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svg" ContentType="image/svg+xml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57" r:id="rId2"/>
    <p:sldId id="381" r:id="rId3"/>
    <p:sldId id="382" r:id="rId4"/>
    <p:sldId id="376" r:id="rId5"/>
    <p:sldId id="386" r:id="rId6"/>
    <p:sldId id="387" r:id="rId7"/>
    <p:sldId id="388" r:id="rId8"/>
    <p:sldId id="389" r:id="rId9"/>
    <p:sldId id="390" r:id="rId10"/>
    <p:sldId id="391" r:id="rId11"/>
    <p:sldId id="393" r:id="rId12"/>
    <p:sldId id="358" r:id="rId13"/>
    <p:sldId id="361" r:id="rId14"/>
    <p:sldId id="369" r:id="rId15"/>
    <p:sldId id="371" r:id="rId16"/>
  </p:sldIdLst>
  <p:sldSz cx="24384000" cy="13716000"/>
  <p:notesSz cx="6858000" cy="9144000"/>
  <p:custDataLst>
    <p:tags r:id="rId19"/>
  </p:custDataLst>
  <p:defaultTextStyle>
    <a:defPPr>
      <a:defRPr lang="en-US"/>
    </a:defPPr>
    <a:lvl1pPr marL="0" algn="l" defTabSz="2177278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1pPr>
    <a:lvl2pPr marL="1088639" algn="l" defTabSz="2177278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2pPr>
    <a:lvl3pPr marL="2177278" algn="l" defTabSz="2177278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3pPr>
    <a:lvl4pPr marL="3265917" algn="l" defTabSz="2177278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4pPr>
    <a:lvl5pPr marL="4354556" algn="l" defTabSz="2177278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5pPr>
    <a:lvl6pPr marL="5443195" algn="l" defTabSz="2177278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6pPr>
    <a:lvl7pPr marL="6531834" algn="l" defTabSz="2177278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7pPr>
    <a:lvl8pPr marL="7620472" algn="l" defTabSz="2177278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8pPr>
    <a:lvl9pPr marL="8709111" algn="l" defTabSz="2177278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4320" userDrawn="1">
          <p15:clr>
            <a:srgbClr val="A4A3A4"/>
          </p15:clr>
        </p15:guide>
        <p15:guide id="2" pos="76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EFFF9F"/>
    <a:srgbClr val="FF0066"/>
    <a:srgbClr val="3333FF"/>
    <a:srgbClr val="0000CC"/>
    <a:srgbClr val="006600"/>
    <a:srgbClr val="008000"/>
    <a:srgbClr val="145F8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544" autoAdjust="0"/>
    <p:restoredTop sz="94374" autoAdjust="0"/>
  </p:normalViewPr>
  <p:slideViewPr>
    <p:cSldViewPr>
      <p:cViewPr>
        <p:scale>
          <a:sx n="40" d="100"/>
          <a:sy n="40" d="100"/>
        </p:scale>
        <p:origin x="-78" y="-78"/>
      </p:cViewPr>
      <p:guideLst>
        <p:guide orient="horz" pos="4320"/>
        <p:guide pos="76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6" d="100"/>
          <a:sy n="56" d="100"/>
        </p:scale>
        <p:origin x="2856" y="8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7.svg"/><Relationship Id="rId1" Type="http://schemas.openxmlformats.org/officeDocument/2006/relationships/image" Target="../media/image6.png"/><Relationship Id="rId6" Type="http://schemas.openxmlformats.org/officeDocument/2006/relationships/image" Target="../media/image11.svg"/><Relationship Id="rId5" Type="http://schemas.openxmlformats.org/officeDocument/2006/relationships/image" Target="../media/image8.png"/><Relationship Id="rId4" Type="http://schemas.openxmlformats.org/officeDocument/2006/relationships/image" Target="../media/image9.sv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7.svg"/><Relationship Id="rId1" Type="http://schemas.openxmlformats.org/officeDocument/2006/relationships/image" Target="../media/image6.png"/><Relationship Id="rId6" Type="http://schemas.openxmlformats.org/officeDocument/2006/relationships/image" Target="../media/image11.svg"/><Relationship Id="rId5" Type="http://schemas.openxmlformats.org/officeDocument/2006/relationships/image" Target="../media/image8.png"/><Relationship Id="rId4" Type="http://schemas.openxmlformats.org/officeDocument/2006/relationships/image" Target="../media/image9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6043CC3-3D72-485A-9D3A-9399CAA2B072}" type="doc">
      <dgm:prSet loTypeId="urn:microsoft.com/office/officeart/2005/8/layout/vList3" loCatId="picture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en-US"/>
        </a:p>
      </dgm:t>
    </dgm:pt>
    <dgm:pt modelId="{2947767E-C0C2-4C8A-AECE-9075C5BC909F}">
      <dgm:prSet phldrT="[Text]"/>
      <dgm:spPr/>
      <dgm:t>
        <a:bodyPr/>
        <a:lstStyle/>
        <a:p>
          <a:r>
            <a:rPr lang="en-US" dirty="0" err="1"/>
            <a:t>Phương</a:t>
          </a:r>
          <a:r>
            <a:rPr lang="en-US" dirty="0"/>
            <a:t> </a:t>
          </a:r>
          <a:r>
            <a:rPr lang="en-US" dirty="0" err="1"/>
            <a:t>trình</a:t>
          </a:r>
          <a:r>
            <a:rPr lang="en-US" dirty="0"/>
            <a:t> </a:t>
          </a:r>
          <a:r>
            <a:rPr lang="en-US" dirty="0" err="1"/>
            <a:t>bậc</a:t>
          </a:r>
          <a:r>
            <a:rPr lang="en-US" dirty="0"/>
            <a:t> </a:t>
          </a:r>
          <a:r>
            <a:rPr lang="en-US" dirty="0" err="1"/>
            <a:t>nhất</a:t>
          </a:r>
          <a:r>
            <a:rPr lang="en-US" dirty="0"/>
            <a:t> </a:t>
          </a:r>
          <a:r>
            <a:rPr lang="en-US" dirty="0" err="1"/>
            <a:t>hai</a:t>
          </a:r>
          <a:r>
            <a:rPr lang="en-US" dirty="0"/>
            <a:t> </a:t>
          </a:r>
          <a:r>
            <a:rPr lang="en-US" dirty="0" err="1"/>
            <a:t>ẩn</a:t>
          </a:r>
          <a:endParaRPr lang="en-US" dirty="0"/>
        </a:p>
      </dgm:t>
    </dgm:pt>
    <dgm:pt modelId="{90CBA119-D497-4457-8E41-8B0191C2D85C}" type="parTrans" cxnId="{7B4625F4-1D77-4DB2-AFAF-47E0DEF3469C}">
      <dgm:prSet/>
      <dgm:spPr/>
      <dgm:t>
        <a:bodyPr/>
        <a:lstStyle/>
        <a:p>
          <a:endParaRPr lang="en-US"/>
        </a:p>
      </dgm:t>
    </dgm:pt>
    <dgm:pt modelId="{A5AD59DE-52C6-4D11-BAD6-3D9563A2ADDB}" type="sibTrans" cxnId="{7B4625F4-1D77-4DB2-AFAF-47E0DEF3469C}">
      <dgm:prSet/>
      <dgm:spPr/>
      <dgm:t>
        <a:bodyPr/>
        <a:lstStyle/>
        <a:p>
          <a:endParaRPr lang="en-US"/>
        </a:p>
      </dgm:t>
    </dgm:pt>
    <dgm:pt modelId="{1C1ECB81-742D-4D2F-BA47-A38051E55D82}">
      <dgm:prSet phldrT="[Text]"/>
      <dgm:spPr/>
      <dgm:t>
        <a:bodyPr/>
        <a:lstStyle/>
        <a:p>
          <a:r>
            <a:rPr lang="en-US" dirty="0" err="1"/>
            <a:t>Hệ</a:t>
          </a:r>
          <a:r>
            <a:rPr lang="en-US" dirty="0"/>
            <a:t> </a:t>
          </a:r>
          <a:r>
            <a:rPr lang="en-US" dirty="0" err="1"/>
            <a:t>hai</a:t>
          </a:r>
          <a:r>
            <a:rPr lang="en-US" dirty="0"/>
            <a:t> </a:t>
          </a:r>
          <a:r>
            <a:rPr lang="en-US" dirty="0" err="1"/>
            <a:t>phương</a:t>
          </a:r>
          <a:r>
            <a:rPr lang="en-US" dirty="0"/>
            <a:t> </a:t>
          </a:r>
          <a:r>
            <a:rPr lang="en-US" dirty="0" err="1"/>
            <a:t>trình</a:t>
          </a:r>
          <a:r>
            <a:rPr lang="en-US" dirty="0"/>
            <a:t> </a:t>
          </a:r>
          <a:r>
            <a:rPr lang="en-US" dirty="0" err="1"/>
            <a:t>bậc</a:t>
          </a:r>
          <a:r>
            <a:rPr lang="en-US" dirty="0"/>
            <a:t> </a:t>
          </a:r>
          <a:r>
            <a:rPr lang="en-US" dirty="0" err="1"/>
            <a:t>nhất</a:t>
          </a:r>
          <a:r>
            <a:rPr lang="en-US" dirty="0"/>
            <a:t> </a:t>
          </a:r>
          <a:r>
            <a:rPr lang="en-US" dirty="0" err="1"/>
            <a:t>hai</a:t>
          </a:r>
          <a:r>
            <a:rPr lang="en-US" dirty="0"/>
            <a:t> </a:t>
          </a:r>
          <a:r>
            <a:rPr lang="en-US" dirty="0" err="1"/>
            <a:t>ẩn</a:t>
          </a:r>
          <a:endParaRPr lang="en-US" dirty="0"/>
        </a:p>
      </dgm:t>
    </dgm:pt>
    <dgm:pt modelId="{31DC5847-47CB-42D7-8219-9E466C727CDC}" type="parTrans" cxnId="{DFE9616A-9262-452E-A291-F3135E403194}">
      <dgm:prSet/>
      <dgm:spPr/>
      <dgm:t>
        <a:bodyPr/>
        <a:lstStyle/>
        <a:p>
          <a:endParaRPr lang="en-US"/>
        </a:p>
      </dgm:t>
    </dgm:pt>
    <dgm:pt modelId="{5E33C939-D7A1-409A-A328-8F0A82D7534E}" type="sibTrans" cxnId="{DFE9616A-9262-452E-A291-F3135E403194}">
      <dgm:prSet/>
      <dgm:spPr/>
      <dgm:t>
        <a:bodyPr/>
        <a:lstStyle/>
        <a:p>
          <a:endParaRPr lang="en-US"/>
        </a:p>
      </dgm:t>
    </dgm:pt>
    <dgm:pt modelId="{DBE0A94E-59CF-4343-A1D7-7EA7DCEA0894}">
      <dgm:prSet phldrT="[Text]"/>
      <dgm:spPr/>
      <dgm:t>
        <a:bodyPr/>
        <a:lstStyle/>
        <a:p>
          <a:r>
            <a:rPr lang="en-US" dirty="0" err="1"/>
            <a:t>Luyện</a:t>
          </a:r>
          <a:r>
            <a:rPr lang="en-US" dirty="0"/>
            <a:t> </a:t>
          </a:r>
          <a:r>
            <a:rPr lang="en-US" dirty="0" err="1"/>
            <a:t>tập</a:t>
          </a:r>
          <a:endParaRPr lang="en-US" dirty="0"/>
        </a:p>
      </dgm:t>
    </dgm:pt>
    <dgm:pt modelId="{89BE78EE-E0E4-452A-B3E4-1D66331F5F4A}" type="parTrans" cxnId="{E1A08C03-ACB6-4C4D-8A16-FE11C3FB3D2F}">
      <dgm:prSet/>
      <dgm:spPr/>
      <dgm:t>
        <a:bodyPr/>
        <a:lstStyle/>
        <a:p>
          <a:endParaRPr lang="en-US"/>
        </a:p>
      </dgm:t>
    </dgm:pt>
    <dgm:pt modelId="{3C652FBC-DA45-4821-AE76-AC4559791279}" type="sibTrans" cxnId="{E1A08C03-ACB6-4C4D-8A16-FE11C3FB3D2F}">
      <dgm:prSet/>
      <dgm:spPr/>
      <dgm:t>
        <a:bodyPr/>
        <a:lstStyle/>
        <a:p>
          <a:endParaRPr lang="en-US"/>
        </a:p>
      </dgm:t>
    </dgm:pt>
    <dgm:pt modelId="{2A9DFE04-7162-4378-A751-15F55F6CB33F}" type="pres">
      <dgm:prSet presAssocID="{B6043CC3-3D72-485A-9D3A-9399CAA2B072}" presName="linearFlow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C64CB303-1CD3-45DC-AB5B-B361B3BCD75A}" type="pres">
      <dgm:prSet presAssocID="{2947767E-C0C2-4C8A-AECE-9075C5BC909F}" presName="composite" presStyleCnt="0"/>
      <dgm:spPr/>
    </dgm:pt>
    <dgm:pt modelId="{5634E7D6-4536-4B3E-8A31-7FFB60A4935B}" type="pres">
      <dgm:prSet presAssocID="{2947767E-C0C2-4C8A-AECE-9075C5BC909F}" presName="imgShp" presStyleLbl="fgImgPlac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2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Badge Tick1"/>
        </a:ext>
      </dgm:extLst>
    </dgm:pt>
    <dgm:pt modelId="{E89A82B2-8F9E-4D47-B0AD-79FD2CE46B2A}" type="pres">
      <dgm:prSet presAssocID="{2947767E-C0C2-4C8A-AECE-9075C5BC909F}" presName="txShp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0374D5A-29FC-4FA9-9CD3-30D74CA12F6F}" type="pres">
      <dgm:prSet presAssocID="{A5AD59DE-52C6-4D11-BAD6-3D9563A2ADDB}" presName="spacing" presStyleCnt="0"/>
      <dgm:spPr/>
    </dgm:pt>
    <dgm:pt modelId="{AE1E8837-1583-455E-9ACC-05FAFD1B02B2}" type="pres">
      <dgm:prSet presAssocID="{1C1ECB81-742D-4D2F-BA47-A38051E55D82}" presName="composite" presStyleCnt="0"/>
      <dgm:spPr/>
    </dgm:pt>
    <dgm:pt modelId="{DF498773-72CD-4AE6-B9A9-0339391B5718}" type="pres">
      <dgm:prSet presAssocID="{1C1ECB81-742D-4D2F-BA47-A38051E55D82}" presName="imgShp" presStyleLbl="fgImgPlac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Badge Tick1"/>
        </a:ext>
      </dgm:extLst>
    </dgm:pt>
    <dgm:pt modelId="{26FC7811-67FF-44F2-9720-2D780F7AF044}" type="pres">
      <dgm:prSet presAssocID="{1C1ECB81-742D-4D2F-BA47-A38051E55D82}" presName="txShp" presStyleLbl="node1" presStyleIdx="1" presStyleCnt="3" custScaleX="9980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6CF7113-E239-4C03-A371-46D58AB2A24A}" type="pres">
      <dgm:prSet presAssocID="{5E33C939-D7A1-409A-A328-8F0A82D7534E}" presName="spacing" presStyleCnt="0"/>
      <dgm:spPr/>
    </dgm:pt>
    <dgm:pt modelId="{47A6DFB0-46AD-43E9-A91B-ECE3F420E7AE}" type="pres">
      <dgm:prSet presAssocID="{DBE0A94E-59CF-4343-A1D7-7EA7DCEA0894}" presName="composite" presStyleCnt="0"/>
      <dgm:spPr/>
    </dgm:pt>
    <dgm:pt modelId="{D4309F4E-6D8F-4B49-B8F8-F2D16E659C86}" type="pres">
      <dgm:prSet presAssocID="{DBE0A94E-59CF-4343-A1D7-7EA7DCEA0894}" presName="imgShp" presStyleLbl="fgImgPlac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6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Badge Tick1"/>
        </a:ext>
      </dgm:extLst>
    </dgm:pt>
    <dgm:pt modelId="{54B99CD4-08A6-44FF-8872-A3BAFEBB02C0}" type="pres">
      <dgm:prSet presAssocID="{DBE0A94E-59CF-4343-A1D7-7EA7DCEA0894}" presName="txShp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E1A08C03-ACB6-4C4D-8A16-FE11C3FB3D2F}" srcId="{B6043CC3-3D72-485A-9D3A-9399CAA2B072}" destId="{DBE0A94E-59CF-4343-A1D7-7EA7DCEA0894}" srcOrd="2" destOrd="0" parTransId="{89BE78EE-E0E4-452A-B3E4-1D66331F5F4A}" sibTransId="{3C652FBC-DA45-4821-AE76-AC4559791279}"/>
    <dgm:cxn modelId="{FAC1C0BD-00A8-4AFD-81C8-A3133EFDEAD4}" type="presOf" srcId="{DBE0A94E-59CF-4343-A1D7-7EA7DCEA0894}" destId="{54B99CD4-08A6-44FF-8872-A3BAFEBB02C0}" srcOrd="0" destOrd="0" presId="urn:microsoft.com/office/officeart/2005/8/layout/vList3"/>
    <dgm:cxn modelId="{7B4625F4-1D77-4DB2-AFAF-47E0DEF3469C}" srcId="{B6043CC3-3D72-485A-9D3A-9399CAA2B072}" destId="{2947767E-C0C2-4C8A-AECE-9075C5BC909F}" srcOrd="0" destOrd="0" parTransId="{90CBA119-D497-4457-8E41-8B0191C2D85C}" sibTransId="{A5AD59DE-52C6-4D11-BAD6-3D9563A2ADDB}"/>
    <dgm:cxn modelId="{39D7638C-E52B-4D33-BC8F-EC7D25DBC6E7}" type="presOf" srcId="{1C1ECB81-742D-4D2F-BA47-A38051E55D82}" destId="{26FC7811-67FF-44F2-9720-2D780F7AF044}" srcOrd="0" destOrd="0" presId="urn:microsoft.com/office/officeart/2005/8/layout/vList3"/>
    <dgm:cxn modelId="{DFE9616A-9262-452E-A291-F3135E403194}" srcId="{B6043CC3-3D72-485A-9D3A-9399CAA2B072}" destId="{1C1ECB81-742D-4D2F-BA47-A38051E55D82}" srcOrd="1" destOrd="0" parTransId="{31DC5847-47CB-42D7-8219-9E466C727CDC}" sibTransId="{5E33C939-D7A1-409A-A328-8F0A82D7534E}"/>
    <dgm:cxn modelId="{17CB9084-F71B-4827-8EA2-C960195EA29A}" type="presOf" srcId="{2947767E-C0C2-4C8A-AECE-9075C5BC909F}" destId="{E89A82B2-8F9E-4D47-B0AD-79FD2CE46B2A}" srcOrd="0" destOrd="0" presId="urn:microsoft.com/office/officeart/2005/8/layout/vList3"/>
    <dgm:cxn modelId="{C87FA1E9-2B09-4FA4-B72E-AF8B6A79A464}" type="presOf" srcId="{B6043CC3-3D72-485A-9D3A-9399CAA2B072}" destId="{2A9DFE04-7162-4378-A751-15F55F6CB33F}" srcOrd="0" destOrd="0" presId="urn:microsoft.com/office/officeart/2005/8/layout/vList3"/>
    <dgm:cxn modelId="{64E45A3E-6360-4F21-BA30-018319AA1DC0}" type="presParOf" srcId="{2A9DFE04-7162-4378-A751-15F55F6CB33F}" destId="{C64CB303-1CD3-45DC-AB5B-B361B3BCD75A}" srcOrd="0" destOrd="0" presId="urn:microsoft.com/office/officeart/2005/8/layout/vList3"/>
    <dgm:cxn modelId="{498778B7-762E-441C-9FB3-F33E861B87F7}" type="presParOf" srcId="{C64CB303-1CD3-45DC-AB5B-B361B3BCD75A}" destId="{5634E7D6-4536-4B3E-8A31-7FFB60A4935B}" srcOrd="0" destOrd="0" presId="urn:microsoft.com/office/officeart/2005/8/layout/vList3"/>
    <dgm:cxn modelId="{74487EA6-51BC-4ADC-B4F0-38BA05FBBAD8}" type="presParOf" srcId="{C64CB303-1CD3-45DC-AB5B-B361B3BCD75A}" destId="{E89A82B2-8F9E-4D47-B0AD-79FD2CE46B2A}" srcOrd="1" destOrd="0" presId="urn:microsoft.com/office/officeart/2005/8/layout/vList3"/>
    <dgm:cxn modelId="{BE2782C6-C2C6-4840-8F1B-DF11FA33875C}" type="presParOf" srcId="{2A9DFE04-7162-4378-A751-15F55F6CB33F}" destId="{B0374D5A-29FC-4FA9-9CD3-30D74CA12F6F}" srcOrd="1" destOrd="0" presId="urn:microsoft.com/office/officeart/2005/8/layout/vList3"/>
    <dgm:cxn modelId="{77FDBE4B-3C61-4076-B766-5B94925BCAAB}" type="presParOf" srcId="{2A9DFE04-7162-4378-A751-15F55F6CB33F}" destId="{AE1E8837-1583-455E-9ACC-05FAFD1B02B2}" srcOrd="2" destOrd="0" presId="urn:microsoft.com/office/officeart/2005/8/layout/vList3"/>
    <dgm:cxn modelId="{97BFF863-7D47-45EC-B2F4-DFC6FDAC51C6}" type="presParOf" srcId="{AE1E8837-1583-455E-9ACC-05FAFD1B02B2}" destId="{DF498773-72CD-4AE6-B9A9-0339391B5718}" srcOrd="0" destOrd="0" presId="urn:microsoft.com/office/officeart/2005/8/layout/vList3"/>
    <dgm:cxn modelId="{1BCB91EA-C632-44F1-9144-CCBB01CC4820}" type="presParOf" srcId="{AE1E8837-1583-455E-9ACC-05FAFD1B02B2}" destId="{26FC7811-67FF-44F2-9720-2D780F7AF044}" srcOrd="1" destOrd="0" presId="urn:microsoft.com/office/officeart/2005/8/layout/vList3"/>
    <dgm:cxn modelId="{38103DA2-AED2-41DA-9FFC-46F6F64D196A}" type="presParOf" srcId="{2A9DFE04-7162-4378-A751-15F55F6CB33F}" destId="{26CF7113-E239-4C03-A371-46D58AB2A24A}" srcOrd="3" destOrd="0" presId="urn:microsoft.com/office/officeart/2005/8/layout/vList3"/>
    <dgm:cxn modelId="{E5ED8970-4C79-4A01-BED7-D562013EBF4C}" type="presParOf" srcId="{2A9DFE04-7162-4378-A751-15F55F6CB33F}" destId="{47A6DFB0-46AD-43E9-A91B-ECE3F420E7AE}" srcOrd="4" destOrd="0" presId="urn:microsoft.com/office/officeart/2005/8/layout/vList3"/>
    <dgm:cxn modelId="{E21934B8-727A-456E-BA2D-D146C615EACB}" type="presParOf" srcId="{47A6DFB0-46AD-43E9-A91B-ECE3F420E7AE}" destId="{D4309F4E-6D8F-4B49-B8F8-F2D16E659C86}" srcOrd="0" destOrd="0" presId="urn:microsoft.com/office/officeart/2005/8/layout/vList3"/>
    <dgm:cxn modelId="{FE192F9D-4F3E-4C35-8C27-3C375685DD32}" type="presParOf" srcId="{47A6DFB0-46AD-43E9-A91B-ECE3F420E7AE}" destId="{54B99CD4-08A6-44FF-8872-A3BAFEBB02C0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52D30D2-BF05-4D4C-8E6C-E36D39AD2FBE}" type="doc">
      <dgm:prSet loTypeId="urn:microsoft.com/office/officeart/2005/8/layout/vList5" loCatId="list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en-US"/>
        </a:p>
      </dgm:t>
    </dgm:pt>
    <dgm:pt modelId="{CD8FD3C6-0522-46D6-BA81-D6EAF07EE31E}">
      <dgm:prSet phldrT="[Text]"/>
      <dgm:spPr/>
      <dgm:t>
        <a:bodyPr/>
        <a:lstStyle/>
        <a:p>
          <a:r>
            <a:rPr lang="en-US" dirty="0">
              <a:solidFill>
                <a:schemeClr val="bg1"/>
              </a:solidFill>
            </a:rPr>
            <a:t>a=b=0, c</a:t>
          </a:r>
          <a:r>
            <a:rPr lang="en-US" altLang="en-US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≠ 0</a:t>
          </a:r>
          <a:endParaRPr lang="en-US" dirty="0"/>
        </a:p>
      </dgm:t>
    </dgm:pt>
    <dgm:pt modelId="{27B74E2B-4B55-4F4F-A6D1-99000C2AB10D}" type="parTrans" cxnId="{F4BBF14E-DEC1-42C5-A2D4-74FA5272C71B}">
      <dgm:prSet/>
      <dgm:spPr/>
      <dgm:t>
        <a:bodyPr/>
        <a:lstStyle/>
        <a:p>
          <a:endParaRPr lang="en-US"/>
        </a:p>
      </dgm:t>
    </dgm:pt>
    <dgm:pt modelId="{9A3DD2AE-8A64-4DCE-8646-B86AF769BBA0}" type="sibTrans" cxnId="{F4BBF14E-DEC1-42C5-A2D4-74FA5272C71B}">
      <dgm:prSet/>
      <dgm:spPr/>
      <dgm:t>
        <a:bodyPr/>
        <a:lstStyle/>
        <a:p>
          <a:endParaRPr lang="en-US"/>
        </a:p>
      </dgm:t>
    </dgm:pt>
    <dgm:pt modelId="{F49B385C-5168-44FC-8560-3409337987BC}">
      <dgm:prSet phldrT="[Text]" custT="1"/>
      <dgm:spPr/>
      <dgm:t>
        <a:bodyPr/>
        <a:lstStyle/>
        <a:p>
          <a:r>
            <a:rPr lang="en-US" sz="4800" dirty="0" err="1"/>
            <a:t>Phương</a:t>
          </a:r>
          <a:r>
            <a:rPr lang="en-US" sz="4800" dirty="0"/>
            <a:t> </a:t>
          </a:r>
          <a:r>
            <a:rPr lang="en-US" sz="4800" dirty="0" err="1"/>
            <a:t>trình</a:t>
          </a:r>
          <a:r>
            <a:rPr lang="en-US" sz="4800" dirty="0"/>
            <a:t> </a:t>
          </a:r>
          <a:r>
            <a:rPr lang="en-US" sz="4800" dirty="0" err="1"/>
            <a:t>vô</a:t>
          </a:r>
          <a:r>
            <a:rPr lang="en-US" sz="4800" dirty="0"/>
            <a:t> </a:t>
          </a:r>
          <a:r>
            <a:rPr lang="en-US" sz="4800" dirty="0" err="1"/>
            <a:t>nghiệm</a:t>
          </a:r>
          <a:endParaRPr lang="en-US" sz="4800" dirty="0"/>
        </a:p>
      </dgm:t>
    </dgm:pt>
    <dgm:pt modelId="{A5711EA1-BD84-4C55-8D1A-953C3CC3952E}" type="parTrans" cxnId="{8CE7A6E4-1FF3-4928-8423-862D1ADC6A05}">
      <dgm:prSet/>
      <dgm:spPr/>
      <dgm:t>
        <a:bodyPr/>
        <a:lstStyle/>
        <a:p>
          <a:endParaRPr lang="en-US"/>
        </a:p>
      </dgm:t>
    </dgm:pt>
    <dgm:pt modelId="{110E74DE-6DD8-49FB-82BC-619D0AFF55D4}" type="sibTrans" cxnId="{8CE7A6E4-1FF3-4928-8423-862D1ADC6A05}">
      <dgm:prSet/>
      <dgm:spPr/>
      <dgm:t>
        <a:bodyPr/>
        <a:lstStyle/>
        <a:p>
          <a:endParaRPr lang="en-US"/>
        </a:p>
      </dgm:t>
    </dgm:pt>
    <dgm:pt modelId="{C14379DA-9F15-4901-A8C7-89215B3B8CE5}">
      <dgm:prSet phldrT="[Text]"/>
      <dgm:spPr/>
      <dgm:t>
        <a:bodyPr/>
        <a:lstStyle/>
        <a:p>
          <a:r>
            <a:rPr lang="en-US" dirty="0">
              <a:solidFill>
                <a:schemeClr val="bg1"/>
              </a:solidFill>
            </a:rPr>
            <a:t>a=b=c=0</a:t>
          </a:r>
          <a:endParaRPr lang="en-US" dirty="0"/>
        </a:p>
      </dgm:t>
    </dgm:pt>
    <dgm:pt modelId="{3B8110B6-0934-467D-926B-D955A7BE2F28}" type="parTrans" cxnId="{C83A5648-09EF-4715-B274-8BFFA54904D2}">
      <dgm:prSet/>
      <dgm:spPr/>
      <dgm:t>
        <a:bodyPr/>
        <a:lstStyle/>
        <a:p>
          <a:endParaRPr lang="en-US"/>
        </a:p>
      </dgm:t>
    </dgm:pt>
    <dgm:pt modelId="{975809F8-EADA-4F92-A6A2-7C0A11178EE0}" type="sibTrans" cxnId="{C83A5648-09EF-4715-B274-8BFFA54904D2}">
      <dgm:prSet/>
      <dgm:spPr/>
      <dgm:t>
        <a:bodyPr/>
        <a:lstStyle/>
        <a:p>
          <a:endParaRPr lang="en-US"/>
        </a:p>
      </dgm:t>
    </dgm:pt>
    <dgm:pt modelId="{EB33BE40-6459-4B7C-8AF5-C7107E690794}">
      <dgm:prSet phldrT="[Text]" custT="1"/>
      <dgm:spPr/>
      <dgm:t>
        <a:bodyPr/>
        <a:lstStyle/>
        <a:p>
          <a:r>
            <a:rPr lang="en-US" sz="4800" dirty="0" err="1"/>
            <a:t>Phương</a:t>
          </a:r>
          <a:r>
            <a:rPr lang="en-US" sz="4800" dirty="0"/>
            <a:t> </a:t>
          </a:r>
          <a:r>
            <a:rPr lang="en-US" sz="4800" dirty="0" err="1"/>
            <a:t>trình</a:t>
          </a:r>
          <a:r>
            <a:rPr lang="en-US" sz="4800" dirty="0"/>
            <a:t> </a:t>
          </a:r>
          <a:r>
            <a:rPr lang="en-US" sz="4800" dirty="0" err="1"/>
            <a:t>vô</a:t>
          </a:r>
          <a:r>
            <a:rPr lang="en-US" sz="4800" dirty="0"/>
            <a:t> </a:t>
          </a:r>
          <a:r>
            <a:rPr lang="en-US" sz="4800" dirty="0" err="1"/>
            <a:t>số</a:t>
          </a:r>
          <a:r>
            <a:rPr lang="en-US" sz="4800" dirty="0"/>
            <a:t> </a:t>
          </a:r>
          <a:r>
            <a:rPr lang="en-US" sz="4800" dirty="0" err="1" smtClean="0"/>
            <a:t>nghiệm</a:t>
          </a:r>
          <a:r>
            <a:rPr lang="en-US" sz="4800" dirty="0" smtClean="0"/>
            <a:t> (</a:t>
          </a:r>
          <a:r>
            <a:rPr lang="en-US" sz="4800" dirty="0" err="1" smtClean="0"/>
            <a:t>mọi</a:t>
          </a:r>
          <a:r>
            <a:rPr lang="en-US" sz="4800" dirty="0" smtClean="0"/>
            <a:t> </a:t>
          </a:r>
          <a:r>
            <a:rPr lang="en-US" sz="4800" dirty="0" err="1" smtClean="0"/>
            <a:t>cặp</a:t>
          </a:r>
          <a:r>
            <a:rPr lang="en-US" sz="4800" dirty="0" smtClean="0"/>
            <a:t> </a:t>
          </a:r>
          <a:r>
            <a:rPr lang="en-US" sz="4800" dirty="0" err="1" smtClean="0"/>
            <a:t>số</a:t>
          </a:r>
          <a:r>
            <a:rPr lang="en-US" sz="4800" dirty="0" smtClean="0"/>
            <a:t>                         </a:t>
          </a:r>
          <a:r>
            <a:rPr lang="en-US" sz="4800" dirty="0" err="1" smtClean="0"/>
            <a:t>đều</a:t>
          </a:r>
          <a:r>
            <a:rPr lang="en-US" sz="4800" dirty="0" smtClean="0"/>
            <a:t> </a:t>
          </a:r>
          <a:r>
            <a:rPr lang="en-US" sz="4800" dirty="0" err="1" smtClean="0"/>
            <a:t>là</a:t>
          </a:r>
          <a:r>
            <a:rPr lang="en-US" sz="4800" dirty="0" smtClean="0"/>
            <a:t> </a:t>
          </a:r>
          <a:r>
            <a:rPr lang="en-US" sz="4800" dirty="0" err="1" smtClean="0"/>
            <a:t>nghiệm</a:t>
          </a:r>
          <a:r>
            <a:rPr lang="en-US" sz="4800" dirty="0" smtClean="0"/>
            <a:t>)</a:t>
          </a:r>
          <a:endParaRPr lang="en-US" sz="4800" dirty="0"/>
        </a:p>
      </dgm:t>
    </dgm:pt>
    <dgm:pt modelId="{7003D69A-AB9B-4116-B13A-41A5A94CA39A}" type="parTrans" cxnId="{91AD4CFF-C305-475E-A7D0-5BFA29567270}">
      <dgm:prSet/>
      <dgm:spPr/>
      <dgm:t>
        <a:bodyPr/>
        <a:lstStyle/>
        <a:p>
          <a:endParaRPr lang="en-US"/>
        </a:p>
      </dgm:t>
    </dgm:pt>
    <dgm:pt modelId="{DD30DABB-C5FD-4811-B82E-AD2AB997ACBE}" type="sibTrans" cxnId="{91AD4CFF-C305-475E-A7D0-5BFA29567270}">
      <dgm:prSet/>
      <dgm:spPr/>
      <dgm:t>
        <a:bodyPr/>
        <a:lstStyle/>
        <a:p>
          <a:endParaRPr lang="en-US"/>
        </a:p>
      </dgm:t>
    </dgm:pt>
    <dgm:pt modelId="{AE67E61A-B70E-4E27-9340-26EE052B085E}">
      <dgm:prSet phldrT="[Text]"/>
      <dgm:spPr/>
      <dgm:t>
        <a:bodyPr/>
        <a:lstStyle/>
        <a:p>
          <a:r>
            <a:rPr lang="en-US" altLang="en-US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b ≠ 0</a:t>
          </a:r>
          <a:endParaRPr lang="en-US" dirty="0"/>
        </a:p>
      </dgm:t>
    </dgm:pt>
    <dgm:pt modelId="{870DF94C-0933-42B2-8F12-3A0CA98E7B64}" type="parTrans" cxnId="{3208CD5C-2D0F-4FB1-BDB6-8056A9048ABD}">
      <dgm:prSet/>
      <dgm:spPr/>
      <dgm:t>
        <a:bodyPr/>
        <a:lstStyle/>
        <a:p>
          <a:endParaRPr lang="en-US"/>
        </a:p>
      </dgm:t>
    </dgm:pt>
    <dgm:pt modelId="{5CE678F0-BC9B-430A-8670-E99A3FC056BA}" type="sibTrans" cxnId="{3208CD5C-2D0F-4FB1-BDB6-8056A9048ABD}">
      <dgm:prSet/>
      <dgm:spPr/>
      <dgm:t>
        <a:bodyPr/>
        <a:lstStyle/>
        <a:p>
          <a:endParaRPr lang="en-US"/>
        </a:p>
      </dgm:t>
    </dgm:pt>
    <dgm:pt modelId="{69AFA68B-7146-4347-A544-2945A115E681}">
      <dgm:prSet phldrT="[Text]" custT="1"/>
      <dgm:spPr/>
      <dgm:t>
        <a:bodyPr/>
        <a:lstStyle/>
        <a:p>
          <a:r>
            <a:rPr lang="en-US" sz="4800" dirty="0" err="1"/>
            <a:t>Phương</a:t>
          </a:r>
          <a:r>
            <a:rPr lang="en-US" sz="4800" dirty="0"/>
            <a:t> </a:t>
          </a:r>
          <a:r>
            <a:rPr lang="en-US" sz="4800" dirty="0" err="1"/>
            <a:t>trình</a:t>
          </a:r>
          <a:r>
            <a:rPr lang="en-US" sz="4800" dirty="0"/>
            <a:t> </a:t>
          </a:r>
          <a:r>
            <a:rPr lang="en-US" sz="4800" dirty="0" err="1"/>
            <a:t>có</a:t>
          </a:r>
          <a:r>
            <a:rPr lang="en-US" sz="4800" dirty="0"/>
            <a:t> </a:t>
          </a:r>
          <a:r>
            <a:rPr lang="en-US" sz="4800" dirty="0" err="1" smtClean="0"/>
            <a:t>vô</a:t>
          </a:r>
          <a:r>
            <a:rPr lang="en-US" sz="4800" dirty="0" smtClean="0"/>
            <a:t> </a:t>
          </a:r>
          <a:r>
            <a:rPr lang="en-US" sz="4800" dirty="0" err="1" smtClean="0"/>
            <a:t>số</a:t>
          </a:r>
          <a:r>
            <a:rPr lang="en-US" sz="4800" dirty="0" smtClean="0"/>
            <a:t> </a:t>
          </a:r>
          <a:r>
            <a:rPr lang="en-US" sz="4800" dirty="0" err="1" smtClean="0"/>
            <a:t>nghiệm</a:t>
          </a:r>
          <a:r>
            <a:rPr lang="en-US" sz="4800" dirty="0" smtClean="0"/>
            <a:t> </a:t>
          </a:r>
          <a:r>
            <a:rPr lang="en-US" sz="4800" dirty="0" err="1" smtClean="0"/>
            <a:t>thỏa</a:t>
          </a:r>
          <a:r>
            <a:rPr lang="en-US" sz="4800" dirty="0" smtClean="0"/>
            <a:t> </a:t>
          </a:r>
          <a:r>
            <a:rPr lang="en-US" sz="4800" dirty="0" err="1" smtClean="0"/>
            <a:t>mãn</a:t>
          </a:r>
          <a:r>
            <a:rPr lang="en-US" sz="4800" dirty="0" smtClean="0"/>
            <a:t> </a:t>
          </a:r>
          <a:endParaRPr lang="en-US" sz="4800" dirty="0"/>
        </a:p>
      </dgm:t>
    </dgm:pt>
    <dgm:pt modelId="{046CFA85-D433-4640-9001-829A422FAD1E}" type="parTrans" cxnId="{A15947F6-88B0-43DF-9502-C58783C439E1}">
      <dgm:prSet/>
      <dgm:spPr/>
      <dgm:t>
        <a:bodyPr/>
        <a:lstStyle/>
        <a:p>
          <a:endParaRPr lang="en-US"/>
        </a:p>
      </dgm:t>
    </dgm:pt>
    <dgm:pt modelId="{3D938873-8ED5-421C-8385-CB4377F0E885}" type="sibTrans" cxnId="{A15947F6-88B0-43DF-9502-C58783C439E1}">
      <dgm:prSet/>
      <dgm:spPr/>
      <dgm:t>
        <a:bodyPr/>
        <a:lstStyle/>
        <a:p>
          <a:endParaRPr lang="en-US"/>
        </a:p>
      </dgm:t>
    </dgm:pt>
    <dgm:pt modelId="{F97BE64C-6748-43AB-B084-421CF95A8F9D}" type="pres">
      <dgm:prSet presAssocID="{552D30D2-BF05-4D4C-8E6C-E36D39AD2FBE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7835D4D5-6A60-482F-A5A2-EE0D358C8FC8}" type="pres">
      <dgm:prSet presAssocID="{CD8FD3C6-0522-46D6-BA81-D6EAF07EE31E}" presName="linNode" presStyleCnt="0"/>
      <dgm:spPr/>
    </dgm:pt>
    <dgm:pt modelId="{0A0CF070-7661-429A-AFA6-1756AB990136}" type="pres">
      <dgm:prSet presAssocID="{CD8FD3C6-0522-46D6-BA81-D6EAF07EE31E}" presName="parentText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46819BD-1587-4A19-BFD8-DE5E028E3D27}" type="pres">
      <dgm:prSet presAssocID="{CD8FD3C6-0522-46D6-BA81-D6EAF07EE31E}" presName="descendantText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FA4047D-BF0C-4E1E-ABAF-59D6C9E5C8BF}" type="pres">
      <dgm:prSet presAssocID="{9A3DD2AE-8A64-4DCE-8646-B86AF769BBA0}" presName="sp" presStyleCnt="0"/>
      <dgm:spPr/>
    </dgm:pt>
    <dgm:pt modelId="{57FD3092-F46B-4042-8E82-2900714F0588}" type="pres">
      <dgm:prSet presAssocID="{C14379DA-9F15-4901-A8C7-89215B3B8CE5}" presName="linNode" presStyleCnt="0"/>
      <dgm:spPr/>
    </dgm:pt>
    <dgm:pt modelId="{C31C301A-BF9B-42A6-AE54-FEB4A7A873CC}" type="pres">
      <dgm:prSet presAssocID="{C14379DA-9F15-4901-A8C7-89215B3B8CE5}" presName="parentText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DA18330-115E-43C8-A278-DF6D796DA421}" type="pres">
      <dgm:prSet presAssocID="{C14379DA-9F15-4901-A8C7-89215B3B8CE5}" presName="descendantText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C8719E0-2C2E-4CC8-83B9-5DEE9D9B89B1}" type="pres">
      <dgm:prSet presAssocID="{975809F8-EADA-4F92-A6A2-7C0A11178EE0}" presName="sp" presStyleCnt="0"/>
      <dgm:spPr/>
    </dgm:pt>
    <dgm:pt modelId="{34A68086-A4A4-428D-ABC3-94D58E2A8F1B}" type="pres">
      <dgm:prSet presAssocID="{AE67E61A-B70E-4E27-9340-26EE052B085E}" presName="linNode" presStyleCnt="0"/>
      <dgm:spPr/>
    </dgm:pt>
    <dgm:pt modelId="{48AF311F-8F86-458F-8E7E-B910CF78F2D8}" type="pres">
      <dgm:prSet presAssocID="{AE67E61A-B70E-4E27-9340-26EE052B085E}" presName="parentText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95B8EDC-EE30-4675-9724-D946A75863BD}" type="pres">
      <dgm:prSet presAssocID="{AE67E61A-B70E-4E27-9340-26EE052B085E}" presName="descendantText" presStyleLbl="alignAccFollowNode1" presStyleIdx="2" presStyleCnt="3" custLinFactNeighborX="-1476" custLinFactNeighborY="-1549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8CE7A6E4-1FF3-4928-8423-862D1ADC6A05}" srcId="{CD8FD3C6-0522-46D6-BA81-D6EAF07EE31E}" destId="{F49B385C-5168-44FC-8560-3409337987BC}" srcOrd="0" destOrd="0" parTransId="{A5711EA1-BD84-4C55-8D1A-953C3CC3952E}" sibTransId="{110E74DE-6DD8-49FB-82BC-619D0AFF55D4}"/>
    <dgm:cxn modelId="{FBDB2ABA-6FA7-4232-B65D-113F5A6B220E}" type="presOf" srcId="{EB33BE40-6459-4B7C-8AF5-C7107E690794}" destId="{7DA18330-115E-43C8-A278-DF6D796DA421}" srcOrd="0" destOrd="0" presId="urn:microsoft.com/office/officeart/2005/8/layout/vList5"/>
    <dgm:cxn modelId="{3208CD5C-2D0F-4FB1-BDB6-8056A9048ABD}" srcId="{552D30D2-BF05-4D4C-8E6C-E36D39AD2FBE}" destId="{AE67E61A-B70E-4E27-9340-26EE052B085E}" srcOrd="2" destOrd="0" parTransId="{870DF94C-0933-42B2-8F12-3A0CA98E7B64}" sibTransId="{5CE678F0-BC9B-430A-8670-E99A3FC056BA}"/>
    <dgm:cxn modelId="{957F9E40-3455-484F-98DC-07FEC61E85BC}" type="presOf" srcId="{69AFA68B-7146-4347-A544-2945A115E681}" destId="{695B8EDC-EE30-4675-9724-D946A75863BD}" srcOrd="0" destOrd="0" presId="urn:microsoft.com/office/officeart/2005/8/layout/vList5"/>
    <dgm:cxn modelId="{F0AA440D-7E96-4D43-86A2-E7DE07F80ECF}" type="presOf" srcId="{CD8FD3C6-0522-46D6-BA81-D6EAF07EE31E}" destId="{0A0CF070-7661-429A-AFA6-1756AB990136}" srcOrd="0" destOrd="0" presId="urn:microsoft.com/office/officeart/2005/8/layout/vList5"/>
    <dgm:cxn modelId="{01C52AE1-E5A8-4216-93AC-E570516A6F9C}" type="presOf" srcId="{F49B385C-5168-44FC-8560-3409337987BC}" destId="{D46819BD-1587-4A19-BFD8-DE5E028E3D27}" srcOrd="0" destOrd="0" presId="urn:microsoft.com/office/officeart/2005/8/layout/vList5"/>
    <dgm:cxn modelId="{91AD4CFF-C305-475E-A7D0-5BFA29567270}" srcId="{C14379DA-9F15-4901-A8C7-89215B3B8CE5}" destId="{EB33BE40-6459-4B7C-8AF5-C7107E690794}" srcOrd="0" destOrd="0" parTransId="{7003D69A-AB9B-4116-B13A-41A5A94CA39A}" sibTransId="{DD30DABB-C5FD-4811-B82E-AD2AB997ACBE}"/>
    <dgm:cxn modelId="{0DE243D9-1B18-45BA-B670-174CF74954C3}" type="presOf" srcId="{AE67E61A-B70E-4E27-9340-26EE052B085E}" destId="{48AF311F-8F86-458F-8E7E-B910CF78F2D8}" srcOrd="0" destOrd="0" presId="urn:microsoft.com/office/officeart/2005/8/layout/vList5"/>
    <dgm:cxn modelId="{AFB62C0B-485F-49C4-AD3C-A25B57BA901F}" type="presOf" srcId="{C14379DA-9F15-4901-A8C7-89215B3B8CE5}" destId="{C31C301A-BF9B-42A6-AE54-FEB4A7A873CC}" srcOrd="0" destOrd="0" presId="urn:microsoft.com/office/officeart/2005/8/layout/vList5"/>
    <dgm:cxn modelId="{F4BBF14E-DEC1-42C5-A2D4-74FA5272C71B}" srcId="{552D30D2-BF05-4D4C-8E6C-E36D39AD2FBE}" destId="{CD8FD3C6-0522-46D6-BA81-D6EAF07EE31E}" srcOrd="0" destOrd="0" parTransId="{27B74E2B-4B55-4F4F-A6D1-99000C2AB10D}" sibTransId="{9A3DD2AE-8A64-4DCE-8646-B86AF769BBA0}"/>
    <dgm:cxn modelId="{8F074C87-C5FE-4CA9-845F-B498AF6542A2}" type="presOf" srcId="{552D30D2-BF05-4D4C-8E6C-E36D39AD2FBE}" destId="{F97BE64C-6748-43AB-B084-421CF95A8F9D}" srcOrd="0" destOrd="0" presId="urn:microsoft.com/office/officeart/2005/8/layout/vList5"/>
    <dgm:cxn modelId="{A15947F6-88B0-43DF-9502-C58783C439E1}" srcId="{AE67E61A-B70E-4E27-9340-26EE052B085E}" destId="{69AFA68B-7146-4347-A544-2945A115E681}" srcOrd="0" destOrd="0" parTransId="{046CFA85-D433-4640-9001-829A422FAD1E}" sibTransId="{3D938873-8ED5-421C-8385-CB4377F0E885}"/>
    <dgm:cxn modelId="{C83A5648-09EF-4715-B274-8BFFA54904D2}" srcId="{552D30D2-BF05-4D4C-8E6C-E36D39AD2FBE}" destId="{C14379DA-9F15-4901-A8C7-89215B3B8CE5}" srcOrd="1" destOrd="0" parTransId="{3B8110B6-0934-467D-926B-D955A7BE2F28}" sibTransId="{975809F8-EADA-4F92-A6A2-7C0A11178EE0}"/>
    <dgm:cxn modelId="{A5C13143-BBB8-4EC5-8C2E-34AE557023F7}" type="presParOf" srcId="{F97BE64C-6748-43AB-B084-421CF95A8F9D}" destId="{7835D4D5-6A60-482F-A5A2-EE0D358C8FC8}" srcOrd="0" destOrd="0" presId="urn:microsoft.com/office/officeart/2005/8/layout/vList5"/>
    <dgm:cxn modelId="{1AEFF9E9-84CE-4613-ACDE-EAEB39278660}" type="presParOf" srcId="{7835D4D5-6A60-482F-A5A2-EE0D358C8FC8}" destId="{0A0CF070-7661-429A-AFA6-1756AB990136}" srcOrd="0" destOrd="0" presId="urn:microsoft.com/office/officeart/2005/8/layout/vList5"/>
    <dgm:cxn modelId="{96F30AD2-231F-44BF-8680-2D253FB44532}" type="presParOf" srcId="{7835D4D5-6A60-482F-A5A2-EE0D358C8FC8}" destId="{D46819BD-1587-4A19-BFD8-DE5E028E3D27}" srcOrd="1" destOrd="0" presId="urn:microsoft.com/office/officeart/2005/8/layout/vList5"/>
    <dgm:cxn modelId="{B8774577-3D11-4AA5-A652-5ED4A8407FA1}" type="presParOf" srcId="{F97BE64C-6748-43AB-B084-421CF95A8F9D}" destId="{FFA4047D-BF0C-4E1E-ABAF-59D6C9E5C8BF}" srcOrd="1" destOrd="0" presId="urn:microsoft.com/office/officeart/2005/8/layout/vList5"/>
    <dgm:cxn modelId="{6466EFBC-F6E0-4090-8E4F-6C76275BD809}" type="presParOf" srcId="{F97BE64C-6748-43AB-B084-421CF95A8F9D}" destId="{57FD3092-F46B-4042-8E82-2900714F0588}" srcOrd="2" destOrd="0" presId="urn:microsoft.com/office/officeart/2005/8/layout/vList5"/>
    <dgm:cxn modelId="{C80182A4-8DB8-4EAA-A18A-DAE212C133C2}" type="presParOf" srcId="{57FD3092-F46B-4042-8E82-2900714F0588}" destId="{C31C301A-BF9B-42A6-AE54-FEB4A7A873CC}" srcOrd="0" destOrd="0" presId="urn:microsoft.com/office/officeart/2005/8/layout/vList5"/>
    <dgm:cxn modelId="{37699918-969C-4B1E-B138-9C61C4321300}" type="presParOf" srcId="{57FD3092-F46B-4042-8E82-2900714F0588}" destId="{7DA18330-115E-43C8-A278-DF6D796DA421}" srcOrd="1" destOrd="0" presId="urn:microsoft.com/office/officeart/2005/8/layout/vList5"/>
    <dgm:cxn modelId="{EE098C07-755A-4381-9267-8856269E8D87}" type="presParOf" srcId="{F97BE64C-6748-43AB-B084-421CF95A8F9D}" destId="{5C8719E0-2C2E-4CC8-83B9-5DEE9D9B89B1}" srcOrd="3" destOrd="0" presId="urn:microsoft.com/office/officeart/2005/8/layout/vList5"/>
    <dgm:cxn modelId="{646F4D36-4AD0-4E7D-9421-FB63736A0047}" type="presParOf" srcId="{F97BE64C-6748-43AB-B084-421CF95A8F9D}" destId="{34A68086-A4A4-428D-ABC3-94D58E2A8F1B}" srcOrd="4" destOrd="0" presId="urn:microsoft.com/office/officeart/2005/8/layout/vList5"/>
    <dgm:cxn modelId="{034547EE-0B70-47B3-8EED-8CC3B5B22675}" type="presParOf" srcId="{34A68086-A4A4-428D-ABC3-94D58E2A8F1B}" destId="{48AF311F-8F86-458F-8E7E-B910CF78F2D8}" srcOrd="0" destOrd="0" presId="urn:microsoft.com/office/officeart/2005/8/layout/vList5"/>
    <dgm:cxn modelId="{BA374647-E26B-41B8-8B3E-3DE6669A093E}" type="presParOf" srcId="{34A68086-A4A4-428D-ABC3-94D58E2A8F1B}" destId="{695B8EDC-EE30-4675-9724-D946A75863BD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41569A2-5EC2-404F-80FB-5B31E1282924}" type="doc">
      <dgm:prSet loTypeId="urn:microsoft.com/office/officeart/2008/layout/AscendingPictureAccentProcess" loCatId="picture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en-US"/>
        </a:p>
      </dgm:t>
    </dgm:pt>
    <dgm:pt modelId="{CDA7C8FD-7795-42F5-9897-B2856D253C67}">
      <dgm:prSet phldrT="[Text]"/>
      <dgm:spPr/>
      <dgm:t>
        <a:bodyPr/>
        <a:lstStyle/>
        <a:p>
          <a:r>
            <a:rPr lang="en-US" dirty="0" err="1"/>
            <a:t>Cộng</a:t>
          </a:r>
          <a:r>
            <a:rPr lang="en-US" dirty="0"/>
            <a:t> </a:t>
          </a:r>
          <a:r>
            <a:rPr lang="en-US" dirty="0" err="1"/>
            <a:t>đại</a:t>
          </a:r>
          <a:r>
            <a:rPr lang="en-US" dirty="0"/>
            <a:t> </a:t>
          </a:r>
          <a:r>
            <a:rPr lang="en-US" dirty="0" err="1"/>
            <a:t>số</a:t>
          </a:r>
          <a:endParaRPr lang="en-US" dirty="0"/>
        </a:p>
      </dgm:t>
    </dgm:pt>
    <dgm:pt modelId="{265E49CE-2BF3-4E16-8A86-55A55D319301}" type="parTrans" cxnId="{CFD70D7C-3982-42EE-895B-8D7943FBFB3A}">
      <dgm:prSet/>
      <dgm:spPr/>
      <dgm:t>
        <a:bodyPr/>
        <a:lstStyle/>
        <a:p>
          <a:endParaRPr lang="en-US"/>
        </a:p>
      </dgm:t>
    </dgm:pt>
    <dgm:pt modelId="{6C108B6C-6A95-4B59-9C80-0044DF575840}" type="sibTrans" cxnId="{CFD70D7C-3982-42EE-895B-8D7943FBFB3A}">
      <dgm:prSet/>
      <dgm:spPr/>
      <dgm:t>
        <a:bodyPr/>
        <a:lstStyle/>
        <a:p>
          <a:endParaRPr lang="en-US"/>
        </a:p>
      </dgm:t>
    </dgm:pt>
    <dgm:pt modelId="{7FECC8AB-6F53-46F4-B123-DD1A50F3E3EA}">
      <dgm:prSet phldrT="[Text]"/>
      <dgm:spPr/>
      <dgm:t>
        <a:bodyPr/>
        <a:lstStyle/>
        <a:p>
          <a:r>
            <a:rPr lang="en-US" dirty="0" err="1"/>
            <a:t>Phương</a:t>
          </a:r>
          <a:r>
            <a:rPr lang="en-US" dirty="0"/>
            <a:t> </a:t>
          </a:r>
          <a:r>
            <a:rPr lang="en-US" dirty="0" err="1"/>
            <a:t>pháp</a:t>
          </a:r>
          <a:r>
            <a:rPr lang="en-US" dirty="0"/>
            <a:t> </a:t>
          </a:r>
          <a:r>
            <a:rPr lang="en-US" dirty="0" err="1"/>
            <a:t>thế</a:t>
          </a:r>
          <a:endParaRPr lang="en-US" dirty="0"/>
        </a:p>
      </dgm:t>
    </dgm:pt>
    <dgm:pt modelId="{2FF9DAC6-6B70-4714-A027-4F9B3CD00E35}" type="parTrans" cxnId="{3330A1DC-5696-4C2C-802D-61CAE600E953}">
      <dgm:prSet/>
      <dgm:spPr/>
      <dgm:t>
        <a:bodyPr/>
        <a:lstStyle/>
        <a:p>
          <a:endParaRPr lang="en-US"/>
        </a:p>
      </dgm:t>
    </dgm:pt>
    <dgm:pt modelId="{EF6E96E4-E78D-4AB3-897D-C7316DDB638D}" type="sibTrans" cxnId="{3330A1DC-5696-4C2C-802D-61CAE600E953}">
      <dgm:prSet/>
      <dgm:spPr/>
      <dgm:t>
        <a:bodyPr/>
        <a:lstStyle/>
        <a:p>
          <a:endParaRPr lang="en-US"/>
        </a:p>
      </dgm:t>
    </dgm:pt>
    <dgm:pt modelId="{8899E95B-A4EE-49F0-98E2-4F8D9C39CA10}" type="pres">
      <dgm:prSet presAssocID="{941569A2-5EC2-404F-80FB-5B31E1282924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en-US"/>
        </a:p>
      </dgm:t>
    </dgm:pt>
    <dgm:pt modelId="{5795056F-30E4-4346-83D5-8E10C540E052}" type="pres">
      <dgm:prSet presAssocID="{941569A2-5EC2-404F-80FB-5B31E1282924}" presName="dot1" presStyleLbl="alignNode1" presStyleIdx="0" presStyleCnt="10"/>
      <dgm:spPr/>
    </dgm:pt>
    <dgm:pt modelId="{242E70FB-9DC5-4886-843A-2F05FBD70F74}" type="pres">
      <dgm:prSet presAssocID="{941569A2-5EC2-404F-80FB-5B31E1282924}" presName="dot2" presStyleLbl="alignNode1" presStyleIdx="1" presStyleCnt="10"/>
      <dgm:spPr/>
    </dgm:pt>
    <dgm:pt modelId="{24F5A052-A982-478C-9D92-71819DD6E5AB}" type="pres">
      <dgm:prSet presAssocID="{941569A2-5EC2-404F-80FB-5B31E1282924}" presName="dot3" presStyleLbl="alignNode1" presStyleIdx="2" presStyleCnt="10"/>
      <dgm:spPr/>
    </dgm:pt>
    <dgm:pt modelId="{3E13A475-496E-457D-BE6F-AB75A3EA6DBB}" type="pres">
      <dgm:prSet presAssocID="{941569A2-5EC2-404F-80FB-5B31E1282924}" presName="dotArrow1" presStyleLbl="alignNode1" presStyleIdx="3" presStyleCnt="10"/>
      <dgm:spPr/>
    </dgm:pt>
    <dgm:pt modelId="{CEB0296F-81D4-4C28-BFB5-56D4A033AC68}" type="pres">
      <dgm:prSet presAssocID="{941569A2-5EC2-404F-80FB-5B31E1282924}" presName="dotArrow2" presStyleLbl="alignNode1" presStyleIdx="4" presStyleCnt="10"/>
      <dgm:spPr/>
    </dgm:pt>
    <dgm:pt modelId="{99485298-D3F8-4636-91F7-172702B80CB3}" type="pres">
      <dgm:prSet presAssocID="{941569A2-5EC2-404F-80FB-5B31E1282924}" presName="dotArrow3" presStyleLbl="alignNode1" presStyleIdx="5" presStyleCnt="10"/>
      <dgm:spPr/>
    </dgm:pt>
    <dgm:pt modelId="{D87E2291-4231-4D05-8297-AC8861477038}" type="pres">
      <dgm:prSet presAssocID="{941569A2-5EC2-404F-80FB-5B31E1282924}" presName="dotArrow4" presStyleLbl="alignNode1" presStyleIdx="6" presStyleCnt="10"/>
      <dgm:spPr/>
    </dgm:pt>
    <dgm:pt modelId="{4085E195-2FAF-4FA8-B8B7-AD24A79DBE6C}" type="pres">
      <dgm:prSet presAssocID="{941569A2-5EC2-404F-80FB-5B31E1282924}" presName="dotArrow5" presStyleLbl="alignNode1" presStyleIdx="7" presStyleCnt="10"/>
      <dgm:spPr/>
    </dgm:pt>
    <dgm:pt modelId="{3C5D631B-E5EF-4C6B-B22D-78FF357ED7CB}" type="pres">
      <dgm:prSet presAssocID="{941569A2-5EC2-404F-80FB-5B31E1282924}" presName="dotArrow6" presStyleLbl="alignNode1" presStyleIdx="8" presStyleCnt="10"/>
      <dgm:spPr/>
    </dgm:pt>
    <dgm:pt modelId="{8F8B9E53-EF01-4A28-909E-D3E9A53AE0F9}" type="pres">
      <dgm:prSet presAssocID="{941569A2-5EC2-404F-80FB-5B31E1282924}" presName="dotArrow7" presStyleLbl="alignNode1" presStyleIdx="9" presStyleCnt="10"/>
      <dgm:spPr/>
    </dgm:pt>
    <dgm:pt modelId="{5689155F-4508-4131-9D10-655B494CE5A2}" type="pres">
      <dgm:prSet presAssocID="{CDA7C8FD-7795-42F5-9897-B2856D253C67}" presName="parTx1" presStyleLbl="node1" presStyleIdx="0" presStyleCnt="2"/>
      <dgm:spPr/>
      <dgm:t>
        <a:bodyPr/>
        <a:lstStyle/>
        <a:p>
          <a:endParaRPr lang="en-US"/>
        </a:p>
      </dgm:t>
    </dgm:pt>
    <dgm:pt modelId="{2C732522-7FDF-4F5F-BD86-31CEFDC7843A}" type="pres">
      <dgm:prSet presAssocID="{6C108B6C-6A95-4B59-9C80-0044DF575840}" presName="picture1" presStyleCnt="0"/>
      <dgm:spPr/>
    </dgm:pt>
    <dgm:pt modelId="{6CE89AF9-B28D-4E0D-A88E-05367DB8C1D7}" type="pres">
      <dgm:prSet presAssocID="{6C108B6C-6A95-4B59-9C80-0044DF575840}" presName="imageRepeatNode" presStyleLbl="fgImgPlace1" presStyleIdx="0" presStyleCnt="2"/>
      <dgm:spPr/>
      <dgm:t>
        <a:bodyPr/>
        <a:lstStyle/>
        <a:p>
          <a:endParaRPr lang="en-US"/>
        </a:p>
      </dgm:t>
    </dgm:pt>
    <dgm:pt modelId="{73E6D06B-3891-4D95-BB37-EB83D3E5787B}" type="pres">
      <dgm:prSet presAssocID="{7FECC8AB-6F53-46F4-B123-DD1A50F3E3EA}" presName="parTx2" presStyleLbl="node1" presStyleIdx="1" presStyleCnt="2"/>
      <dgm:spPr/>
      <dgm:t>
        <a:bodyPr/>
        <a:lstStyle/>
        <a:p>
          <a:endParaRPr lang="en-US"/>
        </a:p>
      </dgm:t>
    </dgm:pt>
    <dgm:pt modelId="{BB531E73-00B5-4F08-972D-A63E38FFB786}" type="pres">
      <dgm:prSet presAssocID="{EF6E96E4-E78D-4AB3-897D-C7316DDB638D}" presName="picture2" presStyleCnt="0"/>
      <dgm:spPr/>
    </dgm:pt>
    <dgm:pt modelId="{7951123E-2CF1-4DD2-AC5C-1F4026515FF5}" type="pres">
      <dgm:prSet presAssocID="{EF6E96E4-E78D-4AB3-897D-C7316DDB638D}" presName="imageRepeatNode" presStyleLbl="fgImgPlace1" presStyleIdx="1" presStyleCnt="2"/>
      <dgm:spPr/>
      <dgm:t>
        <a:bodyPr/>
        <a:lstStyle/>
        <a:p>
          <a:endParaRPr lang="en-US"/>
        </a:p>
      </dgm:t>
    </dgm:pt>
  </dgm:ptLst>
  <dgm:cxnLst>
    <dgm:cxn modelId="{63461D3B-79A6-4524-B403-5D245DF8053C}" type="presOf" srcId="{7FECC8AB-6F53-46F4-B123-DD1A50F3E3EA}" destId="{73E6D06B-3891-4D95-BB37-EB83D3E5787B}" srcOrd="0" destOrd="0" presId="urn:microsoft.com/office/officeart/2008/layout/AscendingPictureAccentProcess"/>
    <dgm:cxn modelId="{E0962449-0FCE-4230-9E70-76BC420D1D75}" type="presOf" srcId="{941569A2-5EC2-404F-80FB-5B31E1282924}" destId="{8899E95B-A4EE-49F0-98E2-4F8D9C39CA10}" srcOrd="0" destOrd="0" presId="urn:microsoft.com/office/officeart/2008/layout/AscendingPictureAccentProcess"/>
    <dgm:cxn modelId="{519925B1-7BAD-4AAB-AEF6-6FDD2CC1571F}" type="presOf" srcId="{6C108B6C-6A95-4B59-9C80-0044DF575840}" destId="{6CE89AF9-B28D-4E0D-A88E-05367DB8C1D7}" srcOrd="0" destOrd="0" presId="urn:microsoft.com/office/officeart/2008/layout/AscendingPictureAccentProcess"/>
    <dgm:cxn modelId="{3330A1DC-5696-4C2C-802D-61CAE600E953}" srcId="{941569A2-5EC2-404F-80FB-5B31E1282924}" destId="{7FECC8AB-6F53-46F4-B123-DD1A50F3E3EA}" srcOrd="1" destOrd="0" parTransId="{2FF9DAC6-6B70-4714-A027-4F9B3CD00E35}" sibTransId="{EF6E96E4-E78D-4AB3-897D-C7316DDB638D}"/>
    <dgm:cxn modelId="{CFD70D7C-3982-42EE-895B-8D7943FBFB3A}" srcId="{941569A2-5EC2-404F-80FB-5B31E1282924}" destId="{CDA7C8FD-7795-42F5-9897-B2856D253C67}" srcOrd="0" destOrd="0" parTransId="{265E49CE-2BF3-4E16-8A86-55A55D319301}" sibTransId="{6C108B6C-6A95-4B59-9C80-0044DF575840}"/>
    <dgm:cxn modelId="{AA53DF33-8454-45D0-B350-FB88E472BD48}" type="presOf" srcId="{CDA7C8FD-7795-42F5-9897-B2856D253C67}" destId="{5689155F-4508-4131-9D10-655B494CE5A2}" srcOrd="0" destOrd="0" presId="urn:microsoft.com/office/officeart/2008/layout/AscendingPictureAccentProcess"/>
    <dgm:cxn modelId="{405B3728-8AB3-4718-BECF-62825E722CC8}" type="presOf" srcId="{EF6E96E4-E78D-4AB3-897D-C7316DDB638D}" destId="{7951123E-2CF1-4DD2-AC5C-1F4026515FF5}" srcOrd="0" destOrd="0" presId="urn:microsoft.com/office/officeart/2008/layout/AscendingPictureAccentProcess"/>
    <dgm:cxn modelId="{222876C9-3179-4407-AC3A-9CD33436CB49}" type="presParOf" srcId="{8899E95B-A4EE-49F0-98E2-4F8D9C39CA10}" destId="{5795056F-30E4-4346-83D5-8E10C540E052}" srcOrd="0" destOrd="0" presId="urn:microsoft.com/office/officeart/2008/layout/AscendingPictureAccentProcess"/>
    <dgm:cxn modelId="{A0B896E3-84AB-448C-8EA5-7E6DC6F6BB70}" type="presParOf" srcId="{8899E95B-A4EE-49F0-98E2-4F8D9C39CA10}" destId="{242E70FB-9DC5-4886-843A-2F05FBD70F74}" srcOrd="1" destOrd="0" presId="urn:microsoft.com/office/officeart/2008/layout/AscendingPictureAccentProcess"/>
    <dgm:cxn modelId="{BC869819-83BE-4E88-BF78-7F1F047B3FFD}" type="presParOf" srcId="{8899E95B-A4EE-49F0-98E2-4F8D9C39CA10}" destId="{24F5A052-A982-478C-9D92-71819DD6E5AB}" srcOrd="2" destOrd="0" presId="urn:microsoft.com/office/officeart/2008/layout/AscendingPictureAccentProcess"/>
    <dgm:cxn modelId="{E29A916E-AD29-404E-9DC1-24120FDFE4E0}" type="presParOf" srcId="{8899E95B-A4EE-49F0-98E2-4F8D9C39CA10}" destId="{3E13A475-496E-457D-BE6F-AB75A3EA6DBB}" srcOrd="3" destOrd="0" presId="urn:microsoft.com/office/officeart/2008/layout/AscendingPictureAccentProcess"/>
    <dgm:cxn modelId="{ECA9C040-A4E7-41BB-827F-5B1751DC96D3}" type="presParOf" srcId="{8899E95B-A4EE-49F0-98E2-4F8D9C39CA10}" destId="{CEB0296F-81D4-4C28-BFB5-56D4A033AC68}" srcOrd="4" destOrd="0" presId="urn:microsoft.com/office/officeart/2008/layout/AscendingPictureAccentProcess"/>
    <dgm:cxn modelId="{0AC46F3A-5CFF-4A96-A0BC-42A28837EAA0}" type="presParOf" srcId="{8899E95B-A4EE-49F0-98E2-4F8D9C39CA10}" destId="{99485298-D3F8-4636-91F7-172702B80CB3}" srcOrd="5" destOrd="0" presId="urn:microsoft.com/office/officeart/2008/layout/AscendingPictureAccentProcess"/>
    <dgm:cxn modelId="{D2F6D6ED-AAD5-4D9F-ACDE-4F22688A4818}" type="presParOf" srcId="{8899E95B-A4EE-49F0-98E2-4F8D9C39CA10}" destId="{D87E2291-4231-4D05-8297-AC8861477038}" srcOrd="6" destOrd="0" presId="urn:microsoft.com/office/officeart/2008/layout/AscendingPictureAccentProcess"/>
    <dgm:cxn modelId="{F86BF452-AC99-49A0-BB92-04FA05C2FAEA}" type="presParOf" srcId="{8899E95B-A4EE-49F0-98E2-4F8D9C39CA10}" destId="{4085E195-2FAF-4FA8-B8B7-AD24A79DBE6C}" srcOrd="7" destOrd="0" presId="urn:microsoft.com/office/officeart/2008/layout/AscendingPictureAccentProcess"/>
    <dgm:cxn modelId="{DECBD217-0F7D-4869-8066-A3BB9944AF2E}" type="presParOf" srcId="{8899E95B-A4EE-49F0-98E2-4F8D9C39CA10}" destId="{3C5D631B-E5EF-4C6B-B22D-78FF357ED7CB}" srcOrd="8" destOrd="0" presId="urn:microsoft.com/office/officeart/2008/layout/AscendingPictureAccentProcess"/>
    <dgm:cxn modelId="{B840AA3B-E51F-4B04-90BF-499CE72D1D75}" type="presParOf" srcId="{8899E95B-A4EE-49F0-98E2-4F8D9C39CA10}" destId="{8F8B9E53-EF01-4A28-909E-D3E9A53AE0F9}" srcOrd="9" destOrd="0" presId="urn:microsoft.com/office/officeart/2008/layout/AscendingPictureAccentProcess"/>
    <dgm:cxn modelId="{3071FA80-7B58-4C0A-A6F4-B884B15CCD3F}" type="presParOf" srcId="{8899E95B-A4EE-49F0-98E2-4F8D9C39CA10}" destId="{5689155F-4508-4131-9D10-655B494CE5A2}" srcOrd="10" destOrd="0" presId="urn:microsoft.com/office/officeart/2008/layout/AscendingPictureAccentProcess"/>
    <dgm:cxn modelId="{84666457-3DED-43C7-9FB5-01F9065CF4D4}" type="presParOf" srcId="{8899E95B-A4EE-49F0-98E2-4F8D9C39CA10}" destId="{2C732522-7FDF-4F5F-BD86-31CEFDC7843A}" srcOrd="11" destOrd="0" presId="urn:microsoft.com/office/officeart/2008/layout/AscendingPictureAccentProcess"/>
    <dgm:cxn modelId="{91E2E694-FF29-4670-A8DB-8A7101804038}" type="presParOf" srcId="{2C732522-7FDF-4F5F-BD86-31CEFDC7843A}" destId="{6CE89AF9-B28D-4E0D-A88E-05367DB8C1D7}" srcOrd="0" destOrd="0" presId="urn:microsoft.com/office/officeart/2008/layout/AscendingPictureAccentProcess"/>
    <dgm:cxn modelId="{7308AE55-6390-4709-876C-77034C60D877}" type="presParOf" srcId="{8899E95B-A4EE-49F0-98E2-4F8D9C39CA10}" destId="{73E6D06B-3891-4D95-BB37-EB83D3E5787B}" srcOrd="12" destOrd="0" presId="urn:microsoft.com/office/officeart/2008/layout/AscendingPictureAccentProcess"/>
    <dgm:cxn modelId="{98FB5802-C175-4D97-ADA8-A41547ABDEA6}" type="presParOf" srcId="{8899E95B-A4EE-49F0-98E2-4F8D9C39CA10}" destId="{BB531E73-00B5-4F08-972D-A63E38FFB786}" srcOrd="13" destOrd="0" presId="urn:microsoft.com/office/officeart/2008/layout/AscendingPictureAccentProcess"/>
    <dgm:cxn modelId="{62A1C38F-09BA-4CE6-BD18-9E087DA6C340}" type="presParOf" srcId="{BB531E73-00B5-4F08-972D-A63E38FFB786}" destId="{7951123E-2CF1-4DD2-AC5C-1F4026515FF5}" srcOrd="0" destOrd="0" presId="urn:microsoft.com/office/officeart/2008/layout/AscendingPictureAccentProcess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89A82B2-8F9E-4D47-B0AD-79FD2CE46B2A}">
      <dsp:nvSpPr>
        <dsp:cNvPr id="0" name=""/>
        <dsp:cNvSpPr/>
      </dsp:nvSpPr>
      <dsp:spPr>
        <a:xfrm rot="10800000">
          <a:off x="4476417" y="3879"/>
          <a:ext cx="15455265" cy="2334199"/>
        </a:xfrm>
        <a:prstGeom prst="homePlat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9317" tIns="247650" rIns="462280" bIns="247650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6500" kern="1200" dirty="0" err="1"/>
            <a:t>Phương</a:t>
          </a:r>
          <a:r>
            <a:rPr lang="en-US" sz="6500" kern="1200" dirty="0"/>
            <a:t> </a:t>
          </a:r>
          <a:r>
            <a:rPr lang="en-US" sz="6500" kern="1200" dirty="0" err="1"/>
            <a:t>trình</a:t>
          </a:r>
          <a:r>
            <a:rPr lang="en-US" sz="6500" kern="1200" dirty="0"/>
            <a:t> </a:t>
          </a:r>
          <a:r>
            <a:rPr lang="en-US" sz="6500" kern="1200" dirty="0" err="1"/>
            <a:t>bậc</a:t>
          </a:r>
          <a:r>
            <a:rPr lang="en-US" sz="6500" kern="1200" dirty="0"/>
            <a:t> </a:t>
          </a:r>
          <a:r>
            <a:rPr lang="en-US" sz="6500" kern="1200" dirty="0" err="1"/>
            <a:t>nhất</a:t>
          </a:r>
          <a:r>
            <a:rPr lang="en-US" sz="6500" kern="1200" dirty="0"/>
            <a:t> </a:t>
          </a:r>
          <a:r>
            <a:rPr lang="en-US" sz="6500" kern="1200" dirty="0" err="1"/>
            <a:t>hai</a:t>
          </a:r>
          <a:r>
            <a:rPr lang="en-US" sz="6500" kern="1200" dirty="0"/>
            <a:t> </a:t>
          </a:r>
          <a:r>
            <a:rPr lang="en-US" sz="6500" kern="1200" dirty="0" err="1"/>
            <a:t>ẩn</a:t>
          </a:r>
          <a:endParaRPr lang="en-US" sz="6500" kern="1200" dirty="0"/>
        </a:p>
      </dsp:txBody>
      <dsp:txXfrm rot="10800000">
        <a:off x="5059967" y="3879"/>
        <a:ext cx="14871715" cy="2334199"/>
      </dsp:txXfrm>
    </dsp:sp>
    <dsp:sp modelId="{5634E7D6-4536-4B3E-8A31-7FFB60A4935B}">
      <dsp:nvSpPr>
        <dsp:cNvPr id="0" name=""/>
        <dsp:cNvSpPr/>
      </dsp:nvSpPr>
      <dsp:spPr>
        <a:xfrm>
          <a:off x="3309317" y="3879"/>
          <a:ext cx="2334199" cy="2334199"/>
        </a:xfrm>
        <a:prstGeom prst="ellipse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2"/>
              </a:ext>
            </a:extLst>
          </a:blip>
          <a:srcRect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6FC7811-67FF-44F2-9720-2D780F7AF044}">
      <dsp:nvSpPr>
        <dsp:cNvPr id="0" name=""/>
        <dsp:cNvSpPr/>
      </dsp:nvSpPr>
      <dsp:spPr>
        <a:xfrm rot="10800000">
          <a:off x="4498557" y="2956166"/>
          <a:ext cx="15425745" cy="2334199"/>
        </a:xfrm>
        <a:prstGeom prst="homePlate">
          <a:avLst/>
        </a:prstGeom>
        <a:solidFill>
          <a:schemeClr val="accent3">
            <a:hueOff val="8797670"/>
            <a:satOff val="-20044"/>
            <a:lumOff val="804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9317" tIns="247650" rIns="462280" bIns="247650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6500" kern="1200" dirty="0" err="1"/>
            <a:t>Hệ</a:t>
          </a:r>
          <a:r>
            <a:rPr lang="en-US" sz="6500" kern="1200" dirty="0"/>
            <a:t> </a:t>
          </a:r>
          <a:r>
            <a:rPr lang="en-US" sz="6500" kern="1200" dirty="0" err="1"/>
            <a:t>hai</a:t>
          </a:r>
          <a:r>
            <a:rPr lang="en-US" sz="6500" kern="1200" dirty="0"/>
            <a:t> </a:t>
          </a:r>
          <a:r>
            <a:rPr lang="en-US" sz="6500" kern="1200" dirty="0" err="1"/>
            <a:t>phương</a:t>
          </a:r>
          <a:r>
            <a:rPr lang="en-US" sz="6500" kern="1200" dirty="0"/>
            <a:t> </a:t>
          </a:r>
          <a:r>
            <a:rPr lang="en-US" sz="6500" kern="1200" dirty="0" err="1"/>
            <a:t>trình</a:t>
          </a:r>
          <a:r>
            <a:rPr lang="en-US" sz="6500" kern="1200" dirty="0"/>
            <a:t> </a:t>
          </a:r>
          <a:r>
            <a:rPr lang="en-US" sz="6500" kern="1200" dirty="0" err="1"/>
            <a:t>bậc</a:t>
          </a:r>
          <a:r>
            <a:rPr lang="en-US" sz="6500" kern="1200" dirty="0"/>
            <a:t> </a:t>
          </a:r>
          <a:r>
            <a:rPr lang="en-US" sz="6500" kern="1200" dirty="0" err="1"/>
            <a:t>nhất</a:t>
          </a:r>
          <a:r>
            <a:rPr lang="en-US" sz="6500" kern="1200" dirty="0"/>
            <a:t> </a:t>
          </a:r>
          <a:r>
            <a:rPr lang="en-US" sz="6500" kern="1200" dirty="0" err="1"/>
            <a:t>hai</a:t>
          </a:r>
          <a:r>
            <a:rPr lang="en-US" sz="6500" kern="1200" dirty="0"/>
            <a:t> </a:t>
          </a:r>
          <a:r>
            <a:rPr lang="en-US" sz="6500" kern="1200" dirty="0" err="1"/>
            <a:t>ẩn</a:t>
          </a:r>
          <a:endParaRPr lang="en-US" sz="6500" kern="1200" dirty="0"/>
        </a:p>
      </dsp:txBody>
      <dsp:txXfrm rot="10800000">
        <a:off x="5082107" y="2956166"/>
        <a:ext cx="14842195" cy="2334199"/>
      </dsp:txXfrm>
    </dsp:sp>
    <dsp:sp modelId="{DF498773-72CD-4AE6-B9A9-0339391B5718}">
      <dsp:nvSpPr>
        <dsp:cNvPr id="0" name=""/>
        <dsp:cNvSpPr/>
      </dsp:nvSpPr>
      <dsp:spPr>
        <a:xfrm>
          <a:off x="3316697" y="2956166"/>
          <a:ext cx="2334199" cy="2334199"/>
        </a:xfrm>
        <a:prstGeom prst="ellipse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rcRect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4B99CD4-08A6-44FF-8872-A3BAFEBB02C0}">
      <dsp:nvSpPr>
        <dsp:cNvPr id="0" name=""/>
        <dsp:cNvSpPr/>
      </dsp:nvSpPr>
      <dsp:spPr>
        <a:xfrm rot="10800000">
          <a:off x="4476417" y="5908453"/>
          <a:ext cx="15455265" cy="2334199"/>
        </a:xfrm>
        <a:prstGeom prst="homePlate">
          <a:avLst/>
        </a:prstGeom>
        <a:solidFill>
          <a:schemeClr val="accent3">
            <a:hueOff val="17595341"/>
            <a:satOff val="-40088"/>
            <a:lumOff val="1608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9317" tIns="247650" rIns="462280" bIns="247650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6500" kern="1200" dirty="0" err="1"/>
            <a:t>Luyện</a:t>
          </a:r>
          <a:r>
            <a:rPr lang="en-US" sz="6500" kern="1200" dirty="0"/>
            <a:t> </a:t>
          </a:r>
          <a:r>
            <a:rPr lang="en-US" sz="6500" kern="1200" dirty="0" err="1"/>
            <a:t>tập</a:t>
          </a:r>
          <a:endParaRPr lang="en-US" sz="6500" kern="1200" dirty="0"/>
        </a:p>
      </dsp:txBody>
      <dsp:txXfrm rot="10800000">
        <a:off x="5059967" y="5908453"/>
        <a:ext cx="14871715" cy="2334199"/>
      </dsp:txXfrm>
    </dsp:sp>
    <dsp:sp modelId="{D4309F4E-6D8F-4B49-B8F8-F2D16E659C86}">
      <dsp:nvSpPr>
        <dsp:cNvPr id="0" name=""/>
        <dsp:cNvSpPr/>
      </dsp:nvSpPr>
      <dsp:spPr>
        <a:xfrm>
          <a:off x="3309317" y="5908453"/>
          <a:ext cx="2334199" cy="2334199"/>
        </a:xfrm>
        <a:prstGeom prst="ellipse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6"/>
              </a:ext>
            </a:extLst>
          </a:blip>
          <a:srcRect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46819BD-1587-4A19-BFD8-DE5E028E3D27}">
      <dsp:nvSpPr>
        <dsp:cNvPr id="0" name=""/>
        <dsp:cNvSpPr/>
      </dsp:nvSpPr>
      <dsp:spPr>
        <a:xfrm rot="5400000">
          <a:off x="9657080" y="-3450378"/>
          <a:ext cx="2793999" cy="10403840"/>
        </a:xfrm>
        <a:prstGeom prst="round2SameRect">
          <a:avLst/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85750" lvl="1" indent="-285750" algn="l" defTabSz="2133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4800" kern="1200" dirty="0" err="1"/>
            <a:t>Phương</a:t>
          </a:r>
          <a:r>
            <a:rPr lang="en-US" sz="4800" kern="1200" dirty="0"/>
            <a:t> </a:t>
          </a:r>
          <a:r>
            <a:rPr lang="en-US" sz="4800" kern="1200" dirty="0" err="1"/>
            <a:t>trình</a:t>
          </a:r>
          <a:r>
            <a:rPr lang="en-US" sz="4800" kern="1200" dirty="0"/>
            <a:t> </a:t>
          </a:r>
          <a:r>
            <a:rPr lang="en-US" sz="4800" kern="1200" dirty="0" err="1"/>
            <a:t>vô</a:t>
          </a:r>
          <a:r>
            <a:rPr lang="en-US" sz="4800" kern="1200" dirty="0"/>
            <a:t> </a:t>
          </a:r>
          <a:r>
            <a:rPr lang="en-US" sz="4800" kern="1200" dirty="0" err="1"/>
            <a:t>nghiệm</a:t>
          </a:r>
          <a:endParaRPr lang="en-US" sz="4800" kern="1200" dirty="0"/>
        </a:p>
      </dsp:txBody>
      <dsp:txXfrm rot="-5400000">
        <a:off x="5852160" y="490934"/>
        <a:ext cx="10267448" cy="2521215"/>
      </dsp:txXfrm>
    </dsp:sp>
    <dsp:sp modelId="{0A0CF070-7661-429A-AFA6-1756AB990136}">
      <dsp:nvSpPr>
        <dsp:cNvPr id="0" name=""/>
        <dsp:cNvSpPr/>
      </dsp:nvSpPr>
      <dsp:spPr>
        <a:xfrm>
          <a:off x="0" y="5291"/>
          <a:ext cx="5852160" cy="3492499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6500" kern="1200" dirty="0">
              <a:solidFill>
                <a:schemeClr val="bg1"/>
              </a:solidFill>
            </a:rPr>
            <a:t>a=b=0, c</a:t>
          </a:r>
          <a:r>
            <a:rPr lang="en-US" altLang="en-US" sz="6500" b="1" kern="1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≠ 0</a:t>
          </a:r>
          <a:endParaRPr lang="en-US" sz="6500" kern="1200" dirty="0"/>
        </a:p>
      </dsp:txBody>
      <dsp:txXfrm>
        <a:off x="170490" y="175781"/>
        <a:ext cx="5511180" cy="3151519"/>
      </dsp:txXfrm>
    </dsp:sp>
    <dsp:sp modelId="{7DA18330-115E-43C8-A278-DF6D796DA421}">
      <dsp:nvSpPr>
        <dsp:cNvPr id="0" name=""/>
        <dsp:cNvSpPr/>
      </dsp:nvSpPr>
      <dsp:spPr>
        <a:xfrm rot="5400000">
          <a:off x="9657080" y="216746"/>
          <a:ext cx="2793999" cy="10403840"/>
        </a:xfrm>
        <a:prstGeom prst="round2SameRect">
          <a:avLst/>
        </a:prstGeom>
        <a:solidFill>
          <a:schemeClr val="accent3">
            <a:tint val="40000"/>
            <a:alpha val="90000"/>
            <a:hueOff val="9098517"/>
            <a:satOff val="-17539"/>
            <a:lumOff val="690"/>
            <a:alphaOff val="0"/>
          </a:schemeClr>
        </a:solidFill>
        <a:ln w="25400" cap="flat" cmpd="sng" algn="ctr">
          <a:solidFill>
            <a:schemeClr val="accent3">
              <a:tint val="40000"/>
              <a:alpha val="90000"/>
              <a:hueOff val="9098517"/>
              <a:satOff val="-17539"/>
              <a:lumOff val="69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85750" lvl="1" indent="-285750" algn="l" defTabSz="2133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4800" kern="1200" dirty="0" err="1"/>
            <a:t>Phương</a:t>
          </a:r>
          <a:r>
            <a:rPr lang="en-US" sz="4800" kern="1200" dirty="0"/>
            <a:t> </a:t>
          </a:r>
          <a:r>
            <a:rPr lang="en-US" sz="4800" kern="1200" dirty="0" err="1"/>
            <a:t>trình</a:t>
          </a:r>
          <a:r>
            <a:rPr lang="en-US" sz="4800" kern="1200" dirty="0"/>
            <a:t> </a:t>
          </a:r>
          <a:r>
            <a:rPr lang="en-US" sz="4800" kern="1200" dirty="0" err="1"/>
            <a:t>vô</a:t>
          </a:r>
          <a:r>
            <a:rPr lang="en-US" sz="4800" kern="1200" dirty="0"/>
            <a:t> </a:t>
          </a:r>
          <a:r>
            <a:rPr lang="en-US" sz="4800" kern="1200" dirty="0" err="1"/>
            <a:t>số</a:t>
          </a:r>
          <a:r>
            <a:rPr lang="en-US" sz="4800" kern="1200" dirty="0"/>
            <a:t> </a:t>
          </a:r>
          <a:r>
            <a:rPr lang="en-US" sz="4800" kern="1200" dirty="0" err="1" smtClean="0"/>
            <a:t>nghiệm</a:t>
          </a:r>
          <a:r>
            <a:rPr lang="en-US" sz="4800" kern="1200" dirty="0" smtClean="0"/>
            <a:t> (</a:t>
          </a:r>
          <a:r>
            <a:rPr lang="en-US" sz="4800" kern="1200" dirty="0" err="1" smtClean="0"/>
            <a:t>mọi</a:t>
          </a:r>
          <a:r>
            <a:rPr lang="en-US" sz="4800" kern="1200" dirty="0" smtClean="0"/>
            <a:t> </a:t>
          </a:r>
          <a:r>
            <a:rPr lang="en-US" sz="4800" kern="1200" dirty="0" err="1" smtClean="0"/>
            <a:t>cặp</a:t>
          </a:r>
          <a:r>
            <a:rPr lang="en-US" sz="4800" kern="1200" dirty="0" smtClean="0"/>
            <a:t> </a:t>
          </a:r>
          <a:r>
            <a:rPr lang="en-US" sz="4800" kern="1200" dirty="0" err="1" smtClean="0"/>
            <a:t>số</a:t>
          </a:r>
          <a:r>
            <a:rPr lang="en-US" sz="4800" kern="1200" dirty="0" smtClean="0"/>
            <a:t>                         </a:t>
          </a:r>
          <a:r>
            <a:rPr lang="en-US" sz="4800" kern="1200" dirty="0" err="1" smtClean="0"/>
            <a:t>đều</a:t>
          </a:r>
          <a:r>
            <a:rPr lang="en-US" sz="4800" kern="1200" dirty="0" smtClean="0"/>
            <a:t> </a:t>
          </a:r>
          <a:r>
            <a:rPr lang="en-US" sz="4800" kern="1200" dirty="0" err="1" smtClean="0"/>
            <a:t>là</a:t>
          </a:r>
          <a:r>
            <a:rPr lang="en-US" sz="4800" kern="1200" dirty="0" smtClean="0"/>
            <a:t> </a:t>
          </a:r>
          <a:r>
            <a:rPr lang="en-US" sz="4800" kern="1200" dirty="0" err="1" smtClean="0"/>
            <a:t>nghiệm</a:t>
          </a:r>
          <a:r>
            <a:rPr lang="en-US" sz="4800" kern="1200" dirty="0" smtClean="0"/>
            <a:t>)</a:t>
          </a:r>
          <a:endParaRPr lang="en-US" sz="4800" kern="1200" dirty="0"/>
        </a:p>
      </dsp:txBody>
      <dsp:txXfrm rot="-5400000">
        <a:off x="5852160" y="4158058"/>
        <a:ext cx="10267448" cy="2521215"/>
      </dsp:txXfrm>
    </dsp:sp>
    <dsp:sp modelId="{C31C301A-BF9B-42A6-AE54-FEB4A7A873CC}">
      <dsp:nvSpPr>
        <dsp:cNvPr id="0" name=""/>
        <dsp:cNvSpPr/>
      </dsp:nvSpPr>
      <dsp:spPr>
        <a:xfrm>
          <a:off x="0" y="3672416"/>
          <a:ext cx="5852160" cy="3492499"/>
        </a:xfrm>
        <a:prstGeom prst="roundRect">
          <a:avLst/>
        </a:prstGeom>
        <a:solidFill>
          <a:schemeClr val="accent3">
            <a:hueOff val="8797670"/>
            <a:satOff val="-20044"/>
            <a:lumOff val="804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6500" kern="1200" dirty="0">
              <a:solidFill>
                <a:schemeClr val="bg1"/>
              </a:solidFill>
            </a:rPr>
            <a:t>a=b=c=0</a:t>
          </a:r>
          <a:endParaRPr lang="en-US" sz="6500" kern="1200" dirty="0"/>
        </a:p>
      </dsp:txBody>
      <dsp:txXfrm>
        <a:off x="170490" y="3842906"/>
        <a:ext cx="5511180" cy="3151519"/>
      </dsp:txXfrm>
    </dsp:sp>
    <dsp:sp modelId="{695B8EDC-EE30-4675-9724-D946A75863BD}">
      <dsp:nvSpPr>
        <dsp:cNvPr id="0" name=""/>
        <dsp:cNvSpPr/>
      </dsp:nvSpPr>
      <dsp:spPr>
        <a:xfrm rot="5400000">
          <a:off x="9570702" y="3451024"/>
          <a:ext cx="2793999" cy="10403840"/>
        </a:xfrm>
        <a:prstGeom prst="round2SameRect">
          <a:avLst/>
        </a:prstGeom>
        <a:solidFill>
          <a:schemeClr val="accent3">
            <a:tint val="40000"/>
            <a:alpha val="90000"/>
            <a:hueOff val="18197034"/>
            <a:satOff val="-35078"/>
            <a:lumOff val="1381"/>
            <a:alphaOff val="0"/>
          </a:schemeClr>
        </a:solidFill>
        <a:ln w="25400" cap="flat" cmpd="sng" algn="ctr">
          <a:solidFill>
            <a:schemeClr val="accent3">
              <a:tint val="40000"/>
              <a:alpha val="90000"/>
              <a:hueOff val="18197034"/>
              <a:satOff val="-35078"/>
              <a:lumOff val="1381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85750" lvl="1" indent="-285750" algn="l" defTabSz="2133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4800" kern="1200" dirty="0" err="1"/>
            <a:t>Phương</a:t>
          </a:r>
          <a:r>
            <a:rPr lang="en-US" sz="4800" kern="1200" dirty="0"/>
            <a:t> </a:t>
          </a:r>
          <a:r>
            <a:rPr lang="en-US" sz="4800" kern="1200" dirty="0" err="1"/>
            <a:t>trình</a:t>
          </a:r>
          <a:r>
            <a:rPr lang="en-US" sz="4800" kern="1200" dirty="0"/>
            <a:t> </a:t>
          </a:r>
          <a:r>
            <a:rPr lang="en-US" sz="4800" kern="1200" dirty="0" err="1"/>
            <a:t>có</a:t>
          </a:r>
          <a:r>
            <a:rPr lang="en-US" sz="4800" kern="1200" dirty="0"/>
            <a:t> </a:t>
          </a:r>
          <a:r>
            <a:rPr lang="en-US" sz="4800" kern="1200" dirty="0" err="1" smtClean="0"/>
            <a:t>vô</a:t>
          </a:r>
          <a:r>
            <a:rPr lang="en-US" sz="4800" kern="1200" dirty="0" smtClean="0"/>
            <a:t> </a:t>
          </a:r>
          <a:r>
            <a:rPr lang="en-US" sz="4800" kern="1200" dirty="0" err="1" smtClean="0"/>
            <a:t>số</a:t>
          </a:r>
          <a:r>
            <a:rPr lang="en-US" sz="4800" kern="1200" dirty="0" smtClean="0"/>
            <a:t> </a:t>
          </a:r>
          <a:r>
            <a:rPr lang="en-US" sz="4800" kern="1200" dirty="0" err="1" smtClean="0"/>
            <a:t>nghiệm</a:t>
          </a:r>
          <a:r>
            <a:rPr lang="en-US" sz="4800" kern="1200" dirty="0" smtClean="0"/>
            <a:t> </a:t>
          </a:r>
          <a:r>
            <a:rPr lang="en-US" sz="4800" kern="1200" dirty="0" err="1" smtClean="0"/>
            <a:t>thỏa</a:t>
          </a:r>
          <a:r>
            <a:rPr lang="en-US" sz="4800" kern="1200" dirty="0" smtClean="0"/>
            <a:t> </a:t>
          </a:r>
          <a:r>
            <a:rPr lang="en-US" sz="4800" kern="1200" dirty="0" err="1" smtClean="0"/>
            <a:t>mãn</a:t>
          </a:r>
          <a:r>
            <a:rPr lang="en-US" sz="4800" kern="1200" dirty="0" smtClean="0"/>
            <a:t> </a:t>
          </a:r>
          <a:endParaRPr lang="en-US" sz="4800" kern="1200" dirty="0"/>
        </a:p>
      </dsp:txBody>
      <dsp:txXfrm rot="-5400000">
        <a:off x="5765782" y="7392336"/>
        <a:ext cx="10267448" cy="2521215"/>
      </dsp:txXfrm>
    </dsp:sp>
    <dsp:sp modelId="{48AF311F-8F86-458F-8E7E-B910CF78F2D8}">
      <dsp:nvSpPr>
        <dsp:cNvPr id="0" name=""/>
        <dsp:cNvSpPr/>
      </dsp:nvSpPr>
      <dsp:spPr>
        <a:xfrm>
          <a:off x="0" y="7339541"/>
          <a:ext cx="5852160" cy="3492499"/>
        </a:xfrm>
        <a:prstGeom prst="roundRect">
          <a:avLst/>
        </a:prstGeom>
        <a:solidFill>
          <a:schemeClr val="accent3">
            <a:hueOff val="17595341"/>
            <a:satOff val="-40088"/>
            <a:lumOff val="1608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en-US" sz="6500" b="1" kern="1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b ≠ 0</a:t>
          </a:r>
          <a:endParaRPr lang="en-US" sz="6500" kern="1200" dirty="0"/>
        </a:p>
      </dsp:txBody>
      <dsp:txXfrm>
        <a:off x="170490" y="7510031"/>
        <a:ext cx="5511180" cy="315151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795056F-30E4-4346-83D5-8E10C540E052}">
      <dsp:nvSpPr>
        <dsp:cNvPr id="0" name=""/>
        <dsp:cNvSpPr/>
      </dsp:nvSpPr>
      <dsp:spPr>
        <a:xfrm>
          <a:off x="6705027" y="5533663"/>
          <a:ext cx="316978" cy="316978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42E70FB-9DC5-4886-843A-2F05FBD70F74}">
      <dsp:nvSpPr>
        <dsp:cNvPr id="0" name=""/>
        <dsp:cNvSpPr/>
      </dsp:nvSpPr>
      <dsp:spPr>
        <a:xfrm>
          <a:off x="6427353" y="5978649"/>
          <a:ext cx="316978" cy="316978"/>
        </a:xfrm>
        <a:prstGeom prst="ellipse">
          <a:avLst/>
        </a:prstGeom>
        <a:solidFill>
          <a:schemeClr val="accent3">
            <a:hueOff val="1955038"/>
            <a:satOff val="-4454"/>
            <a:lumOff val="1787"/>
            <a:alphaOff val="0"/>
          </a:schemeClr>
        </a:solidFill>
        <a:ln w="25400" cap="flat" cmpd="sng" algn="ctr">
          <a:solidFill>
            <a:schemeClr val="accent3">
              <a:hueOff val="1955038"/>
              <a:satOff val="-4454"/>
              <a:lumOff val="1787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4F5A052-A982-478C-9D92-71819DD6E5AB}">
      <dsp:nvSpPr>
        <dsp:cNvPr id="0" name=""/>
        <dsp:cNvSpPr/>
      </dsp:nvSpPr>
      <dsp:spPr>
        <a:xfrm>
          <a:off x="6096427" y="6363911"/>
          <a:ext cx="316978" cy="316978"/>
        </a:xfrm>
        <a:prstGeom prst="ellipse">
          <a:avLst/>
        </a:prstGeom>
        <a:solidFill>
          <a:schemeClr val="accent3">
            <a:hueOff val="3910076"/>
            <a:satOff val="-8908"/>
            <a:lumOff val="3573"/>
            <a:alphaOff val="0"/>
          </a:schemeClr>
        </a:solidFill>
        <a:ln w="25400" cap="flat" cmpd="sng" algn="ctr">
          <a:solidFill>
            <a:schemeClr val="accent3">
              <a:hueOff val="3910076"/>
              <a:satOff val="-8908"/>
              <a:lumOff val="357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E13A475-496E-457D-BE6F-AB75A3EA6DBB}">
      <dsp:nvSpPr>
        <dsp:cNvPr id="0" name=""/>
        <dsp:cNvSpPr/>
      </dsp:nvSpPr>
      <dsp:spPr>
        <a:xfrm>
          <a:off x="6492017" y="1055203"/>
          <a:ext cx="316978" cy="316978"/>
        </a:xfrm>
        <a:prstGeom prst="ellipse">
          <a:avLst/>
        </a:prstGeom>
        <a:solidFill>
          <a:schemeClr val="accent3">
            <a:hueOff val="5865114"/>
            <a:satOff val="-13363"/>
            <a:lumOff val="5360"/>
            <a:alphaOff val="0"/>
          </a:schemeClr>
        </a:solidFill>
        <a:ln w="25400" cap="flat" cmpd="sng" algn="ctr">
          <a:solidFill>
            <a:schemeClr val="accent3">
              <a:hueOff val="5865114"/>
              <a:satOff val="-13363"/>
              <a:lumOff val="536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EB0296F-81D4-4C28-BFB5-56D4A033AC68}">
      <dsp:nvSpPr>
        <dsp:cNvPr id="0" name=""/>
        <dsp:cNvSpPr/>
      </dsp:nvSpPr>
      <dsp:spPr>
        <a:xfrm>
          <a:off x="6915501" y="802848"/>
          <a:ext cx="316978" cy="316978"/>
        </a:xfrm>
        <a:prstGeom prst="ellipse">
          <a:avLst/>
        </a:prstGeom>
        <a:solidFill>
          <a:schemeClr val="accent3">
            <a:hueOff val="7820152"/>
            <a:satOff val="-17817"/>
            <a:lumOff val="7147"/>
            <a:alphaOff val="0"/>
          </a:schemeClr>
        </a:solidFill>
        <a:ln w="25400" cap="flat" cmpd="sng" algn="ctr">
          <a:solidFill>
            <a:schemeClr val="accent3">
              <a:hueOff val="7820152"/>
              <a:satOff val="-17817"/>
              <a:lumOff val="7147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9485298-D3F8-4636-91F7-172702B80CB3}">
      <dsp:nvSpPr>
        <dsp:cNvPr id="0" name=""/>
        <dsp:cNvSpPr/>
      </dsp:nvSpPr>
      <dsp:spPr>
        <a:xfrm>
          <a:off x="7337717" y="550493"/>
          <a:ext cx="316978" cy="316978"/>
        </a:xfrm>
        <a:prstGeom prst="ellipse">
          <a:avLst/>
        </a:prstGeom>
        <a:solidFill>
          <a:schemeClr val="accent3">
            <a:hueOff val="9775190"/>
            <a:satOff val="-22271"/>
            <a:lumOff val="8933"/>
            <a:alphaOff val="0"/>
          </a:schemeClr>
        </a:solidFill>
        <a:ln w="25400" cap="flat" cmpd="sng" algn="ctr">
          <a:solidFill>
            <a:schemeClr val="accent3">
              <a:hueOff val="9775190"/>
              <a:satOff val="-22271"/>
              <a:lumOff val="893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87E2291-4231-4D05-8297-AC8861477038}">
      <dsp:nvSpPr>
        <dsp:cNvPr id="0" name=""/>
        <dsp:cNvSpPr/>
      </dsp:nvSpPr>
      <dsp:spPr>
        <a:xfrm>
          <a:off x="7759932" y="802848"/>
          <a:ext cx="316978" cy="316978"/>
        </a:xfrm>
        <a:prstGeom prst="ellipse">
          <a:avLst/>
        </a:prstGeom>
        <a:solidFill>
          <a:schemeClr val="accent3">
            <a:hueOff val="11730227"/>
            <a:satOff val="-26725"/>
            <a:lumOff val="10720"/>
            <a:alphaOff val="0"/>
          </a:schemeClr>
        </a:solidFill>
        <a:ln w="25400" cap="flat" cmpd="sng" algn="ctr">
          <a:solidFill>
            <a:schemeClr val="accent3">
              <a:hueOff val="11730227"/>
              <a:satOff val="-26725"/>
              <a:lumOff val="1072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085E195-2FAF-4FA8-B8B7-AD24A79DBE6C}">
      <dsp:nvSpPr>
        <dsp:cNvPr id="0" name=""/>
        <dsp:cNvSpPr/>
      </dsp:nvSpPr>
      <dsp:spPr>
        <a:xfrm>
          <a:off x="8183416" y="1055203"/>
          <a:ext cx="316978" cy="316978"/>
        </a:xfrm>
        <a:prstGeom prst="ellipse">
          <a:avLst/>
        </a:prstGeom>
        <a:solidFill>
          <a:schemeClr val="accent3">
            <a:hueOff val="13685265"/>
            <a:satOff val="-31180"/>
            <a:lumOff val="12507"/>
            <a:alphaOff val="0"/>
          </a:schemeClr>
        </a:solidFill>
        <a:ln w="25400" cap="flat" cmpd="sng" algn="ctr">
          <a:solidFill>
            <a:schemeClr val="accent3">
              <a:hueOff val="13685265"/>
              <a:satOff val="-31180"/>
              <a:lumOff val="12507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C5D631B-E5EF-4C6B-B22D-78FF357ED7CB}">
      <dsp:nvSpPr>
        <dsp:cNvPr id="0" name=""/>
        <dsp:cNvSpPr/>
      </dsp:nvSpPr>
      <dsp:spPr>
        <a:xfrm>
          <a:off x="7337717" y="1082962"/>
          <a:ext cx="316978" cy="316978"/>
        </a:xfrm>
        <a:prstGeom prst="ellipse">
          <a:avLst/>
        </a:prstGeom>
        <a:solidFill>
          <a:schemeClr val="accent3">
            <a:hueOff val="15640303"/>
            <a:satOff val="-35634"/>
            <a:lumOff val="14293"/>
            <a:alphaOff val="0"/>
          </a:schemeClr>
        </a:solidFill>
        <a:ln w="25400" cap="flat" cmpd="sng" algn="ctr">
          <a:solidFill>
            <a:schemeClr val="accent3">
              <a:hueOff val="15640303"/>
              <a:satOff val="-35634"/>
              <a:lumOff val="1429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F8B9E53-EF01-4A28-909E-D3E9A53AE0F9}">
      <dsp:nvSpPr>
        <dsp:cNvPr id="0" name=""/>
        <dsp:cNvSpPr/>
      </dsp:nvSpPr>
      <dsp:spPr>
        <a:xfrm>
          <a:off x="7337717" y="1615431"/>
          <a:ext cx="316978" cy="316978"/>
        </a:xfrm>
        <a:prstGeom prst="ellipse">
          <a:avLst/>
        </a:prstGeom>
        <a:solidFill>
          <a:schemeClr val="accent3">
            <a:hueOff val="17595341"/>
            <a:satOff val="-40088"/>
            <a:lumOff val="16080"/>
            <a:alphaOff val="0"/>
          </a:schemeClr>
        </a:solidFill>
        <a:ln w="25400" cap="flat" cmpd="sng" algn="ctr">
          <a:solidFill>
            <a:schemeClr val="accent3">
              <a:hueOff val="17595341"/>
              <a:satOff val="-40088"/>
              <a:lumOff val="1608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689155F-4508-4131-9D10-655B494CE5A2}">
      <dsp:nvSpPr>
        <dsp:cNvPr id="0" name=""/>
        <dsp:cNvSpPr/>
      </dsp:nvSpPr>
      <dsp:spPr>
        <a:xfrm>
          <a:off x="4758776" y="7521726"/>
          <a:ext cx="6836600" cy="1833779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47080" tIns="209550" rIns="209550" bIns="209550" numCol="1" spcCol="1270" anchor="ctr" anchorCtr="0">
          <a:noAutofit/>
        </a:bodyPr>
        <a:lstStyle/>
        <a:p>
          <a:pPr lvl="0" algn="l" defTabSz="2444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500" kern="1200" dirty="0" err="1"/>
            <a:t>Cộng</a:t>
          </a:r>
          <a:r>
            <a:rPr lang="en-US" sz="5500" kern="1200" dirty="0"/>
            <a:t> </a:t>
          </a:r>
          <a:r>
            <a:rPr lang="en-US" sz="5500" kern="1200" dirty="0" err="1"/>
            <a:t>đại</a:t>
          </a:r>
          <a:r>
            <a:rPr lang="en-US" sz="5500" kern="1200" dirty="0"/>
            <a:t> </a:t>
          </a:r>
          <a:r>
            <a:rPr lang="en-US" sz="5500" kern="1200" dirty="0" err="1"/>
            <a:t>số</a:t>
          </a:r>
          <a:endParaRPr lang="en-US" sz="5500" kern="1200" dirty="0"/>
        </a:p>
      </dsp:txBody>
      <dsp:txXfrm>
        <a:off x="4848294" y="7611244"/>
        <a:ext cx="6657564" cy="1654743"/>
      </dsp:txXfrm>
    </dsp:sp>
    <dsp:sp modelId="{6CE89AF9-B28D-4E0D-A88E-05367DB8C1D7}">
      <dsp:nvSpPr>
        <dsp:cNvPr id="0" name=""/>
        <dsp:cNvSpPr/>
      </dsp:nvSpPr>
      <dsp:spPr>
        <a:xfrm>
          <a:off x="2863243" y="5724959"/>
          <a:ext cx="3169788" cy="3169578"/>
        </a:xfrm>
        <a:prstGeom prst="ellipse">
          <a:avLst/>
        </a:prstGeom>
        <a:solidFill>
          <a:schemeClr val="accent3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3E6D06B-3891-4D95-BB37-EB83D3E5787B}">
      <dsp:nvSpPr>
        <dsp:cNvPr id="0" name=""/>
        <dsp:cNvSpPr/>
      </dsp:nvSpPr>
      <dsp:spPr>
        <a:xfrm>
          <a:off x="7648356" y="3934921"/>
          <a:ext cx="6836600" cy="1833779"/>
        </a:xfrm>
        <a:prstGeom prst="roundRect">
          <a:avLst/>
        </a:prstGeom>
        <a:solidFill>
          <a:schemeClr val="accent3">
            <a:hueOff val="17595341"/>
            <a:satOff val="-40088"/>
            <a:lumOff val="1608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47080" tIns="209550" rIns="209550" bIns="209550" numCol="1" spcCol="1270" anchor="ctr" anchorCtr="0">
          <a:noAutofit/>
        </a:bodyPr>
        <a:lstStyle/>
        <a:p>
          <a:pPr lvl="0" algn="l" defTabSz="2444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500" kern="1200" dirty="0" err="1"/>
            <a:t>Phương</a:t>
          </a:r>
          <a:r>
            <a:rPr lang="en-US" sz="5500" kern="1200" dirty="0"/>
            <a:t> </a:t>
          </a:r>
          <a:r>
            <a:rPr lang="en-US" sz="5500" kern="1200" dirty="0" err="1"/>
            <a:t>pháp</a:t>
          </a:r>
          <a:r>
            <a:rPr lang="en-US" sz="5500" kern="1200" dirty="0"/>
            <a:t> </a:t>
          </a:r>
          <a:r>
            <a:rPr lang="en-US" sz="5500" kern="1200" dirty="0" err="1"/>
            <a:t>thế</a:t>
          </a:r>
          <a:endParaRPr lang="en-US" sz="5500" kern="1200" dirty="0"/>
        </a:p>
      </dsp:txBody>
      <dsp:txXfrm>
        <a:off x="7737874" y="4024439"/>
        <a:ext cx="6657564" cy="1654743"/>
      </dsp:txXfrm>
    </dsp:sp>
    <dsp:sp modelId="{7951123E-2CF1-4DD2-AC5C-1F4026515FF5}">
      <dsp:nvSpPr>
        <dsp:cNvPr id="0" name=""/>
        <dsp:cNvSpPr/>
      </dsp:nvSpPr>
      <dsp:spPr>
        <a:xfrm>
          <a:off x="5752822" y="2138153"/>
          <a:ext cx="3169788" cy="3169578"/>
        </a:xfrm>
        <a:prstGeom prst="ellipse">
          <a:avLst/>
        </a:prstGeom>
        <a:solidFill>
          <a:schemeClr val="accent3">
            <a:tint val="50000"/>
            <a:hueOff val="18148438"/>
            <a:satOff val="-35372"/>
            <a:lumOff val="200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AscendingPictureAccentProcess">
  <dgm:title val=""/>
  <dgm:desc val=""/>
  <dgm:catLst>
    <dgm:cat type="process" pri="22500"/>
    <dgm:cat type="picture" pri="16000"/>
    <dgm:cat type="pictureconvert" pri="1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shape xmlns:r="http://schemas.openxmlformats.org/officeDocument/2006/relationships" r:blip="">
      <dgm:adjLst/>
    </dgm:shape>
    <dgm:choose name="Name1">
      <dgm:if name="Name2" axis="ch" ptType="node" func="cnt" op="equ" val="1">
        <dgm:choose name="Name3">
          <dgm:if name="Name4" func="var" arg="dir" op="equ" val="norm">
            <dgm:choose name="Name5">
              <dgm:if name="Name6" axis="des" func="maxDepth" op="gt" val="1">
                <dgm:alg type="composite">
                  <dgm:param type="ar" val="2.7"/>
                </dgm:alg>
                <dgm:constrLst>
                  <dgm:constr type="primFontSz" for="ch" forName="parTx1" op="equ" val="65"/>
                  <dgm:constr type="primFontSz" for="ch" forName="desTx1" op="equ" val="65"/>
                  <dgm:constr type="userD" refType="w" fact="0.0247"/>
                  <dgm:constr type="l" for="ch" forName="parTx1" refType="w" fact="0.2711"/>
                  <dgm:constr type="t" for="ch" forName="parTx1" refType="h" fact="0.9603"/>
                  <dgm:constr type="w" for="ch" forName="parTx1" refType="w" fact="0.5325"/>
                  <dgm:constr type="h" for="ch" forName="parTx1" refType="h" fact="0.3856"/>
                  <dgm:constr type="ctrX" for="ch" forName="picture1" refType="w" fact="0.2469"/>
                  <dgm:constr type="ctrY" for="ch" forName="picture1" refType="h" fact="0.9"/>
                  <dgm:constr type="w" for="ch" forName="picture1" refType="w" fact="0.2469"/>
                  <dgm:constr type="h" for="ch" forName="picture1" refType="h" fact="0.6667"/>
                  <dgm:constr type="l" for="ch" forName="desTx1" refType="r" refFor="ch" refForName="parTx1"/>
                  <dgm:constr type="r" for="ch" forName="desTx1" refType="w"/>
                  <dgm:constr type="t" for="ch" forName="desTx1" refType="t" refFor="ch" refForName="parTx1"/>
                  <dgm:constr type="h" for="ch" forName="desTx1" refType="h" refFor="ch" refForName="parTx1"/>
                </dgm:constrLst>
              </dgm:if>
              <dgm:else name="Name7">
                <dgm:alg type="composite">
                  <dgm:param type="ar" val="2"/>
                </dgm:alg>
                <dgm:constrLst>
                  <dgm:constr type="primFontSz" for="ch" forName="parTx1" op="equ" val="65"/>
                  <dgm:constr type="userD" refType="w" fact="0.0333"/>
                  <dgm:constr type="l" for="ch" forName="parTx1" refType="w" fact="0.366"/>
                  <dgm:constr type="t" for="ch" forName="parTx1" refType="h" fact="0.7113"/>
                  <dgm:constr type="w" for="ch" forName="parTx1" refType="w" fact="0.7189"/>
                  <dgm:constr type="h" for="ch" forName="parTx1" refType="h" fact="0.3856"/>
                  <dgm:constr type="ctrX" for="ch" forName="picture1" refType="w" fact="0.3333"/>
                  <dgm:constr type="ctrY" for="ch" forName="picture1" refType="h" fact="0.6667"/>
                  <dgm:constr type="w" for="ch" forName="picture1" refType="w" fact="0.3333"/>
                  <dgm:constr type="h" for="ch" forName="picture1" refType="h" fact="0.6667"/>
                </dgm:constrLst>
              </dgm:else>
            </dgm:choose>
          </dgm:if>
          <dgm:else name="Name8">
            <dgm:choose name="Name9">
              <dgm:if name="Name10" axis="des" func="maxDepth" op="gt" val="1">
                <dgm:alg type="composite">
                  <dgm:param type="ar" val="2.7"/>
                </dgm:alg>
                <dgm:constrLst>
                  <dgm:constr type="primFontSz" for="ch" forName="parTx1" op="equ" val="65"/>
                  <dgm:constr type="primFontSz" for="ch" forName="desTx1" op="equ" val="65"/>
                  <dgm:constr type="userD" refType="w" fact="0.0247"/>
                  <dgm:constr type="r" for="ch" forName="parTx1" refType="w" fact="0.7289"/>
                  <dgm:constr type="t" for="ch" forName="parTx1" refType="h" fact="0.9603"/>
                  <dgm:constr type="w" for="ch" forName="parTx1" refType="w" fact="0.5325"/>
                  <dgm:constr type="h" for="ch" forName="parTx1" refType="h" fact="0.3856"/>
                  <dgm:constr type="ctrX" for="ch" forName="picture1" refType="w" fact="0.7531"/>
                  <dgm:constr type="ctrY" for="ch" forName="picture1" refType="h" fact="0.9"/>
                  <dgm:constr type="w" for="ch" forName="picture1" refType="w" fact="0.2469"/>
                  <dgm:constr type="h" for="ch" forName="picture1" refType="h" fact="0.6667"/>
                  <dgm:constr type="r" for="ch" forName="desTx1" refType="l" refFor="ch" refForName="parTx1"/>
                  <dgm:constr type="l" for="ch" forName="desTx1"/>
                  <dgm:constr type="t" for="ch" forName="desTx1" refType="t" refFor="ch" refForName="parTx1"/>
                  <dgm:constr type="h" for="ch" forName="desTx1" refType="h" refFor="ch" refForName="parTx1"/>
                </dgm:constrLst>
              </dgm:if>
              <dgm:else name="Name11">
                <dgm:alg type="composite">
                  <dgm:param type="ar" val="2"/>
                </dgm:alg>
                <dgm:constrLst>
                  <dgm:constr type="primFontSz" for="ch" forName="parTx1" op="equ" val="65"/>
                  <dgm:constr type="userD" refType="w" fact="0.0333"/>
                  <dgm:constr type="r" for="ch" forName="parTx1" refType="w" fact="0.634"/>
                  <dgm:constr type="t" for="ch" forName="parTx1" refType="h" fact="0.7113"/>
                  <dgm:constr type="w" for="ch" forName="parTx1" refType="w" fact="0.7189"/>
                  <dgm:constr type="h" for="ch" forName="parTx1" refType="h" fact="0.3856"/>
                  <dgm:constr type="ctrX" for="ch" forName="picture1" refType="w" fact="0.6667"/>
                  <dgm:constr type="ctrY" for="ch" forName="picture1" refType="h" fact="0.6667"/>
                  <dgm:constr type="w" for="ch" forName="picture1" refType="w" fact="0.3333"/>
                  <dgm:constr type="h" for="ch" forName="picture1" refType="h" fact="0.6667"/>
                </dgm:constrLst>
              </dgm:else>
            </dgm:choose>
          </dgm:else>
        </dgm:choose>
      </dgm:if>
      <dgm:if name="Name12" axis="ch" ptType="node" func="cnt" op="equ" val="2">
        <dgm:choose name="Name13">
          <dgm:if name="Name14" func="var" arg="dir" op="equ" val="norm">
            <dgm:choose name="Name15">
              <dgm:if name="Name16" axis="des" func="maxDepth" op="gt" val="1">
                <dgm:alg type="composite">
                  <dgm:param type="ar" val="2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userD" refType="w" fact="0.0188"/>
                  <dgm:constr type="ctrX" for="ch" forName="dot1" refType="w" fact="0.3221"/>
                  <dgm:constr type="ctrY" for="ch" forName="dot1" refType="h" fact="0.5911"/>
                  <dgm:constr type="w" for="ch" forName="dot1" refType="userD"/>
                  <dgm:constr type="h" for="ch" forName="dot1" refType="userD"/>
                  <dgm:constr type="ctrX" for="ch" forName="dot2" refType="w" fact="0.3056"/>
                  <dgm:constr type="ctrY" for="ch" forName="dot2" refType="h" fact="0.644"/>
                  <dgm:constr type="w" for="ch" forName="dot2" refType="userD"/>
                  <dgm:constr type="h" for="ch" forName="dot2" refType="userD"/>
                  <dgm:constr type="ctrX" for="ch" forName="dot3" refType="w" fact="0.2859"/>
                  <dgm:constr type="ctrY" for="ch" forName="dot3" refType="h" fact="0.6898"/>
                  <dgm:constr type="w" for="ch" forName="dot3" refType="userD"/>
                  <dgm:constr type="h" for="ch" forName="dot3" refType="userD"/>
                  <dgm:constr type="ctrX" for="ch" forName="dotArrow1" refType="w" fact="0.3095"/>
                  <dgm:constr type="ctrY" for="ch" forName="dotArrow1" refType="h" fact="0.0587"/>
                  <dgm:constr type="w" for="ch" forName="dotArrow1" refType="userD"/>
                  <dgm:constr type="h" for="ch" forName="dotArrow1" refType="userD"/>
                  <dgm:constr type="ctrX" for="ch" forName="dotArrow2" refType="w" fact="0.3346"/>
                  <dgm:constr type="ctrY" for="ch" forName="dotArrow2" refType="h" fact="0.0287"/>
                  <dgm:constr type="w" for="ch" forName="dotArrow2" refType="userD"/>
                  <dgm:constr type="h" for="ch" forName="dotArrow2" refType="userD"/>
                  <dgm:constr type="ctrX" for="ch" forName="dotArrow3" refType="w" fact="0.3597"/>
                  <dgm:constr type="ctrY" for="ch" forName="dotArrow3" refType="h" fact="-0.0013"/>
                  <dgm:constr type="w" for="ch" forName="dotArrow3" refType="userD"/>
                  <dgm:constr type="h" for="ch" forName="dotArrow3" refType="userD"/>
                  <dgm:constr type="ctrX" for="ch" forName="dotArrow4" refType="w" fact="0.3848"/>
                  <dgm:constr type="ctrY" for="ch" forName="dotArrow4" refType="h" fact="0.0287"/>
                  <dgm:constr type="w" for="ch" forName="dotArrow4" refType="userD"/>
                  <dgm:constr type="h" for="ch" forName="dotArrow4" refType="userD"/>
                  <dgm:constr type="ctrX" for="ch" forName="dotArrow5" refType="w" fact="0.41"/>
                  <dgm:constr type="ctrY" for="ch" forName="dotArrow5" refType="h" fact="0.0587"/>
                  <dgm:constr type="w" for="ch" forName="dotArrow5" refType="userD"/>
                  <dgm:constr type="h" for="ch" forName="dotArrow5" refType="userD"/>
                  <dgm:constr type="ctrX" for="ch" forName="dotArrow6" refType="w" fact="0.3597"/>
                  <dgm:constr type="ctrY" for="ch" forName="dotArrow6" refType="h" fact="0.062"/>
                  <dgm:constr type="w" for="ch" forName="dotArrow6" refType="userD"/>
                  <dgm:constr type="h" for="ch" forName="dotArrow6" refType="userD"/>
                  <dgm:constr type="ctrX" for="ch" forName="dotArrow7" refType="w" fact="0.3597"/>
                  <dgm:constr type="ctrY" for="ch" forName="dotArrow7" refType="h" fact="0.1253"/>
                  <dgm:constr type="w" for="ch" forName="dotArrow7" refType="userD"/>
                  <dgm:constr type="h" for="ch" forName="dotArrow7" refType="userD"/>
                  <dgm:constr type="l" for="ch" forName="parTx1" refType="w" fact="0.197"/>
                  <dgm:constr type="t" for="ch" forName="parTx1" refType="h" fact="0.8169"/>
                  <dgm:constr type="w" for="ch" forName="parTx1" refType="w" fact="0.4064"/>
                  <dgm:constr type="h" for="ch" forName="parTx1" refType="h" fact="0.218"/>
                  <dgm:constr type="ctrX" for="ch" forName="picture1" refType="w" fact="0.1785"/>
                  <dgm:constr type="ctrY" for="ch" forName="picture1" refType="h" fact="0.7834"/>
                  <dgm:constr type="w" for="ch" forName="picture1" refType="w" fact="0.1884"/>
                  <dgm:constr type="h" for="ch" forName="picture1" refType="h" fact="0.3768"/>
                  <dgm:constr type="l" for="ch" forName="desTx1" refType="r" refFor="ch" refForName="parTx1"/>
                  <dgm:constr type="r" for="ch" forName="desTx1" refType="w"/>
                  <dgm:constr type="t" for="ch" forName="desTx1" refType="t" refFor="ch" refForName="parTx1"/>
                  <dgm:constr type="h" for="ch" forName="desTx1" refType="h" refFor="ch" refForName="parTx1"/>
                  <dgm:constr type="l" for="ch" forName="parTx2" refType="w" fact="0.3688"/>
                  <dgm:constr type="t" for="ch" forName="parTx2" refType="h" fact="0.3905"/>
                  <dgm:constr type="w" for="ch" forName="parTx2" refType="w" fact="0.4064"/>
                  <dgm:constr type="h" for="ch" forName="parTx2" refType="h" fact="0.218"/>
                  <dgm:constr type="ctrX" for="ch" forName="picture2" refType="w" fact="0.3503"/>
                  <dgm:constr type="ctrY" for="ch" forName="picture2" refType="h" fact="0.357"/>
                  <dgm:constr type="w" for="ch" forName="picture2" refType="w" fact="0.1884"/>
                  <dgm:constr type="h" for="ch" forName="picture2" refType="h" fact="0.3768"/>
                  <dgm:constr type="l" for="ch" forName="desTx2" refType="r" refFor="ch" refForName="parTx2"/>
                  <dgm:constr type="r" for="ch" forName="desTx2" refType="w"/>
                  <dgm:constr type="t" for="ch" forName="desTx2" refType="t" refFor="ch" refForName="parTx2"/>
                  <dgm:constr type="h" for="ch" forName="desTx2" refType="h" refFor="ch" refForName="parTx2"/>
                </dgm:constrLst>
              </dgm:if>
              <dgm:else name="Name17">
                <dgm:alg type="composite">
                  <dgm:param type="ar" val="1.5073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userD" refType="w" fact="0.025"/>
                  <dgm:constr type="ctrX" for="ch" forName="dot1" refType="w" fact="0.4274"/>
                  <dgm:constr type="ctrY" for="ch" forName="dot1" refType="h" fact="0.5911"/>
                  <dgm:constr type="w" for="ch" forName="dot1" refType="userD"/>
                  <dgm:constr type="h" for="ch" forName="dot1" refType="userD"/>
                  <dgm:constr type="ctrX" for="ch" forName="dot2" refType="w" fact="0.4055"/>
                  <dgm:constr type="ctrY" for="ch" forName="dot2" refType="h" fact="0.644"/>
                  <dgm:constr type="w" for="ch" forName="dot2" refType="userD"/>
                  <dgm:constr type="h" for="ch" forName="dot2" refType="userD"/>
                  <dgm:constr type="ctrX" for="ch" forName="dot3" refType="w" fact="0.3794"/>
                  <dgm:constr type="ctrY" for="ch" forName="dot3" refType="h" fact="0.6898"/>
                  <dgm:constr type="w" for="ch" forName="dot3" refType="userD"/>
                  <dgm:constr type="h" for="ch" forName="dot3" refType="userD"/>
                  <dgm:constr type="ctrX" for="ch" forName="dotArrow1" refType="w" fact="0.4106"/>
                  <dgm:constr type="ctrY" for="ch" forName="dotArrow1" refType="h" fact="0.0587"/>
                  <dgm:constr type="w" for="ch" forName="dotArrow1" refType="userD"/>
                  <dgm:constr type="h" for="ch" forName="dotArrow1" refType="userD"/>
                  <dgm:constr type="ctrX" for="ch" forName="dotArrow2" refType="w" fact="0.444"/>
                  <dgm:constr type="ctrY" for="ch" forName="dotArrow2" refType="h" fact="0.0287"/>
                  <dgm:constr type="w" for="ch" forName="dotArrow2" refType="userD"/>
                  <dgm:constr type="h" for="ch" forName="dotArrow2" refType="userD"/>
                  <dgm:constr type="ctrX" for="ch" forName="dotArrow3" refType="w" fact="0.4773"/>
                  <dgm:constr type="ctrY" for="ch" forName="dotArrow3" refType="h" fact="-0.0013"/>
                  <dgm:constr type="w" for="ch" forName="dotArrow3" refType="userD"/>
                  <dgm:constr type="h" for="ch" forName="dotArrow3" refType="userD"/>
                  <dgm:constr type="ctrX" for="ch" forName="dotArrow4" refType="w" fact="0.5106"/>
                  <dgm:constr type="ctrY" for="ch" forName="dotArrow4" refType="h" fact="0.0287"/>
                  <dgm:constr type="w" for="ch" forName="dotArrow4" refType="userD"/>
                  <dgm:constr type="h" for="ch" forName="dotArrow4" refType="userD"/>
                  <dgm:constr type="ctrX" for="ch" forName="dotArrow5" refType="w" fact="0.544"/>
                  <dgm:constr type="ctrY" for="ch" forName="dotArrow5" refType="h" fact="0.0587"/>
                  <dgm:constr type="w" for="ch" forName="dotArrow5" refType="userD"/>
                  <dgm:constr type="h" for="ch" forName="dotArrow5" refType="userD"/>
                  <dgm:constr type="ctrX" for="ch" forName="dotArrow6" refType="w" fact="0.4773"/>
                  <dgm:constr type="ctrY" for="ch" forName="dotArrow6" refType="h" fact="0.062"/>
                  <dgm:constr type="w" for="ch" forName="dotArrow6" refType="userD"/>
                  <dgm:constr type="h" for="ch" forName="dotArrow6" refType="userD"/>
                  <dgm:constr type="ctrX" for="ch" forName="dotArrow7" refType="w" fact="0.4773"/>
                  <dgm:constr type="ctrY" for="ch" forName="dotArrow7" refType="h" fact="0.1253"/>
                  <dgm:constr type="w" for="ch" forName="dotArrow7" refType="userD"/>
                  <dgm:constr type="h" for="ch" forName="dotArrow7" refType="userD"/>
                  <dgm:constr type="l" for="ch" forName="parTx1" refType="w" fact="0.2614"/>
                  <dgm:constr type="t" for="ch" forName="parTx1" refType="h" fact="0.8086"/>
                  <dgm:constr type="w" for="ch" forName="parTx1" refType="w" fact="0.5392"/>
                  <dgm:constr type="h" for="ch" forName="parTx1" refType="h" fact="0.218"/>
                  <dgm:constr type="ctrX" for="ch" forName="picture1" refType="w" fact="0.2369"/>
                  <dgm:constr type="ctrY" for="ch" forName="picture1" refType="h" fact="0.7834"/>
                  <dgm:constr type="w" for="ch" forName="picture1" refType="w" fact="0.25"/>
                  <dgm:constr type="h" for="ch" forName="picture1" refType="h" fact="0.3768"/>
                  <dgm:constr type="l" for="ch" forName="parTx2" refType="w" fact="0.4893"/>
                  <dgm:constr type="t" for="ch" forName="parTx2" refType="h" fact="0.3822"/>
                  <dgm:constr type="w" for="ch" forName="parTx2" refType="w" fact="0.5392"/>
                  <dgm:constr type="h" for="ch" forName="parTx2" refType="h" fact="0.218"/>
                  <dgm:constr type="ctrX" for="ch" forName="picture2" refType="w" fact="0.4648"/>
                  <dgm:constr type="ctrY" for="ch" forName="picture2" refType="h" fact="0.357"/>
                  <dgm:constr type="w" for="ch" forName="picture2" refType="w" fact="0.25"/>
                  <dgm:constr type="h" for="ch" forName="picture2" refType="h" fact="0.3768"/>
                </dgm:constrLst>
              </dgm:else>
            </dgm:choose>
          </dgm:if>
          <dgm:else name="Name18">
            <dgm:choose name="Name19">
              <dgm:if name="Name20" axis="des" func="maxDepth" op="gt" val="1">
                <dgm:alg type="composite">
                  <dgm:param type="ar" val="2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userD" refType="w" fact="0.0188"/>
                  <dgm:constr type="ctrX" for="ch" forName="dot1" refType="w" fact="0.6779"/>
                  <dgm:constr type="ctrY" for="ch" forName="dot1" refType="h" fact="0.5911"/>
                  <dgm:constr type="w" for="ch" forName="dot1" refType="userD"/>
                  <dgm:constr type="h" for="ch" forName="dot1" refType="userD"/>
                  <dgm:constr type="ctrX" for="ch" forName="dot2" refType="w" fact="0.6944"/>
                  <dgm:constr type="ctrY" for="ch" forName="dot2" refType="h" fact="0.644"/>
                  <dgm:constr type="w" for="ch" forName="dot2" refType="userD"/>
                  <dgm:constr type="h" for="ch" forName="dot2" refType="userD"/>
                  <dgm:constr type="ctrX" for="ch" forName="dot3" refType="w" fact="0.7141"/>
                  <dgm:constr type="ctrY" for="ch" forName="dot3" refType="h" fact="0.6898"/>
                  <dgm:constr type="w" for="ch" forName="dot3" refType="userD"/>
                  <dgm:constr type="h" for="ch" forName="dot3" refType="userD"/>
                  <dgm:constr type="ctrX" for="ch" forName="dotArrow1" refType="w" fact="0.6905"/>
                  <dgm:constr type="ctrY" for="ch" forName="dotArrow1" refType="h" fact="0.0587"/>
                  <dgm:constr type="w" for="ch" forName="dotArrow1" refType="userD"/>
                  <dgm:constr type="h" for="ch" forName="dotArrow1" refType="userD"/>
                  <dgm:constr type="ctrX" for="ch" forName="dotArrow2" refType="w" fact="0.6654"/>
                  <dgm:constr type="ctrY" for="ch" forName="dotArrow2" refType="h" fact="0.0287"/>
                  <dgm:constr type="w" for="ch" forName="dotArrow2" refType="userD"/>
                  <dgm:constr type="h" for="ch" forName="dotArrow2" refType="userD"/>
                  <dgm:constr type="ctrX" for="ch" forName="dotArrow3" refType="w" fact="0.6403"/>
                  <dgm:constr type="ctrY" for="ch" forName="dotArrow3" refType="h" fact="-0.0013"/>
                  <dgm:constr type="w" for="ch" forName="dotArrow3" refType="userD"/>
                  <dgm:constr type="h" for="ch" forName="dotArrow3" refType="userD"/>
                  <dgm:constr type="ctrX" for="ch" forName="dotArrow4" refType="w" fact="0.6152"/>
                  <dgm:constr type="ctrY" for="ch" forName="dotArrow4" refType="h" fact="0.0287"/>
                  <dgm:constr type="w" for="ch" forName="dotArrow4" refType="userD"/>
                  <dgm:constr type="h" for="ch" forName="dotArrow4" refType="userD"/>
                  <dgm:constr type="ctrX" for="ch" forName="dotArrow5" refType="w" fact="0.59"/>
                  <dgm:constr type="ctrY" for="ch" forName="dotArrow5" refType="h" fact="0.0587"/>
                  <dgm:constr type="w" for="ch" forName="dotArrow5" refType="userD"/>
                  <dgm:constr type="h" for="ch" forName="dotArrow5" refType="userD"/>
                  <dgm:constr type="ctrX" for="ch" forName="dotArrow6" refType="w" fact="0.6403"/>
                  <dgm:constr type="ctrY" for="ch" forName="dotArrow6" refType="h" fact="0.062"/>
                  <dgm:constr type="w" for="ch" forName="dotArrow6" refType="userD"/>
                  <dgm:constr type="h" for="ch" forName="dotArrow6" refType="userD"/>
                  <dgm:constr type="ctrX" for="ch" forName="dotArrow7" refType="w" fact="0.6403"/>
                  <dgm:constr type="ctrY" for="ch" forName="dotArrow7" refType="h" fact="0.1253"/>
                  <dgm:constr type="w" for="ch" forName="dotArrow7" refType="userD"/>
                  <dgm:constr type="h" for="ch" forName="dotArrow7" refType="userD"/>
                  <dgm:constr type="r" for="ch" forName="parTx1" refType="w" fact="0.803"/>
                  <dgm:constr type="t" for="ch" forName="parTx1" refType="h" fact="0.8169"/>
                  <dgm:constr type="w" for="ch" forName="parTx1" refType="w" fact="0.4064"/>
                  <dgm:constr type="h" for="ch" forName="parTx1" refType="h" fact="0.218"/>
                  <dgm:constr type="ctrX" for="ch" forName="picture1" refType="w" fact="0.8215"/>
                  <dgm:constr type="ctrY" for="ch" forName="picture1" refType="h" fact="0.7834"/>
                  <dgm:constr type="w" for="ch" forName="picture1" refType="w" fact="0.1884"/>
                  <dgm:constr type="h" for="ch" forName="picture1" refType="h" fact="0.3768"/>
                  <dgm:constr type="r" for="ch" forName="desTx1" refType="l" refFor="ch" refForName="parTx1"/>
                  <dgm:constr type="l" for="ch" forName="desTx1"/>
                  <dgm:constr type="t" for="ch" forName="desTx1" refType="t" refFor="ch" refForName="parTx1"/>
                  <dgm:constr type="h" for="ch" forName="desTx1" refType="h" refFor="ch" refForName="parTx1"/>
                  <dgm:constr type="r" for="ch" forName="parTx2" refType="w" fact="0.6312"/>
                  <dgm:constr type="t" for="ch" forName="parTx2" refType="h" fact="0.3905"/>
                  <dgm:constr type="w" for="ch" forName="parTx2" refType="w" fact="0.4064"/>
                  <dgm:constr type="h" for="ch" forName="parTx2" refType="h" fact="0.218"/>
                  <dgm:constr type="ctrX" for="ch" forName="picture2" refType="w" fact="0.6497"/>
                  <dgm:constr type="ctrY" for="ch" forName="picture2" refType="h" fact="0.357"/>
                  <dgm:constr type="w" for="ch" forName="picture2" refType="w" fact="0.1884"/>
                  <dgm:constr type="h" for="ch" forName="picture2" refType="h" fact="0.3768"/>
                  <dgm:constr type="r" for="ch" forName="desTx2" refType="l" refFor="ch" refForName="parTx2"/>
                  <dgm:constr type="l" for="ch" forName="desTx2"/>
                  <dgm:constr type="t" for="ch" forName="desTx2" refType="t" refFor="ch" refForName="parTx2"/>
                  <dgm:constr type="h" for="ch" forName="desTx2" refType="h" refFor="ch" refForName="parTx2"/>
                </dgm:constrLst>
              </dgm:if>
              <dgm:else name="Name21">
                <dgm:alg type="composite">
                  <dgm:param type="ar" val="1.5073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userD" refType="w" fact="0.025"/>
                  <dgm:constr type="ctrX" for="ch" forName="dot1" refType="w" fact="0.5726"/>
                  <dgm:constr type="ctrY" for="ch" forName="dot1" refType="h" fact="0.5911"/>
                  <dgm:constr type="w" for="ch" forName="dot1" refType="userD"/>
                  <dgm:constr type="h" for="ch" forName="dot1" refType="userD"/>
                  <dgm:constr type="ctrX" for="ch" forName="dot2" refType="w" fact="0.5945"/>
                  <dgm:constr type="ctrY" for="ch" forName="dot2" refType="h" fact="0.644"/>
                  <dgm:constr type="w" for="ch" forName="dot2" refType="userD"/>
                  <dgm:constr type="h" for="ch" forName="dot2" refType="userD"/>
                  <dgm:constr type="ctrX" for="ch" forName="dot3" refType="w" fact="0.6206"/>
                  <dgm:constr type="ctrY" for="ch" forName="dot3" refType="h" fact="0.6898"/>
                  <dgm:constr type="w" for="ch" forName="dot3" refType="userD"/>
                  <dgm:constr type="h" for="ch" forName="dot3" refType="userD"/>
                  <dgm:constr type="ctrX" for="ch" forName="dotArrow1" refType="w" fact="0.5894"/>
                  <dgm:constr type="ctrY" for="ch" forName="dotArrow1" refType="h" fact="0.0587"/>
                  <dgm:constr type="w" for="ch" forName="dotArrow1" refType="userD"/>
                  <dgm:constr type="h" for="ch" forName="dotArrow1" refType="userD"/>
                  <dgm:constr type="ctrX" for="ch" forName="dotArrow2" refType="w" fact="0.556"/>
                  <dgm:constr type="ctrY" for="ch" forName="dotArrow2" refType="h" fact="0.0287"/>
                  <dgm:constr type="w" for="ch" forName="dotArrow2" refType="userD"/>
                  <dgm:constr type="h" for="ch" forName="dotArrow2" refType="userD"/>
                  <dgm:constr type="ctrX" for="ch" forName="dotArrow3" refType="w" fact="0.5227"/>
                  <dgm:constr type="ctrY" for="ch" forName="dotArrow3" refType="h" fact="-0.0013"/>
                  <dgm:constr type="w" for="ch" forName="dotArrow3" refType="userD"/>
                  <dgm:constr type="h" for="ch" forName="dotArrow3" refType="userD"/>
                  <dgm:constr type="ctrX" for="ch" forName="dotArrow4" refType="w" fact="0.4894"/>
                  <dgm:constr type="ctrY" for="ch" forName="dotArrow4" refType="h" fact="0.0287"/>
                  <dgm:constr type="w" for="ch" forName="dotArrow4" refType="userD"/>
                  <dgm:constr type="h" for="ch" forName="dotArrow4" refType="userD"/>
                  <dgm:constr type="ctrX" for="ch" forName="dotArrow5" refType="w" fact="0.456"/>
                  <dgm:constr type="ctrY" for="ch" forName="dotArrow5" refType="h" fact="0.0587"/>
                  <dgm:constr type="w" for="ch" forName="dotArrow5" refType="userD"/>
                  <dgm:constr type="h" for="ch" forName="dotArrow5" refType="userD"/>
                  <dgm:constr type="ctrX" for="ch" forName="dotArrow6" refType="w" fact="0.5227"/>
                  <dgm:constr type="ctrY" for="ch" forName="dotArrow6" refType="h" fact="0.062"/>
                  <dgm:constr type="w" for="ch" forName="dotArrow6" refType="userD"/>
                  <dgm:constr type="h" for="ch" forName="dotArrow6" refType="userD"/>
                  <dgm:constr type="ctrX" for="ch" forName="dotArrow7" refType="w" fact="0.5227"/>
                  <dgm:constr type="ctrY" for="ch" forName="dotArrow7" refType="h" fact="0.1253"/>
                  <dgm:constr type="w" for="ch" forName="dotArrow7" refType="userD"/>
                  <dgm:constr type="h" for="ch" forName="dotArrow7" refType="userD"/>
                  <dgm:constr type="r" for="ch" forName="parTx1" refType="w" fact="0.7386"/>
                  <dgm:constr type="t" for="ch" forName="parTx1" refType="h" fact="0.8086"/>
                  <dgm:constr type="w" for="ch" forName="parTx1" refType="w" fact="0.5392"/>
                  <dgm:constr type="h" for="ch" forName="parTx1" refType="h" fact="0.218"/>
                  <dgm:constr type="ctrX" for="ch" forName="picture1" refType="w" fact="0.7631"/>
                  <dgm:constr type="ctrY" for="ch" forName="picture1" refType="h" fact="0.7834"/>
                  <dgm:constr type="w" for="ch" forName="picture1" refType="w" fact="0.25"/>
                  <dgm:constr type="h" for="ch" forName="picture1" refType="h" fact="0.3768"/>
                  <dgm:constr type="r" for="ch" forName="parTx2" refType="w" fact="0.5107"/>
                  <dgm:constr type="t" for="ch" forName="parTx2" refType="h" fact="0.3822"/>
                  <dgm:constr type="w" for="ch" forName="parTx2" refType="w" fact="0.5392"/>
                  <dgm:constr type="h" for="ch" forName="parTx2" refType="h" fact="0.218"/>
                  <dgm:constr type="ctrX" for="ch" forName="picture2" refType="w" fact="0.5352"/>
                  <dgm:constr type="ctrY" for="ch" forName="picture2" refType="h" fact="0.357"/>
                  <dgm:constr type="w" for="ch" forName="picture2" refType="w" fact="0.25"/>
                  <dgm:constr type="h" for="ch" forName="picture2" refType="h" fact="0.3768"/>
                </dgm:constrLst>
              </dgm:else>
            </dgm:choose>
          </dgm:else>
        </dgm:choose>
      </dgm:if>
      <dgm:if name="Name22" axis="ch" ptType="node" func="cnt" op="equ" val="3">
        <dgm:choose name="Name23">
          <dgm:if name="Name24" func="var" arg="dir" op="equ" val="norm">
            <dgm:choose name="Name25">
              <dgm:if name="Name26" axis="des" func="maxDepth" op="gt" val="1">
                <dgm:alg type="composite">
                  <dgm:param type="ar" val="1.75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userD" refType="w" fact="0.0162"/>
                  <dgm:constr type="ctrX" for="ch" forName="dot1" refType="w" fact="0.2981"/>
                  <dgm:constr type="ctrY" for="ch" forName="dot1" refType="h" fact="0.763"/>
                  <dgm:constr type="w" for="ch" forName="dot1" refType="userD"/>
                  <dgm:constr type="h" for="ch" forName="dot1" refType="userD"/>
                  <dgm:constr type="ctrX" for="ch" forName="dot2" refType="w" fact="0.2676"/>
                  <dgm:constr type="ctrY" for="ch" forName="dot2" refType="h" fact="0.7887"/>
                  <dgm:constr type="w" for="ch" forName="dot2" refType="userD"/>
                  <dgm:constr type="h" for="ch" forName="dot2" refType="userD"/>
                  <dgm:constr type="ctrX" for="ch" forName="dot3" refType="w" fact="0.2357"/>
                  <dgm:constr type="ctrY" for="ch" forName="dot3" refType="h" fact="0.809"/>
                  <dgm:constr type="w" for="ch" forName="dot3" refType="userD"/>
                  <dgm:constr type="h" for="ch" forName="dot3" refType="userD"/>
                  <dgm:constr type="ctrX" for="ch" forName="dot4" refType="w" fact="0.4445"/>
                  <dgm:constr type="ctrY" for="ch" forName="dot4" refType="h" fact="0.4655"/>
                  <dgm:constr type="w" for="ch" forName="dot4" refType="userD"/>
                  <dgm:constr type="h" for="ch" forName="dot4" refType="userD"/>
                  <dgm:constr type="ctrX" for="ch" forName="dot5" refType="w" fact="0.4323"/>
                  <dgm:constr type="ctrY" for="ch" forName="dot5" refType="h" fact="0.5178"/>
                  <dgm:constr type="w" for="ch" forName="dot5" refType="userD"/>
                  <dgm:constr type="h" for="ch" forName="dot5" refType="userD"/>
                  <dgm:constr type="ctrX" for="ch" forName="dotArrow1" refType="w" fact="0.4236"/>
                  <dgm:constr type="ctrY" for="ch" forName="dotArrow1" refType="h" fact="0.0718"/>
                  <dgm:constr type="w" for="ch" forName="dotArrow1" refType="userD"/>
                  <dgm:constr type="h" for="ch" forName="dotArrow1" refType="userD"/>
                  <dgm:constr type="ctrX" for="ch" forName="dotArrow2" refType="w" fact="0.446"/>
                  <dgm:constr type="ctrY" for="ch" forName="dotArrow2" refType="h" fact="0.0468"/>
                  <dgm:constr type="w" for="ch" forName="dotArrow2" refType="userD"/>
                  <dgm:constr type="h" for="ch" forName="dotArrow2" refType="userD"/>
                  <dgm:constr type="ctrX" for="ch" forName="dotArrow3" refType="w" fact="0.4685"/>
                  <dgm:constr type="ctrY" for="ch" forName="dotArrow3" refType="h" fact="0.0218"/>
                  <dgm:constr type="w" for="ch" forName="dotArrow3" refType="userD"/>
                  <dgm:constr type="h" for="ch" forName="dotArrow3" refType="userD"/>
                  <dgm:constr type="ctrX" for="ch" forName="dotArrow4" refType="w" fact="0.491"/>
                  <dgm:constr type="ctrY" for="ch" forName="dotArrow4" refType="h" fact="0.0468"/>
                  <dgm:constr type="w" for="ch" forName="dotArrow4" refType="userD"/>
                  <dgm:constr type="h" for="ch" forName="dotArrow4" refType="userD"/>
                  <dgm:constr type="ctrX" for="ch" forName="dotArrow5" refType="w" fact="0.5135"/>
                  <dgm:constr type="ctrY" for="ch" forName="dotArrow5" refType="h" fact="0.0718"/>
                  <dgm:constr type="w" for="ch" forName="dotArrow5" refType="userD"/>
                  <dgm:constr type="h" for="ch" forName="dotArrow5" refType="userD"/>
                  <dgm:constr type="ctrX" for="ch" forName="dotArrow6" refType="w" fact="0.4685"/>
                  <dgm:constr type="ctrY" for="ch" forName="dotArrow6" refType="h" fact="0.0745"/>
                  <dgm:constr type="w" for="ch" forName="dotArrow6" refType="userD"/>
                  <dgm:constr type="h" for="ch" forName="dotArrow6" refType="userD"/>
                  <dgm:constr type="ctrX" for="ch" forName="dotArrow7" refType="w" fact="0.4685"/>
                  <dgm:constr type="ctrY" for="ch" forName="dotArrow7" refType="h" fact="0.1273"/>
                  <dgm:constr type="w" for="ch" forName="dotArrow7" refType="userD"/>
                  <dgm:constr type="h" for="ch" forName="dotArrow7" refType="userD"/>
                  <dgm:constr type="l" for="ch" forName="parTx1" refType="w" fact="0.1487"/>
                  <dgm:constr type="t" for="ch" forName="parTx1" refType="h" fact="0.8596"/>
                  <dgm:constr type="w" for="ch" forName="parTx1" refType="w" fact="0.3491"/>
                  <dgm:constr type="h" for="ch" forName="parTx1" refType="h" fact="0.1638"/>
                  <dgm:constr type="ctrX" for="ch" forName="picture1" refType="w" fact="0.1328"/>
                  <dgm:constr type="ctrY" for="ch" forName="picture1" refType="h" fact="0.8361"/>
                  <dgm:constr type="w" for="ch" forName="picture1" refType="w" fact="0.1618"/>
                  <dgm:constr type="h" for="ch" forName="picture1" refType="h" fact="0.2832"/>
                  <dgm:constr type="l" for="ch" forName="desTx1" refType="r" refFor="ch" refForName="parTx1"/>
                  <dgm:constr type="r" for="ch" forName="desTx1" refType="w"/>
                  <dgm:constr type="t" for="ch" forName="desTx1" refType="t" refFor="ch" refForName="parTx1"/>
                  <dgm:constr type="h" for="ch" forName="desTx1" refType="h" refFor="ch" refForName="parTx1"/>
                  <dgm:constr type="l" for="ch" forName="parTx2" refType="w" fact="0.3732"/>
                  <dgm:constr type="t" for="ch" forName="parTx2" refType="h" fact="0.6469"/>
                  <dgm:constr type="w" for="ch" forName="parTx2" refType="w" fact="0.3491"/>
                  <dgm:constr type="h" for="ch" forName="parTx2" refType="h" fact="0.1638"/>
                  <dgm:constr type="ctrX" for="ch" forName="picture2" refType="w" fact="0.3573"/>
                  <dgm:constr type="ctrY" for="ch" forName="picture2" refType="h" fact="0.6234"/>
                  <dgm:constr type="w" for="ch" forName="picture2" refType="w" fact="0.1618"/>
                  <dgm:constr type="h" for="ch" forName="picture2" refType="h" fact="0.2832"/>
                  <dgm:constr type="l" for="ch" forName="desTx2" refType="r" refFor="ch" refForName="parTx2"/>
                  <dgm:constr type="r" for="ch" forName="desTx2" refType="w"/>
                  <dgm:constr type="t" for="ch" forName="desTx2" refType="t" refFor="ch" refForName="parTx2"/>
                  <dgm:constr type="h" for="ch" forName="desTx2" refType="h" refFor="ch" refForName="parTx2"/>
                  <dgm:constr type="l" for="ch" forName="parTx3" refType="w" fact="0.4763"/>
                  <dgm:constr type="t" for="ch" forName="parTx3" refType="h" fact="0.3243"/>
                  <dgm:constr type="w" for="ch" forName="parTx3" refType="w" fact="0.3491"/>
                  <dgm:constr type="h" for="ch" forName="parTx3" refType="h" fact="0.1638"/>
                  <dgm:constr type="ctrX" for="ch" forName="picture3" refType="w" fact="0.4604"/>
                  <dgm:constr type="ctrY" for="ch" forName="picture3" refType="h" fact="0.3008"/>
                  <dgm:constr type="w" for="ch" forName="picture3" refType="w" fact="0.1618"/>
                  <dgm:constr type="h" for="ch" forName="picture3" refType="h" fact="0.2832"/>
                  <dgm:constr type="l" for="ch" forName="desTx3" refType="r" refFor="ch" refForName="parTx3"/>
                  <dgm:constr type="r" for="ch" forName="desTx3" refType="w"/>
                  <dgm:constr type="t" for="ch" forName="desTx3" refType="t" refFor="ch" refForName="parTx3"/>
                  <dgm:constr type="h" for="ch" forName="desTx3" refType="h" refFor="ch" refForName="parTx3"/>
                </dgm:constrLst>
              </dgm:if>
              <dgm:else name="Name27">
                <dgm:alg type="composite">
                  <dgm:param type="ar" val="1.4161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userD" refType="w" fact="0.02"/>
                  <dgm:constr type="ctrX" for="ch" forName="dot1" refType="w" fact="0.3684"/>
                  <dgm:constr type="ctrY" for="ch" forName="dot1" refType="h" fact="0.763"/>
                  <dgm:constr type="w" for="ch" forName="dot1" refType="userD"/>
                  <dgm:constr type="h" for="ch" forName="dot1" refType="userD"/>
                  <dgm:constr type="ctrX" for="ch" forName="dot2" refType="w" fact="0.3307"/>
                  <dgm:constr type="ctrY" for="ch" forName="dot2" refType="h" fact="0.7887"/>
                  <dgm:constr type="w" for="ch" forName="dot2" refType="userD"/>
                  <dgm:constr type="h" for="ch" forName="dot2" refType="userD"/>
                  <dgm:constr type="ctrX" for="ch" forName="dot3" refType="w" fact="0.2912"/>
                  <dgm:constr type="ctrY" for="ch" forName="dot3" refType="h" fact="0.809"/>
                  <dgm:constr type="w" for="ch" forName="dot3" refType="userD"/>
                  <dgm:constr type="h" for="ch" forName="dot3" refType="userD"/>
                  <dgm:constr type="ctrX" for="ch" forName="dot4" refType="w" fact="0.5494"/>
                  <dgm:constr type="ctrY" for="ch" forName="dot4" refType="h" fact="0.4655"/>
                  <dgm:constr type="w" for="ch" forName="dot4" refType="userD"/>
                  <dgm:constr type="h" for="ch" forName="dot4" refType="userD"/>
                  <dgm:constr type="ctrX" for="ch" forName="dot5" refType="w" fact="0.5342"/>
                  <dgm:constr type="ctrY" for="ch" forName="dot5" refType="h" fact="0.5178"/>
                  <dgm:constr type="w" for="ch" forName="dot5" refType="userD"/>
                  <dgm:constr type="h" for="ch" forName="dot5" refType="userD"/>
                  <dgm:constr type="ctrX" for="ch" forName="dotArrow1" refType="w" fact="0.5234"/>
                  <dgm:constr type="ctrY" for="ch" forName="dotArrow1" refType="h" fact="0.0718"/>
                  <dgm:constr type="w" for="ch" forName="dotArrow1" refType="userD"/>
                  <dgm:constr type="h" for="ch" forName="dotArrow1" refType="userD"/>
                  <dgm:constr type="ctrX" for="ch" forName="dotArrow2" refType="w" fact="0.5512"/>
                  <dgm:constr type="ctrY" for="ch" forName="dotArrow2" refType="h" fact="0.0468"/>
                  <dgm:constr type="w" for="ch" forName="dotArrow2" refType="userD"/>
                  <dgm:constr type="h" for="ch" forName="dotArrow2" refType="userD"/>
                  <dgm:constr type="ctrX" for="ch" forName="dotArrow3" refType="w" fact="0.579"/>
                  <dgm:constr type="ctrY" for="ch" forName="dotArrow3" refType="h" fact="0.0218"/>
                  <dgm:constr type="w" for="ch" forName="dotArrow3" refType="userD"/>
                  <dgm:constr type="h" for="ch" forName="dotArrow3" refType="userD"/>
                  <dgm:constr type="ctrX" for="ch" forName="dotArrow4" refType="w" fact="0.6068"/>
                  <dgm:constr type="ctrY" for="ch" forName="dotArrow4" refType="h" fact="0.0468"/>
                  <dgm:constr type="w" for="ch" forName="dotArrow4" refType="userD"/>
                  <dgm:constr type="h" for="ch" forName="dotArrow4" refType="userD"/>
                  <dgm:constr type="ctrX" for="ch" forName="dotArrow5" refType="w" fact="0.6346"/>
                  <dgm:constr type="ctrY" for="ch" forName="dotArrow5" refType="h" fact="0.0718"/>
                  <dgm:constr type="w" for="ch" forName="dotArrow5" refType="userD"/>
                  <dgm:constr type="h" for="ch" forName="dotArrow5" refType="userD"/>
                  <dgm:constr type="ctrX" for="ch" forName="dotArrow6" refType="w" fact="0.579"/>
                  <dgm:constr type="ctrY" for="ch" forName="dotArrow6" refType="h" fact="0.0745"/>
                  <dgm:constr type="w" for="ch" forName="dotArrow6" refType="userD"/>
                  <dgm:constr type="h" for="ch" forName="dotArrow6" refType="userD"/>
                  <dgm:constr type="ctrX" for="ch" forName="dotArrow7" refType="w" fact="0.579"/>
                  <dgm:constr type="ctrY" for="ch" forName="dotArrow7" refType="h" fact="0.1273"/>
                  <dgm:constr type="w" for="ch" forName="dotArrow7" refType="userD"/>
                  <dgm:constr type="h" for="ch" forName="dotArrow7" refType="userD"/>
                  <dgm:constr type="l" for="ch" forName="parTx1" refType="w" fact="0.1837"/>
                  <dgm:constr type="t" for="ch" forName="parTx1" refType="h" fact="0.8551"/>
                  <dgm:constr type="w" for="ch" forName="parTx1" refType="w" fact="0.4314"/>
                  <dgm:constr type="h" for="ch" forName="parTx1" refType="h" fact="0.1638"/>
                  <dgm:constr type="ctrX" for="ch" forName="picture1" refType="w" fact="0.1641"/>
                  <dgm:constr type="ctrY" for="ch" forName="picture1" refType="h" fact="0.8361"/>
                  <dgm:constr type="w" for="ch" forName="picture1" refType="w" fact="0.2"/>
                  <dgm:constr type="h" for="ch" forName="picture1" refType="h" fact="0.2832"/>
                  <dgm:constr type="l" for="ch" forName="parTx2" refType="w" fact="0.4612"/>
                  <dgm:constr type="t" for="ch" forName="parTx2" refType="h" fact="0.6424"/>
                  <dgm:constr type="w" for="ch" forName="parTx2" refType="w" fact="0.4314"/>
                  <dgm:constr type="h" for="ch" forName="parTx2" refType="h" fact="0.1638"/>
                  <dgm:constr type="ctrX" for="ch" forName="picture2" refType="w" fact="0.4416"/>
                  <dgm:constr type="ctrY" for="ch" forName="picture2" refType="h" fact="0.6234"/>
                  <dgm:constr type="w" for="ch" forName="picture2" refType="w" fact="0.2"/>
                  <dgm:constr type="h" for="ch" forName="picture2" refType="h" fact="0.2832"/>
                  <dgm:constr type="l" for="ch" forName="parTx3" refType="w" fact="0.5886"/>
                  <dgm:constr type="t" for="ch" forName="parTx3" refType="h" fact="0.3198"/>
                  <dgm:constr type="w" for="ch" forName="parTx3" refType="w" fact="0.4314"/>
                  <dgm:constr type="h" for="ch" forName="parTx3" refType="h" fact="0.1638"/>
                  <dgm:constr type="ctrX" for="ch" forName="picture3" refType="w" fact="0.569"/>
                  <dgm:constr type="ctrY" for="ch" forName="picture3" refType="h" fact="0.3008"/>
                  <dgm:constr type="w" for="ch" forName="picture3" refType="w" fact="0.2"/>
                  <dgm:constr type="h" for="ch" forName="picture3" refType="h" fact="0.2832"/>
                </dgm:constrLst>
              </dgm:else>
            </dgm:choose>
          </dgm:if>
          <dgm:else name="Name28">
            <dgm:choose name="Name29">
              <dgm:if name="Name30" axis="des" func="maxDepth" op="gt" val="1">
                <dgm:alg type="composite">
                  <dgm:param type="ar" val="1.75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userD" refType="w" fact="0.0162"/>
                  <dgm:constr type="ctrX" for="ch" forName="dot1" refType="w" fact="0.7019"/>
                  <dgm:constr type="ctrY" for="ch" forName="dot1" refType="h" fact="0.763"/>
                  <dgm:constr type="w" for="ch" forName="dot1" refType="userD"/>
                  <dgm:constr type="h" for="ch" forName="dot1" refType="userD"/>
                  <dgm:constr type="ctrX" for="ch" forName="dot2" refType="w" fact="0.7324"/>
                  <dgm:constr type="ctrY" for="ch" forName="dot2" refType="h" fact="0.7887"/>
                  <dgm:constr type="w" for="ch" forName="dot2" refType="userD"/>
                  <dgm:constr type="h" for="ch" forName="dot2" refType="userD"/>
                  <dgm:constr type="ctrX" for="ch" forName="dot3" refType="w" fact="0.7643"/>
                  <dgm:constr type="ctrY" for="ch" forName="dot3" refType="h" fact="0.809"/>
                  <dgm:constr type="w" for="ch" forName="dot3" refType="userD"/>
                  <dgm:constr type="h" for="ch" forName="dot3" refType="userD"/>
                  <dgm:constr type="ctrX" for="ch" forName="dot4" refType="w" fact="0.5555"/>
                  <dgm:constr type="ctrY" for="ch" forName="dot4" refType="h" fact="0.4655"/>
                  <dgm:constr type="w" for="ch" forName="dot4" refType="userD"/>
                  <dgm:constr type="h" for="ch" forName="dot4" refType="userD"/>
                  <dgm:constr type="ctrX" for="ch" forName="dot5" refType="w" fact="0.5677"/>
                  <dgm:constr type="ctrY" for="ch" forName="dot5" refType="h" fact="0.5178"/>
                  <dgm:constr type="w" for="ch" forName="dot5" refType="userD"/>
                  <dgm:constr type="h" for="ch" forName="dot5" refType="userD"/>
                  <dgm:constr type="ctrX" for="ch" forName="dotArrow1" refType="w" fact="0.5764"/>
                  <dgm:constr type="ctrY" for="ch" forName="dotArrow1" refType="h" fact="0.0718"/>
                  <dgm:constr type="w" for="ch" forName="dotArrow1" refType="userD"/>
                  <dgm:constr type="h" for="ch" forName="dotArrow1" refType="userD"/>
                  <dgm:constr type="ctrX" for="ch" forName="dotArrow2" refType="w" fact="0.554"/>
                  <dgm:constr type="ctrY" for="ch" forName="dotArrow2" refType="h" fact="0.0468"/>
                  <dgm:constr type="w" for="ch" forName="dotArrow2" refType="userD"/>
                  <dgm:constr type="h" for="ch" forName="dotArrow2" refType="userD"/>
                  <dgm:constr type="ctrX" for="ch" forName="dotArrow3" refType="w" fact="0.5315"/>
                  <dgm:constr type="ctrY" for="ch" forName="dotArrow3" refType="h" fact="0.0218"/>
                  <dgm:constr type="w" for="ch" forName="dotArrow3" refType="userD"/>
                  <dgm:constr type="h" for="ch" forName="dotArrow3" refType="userD"/>
                  <dgm:constr type="ctrX" for="ch" forName="dotArrow4" refType="w" fact="0.509"/>
                  <dgm:constr type="ctrY" for="ch" forName="dotArrow4" refType="h" fact="0.0468"/>
                  <dgm:constr type="w" for="ch" forName="dotArrow4" refType="userD"/>
                  <dgm:constr type="h" for="ch" forName="dotArrow4" refType="userD"/>
                  <dgm:constr type="ctrX" for="ch" forName="dotArrow5" refType="w" fact="0.4865"/>
                  <dgm:constr type="ctrY" for="ch" forName="dotArrow5" refType="h" fact="0.0718"/>
                  <dgm:constr type="w" for="ch" forName="dotArrow5" refType="userD"/>
                  <dgm:constr type="h" for="ch" forName="dotArrow5" refType="userD"/>
                  <dgm:constr type="ctrX" for="ch" forName="dotArrow6" refType="w" fact="0.5315"/>
                  <dgm:constr type="ctrY" for="ch" forName="dotArrow6" refType="h" fact="0.0745"/>
                  <dgm:constr type="w" for="ch" forName="dotArrow6" refType="userD"/>
                  <dgm:constr type="h" for="ch" forName="dotArrow6" refType="userD"/>
                  <dgm:constr type="ctrX" for="ch" forName="dotArrow7" refType="w" fact="0.5315"/>
                  <dgm:constr type="ctrY" for="ch" forName="dotArrow7" refType="h" fact="0.1273"/>
                  <dgm:constr type="w" for="ch" forName="dotArrow7" refType="userD"/>
                  <dgm:constr type="h" for="ch" forName="dotArrow7" refType="userD"/>
                  <dgm:constr type="r" for="ch" forName="parTx1" refType="w" fact="0.8513"/>
                  <dgm:constr type="t" for="ch" forName="parTx1" refType="h" fact="0.8596"/>
                  <dgm:constr type="w" for="ch" forName="parTx1" refType="w" fact="0.3491"/>
                  <dgm:constr type="h" for="ch" forName="parTx1" refType="h" fact="0.1638"/>
                  <dgm:constr type="ctrX" for="ch" forName="picture1" refType="w" fact="0.8672"/>
                  <dgm:constr type="ctrY" for="ch" forName="picture1" refType="h" fact="0.8361"/>
                  <dgm:constr type="w" for="ch" forName="picture1" refType="w" fact="0.1618"/>
                  <dgm:constr type="h" for="ch" forName="picture1" refType="h" fact="0.2832"/>
                  <dgm:constr type="r" for="ch" forName="desTx1" refType="l" refFor="ch" refForName="parTx1"/>
                  <dgm:constr type="l" for="ch" forName="desTx1"/>
                  <dgm:constr type="t" for="ch" forName="desTx1" refType="t" refFor="ch" refForName="parTx1"/>
                  <dgm:constr type="h" for="ch" forName="desTx1" refType="h" refFor="ch" refForName="parTx1"/>
                  <dgm:constr type="r" for="ch" forName="parTx2" refType="w" fact="0.6268"/>
                  <dgm:constr type="t" for="ch" forName="parTx2" refType="h" fact="0.6469"/>
                  <dgm:constr type="w" for="ch" forName="parTx2" refType="w" fact="0.3491"/>
                  <dgm:constr type="h" for="ch" forName="parTx2" refType="h" fact="0.1638"/>
                  <dgm:constr type="ctrX" for="ch" forName="picture2" refType="w" fact="0.6427"/>
                  <dgm:constr type="ctrY" for="ch" forName="picture2" refType="h" fact="0.6234"/>
                  <dgm:constr type="w" for="ch" forName="picture2" refType="w" fact="0.1618"/>
                  <dgm:constr type="h" for="ch" forName="picture2" refType="h" fact="0.2832"/>
                  <dgm:constr type="r" for="ch" forName="desTx2" refType="l" refFor="ch" refForName="parTx2"/>
                  <dgm:constr type="l" for="ch" forName="desTx2"/>
                  <dgm:constr type="t" for="ch" forName="desTx2" refType="t" refFor="ch" refForName="parTx2"/>
                  <dgm:constr type="h" for="ch" forName="desTx2" refType="h" refFor="ch" refForName="parTx2"/>
                  <dgm:constr type="r" for="ch" forName="parTx3" refType="w" fact="0.5237"/>
                  <dgm:constr type="t" for="ch" forName="parTx3" refType="h" fact="0.3243"/>
                  <dgm:constr type="w" for="ch" forName="parTx3" refType="w" fact="0.3491"/>
                  <dgm:constr type="h" for="ch" forName="parTx3" refType="h" fact="0.1638"/>
                  <dgm:constr type="ctrX" for="ch" forName="picture3" refType="w" fact="0.5396"/>
                  <dgm:constr type="ctrY" for="ch" forName="picture3" refType="h" fact="0.3008"/>
                  <dgm:constr type="w" for="ch" forName="picture3" refType="w" fact="0.1618"/>
                  <dgm:constr type="h" for="ch" forName="picture3" refType="h" fact="0.2832"/>
                  <dgm:constr type="r" for="ch" forName="desTx3" refType="l" refFor="ch" refForName="parTx3"/>
                  <dgm:constr type="l" for="ch" forName="desTx3"/>
                  <dgm:constr type="t" for="ch" forName="desTx3" refType="t" refFor="ch" refForName="parTx3"/>
                  <dgm:constr type="h" for="ch" forName="desTx3" refType="h" refFor="ch" refForName="parTx3"/>
                </dgm:constrLst>
              </dgm:if>
              <dgm:else name="Name31">
                <dgm:alg type="composite">
                  <dgm:param type="ar" val="1.4161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userD" refType="w" fact="0.02"/>
                  <dgm:constr type="ctrX" for="ch" forName="dot1" refType="w" fact="0.6316"/>
                  <dgm:constr type="ctrY" for="ch" forName="dot1" refType="h" fact="0.763"/>
                  <dgm:constr type="w" for="ch" forName="dot1" refType="userD"/>
                  <dgm:constr type="h" for="ch" forName="dot1" refType="userD"/>
                  <dgm:constr type="ctrX" for="ch" forName="dot2" refType="w" fact="0.6693"/>
                  <dgm:constr type="ctrY" for="ch" forName="dot2" refType="h" fact="0.7887"/>
                  <dgm:constr type="w" for="ch" forName="dot2" refType="userD"/>
                  <dgm:constr type="h" for="ch" forName="dot2" refType="userD"/>
                  <dgm:constr type="ctrX" for="ch" forName="dot3" refType="w" fact="0.7088"/>
                  <dgm:constr type="ctrY" for="ch" forName="dot3" refType="h" fact="0.809"/>
                  <dgm:constr type="w" for="ch" forName="dot3" refType="userD"/>
                  <dgm:constr type="h" for="ch" forName="dot3" refType="userD"/>
                  <dgm:constr type="ctrX" for="ch" forName="dot4" refType="w" fact="0.4506"/>
                  <dgm:constr type="ctrY" for="ch" forName="dot4" refType="h" fact="0.4655"/>
                  <dgm:constr type="w" for="ch" forName="dot4" refType="userD"/>
                  <dgm:constr type="h" for="ch" forName="dot4" refType="userD"/>
                  <dgm:constr type="ctrX" for="ch" forName="dot5" refType="w" fact="0.4658"/>
                  <dgm:constr type="ctrY" for="ch" forName="dot5" refType="h" fact="0.5178"/>
                  <dgm:constr type="w" for="ch" forName="dot5" refType="userD"/>
                  <dgm:constr type="h" for="ch" forName="dot5" refType="userD"/>
                  <dgm:constr type="ctrX" for="ch" forName="dotArrow1" refType="w" fact="0.4766"/>
                  <dgm:constr type="ctrY" for="ch" forName="dotArrow1" refType="h" fact="0.0718"/>
                  <dgm:constr type="w" for="ch" forName="dotArrow1" refType="userD"/>
                  <dgm:constr type="h" for="ch" forName="dotArrow1" refType="userD"/>
                  <dgm:constr type="ctrX" for="ch" forName="dotArrow2" refType="w" fact="0.4488"/>
                  <dgm:constr type="ctrY" for="ch" forName="dotArrow2" refType="h" fact="0.0468"/>
                  <dgm:constr type="w" for="ch" forName="dotArrow2" refType="userD"/>
                  <dgm:constr type="h" for="ch" forName="dotArrow2" refType="userD"/>
                  <dgm:constr type="ctrX" for="ch" forName="dotArrow3" refType="w" fact="0.421"/>
                  <dgm:constr type="ctrY" for="ch" forName="dotArrow3" refType="h" fact="0.0218"/>
                  <dgm:constr type="w" for="ch" forName="dotArrow3" refType="userD"/>
                  <dgm:constr type="h" for="ch" forName="dotArrow3" refType="userD"/>
                  <dgm:constr type="ctrX" for="ch" forName="dotArrow4" refType="w" fact="0.3932"/>
                  <dgm:constr type="ctrY" for="ch" forName="dotArrow4" refType="h" fact="0.0468"/>
                  <dgm:constr type="w" for="ch" forName="dotArrow4" refType="userD"/>
                  <dgm:constr type="h" for="ch" forName="dotArrow4" refType="userD"/>
                  <dgm:constr type="ctrX" for="ch" forName="dotArrow5" refType="w" fact="0.3654"/>
                  <dgm:constr type="ctrY" for="ch" forName="dotArrow5" refType="h" fact="0.0718"/>
                  <dgm:constr type="w" for="ch" forName="dotArrow5" refType="userD"/>
                  <dgm:constr type="h" for="ch" forName="dotArrow5" refType="userD"/>
                  <dgm:constr type="ctrX" for="ch" forName="dotArrow6" refType="w" fact="0.421"/>
                  <dgm:constr type="ctrY" for="ch" forName="dotArrow6" refType="h" fact="0.0745"/>
                  <dgm:constr type="w" for="ch" forName="dotArrow6" refType="userD"/>
                  <dgm:constr type="h" for="ch" forName="dotArrow6" refType="userD"/>
                  <dgm:constr type="ctrX" for="ch" forName="dotArrow7" refType="w" fact="0.421"/>
                  <dgm:constr type="ctrY" for="ch" forName="dotArrow7" refType="h" fact="0.1273"/>
                  <dgm:constr type="w" for="ch" forName="dotArrow7" refType="userD"/>
                  <dgm:constr type="h" for="ch" forName="dotArrow7" refType="userD"/>
                  <dgm:constr type="r" for="ch" forName="parTx1" refType="w" fact="0.8163"/>
                  <dgm:constr type="t" for="ch" forName="parTx1" refType="h" fact="0.8551"/>
                  <dgm:constr type="w" for="ch" forName="parTx1" refType="w" fact="0.4314"/>
                  <dgm:constr type="h" for="ch" forName="parTx1" refType="h" fact="0.1638"/>
                  <dgm:constr type="ctrX" for="ch" forName="picture1" refType="w" fact="0.8359"/>
                  <dgm:constr type="ctrY" for="ch" forName="picture1" refType="h" fact="0.8361"/>
                  <dgm:constr type="w" for="ch" forName="picture1" refType="w" fact="0.2"/>
                  <dgm:constr type="h" for="ch" forName="picture1" refType="h" fact="0.2832"/>
                  <dgm:constr type="r" for="ch" forName="parTx2" refType="w" fact="0.5388"/>
                  <dgm:constr type="t" for="ch" forName="parTx2" refType="h" fact="0.6424"/>
                  <dgm:constr type="w" for="ch" forName="parTx2" refType="w" fact="0.4314"/>
                  <dgm:constr type="h" for="ch" forName="parTx2" refType="h" fact="0.1638"/>
                  <dgm:constr type="ctrX" for="ch" forName="picture2" refType="w" fact="0.5584"/>
                  <dgm:constr type="ctrY" for="ch" forName="picture2" refType="h" fact="0.6234"/>
                  <dgm:constr type="w" for="ch" forName="picture2" refType="w" fact="0.2"/>
                  <dgm:constr type="h" for="ch" forName="picture2" refType="h" fact="0.2832"/>
                  <dgm:constr type="r" for="ch" forName="parTx3" refType="w" fact="0.4114"/>
                  <dgm:constr type="t" for="ch" forName="parTx3" refType="h" fact="0.3198"/>
                  <dgm:constr type="w" for="ch" forName="parTx3" refType="w" fact="0.4314"/>
                  <dgm:constr type="h" for="ch" forName="parTx3" refType="h" fact="0.1638"/>
                  <dgm:constr type="ctrX" for="ch" forName="picture3" refType="w" fact="0.431"/>
                  <dgm:constr type="ctrY" for="ch" forName="picture3" refType="h" fact="0.3008"/>
                  <dgm:constr type="w" for="ch" forName="picture3" refType="w" fact="0.2"/>
                  <dgm:constr type="h" for="ch" forName="picture3" refType="h" fact="0.2832"/>
                </dgm:constrLst>
              </dgm:else>
            </dgm:choose>
          </dgm:else>
        </dgm:choose>
      </dgm:if>
      <dgm:if name="Name32" axis="ch" ptType="node" func="cnt" op="equ" val="4">
        <dgm:choose name="Name33">
          <dgm:if name="Name34" func="var" arg="dir" op="equ" val="norm">
            <dgm:choose name="Name35">
              <dgm:if name="Name36" axis="des" func="maxDepth" op="gt" val="1">
                <dgm:alg type="composite">
                  <dgm:param type="ar" val="1.55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primFontSz" for="ch" forName="desTx4" refType="primFontSz" refFor="ch" refForName="desTx1" op="equ"/>
                  <dgm:constr type="userD" refType="w" fact="0.0136"/>
                  <dgm:constr type="ctrX" for="ch" forName="dot1" refType="w" fact="0.3253"/>
                  <dgm:constr type="ctrY" for="ch" forName="dot1" refType="h" fact="0.8215"/>
                  <dgm:constr type="w" for="ch" forName="dot1" refType="userD"/>
                  <dgm:constr type="h" for="ch" forName="dot1" refType="userD"/>
                  <dgm:constr type="ctrX" for="ch" forName="dot2" refType="w" fact="0.2949"/>
                  <dgm:constr type="ctrY" for="ch" forName="dot2" refType="h" fact="0.843"/>
                  <dgm:constr type="w" for="ch" forName="dot2" refType="userD"/>
                  <dgm:constr type="h" for="ch" forName="dot2" refType="userD"/>
                  <dgm:constr type="ctrX" for="ch" forName="dot3" refType="w" fact="0.2635"/>
                  <dgm:constr type="ctrY" for="ch" forName="dot3" refType="h" fact="0.8607"/>
                  <dgm:constr type="w" for="ch" forName="dot3" refType="userD"/>
                  <dgm:constr type="h" for="ch" forName="dot3" refType="userD"/>
                  <dgm:constr type="ctrX" for="ch" forName="dot4" refType="w" fact="0.2313"/>
                  <dgm:constr type="ctrY" for="ch" forName="dot4" refType="h" fact="0.8745"/>
                  <dgm:constr type="w" for="ch" forName="dot4" refType="userD"/>
                  <dgm:constr type="h" for="ch" forName="dot4" refType="userD"/>
                  <dgm:constr type="ctrX" for="ch" forName="dot5" refType="w" fact="0.4675"/>
                  <dgm:constr type="ctrY" for="ch" forName="dot5" refType="h" fact="0.6419"/>
                  <dgm:constr type="w" for="ch" forName="dot5" refType="userD"/>
                  <dgm:constr type="h" for="ch" forName="dot5" refType="userD"/>
                  <dgm:constr type="ctrX" for="ch" forName="dot6" refType="w" fact="0.5486"/>
                  <dgm:constr type="ctrY" for="ch" forName="dot6" refType="h" fact="0.3784"/>
                  <dgm:constr type="w" for="ch" forName="dot6" refType="userD"/>
                  <dgm:constr type="h" for="ch" forName="dot6" refType="userD"/>
                  <dgm:constr type="ctrX" for="ch" forName="dotArrow1" refType="w" fact="0.5267"/>
                  <dgm:constr type="ctrY" for="ch" forName="dotArrow1" refType="h" fact="0.0496"/>
                  <dgm:constr type="w" for="ch" forName="dotArrow1" refType="userD"/>
                  <dgm:constr type="h" for="ch" forName="dotArrow1" refType="userD"/>
                  <dgm:constr type="ctrX" for="ch" forName="dotArrow2" refType="w" fact="0.5462"/>
                  <dgm:constr type="ctrY" for="ch" forName="dotArrow2" refType="h" fact="0.0282"/>
                  <dgm:constr type="w" for="ch" forName="dotArrow2" refType="userD"/>
                  <dgm:constr type="h" for="ch" forName="dotArrow2" refType="userD"/>
                  <dgm:constr type="ctrX" for="ch" forName="dotArrow3" refType="w" fact="0.5657"/>
                  <dgm:constr type="ctrY" for="ch" forName="dotArrow3" refType="h" fact="0.0068"/>
                  <dgm:constr type="w" for="ch" forName="dotArrow3" refType="userD"/>
                  <dgm:constr type="h" for="ch" forName="dotArrow3" refType="userD"/>
                  <dgm:constr type="ctrX" for="ch" forName="dotArrow4" refType="w" fact="0.5851"/>
                  <dgm:constr type="ctrY" for="ch" forName="dotArrow4" refType="h" fact="0.0282"/>
                  <dgm:constr type="w" for="ch" forName="dotArrow4" refType="userD"/>
                  <dgm:constr type="h" for="ch" forName="dotArrow4" refType="userD"/>
                  <dgm:constr type="ctrX" for="ch" forName="dotArrow5" refType="w" fact="0.6046"/>
                  <dgm:constr type="ctrY" for="ch" forName="dotArrow5" refType="h" fact="0.0496"/>
                  <dgm:constr type="w" for="ch" forName="dotArrow5" refType="userD"/>
                  <dgm:constr type="h" for="ch" forName="dotArrow5" refType="userD"/>
                  <dgm:constr type="ctrX" for="ch" forName="dotArrow6" refType="w" fact="0.5657"/>
                  <dgm:constr type="ctrY" for="ch" forName="dotArrow6" refType="h" fact="0.052"/>
                  <dgm:constr type="w" for="ch" forName="dotArrow6" refType="userD"/>
                  <dgm:constr type="h" for="ch" forName="dotArrow6" refType="userD"/>
                  <dgm:constr type="ctrX" for="ch" forName="dotArrow7" refType="w" fact="0.5657"/>
                  <dgm:constr type="ctrY" for="ch" forName="dotArrow7" refType="h" fact="0.0972"/>
                  <dgm:constr type="w" for="ch" forName="dotArrow7" refType="userD"/>
                  <dgm:constr type="h" for="ch" forName="dotArrow7" refType="userD"/>
                  <dgm:constr type="l" for="ch" forName="parTx1" refType="w" fact="0.1466"/>
                  <dgm:constr type="t" for="ch" forName="parTx1" refType="h" fact="0.9095"/>
                  <dgm:constr type="w" for="ch" forName="parTx1" refType="w" fact="0.294"/>
                  <dgm:constr type="h" for="ch" forName="parTx1" refType="h" fact="0.1222"/>
                  <dgm:constr type="ctrX" for="ch" forName="picture1" refType="w" fact="0.1333"/>
                  <dgm:constr type="ctrY" for="ch" forName="picture1" refType="h" fact="0.8922"/>
                  <dgm:constr type="w" for="ch" forName="picture1" refType="w" fact="0.1363"/>
                  <dgm:constr type="h" for="ch" forName="picture1" refType="h" fact="0.2113"/>
                  <dgm:constr type="l" for="ch" forName="desTx1" refType="r" refFor="ch" refForName="parTx1"/>
                  <dgm:constr type="r" for="ch" forName="desTx1" refType="w"/>
                  <dgm:constr type="t" for="ch" forName="desTx1" refType="t" refFor="ch" refForName="parTx1"/>
                  <dgm:constr type="h" for="ch" forName="desTx1" refType="h" refFor="ch" refForName="parTx1"/>
                  <dgm:constr type="l" for="ch" forName="parTx2" refType="w" fact="0.4105"/>
                  <dgm:constr type="t" for="ch" forName="parTx2" refType="h" fact="0.762"/>
                  <dgm:constr type="w" for="ch" forName="parTx2" refType="w" fact="0.294"/>
                  <dgm:constr type="h" for="ch" forName="parTx2" refType="h" fact="0.1222"/>
                  <dgm:constr type="ctrX" for="ch" forName="picture2" refType="w" fact="0.3972"/>
                  <dgm:constr type="ctrY" for="ch" forName="picture2" refType="h" fact="0.7447"/>
                  <dgm:constr type="w" for="ch" forName="picture2" refType="w" fact="0.1363"/>
                  <dgm:constr type="h" for="ch" forName="picture2" refType="h" fact="0.2113"/>
                  <dgm:constr type="l" for="ch" forName="desTx2" refType="r" refFor="ch" refForName="parTx2"/>
                  <dgm:constr type="r" for="ch" forName="desTx2" refType="w"/>
                  <dgm:constr type="t" for="ch" forName="desTx2" refType="t" refFor="ch" refForName="parTx2"/>
                  <dgm:constr type="h" for="ch" forName="desTx2" refType="h" refFor="ch" refForName="parTx2"/>
                  <dgm:constr type="l" for="ch" forName="parTx3" refType="w" fact="0.5229"/>
                  <dgm:constr type="t" for="ch" forName="parTx3" refType="h" fact="0.5294"/>
                  <dgm:constr type="w" for="ch" forName="parTx3" refType="w" fact="0.294"/>
                  <dgm:constr type="h" for="ch" forName="parTx3" refType="h" fact="0.1222"/>
                  <dgm:constr type="ctrX" for="ch" forName="picture3" refType="w" fact="0.5095"/>
                  <dgm:constr type="ctrY" for="ch" forName="picture3" refType="h" fact="0.5121"/>
                  <dgm:constr type="w" for="ch" forName="picture3" refType="w" fact="0.1363"/>
                  <dgm:constr type="h" for="ch" forName="picture3" refType="h" fact="0.2113"/>
                  <dgm:constr type="l" for="ch" forName="desTx3" refType="r" refFor="ch" refForName="parTx3"/>
                  <dgm:constr type="r" for="ch" forName="desTx3" refType="w"/>
                  <dgm:constr type="t" for="ch" forName="desTx3" refType="t" refFor="ch" refForName="parTx3"/>
                  <dgm:constr type="h" for="ch" forName="desTx3" refType="h" refFor="ch" refForName="parTx3"/>
                  <dgm:constr type="l" for="ch" forName="parTx4" refType="w" fact="0.5722"/>
                  <dgm:constr type="t" for="ch" forName="parTx4" refType="h" fact="0.2523"/>
                  <dgm:constr type="w" for="ch" forName="parTx4" refType="w" fact="0.294"/>
                  <dgm:constr type="h" for="ch" forName="parTx4" refType="h" fact="0.1222"/>
                  <dgm:constr type="ctrX" for="ch" forName="picture4" refType="w" fact="0.5588"/>
                  <dgm:constr type="ctrY" for="ch" forName="picture4" refType="h" fact="0.235"/>
                  <dgm:constr type="w" for="ch" forName="picture4" refType="w" fact="0.1363"/>
                  <dgm:constr type="h" for="ch" forName="picture4" refType="h" fact="0.2113"/>
                  <dgm:constr type="l" for="ch" forName="desTx4" refType="r" refFor="ch" refForName="parTx4"/>
                  <dgm:constr type="r" for="ch" forName="desTx4" refType="w"/>
                  <dgm:constr type="t" for="ch" forName="desTx4" refType="t" refFor="ch" refForName="parTx4"/>
                  <dgm:constr type="h" for="ch" forName="desTx4" refType="h" refFor="ch" refForName="parTx4"/>
                </dgm:constrLst>
              </dgm:if>
              <dgm:else name="Name37">
                <dgm:alg type="composite">
                  <dgm:param type="ar" val="1.2675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userD" refType="w" fact="0.0167"/>
                  <dgm:constr type="ctrX" for="ch" forName="dot1" refType="w" fact="0.3978"/>
                  <dgm:constr type="ctrY" for="ch" forName="dot1" refType="h" fact="0.8215"/>
                  <dgm:constr type="w" for="ch" forName="dot1" refType="userD"/>
                  <dgm:constr type="h" for="ch" forName="dot1" refType="userD"/>
                  <dgm:constr type="ctrX" for="ch" forName="dot2" refType="w" fact="0.3606"/>
                  <dgm:constr type="ctrY" for="ch" forName="dot2" refType="h" fact="0.843"/>
                  <dgm:constr type="w" for="ch" forName="dot2" refType="userD"/>
                  <dgm:constr type="h" for="ch" forName="dot2" refType="userD"/>
                  <dgm:constr type="ctrX" for="ch" forName="dot3" refType="w" fact="0.3223"/>
                  <dgm:constr type="ctrY" for="ch" forName="dot3" refType="h" fact="0.8607"/>
                  <dgm:constr type="w" for="ch" forName="dot3" refType="userD"/>
                  <dgm:constr type="h" for="ch" forName="dot3" refType="userD"/>
                  <dgm:constr type="ctrX" for="ch" forName="dot4" refType="w" fact="0.2829"/>
                  <dgm:constr type="ctrY" for="ch" forName="dot4" refType="h" fact="0.8745"/>
                  <dgm:constr type="w" for="ch" forName="dot4" refType="userD"/>
                  <dgm:constr type="h" for="ch" forName="dot4" refType="userD"/>
                  <dgm:constr type="ctrX" for="ch" forName="dot5" refType="w" fact="0.5717"/>
                  <dgm:constr type="ctrY" for="ch" forName="dot5" refType="h" fact="0.6419"/>
                  <dgm:constr type="w" for="ch" forName="dot5" refType="userD"/>
                  <dgm:constr type="h" for="ch" forName="dot5" refType="userD"/>
                  <dgm:constr type="ctrX" for="ch" forName="dot6" refType="w" fact="0.6709"/>
                  <dgm:constr type="ctrY" for="ch" forName="dot6" refType="h" fact="0.3784"/>
                  <dgm:constr type="w" for="ch" forName="dot6" refType="userD"/>
                  <dgm:constr type="h" for="ch" forName="dot6" refType="userD"/>
                  <dgm:constr type="ctrX" for="ch" forName="dotArrow1" refType="w" fact="0.6441"/>
                  <dgm:constr type="ctrY" for="ch" forName="dotArrow1" refType="h" fact="0.0496"/>
                  <dgm:constr type="w" for="ch" forName="dotArrow1" refType="userD"/>
                  <dgm:constr type="h" for="ch" forName="dotArrow1" refType="userD"/>
                  <dgm:constr type="ctrX" for="ch" forName="dotArrow2" refType="w" fact="0.6679"/>
                  <dgm:constr type="ctrY" for="ch" forName="dotArrow2" refType="h" fact="0.0282"/>
                  <dgm:constr type="w" for="ch" forName="dotArrow2" refType="userD"/>
                  <dgm:constr type="h" for="ch" forName="dotArrow2" refType="userD"/>
                  <dgm:constr type="ctrX" for="ch" forName="dotArrow3" refType="w" fact="0.6917"/>
                  <dgm:constr type="ctrY" for="ch" forName="dotArrow3" refType="h" fact="0.0068"/>
                  <dgm:constr type="w" for="ch" forName="dotArrow3" refType="userD"/>
                  <dgm:constr type="h" for="ch" forName="dotArrow3" refType="userD"/>
                  <dgm:constr type="ctrX" for="ch" forName="dotArrow4" refType="w" fact="0.7155"/>
                  <dgm:constr type="ctrY" for="ch" forName="dotArrow4" refType="h" fact="0.0282"/>
                  <dgm:constr type="w" for="ch" forName="dotArrow4" refType="userD"/>
                  <dgm:constr type="h" for="ch" forName="dotArrow4" refType="userD"/>
                  <dgm:constr type="ctrX" for="ch" forName="dotArrow5" refType="w" fact="0.7394"/>
                  <dgm:constr type="ctrY" for="ch" forName="dotArrow5" refType="h" fact="0.0496"/>
                  <dgm:constr type="w" for="ch" forName="dotArrow5" refType="userD"/>
                  <dgm:constr type="h" for="ch" forName="dotArrow5" refType="userD"/>
                  <dgm:constr type="ctrX" for="ch" forName="dotArrow6" refType="w" fact="0.6917"/>
                  <dgm:constr type="ctrY" for="ch" forName="dotArrow6" refType="h" fact="0.052"/>
                  <dgm:constr type="w" for="ch" forName="dotArrow6" refType="userD"/>
                  <dgm:constr type="h" for="ch" forName="dotArrow6" refType="userD"/>
                  <dgm:constr type="ctrX" for="ch" forName="dotArrow7" refType="w" fact="0.6917"/>
                  <dgm:constr type="ctrY" for="ch" forName="dotArrow7" refType="h" fact="0.0972"/>
                  <dgm:constr type="w" for="ch" forName="dotArrow7" refType="userD"/>
                  <dgm:constr type="h" for="ch" forName="dotArrow7" refType="userD"/>
                  <dgm:constr type="l" for="ch" forName="parTx1" refType="w" fact="0.1793"/>
                  <dgm:constr type="t" for="ch" forName="parTx1" refType="h" fact="0.9064"/>
                  <dgm:constr type="w" for="ch" forName="parTx1" refType="w" fact="0.3595"/>
                  <dgm:constr type="h" for="ch" forName="parTx1" refType="h" fact="0.1222"/>
                  <dgm:constr type="ctrX" for="ch" forName="picture1" refType="w" fact="0.163"/>
                  <dgm:constr type="ctrY" for="ch" forName="picture1" refType="h" fact="0.8922"/>
                  <dgm:constr type="w" for="ch" forName="picture1" refType="w" fact="0.1667"/>
                  <dgm:constr type="h" for="ch" forName="picture1" refType="h" fact="0.2113"/>
                  <dgm:constr type="l" for="ch" forName="parTx2" refType="w" fact="0.502"/>
                  <dgm:constr type="t" for="ch" forName="parTx2" refType="h" fact="0.7589"/>
                  <dgm:constr type="w" for="ch" forName="parTx2" refType="w" fact="0.3595"/>
                  <dgm:constr type="h" for="ch" forName="parTx2" refType="h" fact="0.1222"/>
                  <dgm:constr type="ctrX" for="ch" forName="picture2" refType="w" fact="0.4857"/>
                  <dgm:constr type="ctrY" for="ch" forName="picture2" refType="h" fact="0.7447"/>
                  <dgm:constr type="w" for="ch" forName="picture2" refType="w" fact="0.1667"/>
                  <dgm:constr type="h" for="ch" forName="picture2" refType="h" fact="0.2113"/>
                  <dgm:constr type="l" for="ch" forName="parTx3" refType="w" fact="0.6394"/>
                  <dgm:constr type="t" for="ch" forName="parTx3" refType="h" fact="0.5263"/>
                  <dgm:constr type="w" for="ch" forName="parTx3" refType="w" fact="0.3595"/>
                  <dgm:constr type="h" for="ch" forName="parTx3" refType="h" fact="0.1222"/>
                  <dgm:constr type="ctrX" for="ch" forName="picture3" refType="w" fact="0.6231"/>
                  <dgm:constr type="ctrY" for="ch" forName="picture3" refType="h" fact="0.5121"/>
                  <dgm:constr type="w" for="ch" forName="picture3" refType="w" fact="0.1667"/>
                  <dgm:constr type="h" for="ch" forName="picture3" refType="h" fact="0.2113"/>
                  <dgm:constr type="l" for="ch" forName="parTx4" refType="w" fact="0.6997"/>
                  <dgm:constr type="t" for="ch" forName="parTx4" refType="h" fact="0.2492"/>
                  <dgm:constr type="w" for="ch" forName="parTx4" refType="w" fact="0.3595"/>
                  <dgm:constr type="h" for="ch" forName="parTx4" refType="h" fact="0.1222"/>
                  <dgm:constr type="ctrX" for="ch" forName="picture4" refType="w" fact="0.6834"/>
                  <dgm:constr type="ctrY" for="ch" forName="picture4" refType="h" fact="0.235"/>
                  <dgm:constr type="w" for="ch" forName="picture4" refType="w" fact="0.1667"/>
                  <dgm:constr type="h" for="ch" forName="picture4" refType="h" fact="0.2113"/>
                </dgm:constrLst>
              </dgm:else>
            </dgm:choose>
          </dgm:if>
          <dgm:else name="Name38">
            <dgm:choose name="Name39">
              <dgm:if name="Name40" axis="des" func="maxDepth" op="gt" val="1">
                <dgm:alg type="composite">
                  <dgm:param type="ar" val="1.55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primFontSz" for="ch" forName="desTx4" refType="primFontSz" refFor="ch" refForName="desTx1" op="equ"/>
                  <dgm:constr type="userD" refType="w" fact="0.0136"/>
                  <dgm:constr type="ctrX" for="ch" forName="dot1" refType="w" fact="0.6747"/>
                  <dgm:constr type="ctrY" for="ch" forName="dot1" refType="h" fact="0.8215"/>
                  <dgm:constr type="w" for="ch" forName="dot1" refType="userD"/>
                  <dgm:constr type="h" for="ch" forName="dot1" refType="userD"/>
                  <dgm:constr type="ctrX" for="ch" forName="dot2" refType="w" fact="0.7051"/>
                  <dgm:constr type="ctrY" for="ch" forName="dot2" refType="h" fact="0.843"/>
                  <dgm:constr type="w" for="ch" forName="dot2" refType="userD"/>
                  <dgm:constr type="h" for="ch" forName="dot2" refType="userD"/>
                  <dgm:constr type="ctrX" for="ch" forName="dot3" refType="w" fact="0.7365"/>
                  <dgm:constr type="ctrY" for="ch" forName="dot3" refType="h" fact="0.8607"/>
                  <dgm:constr type="w" for="ch" forName="dot3" refType="userD"/>
                  <dgm:constr type="h" for="ch" forName="dot3" refType="userD"/>
                  <dgm:constr type="ctrX" for="ch" forName="dot4" refType="w" fact="0.7687"/>
                  <dgm:constr type="ctrY" for="ch" forName="dot4" refType="h" fact="0.8745"/>
                  <dgm:constr type="w" for="ch" forName="dot4" refType="userD"/>
                  <dgm:constr type="h" for="ch" forName="dot4" refType="userD"/>
                  <dgm:constr type="ctrX" for="ch" forName="dot5" refType="w" fact="0.5325"/>
                  <dgm:constr type="ctrY" for="ch" forName="dot5" refType="h" fact="0.6419"/>
                  <dgm:constr type="w" for="ch" forName="dot5" refType="userD"/>
                  <dgm:constr type="h" for="ch" forName="dot5" refType="userD"/>
                  <dgm:constr type="ctrX" for="ch" forName="dot6" refType="w" fact="0.4514"/>
                  <dgm:constr type="ctrY" for="ch" forName="dot6" refType="h" fact="0.3784"/>
                  <dgm:constr type="w" for="ch" forName="dot6" refType="userD"/>
                  <dgm:constr type="h" for="ch" forName="dot6" refType="userD"/>
                  <dgm:constr type="ctrX" for="ch" forName="dotArrow1" refType="w" fact="0.4733"/>
                  <dgm:constr type="ctrY" for="ch" forName="dotArrow1" refType="h" fact="0.0496"/>
                  <dgm:constr type="w" for="ch" forName="dotArrow1" refType="userD"/>
                  <dgm:constr type="h" for="ch" forName="dotArrow1" refType="userD"/>
                  <dgm:constr type="ctrX" for="ch" forName="dotArrow2" refType="w" fact="0.4538"/>
                  <dgm:constr type="ctrY" for="ch" forName="dotArrow2" refType="h" fact="0.0282"/>
                  <dgm:constr type="w" for="ch" forName="dotArrow2" refType="userD"/>
                  <dgm:constr type="h" for="ch" forName="dotArrow2" refType="userD"/>
                  <dgm:constr type="ctrX" for="ch" forName="dotArrow3" refType="w" fact="0.4343"/>
                  <dgm:constr type="ctrY" for="ch" forName="dotArrow3" refType="h" fact="0.0068"/>
                  <dgm:constr type="w" for="ch" forName="dotArrow3" refType="userD"/>
                  <dgm:constr type="h" for="ch" forName="dotArrow3" refType="userD"/>
                  <dgm:constr type="ctrX" for="ch" forName="dotArrow4" refType="w" fact="0.4149"/>
                  <dgm:constr type="ctrY" for="ch" forName="dotArrow4" refType="h" fact="0.0282"/>
                  <dgm:constr type="w" for="ch" forName="dotArrow4" refType="userD"/>
                  <dgm:constr type="h" for="ch" forName="dotArrow4" refType="userD"/>
                  <dgm:constr type="ctrX" for="ch" forName="dotArrow5" refType="w" fact="0.3954"/>
                  <dgm:constr type="ctrY" for="ch" forName="dotArrow5" refType="h" fact="0.0496"/>
                  <dgm:constr type="w" for="ch" forName="dotArrow5" refType="userD"/>
                  <dgm:constr type="h" for="ch" forName="dotArrow5" refType="userD"/>
                  <dgm:constr type="ctrX" for="ch" forName="dotArrow6" refType="w" fact="0.4343"/>
                  <dgm:constr type="ctrY" for="ch" forName="dotArrow6" refType="h" fact="0.052"/>
                  <dgm:constr type="w" for="ch" forName="dotArrow6" refType="userD"/>
                  <dgm:constr type="h" for="ch" forName="dotArrow6" refType="userD"/>
                  <dgm:constr type="ctrX" for="ch" forName="dotArrow7" refType="w" fact="0.4343"/>
                  <dgm:constr type="ctrY" for="ch" forName="dotArrow7" refType="h" fact="0.0972"/>
                  <dgm:constr type="w" for="ch" forName="dotArrow7" refType="userD"/>
                  <dgm:constr type="h" for="ch" forName="dotArrow7" refType="userD"/>
                  <dgm:constr type="r" for="ch" forName="parTx1" refType="w" fact="0.8534"/>
                  <dgm:constr type="t" for="ch" forName="parTx1" refType="h" fact="0.9095"/>
                  <dgm:constr type="w" for="ch" forName="parTx1" refType="w" fact="0.294"/>
                  <dgm:constr type="h" for="ch" forName="parTx1" refType="h" fact="0.1222"/>
                  <dgm:constr type="ctrX" for="ch" forName="picture1" refType="w" fact="0.8667"/>
                  <dgm:constr type="ctrY" for="ch" forName="picture1" refType="h" fact="0.8922"/>
                  <dgm:constr type="w" for="ch" forName="picture1" refType="w" fact="0.1363"/>
                  <dgm:constr type="h" for="ch" forName="picture1" refType="h" fact="0.2113"/>
                  <dgm:constr type="r" for="ch" forName="desTx1" refType="l" refFor="ch" refForName="parTx1"/>
                  <dgm:constr type="l" for="ch" forName="desTx1"/>
                  <dgm:constr type="t" for="ch" forName="desTx1" refType="t" refFor="ch" refForName="parTx1"/>
                  <dgm:constr type="h" for="ch" forName="desTx1" refType="h" refFor="ch" refForName="parTx1"/>
                  <dgm:constr type="r" for="ch" forName="parTx2" refType="w" fact="0.5895"/>
                  <dgm:constr type="t" for="ch" forName="parTx2" refType="h" fact="0.762"/>
                  <dgm:constr type="w" for="ch" forName="parTx2" refType="w" fact="0.294"/>
                  <dgm:constr type="h" for="ch" forName="parTx2" refType="h" fact="0.1222"/>
                  <dgm:constr type="ctrX" for="ch" forName="picture2" refType="w" fact="0.6028"/>
                  <dgm:constr type="ctrY" for="ch" forName="picture2" refType="h" fact="0.7447"/>
                  <dgm:constr type="w" for="ch" forName="picture2" refType="w" fact="0.1363"/>
                  <dgm:constr type="h" for="ch" forName="picture2" refType="h" fact="0.2113"/>
                  <dgm:constr type="r" for="ch" forName="desTx2" refType="l" refFor="ch" refForName="parTx2"/>
                  <dgm:constr type="l" for="ch" forName="desTx2"/>
                  <dgm:constr type="t" for="ch" forName="desTx2" refType="t" refFor="ch" refForName="parTx2"/>
                  <dgm:constr type="h" for="ch" forName="desTx2" refType="h" refFor="ch" refForName="parTx2"/>
                  <dgm:constr type="r" for="ch" forName="parTx3" refType="w" fact="0.4771"/>
                  <dgm:constr type="t" for="ch" forName="parTx3" refType="h" fact="0.5294"/>
                  <dgm:constr type="w" for="ch" forName="parTx3" refType="w" fact="0.294"/>
                  <dgm:constr type="h" for="ch" forName="parTx3" refType="h" fact="0.1222"/>
                  <dgm:constr type="ctrX" for="ch" forName="picture3" refType="w" fact="0.4905"/>
                  <dgm:constr type="ctrY" for="ch" forName="picture3" refType="h" fact="0.5121"/>
                  <dgm:constr type="w" for="ch" forName="picture3" refType="w" fact="0.1363"/>
                  <dgm:constr type="h" for="ch" forName="picture3" refType="h" fact="0.2113"/>
                  <dgm:constr type="r" for="ch" forName="desTx3" refType="l" refFor="ch" refForName="parTx3"/>
                  <dgm:constr type="l" for="ch" forName="desTx3"/>
                  <dgm:constr type="t" for="ch" forName="desTx3" refType="t" refFor="ch" refForName="parTx3"/>
                  <dgm:constr type="h" for="ch" forName="desTx3" refType="h" refFor="ch" refForName="parTx3"/>
                  <dgm:constr type="r" for="ch" forName="parTx4" refType="w" fact="0.4278"/>
                  <dgm:constr type="t" for="ch" forName="parTx4" refType="h" fact="0.2523"/>
                  <dgm:constr type="w" for="ch" forName="parTx4" refType="w" fact="0.294"/>
                  <dgm:constr type="h" for="ch" forName="parTx4" refType="h" fact="0.1222"/>
                  <dgm:constr type="ctrX" for="ch" forName="picture4" refType="w" fact="0.4412"/>
                  <dgm:constr type="ctrY" for="ch" forName="picture4" refType="h" fact="0.235"/>
                  <dgm:constr type="w" for="ch" forName="picture4" refType="w" fact="0.1363"/>
                  <dgm:constr type="h" for="ch" forName="picture4" refType="h" fact="0.2113"/>
                  <dgm:constr type="r" for="ch" forName="desTx4" refType="l" refFor="ch" refForName="parTx4"/>
                  <dgm:constr type="l" for="ch" forName="desTx4"/>
                  <dgm:constr type="t" for="ch" forName="desTx4" refType="t" refFor="ch" refForName="parTx4"/>
                  <dgm:constr type="h" for="ch" forName="desTx4" refType="h" refFor="ch" refForName="parTx4"/>
                </dgm:constrLst>
              </dgm:if>
              <dgm:else name="Name41">
                <dgm:alg type="composite">
                  <dgm:param type="ar" val="1.2675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userD" refType="w" fact="0.0167"/>
                  <dgm:constr type="ctrX" for="ch" forName="dot1" refType="w" fact="0.6022"/>
                  <dgm:constr type="ctrY" for="ch" forName="dot1" refType="h" fact="0.8215"/>
                  <dgm:constr type="w" for="ch" forName="dot1" refType="userD"/>
                  <dgm:constr type="h" for="ch" forName="dot1" refType="userD"/>
                  <dgm:constr type="ctrX" for="ch" forName="dot2" refType="w" fact="0.6394"/>
                  <dgm:constr type="ctrY" for="ch" forName="dot2" refType="h" fact="0.843"/>
                  <dgm:constr type="w" for="ch" forName="dot2" refType="userD"/>
                  <dgm:constr type="h" for="ch" forName="dot2" refType="userD"/>
                  <dgm:constr type="ctrX" for="ch" forName="dot3" refType="w" fact="0.6777"/>
                  <dgm:constr type="ctrY" for="ch" forName="dot3" refType="h" fact="0.8607"/>
                  <dgm:constr type="w" for="ch" forName="dot3" refType="userD"/>
                  <dgm:constr type="h" for="ch" forName="dot3" refType="userD"/>
                  <dgm:constr type="ctrX" for="ch" forName="dot4" refType="w" fact="0.7171"/>
                  <dgm:constr type="ctrY" for="ch" forName="dot4" refType="h" fact="0.8745"/>
                  <dgm:constr type="w" for="ch" forName="dot4" refType="userD"/>
                  <dgm:constr type="h" for="ch" forName="dot4" refType="userD"/>
                  <dgm:constr type="ctrX" for="ch" forName="dot5" refType="w" fact="0.4283"/>
                  <dgm:constr type="ctrY" for="ch" forName="dot5" refType="h" fact="0.6419"/>
                  <dgm:constr type="w" for="ch" forName="dot5" refType="userD"/>
                  <dgm:constr type="h" for="ch" forName="dot5" refType="userD"/>
                  <dgm:constr type="ctrX" for="ch" forName="dot6" refType="w" fact="0.3291"/>
                  <dgm:constr type="ctrY" for="ch" forName="dot6" refType="h" fact="0.3784"/>
                  <dgm:constr type="w" for="ch" forName="dot6" refType="userD"/>
                  <dgm:constr type="h" for="ch" forName="dot6" refType="userD"/>
                  <dgm:constr type="ctrX" for="ch" forName="dotArrow1" refType="w" fact="0.3559"/>
                  <dgm:constr type="ctrY" for="ch" forName="dotArrow1" refType="h" fact="0.0496"/>
                  <dgm:constr type="w" for="ch" forName="dotArrow1" refType="userD"/>
                  <dgm:constr type="h" for="ch" forName="dotArrow1" refType="userD"/>
                  <dgm:constr type="ctrX" for="ch" forName="dotArrow2" refType="w" fact="0.3321"/>
                  <dgm:constr type="ctrY" for="ch" forName="dotArrow2" refType="h" fact="0.0282"/>
                  <dgm:constr type="w" for="ch" forName="dotArrow2" refType="userD"/>
                  <dgm:constr type="h" for="ch" forName="dotArrow2" refType="userD"/>
                  <dgm:constr type="ctrX" for="ch" forName="dotArrow3" refType="w" fact="0.3083"/>
                  <dgm:constr type="ctrY" for="ch" forName="dotArrow3" refType="h" fact="0.0068"/>
                  <dgm:constr type="w" for="ch" forName="dotArrow3" refType="userD"/>
                  <dgm:constr type="h" for="ch" forName="dotArrow3" refType="userD"/>
                  <dgm:constr type="ctrX" for="ch" forName="dotArrow4" refType="w" fact="0.2845"/>
                  <dgm:constr type="ctrY" for="ch" forName="dotArrow4" refType="h" fact="0.0282"/>
                  <dgm:constr type="w" for="ch" forName="dotArrow4" refType="userD"/>
                  <dgm:constr type="h" for="ch" forName="dotArrow4" refType="userD"/>
                  <dgm:constr type="ctrX" for="ch" forName="dotArrow5" refType="w" fact="0.2606"/>
                  <dgm:constr type="ctrY" for="ch" forName="dotArrow5" refType="h" fact="0.0496"/>
                  <dgm:constr type="w" for="ch" forName="dotArrow5" refType="userD"/>
                  <dgm:constr type="h" for="ch" forName="dotArrow5" refType="userD"/>
                  <dgm:constr type="ctrX" for="ch" forName="dotArrow6" refType="w" fact="0.3083"/>
                  <dgm:constr type="ctrY" for="ch" forName="dotArrow6" refType="h" fact="0.052"/>
                  <dgm:constr type="w" for="ch" forName="dotArrow6" refType="userD"/>
                  <dgm:constr type="h" for="ch" forName="dotArrow6" refType="userD"/>
                  <dgm:constr type="ctrX" for="ch" forName="dotArrow7" refType="w" fact="0.3083"/>
                  <dgm:constr type="ctrY" for="ch" forName="dotArrow7" refType="h" fact="0.0972"/>
                  <dgm:constr type="w" for="ch" forName="dotArrow7" refType="userD"/>
                  <dgm:constr type="h" for="ch" forName="dotArrow7" refType="userD"/>
                  <dgm:constr type="r" for="ch" forName="parTx1" refType="w" fact="0.8207"/>
                  <dgm:constr type="t" for="ch" forName="parTx1" refType="h" fact="0.9064"/>
                  <dgm:constr type="w" for="ch" forName="parTx1" refType="w" fact="0.3595"/>
                  <dgm:constr type="h" for="ch" forName="parTx1" refType="h" fact="0.1222"/>
                  <dgm:constr type="ctrX" for="ch" forName="picture1" refType="w" fact="0.837"/>
                  <dgm:constr type="ctrY" for="ch" forName="picture1" refType="h" fact="0.8922"/>
                  <dgm:constr type="w" for="ch" forName="picture1" refType="w" fact="0.1667"/>
                  <dgm:constr type="h" for="ch" forName="picture1" refType="h" fact="0.2113"/>
                  <dgm:constr type="r" for="ch" forName="parTx2" refType="w" fact="0.498"/>
                  <dgm:constr type="t" for="ch" forName="parTx2" refType="h" fact="0.7589"/>
                  <dgm:constr type="w" for="ch" forName="parTx2" refType="w" fact="0.3595"/>
                  <dgm:constr type="h" for="ch" forName="parTx2" refType="h" fact="0.1222"/>
                  <dgm:constr type="ctrX" for="ch" forName="picture2" refType="w" fact="0.5143"/>
                  <dgm:constr type="ctrY" for="ch" forName="picture2" refType="h" fact="0.7447"/>
                  <dgm:constr type="w" for="ch" forName="picture2" refType="w" fact="0.1667"/>
                  <dgm:constr type="h" for="ch" forName="picture2" refType="h" fact="0.2113"/>
                  <dgm:constr type="r" for="ch" forName="parTx3" refType="w" fact="0.3606"/>
                  <dgm:constr type="t" for="ch" forName="parTx3" refType="h" fact="0.5263"/>
                  <dgm:constr type="w" for="ch" forName="parTx3" refType="w" fact="0.3595"/>
                  <dgm:constr type="h" for="ch" forName="parTx3" refType="h" fact="0.1222"/>
                  <dgm:constr type="ctrX" for="ch" forName="picture3" refType="w" fact="0.3769"/>
                  <dgm:constr type="ctrY" for="ch" forName="picture3" refType="h" fact="0.5121"/>
                  <dgm:constr type="w" for="ch" forName="picture3" refType="w" fact="0.1667"/>
                  <dgm:constr type="h" for="ch" forName="picture3" refType="h" fact="0.2113"/>
                  <dgm:constr type="r" for="ch" forName="parTx4" refType="w" fact="0.3003"/>
                  <dgm:constr type="t" for="ch" forName="parTx4" refType="h" fact="0.2492"/>
                  <dgm:constr type="w" for="ch" forName="parTx4" refType="w" fact="0.3595"/>
                  <dgm:constr type="h" for="ch" forName="parTx4" refType="h" fact="0.1222"/>
                  <dgm:constr type="ctrX" for="ch" forName="picture4" refType="w" fact="0.3166"/>
                  <dgm:constr type="ctrY" for="ch" forName="picture4" refType="h" fact="0.235"/>
                  <dgm:constr type="w" for="ch" forName="picture4" refType="w" fact="0.1667"/>
                  <dgm:constr type="h" for="ch" forName="picture4" refType="h" fact="0.2113"/>
                </dgm:constrLst>
              </dgm:else>
            </dgm:choose>
          </dgm:else>
        </dgm:choose>
      </dgm:if>
      <dgm:if name="Name42" axis="ch" ptType="node" func="cnt" op="equ" val="5">
        <dgm:choose name="Name43">
          <dgm:if name="Name44" func="var" arg="dir" op="equ" val="norm">
            <dgm:choose name="Name45">
              <dgm:if name="Name46" axis="des" func="maxDepth" op="gt" val="1">
                <dgm:alg type="composite">
                  <dgm:param type="ar" val="1.41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primFontSz" for="ch" forName="desTx4" refType="primFontSz" refFor="ch" refForName="desTx1" op="equ"/>
                  <dgm:constr type="primFontSz" for="ch" forName="desTx5" refType="primFontSz" refFor="ch" refForName="desTx1" op="equ"/>
                  <dgm:constr type="userD" refType="w" fact="0.0118"/>
                  <dgm:constr type="ctrX" for="ch" forName="dot1" refType="w" fact="0.3263"/>
                  <dgm:constr type="ctrY" for="ch" forName="dot1" refType="h" fact="0.8674"/>
                  <dgm:constr type="w" for="ch" forName="dot1" refType="userD"/>
                  <dgm:constr type="h" for="ch" forName="dot1" refType="userD"/>
                  <dgm:constr type="ctrX" for="ch" forName="dot2" refType="w" fact="0.3001"/>
                  <dgm:constr type="ctrY" for="ch" forName="dot2" refType="h" fact="0.8824"/>
                  <dgm:constr type="w" for="ch" forName="dot2" refType="userD"/>
                  <dgm:constr type="h" for="ch" forName="dot2" refType="userD"/>
                  <dgm:constr type="ctrX" for="ch" forName="dot3" refType="w" fact="0.2733"/>
                  <dgm:constr type="ctrY" for="ch" forName="dot3" refType="h" fact="0.8948"/>
                  <dgm:constr type="w" for="ch" forName="dot3" refType="userD"/>
                  <dgm:constr type="h" for="ch" forName="dot3" refType="userD"/>
                  <dgm:constr type="ctrX" for="ch" forName="dot4" refType="w" fact="0.2462"/>
                  <dgm:constr type="ctrY" for="ch" forName="dot4" refType="h" fact="0.9044"/>
                  <dgm:constr type="w" for="ch" forName="dot4" refType="userD"/>
                  <dgm:constr type="h" for="ch" forName="dot4" refType="userD"/>
                  <dgm:constr type="ctrX" for="ch" forName="dot5" refType="w" fact="0.4691"/>
                  <dgm:constr type="ctrY" for="ch" forName="dot5" refType="h" fact="0.7222"/>
                  <dgm:constr type="w" for="ch" forName="dot5" refType="userD"/>
                  <dgm:constr type="h" for="ch" forName="dot5" refType="userD"/>
                  <dgm:constr type="ctrX" for="ch" forName="dot6" refType="w" fact="0.4484"/>
                  <dgm:constr type="ctrY" for="ch" forName="dot6" refType="h" fact="0.7518"/>
                  <dgm:constr type="w" for="ch" forName="dot6" refType="userD"/>
                  <dgm:constr type="h" for="ch" forName="dot6" refType="userD"/>
                  <dgm:constr type="ctrX" for="ch" forName="dot7" refType="w" fact="0.5549"/>
                  <dgm:constr type="ctrY" for="ch" forName="dot7" refType="h" fact="0.5422"/>
                  <dgm:constr type="w" for="ch" forName="dot7" refType="userD"/>
                  <dgm:constr type="h" for="ch" forName="dot7" refType="userD"/>
                  <dgm:constr type="ctrX" for="ch" forName="dot8" refType="w" fact="0.601"/>
                  <dgm:constr type="ctrY" for="ch" forName="dot8" refType="h" fact="0.3229"/>
                  <dgm:constr type="w" for="ch" forName="dot8" refType="userD"/>
                  <dgm:constr type="h" for="ch" forName="dot8" refType="userD"/>
                  <dgm:constr type="ctrX" for="ch" forName="dotArrow1" refType="w" fact="0.5779"/>
                  <dgm:constr type="ctrY" for="ch" forName="dotArrow1" refType="h" fact="0.0635"/>
                  <dgm:constr type="w" for="ch" forName="dotArrow1" refType="userD"/>
                  <dgm:constr type="h" for="ch" forName="dotArrow1" refType="userD"/>
                  <dgm:constr type="ctrX" for="ch" forName="dotArrow2" refType="w" fact="0.5951"/>
                  <dgm:constr type="ctrY" for="ch" forName="dotArrow2" refType="h" fact="0.0448"/>
                  <dgm:constr type="w" for="ch" forName="dotArrow2" refType="userD"/>
                  <dgm:constr type="h" for="ch" forName="dotArrow2" refType="userD"/>
                  <dgm:constr type="ctrX" for="ch" forName="dotArrow3" refType="w" fact="0.6123"/>
                  <dgm:constr type="ctrY" for="ch" forName="dotArrow3" refType="h" fact="0.026"/>
                  <dgm:constr type="w" for="ch" forName="dotArrow3" refType="userD"/>
                  <dgm:constr type="h" for="ch" forName="dotArrow3" refType="userD"/>
                  <dgm:constr type="ctrX" for="ch" forName="dotArrow4" refType="w" fact="0.6295"/>
                  <dgm:constr type="ctrY" for="ch" forName="dotArrow4" refType="h" fact="0.0448"/>
                  <dgm:constr type="w" for="ch" forName="dotArrow4" refType="userD"/>
                  <dgm:constr type="h" for="ch" forName="dotArrow4" refType="userD"/>
                  <dgm:constr type="ctrX" for="ch" forName="dotArrow5" refType="w" fact="0.6467"/>
                  <dgm:constr type="ctrY" for="ch" forName="dotArrow5" refType="h" fact="0.0635"/>
                  <dgm:constr type="w" for="ch" forName="dotArrow5" refType="userD"/>
                  <dgm:constr type="h" for="ch" forName="dotArrow5" refType="userD"/>
                  <dgm:constr type="ctrX" for="ch" forName="dotArrow6" refType="w" fact="0.6123"/>
                  <dgm:constr type="ctrY" for="ch" forName="dotArrow6" refType="h" fact="0.0656"/>
                  <dgm:constr type="w" for="ch" forName="dotArrow6" refType="userD"/>
                  <dgm:constr type="h" for="ch" forName="dotArrow6" refType="userD"/>
                  <dgm:constr type="ctrX" for="ch" forName="dotArrow7" refType="w" fact="0.6123"/>
                  <dgm:constr type="ctrY" for="ch" forName="dotArrow7" refType="h" fact="0.1052"/>
                  <dgm:constr type="w" for="ch" forName="dotArrow7" refType="userD"/>
                  <dgm:constr type="h" for="ch" forName="dotArrow7" refType="userD"/>
                  <dgm:constr type="l" for="ch" forName="parTx1" refType="w" fact="0.1746"/>
                  <dgm:constr type="t" for="ch" forName="parTx1" refType="h" fact="0.9304"/>
                  <dgm:constr type="w" for="ch" forName="parTx1" refType="w" fact="0.2544"/>
                  <dgm:constr type="h" for="ch" forName="parTx1" refType="h" fact="0.0962"/>
                  <dgm:constr type="ctrX" for="ch" forName="picture1" refType="w" fact="0.1631"/>
                  <dgm:constr type="ctrY" for="ch" forName="picture1" refType="h" fact="0.9169"/>
                  <dgm:constr type="w" for="ch" forName="picture1" refType="w" fact="0.118"/>
                  <dgm:constr type="h" for="ch" forName="picture1" refType="h" fact="0.1663"/>
                  <dgm:constr type="l" for="ch" forName="desTx1" refType="r" refFor="ch" refForName="parTx1"/>
                  <dgm:constr type="r" for="ch" forName="desTx1" refType="w"/>
                  <dgm:constr type="t" for="ch" forName="desTx1" refType="t" refFor="ch" refForName="parTx1"/>
                  <dgm:constr type="h" for="ch" forName="desTx1" refType="h" refFor="ch" refForName="parTx1"/>
                  <dgm:constr type="l" for="ch" forName="parTx2" refType="w" fact="0.3982"/>
                  <dgm:constr type="t" for="ch" forName="parTx2" refType="h" fact="0.8167"/>
                  <dgm:constr type="w" for="ch" forName="parTx2" refType="w" fact="0.2544"/>
                  <dgm:constr type="h" for="ch" forName="parTx2" refType="h" fact="0.0962"/>
                  <dgm:constr type="ctrX" for="ch" forName="picture2" refType="w" fact="0.3866"/>
                  <dgm:constr type="ctrY" for="ch" forName="picture2" refType="h" fact="0.8032"/>
                  <dgm:constr type="w" for="ch" forName="picture2" refType="w" fact="0.118"/>
                  <dgm:constr type="h" for="ch" forName="picture2" refType="h" fact="0.1663"/>
                  <dgm:constr type="l" for="ch" forName="desTx2" refType="r" refFor="ch" refForName="parTx2"/>
                  <dgm:constr type="r" for="ch" forName="desTx2" refType="w"/>
                  <dgm:constr type="t" for="ch" forName="desTx2" refType="t" refFor="ch" refForName="parTx2"/>
                  <dgm:constr type="h" for="ch" forName="desTx2" refType="h" refFor="ch" refForName="parTx2"/>
                  <dgm:constr type="l" for="ch" forName="parTx3" refType="w" fact="0.5194"/>
                  <dgm:constr type="t" for="ch" forName="parTx3" refType="h" fact="0.6524"/>
                  <dgm:constr type="w" for="ch" forName="parTx3" refType="w" fact="0.2544"/>
                  <dgm:constr type="h" for="ch" forName="parTx3" refType="h" fact="0.0962"/>
                  <dgm:constr type="ctrX" for="ch" forName="picture3" refType="w" fact="0.5078"/>
                  <dgm:constr type="ctrY" for="ch" forName="picture3" refType="h" fact="0.6389"/>
                  <dgm:constr type="w" for="ch" forName="picture3" refType="w" fact="0.118"/>
                  <dgm:constr type="h" for="ch" forName="picture3" refType="h" fact="0.1663"/>
                  <dgm:constr type="l" for="ch" forName="desTx3" refType="r" refFor="ch" refForName="parTx3"/>
                  <dgm:constr type="r" for="ch" forName="desTx3" refType="w"/>
                  <dgm:constr type="t" for="ch" forName="desTx3" refType="t" refFor="ch" refForName="parTx3"/>
                  <dgm:constr type="h" for="ch" forName="desTx3" refType="h" refFor="ch" refForName="parTx3"/>
                  <dgm:constr type="l" for="ch" forName="parTx4" refType="w" fact="0.5827"/>
                  <dgm:constr type="t" for="ch" forName="parTx4" refType="h" fact="0.4412"/>
                  <dgm:constr type="w" for="ch" forName="parTx4" refType="w" fact="0.2544"/>
                  <dgm:constr type="h" for="ch" forName="parTx4" refType="h" fact="0.0962"/>
                  <dgm:constr type="ctrX" for="ch" forName="picture4" refType="w" fact="0.5712"/>
                  <dgm:constr type="ctrY" for="ch" forName="picture4" refType="h" fact="0.4277"/>
                  <dgm:constr type="w" for="ch" forName="picture4" refType="w" fact="0.118"/>
                  <dgm:constr type="h" for="ch" forName="picture4" refType="h" fact="0.1663"/>
                  <dgm:constr type="l" for="ch" forName="desTx4" refType="r" refFor="ch" refForName="parTx4"/>
                  <dgm:constr type="r" for="ch" forName="desTx4" refType="w"/>
                  <dgm:constr type="t" for="ch" forName="desTx4" refType="t" refFor="ch" refForName="parTx4"/>
                  <dgm:constr type="h" for="ch" forName="desTx4" refType="h" refFor="ch" refForName="parTx4"/>
                  <dgm:constr type="l" for="ch" forName="parTx5" refType="w" fact="0.618"/>
                  <dgm:constr type="t" for="ch" forName="parTx5" refType="h" fact="0.2262"/>
                  <dgm:constr type="w" for="ch" forName="parTx5" refType="w" fact="0.2544"/>
                  <dgm:constr type="h" for="ch" forName="parTx5" refType="h" fact="0.0962"/>
                  <dgm:constr type="ctrX" for="ch" forName="picture5" refType="w" fact="0.6064"/>
                  <dgm:constr type="ctrY" for="ch" forName="picture5" refType="h" fact="0.2127"/>
                  <dgm:constr type="w" for="ch" forName="picture5" refType="w" fact="0.118"/>
                  <dgm:constr type="h" for="ch" forName="picture5" refType="h" fact="0.1663"/>
                  <dgm:constr type="l" for="ch" forName="desTx5" refType="r" refFor="ch" refForName="parTx5"/>
                  <dgm:constr type="r" for="ch" forName="desTx5" refType="w"/>
                  <dgm:constr type="t" for="ch" forName="desTx5" refType="t" refFor="ch" refForName="parTx5"/>
                  <dgm:constr type="h" for="ch" forName="desTx5" refType="h" refFor="ch" refForName="parTx5"/>
                </dgm:constrLst>
              </dgm:if>
              <dgm:else name="Name47">
                <dgm:alg type="composite">
                  <dgm:param type="ar" val="1.1643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userD" refType="w" fact="0.0143"/>
                  <dgm:constr type="ctrX" for="ch" forName="dot1" refType="w" fact="0.3951"/>
                  <dgm:constr type="ctrY" for="ch" forName="dot1" refType="h" fact="0.8674"/>
                  <dgm:constr type="w" for="ch" forName="dot1" refType="userD"/>
                  <dgm:constr type="h" for="ch" forName="dot1" refType="userD"/>
                  <dgm:constr type="ctrX" for="ch" forName="dot2" refType="w" fact="0.3634"/>
                  <dgm:constr type="ctrY" for="ch" forName="dot2" refType="h" fact="0.8824"/>
                  <dgm:constr type="w" for="ch" forName="dot2" refType="userD"/>
                  <dgm:constr type="h" for="ch" forName="dot2" refType="userD"/>
                  <dgm:constr type="ctrX" for="ch" forName="dot3" refType="w" fact="0.331"/>
                  <dgm:constr type="ctrY" for="ch" forName="dot3" refType="h" fact="0.8948"/>
                  <dgm:constr type="w" for="ch" forName="dot3" refType="userD"/>
                  <dgm:constr type="h" for="ch" forName="dot3" refType="userD"/>
                  <dgm:constr type="ctrX" for="ch" forName="dot4" refType="w" fact="0.2981"/>
                  <dgm:constr type="ctrY" for="ch" forName="dot4" refType="h" fact="0.9044"/>
                  <dgm:constr type="w" for="ch" forName="dot4" refType="userD"/>
                  <dgm:constr type="h" for="ch" forName="dot4" refType="userD"/>
                  <dgm:constr type="ctrX" for="ch" forName="dot5" refType="w" fact="0.5681"/>
                  <dgm:constr type="ctrY" for="ch" forName="dot5" refType="h" fact="0.7222"/>
                  <dgm:constr type="w" for="ch" forName="dot5" refType="userD"/>
                  <dgm:constr type="h" for="ch" forName="dot5" refType="userD"/>
                  <dgm:constr type="ctrX" for="ch" forName="dot6" refType="w" fact="0.543"/>
                  <dgm:constr type="ctrY" for="ch" forName="dot6" refType="h" fact="0.7518"/>
                  <dgm:constr type="w" for="ch" forName="dot6" refType="userD"/>
                  <dgm:constr type="h" for="ch" forName="dot6" refType="userD"/>
                  <dgm:constr type="ctrX" for="ch" forName="dot7" refType="w" fact="0.672"/>
                  <dgm:constr type="ctrY" for="ch" forName="dot7" refType="h" fact="0.5422"/>
                  <dgm:constr type="w" for="ch" forName="dot7" refType="userD"/>
                  <dgm:constr type="h" for="ch" forName="dot7" refType="userD"/>
                  <dgm:constr type="ctrX" for="ch" forName="dot8" refType="w" fact="0.7278"/>
                  <dgm:constr type="ctrY" for="ch" forName="dot8" refType="h" fact="0.3229"/>
                  <dgm:constr type="w" for="ch" forName="dot8" refType="userD"/>
                  <dgm:constr type="h" for="ch" forName="dot8" refType="userD"/>
                  <dgm:constr type="ctrX" for="ch" forName="dotArrow1" refType="w" fact="0.6999"/>
                  <dgm:constr type="ctrY" for="ch" forName="dotArrow1" refType="h" fact="0.0635"/>
                  <dgm:constr type="w" for="ch" forName="dotArrow1" refType="userD"/>
                  <dgm:constr type="h" for="ch" forName="dotArrow1" refType="userD"/>
                  <dgm:constr type="ctrX" for="ch" forName="dotArrow2" refType="w" fact="0.7207"/>
                  <dgm:constr type="ctrY" for="ch" forName="dotArrow2" refType="h" fact="0.0448"/>
                  <dgm:constr type="w" for="ch" forName="dotArrow2" refType="userD"/>
                  <dgm:constr type="h" for="ch" forName="dotArrow2" refType="userD"/>
                  <dgm:constr type="ctrX" for="ch" forName="dotArrow3" refType="w" fact="0.7415"/>
                  <dgm:constr type="ctrY" for="ch" forName="dotArrow3" refType="h" fact="0.026"/>
                  <dgm:constr type="w" for="ch" forName="dotArrow3" refType="userD"/>
                  <dgm:constr type="h" for="ch" forName="dotArrow3" refType="userD"/>
                  <dgm:constr type="ctrX" for="ch" forName="dotArrow4" refType="w" fact="0.7624"/>
                  <dgm:constr type="ctrY" for="ch" forName="dotArrow4" refType="h" fact="0.0448"/>
                  <dgm:constr type="w" for="ch" forName="dotArrow4" refType="userD"/>
                  <dgm:constr type="h" for="ch" forName="dotArrow4" refType="userD"/>
                  <dgm:constr type="ctrX" for="ch" forName="dotArrow5" refType="w" fact="0.7832"/>
                  <dgm:constr type="ctrY" for="ch" forName="dotArrow5" refType="h" fact="0.0635"/>
                  <dgm:constr type="w" for="ch" forName="dotArrow5" refType="userD"/>
                  <dgm:constr type="h" for="ch" forName="dotArrow5" refType="userD"/>
                  <dgm:constr type="ctrX" for="ch" forName="dotArrow6" refType="w" fact="0.7415"/>
                  <dgm:constr type="ctrY" for="ch" forName="dotArrow6" refType="h" fact="0.0656"/>
                  <dgm:constr type="w" for="ch" forName="dotArrow6" refType="userD"/>
                  <dgm:constr type="h" for="ch" forName="dotArrow6" refType="userD"/>
                  <dgm:constr type="ctrX" for="ch" forName="dotArrow7" refType="w" fact="0.7415"/>
                  <dgm:constr type="ctrY" for="ch" forName="dotArrow7" refType="h" fact="0.1052"/>
                  <dgm:constr type="w" for="ch" forName="dotArrow7" refType="userD"/>
                  <dgm:constr type="h" for="ch" forName="dotArrow7" refType="userD"/>
                  <dgm:constr type="l" for="ch" forName="parTx1" refType="w" fact="0.2115"/>
                  <dgm:constr type="t" for="ch" forName="parTx1" refType="h" fact="0.928"/>
                  <dgm:constr type="w" for="ch" forName="parTx1" refType="w" fact="0.3081"/>
                  <dgm:constr type="h" for="ch" forName="parTx1" refType="h" fact="0.0962"/>
                  <dgm:constr type="ctrX" for="ch" forName="picture1" refType="w" fact="0.1975"/>
                  <dgm:constr type="ctrY" for="ch" forName="picture1" refType="h" fact="0.9169"/>
                  <dgm:constr type="w" for="ch" forName="picture1" refType="w" fact="0.1429"/>
                  <dgm:constr type="h" for="ch" forName="picture1" refType="h" fact="0.1663"/>
                  <dgm:constr type="l" for="ch" forName="parTx2" refType="w" fact="0.4822"/>
                  <dgm:constr type="t" for="ch" forName="parTx2" refType="h" fact="0.8143"/>
                  <dgm:constr type="w" for="ch" forName="parTx2" refType="w" fact="0.3081"/>
                  <dgm:constr type="h" for="ch" forName="parTx2" refType="h" fact="0.0962"/>
                  <dgm:constr type="ctrX" for="ch" forName="picture2" refType="w" fact="0.4682"/>
                  <dgm:constr type="ctrY" for="ch" forName="picture2" refType="h" fact="0.8032"/>
                  <dgm:constr type="w" for="ch" forName="picture2" refType="w" fact="0.1429"/>
                  <dgm:constr type="h" for="ch" forName="picture2" refType="h" fact="0.1663"/>
                  <dgm:constr type="l" for="ch" forName="parTx3" refType="w" fact="0.629"/>
                  <dgm:constr type="t" for="ch" forName="parTx3" refType="h" fact="0.65"/>
                  <dgm:constr type="w" for="ch" forName="parTx3" refType="w" fact="0.3081"/>
                  <dgm:constr type="h" for="ch" forName="parTx3" refType="h" fact="0.0962"/>
                  <dgm:constr type="ctrX" for="ch" forName="picture3" refType="w" fact="0.615"/>
                  <dgm:constr type="ctrY" for="ch" forName="picture3" refType="h" fact="0.6389"/>
                  <dgm:constr type="w" for="ch" forName="picture3" refType="w" fact="0.1429"/>
                  <dgm:constr type="h" for="ch" forName="picture3" refType="h" fact="0.1663"/>
                  <dgm:constr type="l" for="ch" forName="parTx4" refType="w" fact="0.7057"/>
                  <dgm:constr type="t" for="ch" forName="parTx4" refType="h" fact="0.4388"/>
                  <dgm:constr type="w" for="ch" forName="parTx4" refType="w" fact="0.3081"/>
                  <dgm:constr type="h" for="ch" forName="parTx4" refType="h" fact="0.0962"/>
                  <dgm:constr type="ctrX" for="ch" forName="picture4" refType="w" fact="0.6917"/>
                  <dgm:constr type="ctrY" for="ch" forName="picture4" refType="h" fact="0.4277"/>
                  <dgm:constr type="w" for="ch" forName="picture4" refType="w" fact="0.1429"/>
                  <dgm:constr type="h" for="ch" forName="picture4" refType="h" fact="0.1663"/>
                  <dgm:constr type="l" for="ch" forName="parTx5" refType="w" fact="0.7484"/>
                  <dgm:constr type="t" for="ch" forName="parTx5" refType="h" fact="0.2238"/>
                  <dgm:constr type="w" for="ch" forName="parTx5" refType="w" fact="0.3081"/>
                  <dgm:constr type="h" for="ch" forName="parTx5" refType="h" fact="0.0962"/>
                  <dgm:constr type="ctrX" for="ch" forName="picture5" refType="w" fact="0.7344"/>
                  <dgm:constr type="ctrY" for="ch" forName="picture5" refType="h" fact="0.2127"/>
                  <dgm:constr type="w" for="ch" forName="picture5" refType="w" fact="0.1429"/>
                  <dgm:constr type="h" for="ch" forName="picture5" refType="h" fact="0.1663"/>
                </dgm:constrLst>
              </dgm:else>
            </dgm:choose>
          </dgm:if>
          <dgm:else name="Name48">
            <dgm:choose name="Name49">
              <dgm:if name="Name50" axis="des" func="maxDepth" op="gt" val="1">
                <dgm:alg type="composite">
                  <dgm:param type="ar" val="1.41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primFontSz" for="ch" forName="desTx4" refType="primFontSz" refFor="ch" refForName="desTx1" op="equ"/>
                  <dgm:constr type="primFontSz" for="ch" forName="desTx5" refType="primFontSz" refFor="ch" refForName="desTx1" op="equ"/>
                  <dgm:constr type="userD" refType="w" fact="0.0118"/>
                  <dgm:constr type="ctrX" for="ch" forName="dot1" refType="w" fact="0.6737"/>
                  <dgm:constr type="ctrY" for="ch" forName="dot1" refType="h" fact="0.8674"/>
                  <dgm:constr type="w" for="ch" forName="dot1" refType="userD"/>
                  <dgm:constr type="h" for="ch" forName="dot1" refType="userD"/>
                  <dgm:constr type="ctrX" for="ch" forName="dot2" refType="w" fact="0.6999"/>
                  <dgm:constr type="ctrY" for="ch" forName="dot2" refType="h" fact="0.8824"/>
                  <dgm:constr type="w" for="ch" forName="dot2" refType="userD"/>
                  <dgm:constr type="h" for="ch" forName="dot2" refType="userD"/>
                  <dgm:constr type="ctrX" for="ch" forName="dot3" refType="w" fact="0.7267"/>
                  <dgm:constr type="ctrY" for="ch" forName="dot3" refType="h" fact="0.8948"/>
                  <dgm:constr type="w" for="ch" forName="dot3" refType="userD"/>
                  <dgm:constr type="h" for="ch" forName="dot3" refType="userD"/>
                  <dgm:constr type="ctrX" for="ch" forName="dot4" refType="w" fact="0.7538"/>
                  <dgm:constr type="ctrY" for="ch" forName="dot4" refType="h" fact="0.9044"/>
                  <dgm:constr type="w" for="ch" forName="dot4" refType="userD"/>
                  <dgm:constr type="h" for="ch" forName="dot4" refType="userD"/>
                  <dgm:constr type="ctrX" for="ch" forName="dot5" refType="w" fact="0.5309"/>
                  <dgm:constr type="ctrY" for="ch" forName="dot5" refType="h" fact="0.7222"/>
                  <dgm:constr type="w" for="ch" forName="dot5" refType="userD"/>
                  <dgm:constr type="h" for="ch" forName="dot5" refType="userD"/>
                  <dgm:constr type="ctrX" for="ch" forName="dot6" refType="w" fact="0.5516"/>
                  <dgm:constr type="ctrY" for="ch" forName="dot6" refType="h" fact="0.7518"/>
                  <dgm:constr type="w" for="ch" forName="dot6" refType="userD"/>
                  <dgm:constr type="h" for="ch" forName="dot6" refType="userD"/>
                  <dgm:constr type="ctrX" for="ch" forName="dot7" refType="w" fact="0.4451"/>
                  <dgm:constr type="ctrY" for="ch" forName="dot7" refType="h" fact="0.5422"/>
                  <dgm:constr type="w" for="ch" forName="dot7" refType="userD"/>
                  <dgm:constr type="h" for="ch" forName="dot7" refType="userD"/>
                  <dgm:constr type="ctrX" for="ch" forName="dot8" refType="w" fact="0.399"/>
                  <dgm:constr type="ctrY" for="ch" forName="dot8" refType="h" fact="0.3229"/>
                  <dgm:constr type="w" for="ch" forName="dot8" refType="userD"/>
                  <dgm:constr type="h" for="ch" forName="dot8" refType="userD"/>
                  <dgm:constr type="ctrX" for="ch" forName="dotArrow1" refType="w" fact="0.4221"/>
                  <dgm:constr type="ctrY" for="ch" forName="dotArrow1" refType="h" fact="0.0635"/>
                  <dgm:constr type="w" for="ch" forName="dotArrow1" refType="userD"/>
                  <dgm:constr type="h" for="ch" forName="dotArrow1" refType="userD"/>
                  <dgm:constr type="ctrX" for="ch" forName="dotArrow2" refType="w" fact="0.4049"/>
                  <dgm:constr type="ctrY" for="ch" forName="dotArrow2" refType="h" fact="0.0448"/>
                  <dgm:constr type="w" for="ch" forName="dotArrow2" refType="userD"/>
                  <dgm:constr type="h" for="ch" forName="dotArrow2" refType="userD"/>
                  <dgm:constr type="ctrX" for="ch" forName="dotArrow3" refType="w" fact="0.3877"/>
                  <dgm:constr type="ctrY" for="ch" forName="dotArrow3" refType="h" fact="0.026"/>
                  <dgm:constr type="w" for="ch" forName="dotArrow3" refType="userD"/>
                  <dgm:constr type="h" for="ch" forName="dotArrow3" refType="userD"/>
                  <dgm:constr type="ctrX" for="ch" forName="dotArrow4" refType="w" fact="0.3705"/>
                  <dgm:constr type="ctrY" for="ch" forName="dotArrow4" refType="h" fact="0.0448"/>
                  <dgm:constr type="w" for="ch" forName="dotArrow4" refType="userD"/>
                  <dgm:constr type="h" for="ch" forName="dotArrow4" refType="userD"/>
                  <dgm:constr type="ctrX" for="ch" forName="dotArrow5" refType="w" fact="0.3533"/>
                  <dgm:constr type="ctrY" for="ch" forName="dotArrow5" refType="h" fact="0.0635"/>
                  <dgm:constr type="w" for="ch" forName="dotArrow5" refType="userD"/>
                  <dgm:constr type="h" for="ch" forName="dotArrow5" refType="userD"/>
                  <dgm:constr type="ctrX" for="ch" forName="dotArrow6" refType="w" fact="0.3877"/>
                  <dgm:constr type="ctrY" for="ch" forName="dotArrow6" refType="h" fact="0.0656"/>
                  <dgm:constr type="w" for="ch" forName="dotArrow6" refType="userD"/>
                  <dgm:constr type="h" for="ch" forName="dotArrow6" refType="userD"/>
                  <dgm:constr type="ctrX" for="ch" forName="dotArrow7" refType="w" fact="0.3877"/>
                  <dgm:constr type="ctrY" for="ch" forName="dotArrow7" refType="h" fact="0.1052"/>
                  <dgm:constr type="w" for="ch" forName="dotArrow7" refType="userD"/>
                  <dgm:constr type="h" for="ch" forName="dotArrow7" refType="userD"/>
                  <dgm:constr type="r" for="ch" forName="parTx1" refType="w" fact="0.8254"/>
                  <dgm:constr type="t" for="ch" forName="parTx1" refType="h" fact="0.9304"/>
                  <dgm:constr type="w" for="ch" forName="parTx1" refType="w" fact="0.2544"/>
                  <dgm:constr type="h" for="ch" forName="parTx1" refType="h" fact="0.0962"/>
                  <dgm:constr type="ctrX" for="ch" forName="picture1" refType="w" fact="0.8369"/>
                  <dgm:constr type="ctrY" for="ch" forName="picture1" refType="h" fact="0.9169"/>
                  <dgm:constr type="w" for="ch" forName="picture1" refType="w" fact="0.118"/>
                  <dgm:constr type="h" for="ch" forName="picture1" refType="h" fact="0.1663"/>
                  <dgm:constr type="r" for="ch" forName="desTx1" refType="l" refFor="ch" refForName="parTx1"/>
                  <dgm:constr type="l" for="ch" forName="desTx1"/>
                  <dgm:constr type="t" for="ch" forName="desTx1" refType="t" refFor="ch" refForName="parTx1"/>
                  <dgm:constr type="h" for="ch" forName="desTx1" refType="h" refFor="ch" refForName="parTx1"/>
                  <dgm:constr type="r" for="ch" forName="parTx2" refType="w" fact="0.6018"/>
                  <dgm:constr type="t" for="ch" forName="parTx2" refType="h" fact="0.8167"/>
                  <dgm:constr type="w" for="ch" forName="parTx2" refType="w" fact="0.2544"/>
                  <dgm:constr type="h" for="ch" forName="parTx2" refType="h" fact="0.0962"/>
                  <dgm:constr type="ctrX" for="ch" forName="picture2" refType="w" fact="0.6134"/>
                  <dgm:constr type="ctrY" for="ch" forName="picture2" refType="h" fact="0.8032"/>
                  <dgm:constr type="w" for="ch" forName="picture2" refType="w" fact="0.118"/>
                  <dgm:constr type="h" for="ch" forName="picture2" refType="h" fact="0.1663"/>
                  <dgm:constr type="r" for="ch" forName="desTx2" refType="l" refFor="ch" refForName="parTx2"/>
                  <dgm:constr type="l" for="ch" forName="desTx2"/>
                  <dgm:constr type="t" for="ch" forName="desTx2" refType="t" refFor="ch" refForName="parTx2"/>
                  <dgm:constr type="h" for="ch" forName="desTx2" refType="h" refFor="ch" refForName="parTx2"/>
                  <dgm:constr type="r" for="ch" forName="parTx3" refType="w" fact="0.4806"/>
                  <dgm:constr type="t" for="ch" forName="parTx3" refType="h" fact="0.6524"/>
                  <dgm:constr type="w" for="ch" forName="parTx3" refType="w" fact="0.2544"/>
                  <dgm:constr type="h" for="ch" forName="parTx3" refType="h" fact="0.0962"/>
                  <dgm:constr type="ctrX" for="ch" forName="picture3" refType="w" fact="0.4922"/>
                  <dgm:constr type="ctrY" for="ch" forName="picture3" refType="h" fact="0.6389"/>
                  <dgm:constr type="w" for="ch" forName="picture3" refType="w" fact="0.118"/>
                  <dgm:constr type="h" for="ch" forName="picture3" refType="h" fact="0.1663"/>
                  <dgm:constr type="r" for="ch" forName="desTx3" refType="l" refFor="ch" refForName="parTx3"/>
                  <dgm:constr type="l" for="ch" forName="desTx3"/>
                  <dgm:constr type="t" for="ch" forName="desTx3" refType="t" refFor="ch" refForName="parTx3"/>
                  <dgm:constr type="h" for="ch" forName="desTx3" refType="h" refFor="ch" refForName="parTx3"/>
                  <dgm:constr type="r" for="ch" forName="parTx4" refType="w" fact="0.4173"/>
                  <dgm:constr type="t" for="ch" forName="parTx4" refType="h" fact="0.4412"/>
                  <dgm:constr type="w" for="ch" forName="parTx4" refType="w" fact="0.2544"/>
                  <dgm:constr type="h" for="ch" forName="parTx4" refType="h" fact="0.0962"/>
                  <dgm:constr type="ctrX" for="ch" forName="picture4" refType="w" fact="0.4288"/>
                  <dgm:constr type="ctrY" for="ch" forName="picture4" refType="h" fact="0.4277"/>
                  <dgm:constr type="w" for="ch" forName="picture4" refType="w" fact="0.118"/>
                  <dgm:constr type="h" for="ch" forName="picture4" refType="h" fact="0.1663"/>
                  <dgm:constr type="r" for="ch" forName="desTx4" refType="l" refFor="ch" refForName="parTx4"/>
                  <dgm:constr type="l" for="ch" forName="desTx4"/>
                  <dgm:constr type="t" for="ch" forName="desTx4" refType="t" refFor="ch" refForName="parTx4"/>
                  <dgm:constr type="h" for="ch" forName="desTx4" refType="h" refFor="ch" refForName="parTx4"/>
                  <dgm:constr type="r" for="ch" forName="parTx5" refType="w" fact="0.382"/>
                  <dgm:constr type="t" for="ch" forName="parTx5" refType="h" fact="0.2262"/>
                  <dgm:constr type="w" for="ch" forName="parTx5" refType="w" fact="0.2544"/>
                  <dgm:constr type="h" for="ch" forName="parTx5" refType="h" fact="0.0962"/>
                  <dgm:constr type="ctrX" for="ch" forName="picture5" refType="w" fact="0.3936"/>
                  <dgm:constr type="ctrY" for="ch" forName="picture5" refType="h" fact="0.2127"/>
                  <dgm:constr type="w" for="ch" forName="picture5" refType="w" fact="0.118"/>
                  <dgm:constr type="h" for="ch" forName="picture5" refType="h" fact="0.1663"/>
                  <dgm:constr type="r" for="ch" forName="desTx5" refType="l" refFor="ch" refForName="parTx5"/>
                  <dgm:constr type="l" for="ch" forName="desTx5"/>
                  <dgm:constr type="t" for="ch" forName="desTx5" refType="t" refFor="ch" refForName="parTx5"/>
                  <dgm:constr type="h" for="ch" forName="desTx5" refType="h" refFor="ch" refForName="parTx5"/>
                </dgm:constrLst>
              </dgm:if>
              <dgm:else name="Name51">
                <dgm:alg type="composite">
                  <dgm:param type="ar" val="1.1643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userD" refType="w" fact="0.0143"/>
                  <dgm:constr type="ctrX" for="ch" forName="dot1" refType="w" fact="0.6049"/>
                  <dgm:constr type="ctrY" for="ch" forName="dot1" refType="h" fact="0.8674"/>
                  <dgm:constr type="w" for="ch" forName="dot1" refType="userD"/>
                  <dgm:constr type="h" for="ch" forName="dot1" refType="userD"/>
                  <dgm:constr type="ctrX" for="ch" forName="dot2" refType="w" fact="0.6366"/>
                  <dgm:constr type="ctrY" for="ch" forName="dot2" refType="h" fact="0.8824"/>
                  <dgm:constr type="w" for="ch" forName="dot2" refType="userD"/>
                  <dgm:constr type="h" for="ch" forName="dot2" refType="userD"/>
                  <dgm:constr type="ctrX" for="ch" forName="dot3" refType="w" fact="0.669"/>
                  <dgm:constr type="ctrY" for="ch" forName="dot3" refType="h" fact="0.8948"/>
                  <dgm:constr type="w" for="ch" forName="dot3" refType="userD"/>
                  <dgm:constr type="h" for="ch" forName="dot3" refType="userD"/>
                  <dgm:constr type="ctrX" for="ch" forName="dot4" refType="w" fact="0.7019"/>
                  <dgm:constr type="ctrY" for="ch" forName="dot4" refType="h" fact="0.9044"/>
                  <dgm:constr type="w" for="ch" forName="dot4" refType="userD"/>
                  <dgm:constr type="h" for="ch" forName="dot4" refType="userD"/>
                  <dgm:constr type="ctrX" for="ch" forName="dot5" refType="w" fact="0.4319"/>
                  <dgm:constr type="ctrY" for="ch" forName="dot5" refType="h" fact="0.7222"/>
                  <dgm:constr type="w" for="ch" forName="dot5" refType="userD"/>
                  <dgm:constr type="h" for="ch" forName="dot5" refType="userD"/>
                  <dgm:constr type="ctrX" for="ch" forName="dot6" refType="w" fact="0.457"/>
                  <dgm:constr type="ctrY" for="ch" forName="dot6" refType="h" fact="0.7518"/>
                  <dgm:constr type="w" for="ch" forName="dot6" refType="userD"/>
                  <dgm:constr type="h" for="ch" forName="dot6" refType="userD"/>
                  <dgm:constr type="ctrX" for="ch" forName="dot7" refType="w" fact="0.328"/>
                  <dgm:constr type="ctrY" for="ch" forName="dot7" refType="h" fact="0.5422"/>
                  <dgm:constr type="w" for="ch" forName="dot7" refType="userD"/>
                  <dgm:constr type="h" for="ch" forName="dot7" refType="userD"/>
                  <dgm:constr type="ctrX" for="ch" forName="dot8" refType="w" fact="0.2722"/>
                  <dgm:constr type="ctrY" for="ch" forName="dot8" refType="h" fact="0.3229"/>
                  <dgm:constr type="w" for="ch" forName="dot8" refType="userD"/>
                  <dgm:constr type="h" for="ch" forName="dot8" refType="userD"/>
                  <dgm:constr type="ctrX" for="ch" forName="dotArrow1" refType="w" fact="0.3001"/>
                  <dgm:constr type="ctrY" for="ch" forName="dotArrow1" refType="h" fact="0.0635"/>
                  <dgm:constr type="w" for="ch" forName="dotArrow1" refType="userD"/>
                  <dgm:constr type="h" for="ch" forName="dotArrow1" refType="userD"/>
                  <dgm:constr type="ctrX" for="ch" forName="dotArrow2" refType="w" fact="0.2793"/>
                  <dgm:constr type="ctrY" for="ch" forName="dotArrow2" refType="h" fact="0.0448"/>
                  <dgm:constr type="w" for="ch" forName="dotArrow2" refType="userD"/>
                  <dgm:constr type="h" for="ch" forName="dotArrow2" refType="userD"/>
                  <dgm:constr type="ctrX" for="ch" forName="dotArrow3" refType="w" fact="0.2585"/>
                  <dgm:constr type="ctrY" for="ch" forName="dotArrow3" refType="h" fact="0.026"/>
                  <dgm:constr type="w" for="ch" forName="dotArrow3" refType="userD"/>
                  <dgm:constr type="h" for="ch" forName="dotArrow3" refType="userD"/>
                  <dgm:constr type="ctrX" for="ch" forName="dotArrow4" refType="w" fact="0.2376"/>
                  <dgm:constr type="ctrY" for="ch" forName="dotArrow4" refType="h" fact="0.0448"/>
                  <dgm:constr type="w" for="ch" forName="dotArrow4" refType="userD"/>
                  <dgm:constr type="h" for="ch" forName="dotArrow4" refType="userD"/>
                  <dgm:constr type="ctrX" for="ch" forName="dotArrow5" refType="w" fact="0.2168"/>
                  <dgm:constr type="ctrY" for="ch" forName="dotArrow5" refType="h" fact="0.0635"/>
                  <dgm:constr type="w" for="ch" forName="dotArrow5" refType="userD"/>
                  <dgm:constr type="h" for="ch" forName="dotArrow5" refType="userD"/>
                  <dgm:constr type="ctrX" for="ch" forName="dotArrow6" refType="w" fact="0.2585"/>
                  <dgm:constr type="ctrY" for="ch" forName="dotArrow6" refType="h" fact="0.0656"/>
                  <dgm:constr type="w" for="ch" forName="dotArrow6" refType="userD"/>
                  <dgm:constr type="h" for="ch" forName="dotArrow6" refType="userD"/>
                  <dgm:constr type="ctrX" for="ch" forName="dotArrow7" refType="w" fact="0.2585"/>
                  <dgm:constr type="ctrY" for="ch" forName="dotArrow7" refType="h" fact="0.1052"/>
                  <dgm:constr type="w" for="ch" forName="dotArrow7" refType="userD"/>
                  <dgm:constr type="h" for="ch" forName="dotArrow7" refType="userD"/>
                  <dgm:constr type="r" for="ch" forName="parTx1" refType="w" fact="0.7885"/>
                  <dgm:constr type="t" for="ch" forName="parTx1" refType="h" fact="0.928"/>
                  <dgm:constr type="w" for="ch" forName="parTx1" refType="w" fact="0.3081"/>
                  <dgm:constr type="h" for="ch" forName="parTx1" refType="h" fact="0.0962"/>
                  <dgm:constr type="ctrX" for="ch" forName="picture1" refType="w" fact="0.8025"/>
                  <dgm:constr type="ctrY" for="ch" forName="picture1" refType="h" fact="0.9169"/>
                  <dgm:constr type="w" for="ch" forName="picture1" refType="w" fact="0.1429"/>
                  <dgm:constr type="h" for="ch" forName="picture1" refType="h" fact="0.1663"/>
                  <dgm:constr type="r" for="ch" forName="parTx2" refType="w" fact="0.5178"/>
                  <dgm:constr type="t" for="ch" forName="parTx2" refType="h" fact="0.8143"/>
                  <dgm:constr type="w" for="ch" forName="parTx2" refType="w" fact="0.3081"/>
                  <dgm:constr type="h" for="ch" forName="parTx2" refType="h" fact="0.0962"/>
                  <dgm:constr type="ctrX" for="ch" forName="picture2" refType="w" fact="0.5318"/>
                  <dgm:constr type="ctrY" for="ch" forName="picture2" refType="h" fact="0.8032"/>
                  <dgm:constr type="w" for="ch" forName="picture2" refType="w" fact="0.1429"/>
                  <dgm:constr type="h" for="ch" forName="picture2" refType="h" fact="0.1663"/>
                  <dgm:constr type="r" for="ch" forName="parTx3" refType="w" fact="0.371"/>
                  <dgm:constr type="t" for="ch" forName="parTx3" refType="h" fact="0.65"/>
                  <dgm:constr type="w" for="ch" forName="parTx3" refType="w" fact="0.3081"/>
                  <dgm:constr type="h" for="ch" forName="parTx3" refType="h" fact="0.0962"/>
                  <dgm:constr type="ctrX" for="ch" forName="picture3" refType="w" fact="0.385"/>
                  <dgm:constr type="ctrY" for="ch" forName="picture3" refType="h" fact="0.6389"/>
                  <dgm:constr type="w" for="ch" forName="picture3" refType="w" fact="0.1429"/>
                  <dgm:constr type="h" for="ch" forName="picture3" refType="h" fact="0.1663"/>
                  <dgm:constr type="r" for="ch" forName="parTx4" refType="w" fact="0.2943"/>
                  <dgm:constr type="t" for="ch" forName="parTx4" refType="h" fact="0.4388"/>
                  <dgm:constr type="w" for="ch" forName="parTx4" refType="w" fact="0.3081"/>
                  <dgm:constr type="h" for="ch" forName="parTx4" refType="h" fact="0.0962"/>
                  <dgm:constr type="ctrX" for="ch" forName="picture4" refType="w" fact="0.3083"/>
                  <dgm:constr type="ctrY" for="ch" forName="picture4" refType="h" fact="0.4277"/>
                  <dgm:constr type="w" for="ch" forName="picture4" refType="w" fact="0.1429"/>
                  <dgm:constr type="h" for="ch" forName="picture4" refType="h" fact="0.1663"/>
                  <dgm:constr type="r" for="ch" forName="parTx5" refType="w" fact="0.2516"/>
                  <dgm:constr type="t" for="ch" forName="parTx5" refType="h" fact="0.2238"/>
                  <dgm:constr type="w" for="ch" forName="parTx5" refType="w" fact="0.3081"/>
                  <dgm:constr type="h" for="ch" forName="parTx5" refType="h" fact="0.0962"/>
                  <dgm:constr type="ctrX" for="ch" forName="picture5" refType="w" fact="0.2656"/>
                  <dgm:constr type="ctrY" for="ch" forName="picture5" refType="h" fact="0.2127"/>
                  <dgm:constr type="w" for="ch" forName="picture5" refType="w" fact="0.1429"/>
                  <dgm:constr type="h" for="ch" forName="picture5" refType="h" fact="0.1663"/>
                </dgm:constrLst>
              </dgm:else>
            </dgm:choose>
          </dgm:else>
        </dgm:choose>
      </dgm:if>
      <dgm:if name="Name52" axis="ch" ptType="node" func="cnt" op="equ" val="6">
        <dgm:choose name="Name53">
          <dgm:if name="Name54" func="var" arg="dir" op="equ" val="norm">
            <dgm:choose name="Name55">
              <dgm:if name="Name56" axis="des" func="maxDepth" op="gt" val="1">
                <dgm:alg type="composite">
                  <dgm:param type="ar" val="1.33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parTx6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primFontSz" for="ch" forName="desTx4" refType="primFontSz" refFor="ch" refForName="desTx1" op="equ"/>
                  <dgm:constr type="primFontSz" for="ch" forName="desTx5" refType="primFontSz" refFor="ch" refForName="desTx1" op="equ"/>
                  <dgm:constr type="primFontSz" for="ch" forName="desTx6" refType="primFontSz" refFor="ch" refForName="desTx1" op="equ"/>
                  <dgm:constr type="userD" refType="w" fact="0.0105"/>
                  <dgm:constr type="ctrX" for="ch" forName="dot1" refType="w" fact="0.3608"/>
                  <dgm:constr type="ctrY" for="ch" forName="dot1" refType="h" fact="0.8839"/>
                  <dgm:constr type="w" for="ch" forName="dot1" refType="userD"/>
                  <dgm:constr type="h" for="ch" forName="dot1" refType="userD"/>
                  <dgm:constr type="ctrX" for="ch" forName="dot2" refType="w" fact="0.3384"/>
                  <dgm:constr type="ctrY" for="ch" forName="dot2" refType="h" fact="0.8967"/>
                  <dgm:constr type="w" for="ch" forName="dot2" refType="userD"/>
                  <dgm:constr type="h" for="ch" forName="dot2" refType="userD"/>
                  <dgm:constr type="ctrX" for="ch" forName="dot3" refType="w" fact="0.3155"/>
                  <dgm:constr type="ctrY" for="ch" forName="dot3" refType="h" fact="0.9076"/>
                  <dgm:constr type="w" for="ch" forName="dot3" refType="userD"/>
                  <dgm:constr type="h" for="ch" forName="dot3" refType="userD"/>
                  <dgm:constr type="ctrX" for="ch" forName="dot4" refType="w" fact="0.2923"/>
                  <dgm:constr type="ctrY" for="ch" forName="dot4" refType="h" fact="0.9165"/>
                  <dgm:constr type="w" for="ch" forName="dot4" refType="userD"/>
                  <dgm:constr type="h" for="ch" forName="dot4" refType="userD"/>
                  <dgm:constr type="ctrX" for="ch" forName="dot5" refType="w" fact="0.2688"/>
                  <dgm:constr type="ctrY" for="ch" forName="dot5" refType="h" fact="0.9234"/>
                  <dgm:constr type="w" for="ch" forName="dot5" refType="userD"/>
                  <dgm:constr type="h" for="ch" forName="dot5" refType="userD"/>
                  <dgm:constr type="ctrX" for="ch" forName="dot6" refType="w" fact="0.4883"/>
                  <dgm:constr type="ctrY" for="ch" forName="dot6" refType="h" fact="0.764"/>
                  <dgm:constr type="w" for="ch" forName="dot6" refType="userD"/>
                  <dgm:constr type="h" for="ch" forName="dot6" refType="userD"/>
                  <dgm:constr type="ctrX" for="ch" forName="dot7" refType="w" fact="0.4695"/>
                  <dgm:constr type="ctrY" for="ch" forName="dot7" refType="h" fact="0.7878"/>
                  <dgm:constr type="w" for="ch" forName="dot7" refType="userD"/>
                  <dgm:constr type="h" for="ch" forName="dot7" refType="userD"/>
                  <dgm:constr type="ctrX" for="ch" forName="dot8" refType="w" fact="0.5696"/>
                  <dgm:constr type="ctrY" for="ch" forName="dot8" refType="h" fact="0.6227"/>
                  <dgm:constr type="w" for="ch" forName="dot8" refType="userD"/>
                  <dgm:constr type="h" for="ch" forName="dot8" refType="userD"/>
                  <dgm:constr type="ctrX" for="ch" forName="dot9" refType="w" fact="0.6247"/>
                  <dgm:constr type="ctrY" for="ch" forName="dot9" refType="h" fact="0.4556"/>
                  <dgm:constr type="w" for="ch" forName="dot9" refType="userD"/>
                  <dgm:constr type="h" for="ch" forName="dot9" refType="userD"/>
                  <dgm:constr type="ctrX" for="ch" forName="dot10" refType="w" fact="0.6509"/>
                  <dgm:constr type="ctrY" for="ch" forName="dot10" refType="h" fact="0.2816"/>
                  <dgm:constr type="w" for="ch" forName="dot10" refType="userD"/>
                  <dgm:constr type="h" for="ch" forName="dot10" refType="userD"/>
                  <dgm:constr type="ctrX" for="ch" forName="dotArrow1" refType="w" fact="0.6281"/>
                  <dgm:constr type="ctrY" for="ch" forName="dotArrow1" refType="h" fact="0.0748"/>
                  <dgm:constr type="w" for="ch" forName="dotArrow1" refType="userD"/>
                  <dgm:constr type="h" for="ch" forName="dotArrow1" refType="userD"/>
                  <dgm:constr type="ctrX" for="ch" forName="dotArrow2" refType="w" fact="0.6437"/>
                  <dgm:constr type="ctrY" for="ch" forName="dotArrow2" refType="h" fact="0.0581"/>
                  <dgm:constr type="w" for="ch" forName="dotArrow2" refType="userD"/>
                  <dgm:constr type="h" for="ch" forName="dotArrow2" refType="userD"/>
                  <dgm:constr type="ctrX" for="ch" forName="dotArrow3" refType="w" fact="0.6593"/>
                  <dgm:constr type="ctrY" for="ch" forName="dotArrow3" refType="h" fact="0.0414"/>
                  <dgm:constr type="w" for="ch" forName="dotArrow3" refType="userD"/>
                  <dgm:constr type="h" for="ch" forName="dotArrow3" refType="userD"/>
                  <dgm:constr type="ctrX" for="ch" forName="dotArrow4" refType="w" fact="0.675"/>
                  <dgm:constr type="ctrY" for="ch" forName="dotArrow4" refType="h" fact="0.0581"/>
                  <dgm:constr type="w" for="ch" forName="dotArrow4" refType="userD"/>
                  <dgm:constr type="h" for="ch" forName="dotArrow4" refType="userD"/>
                  <dgm:constr type="ctrX" for="ch" forName="dotArrow5" refType="w" fact="0.6906"/>
                  <dgm:constr type="ctrY" for="ch" forName="dotArrow5" refType="h" fact="0.0748"/>
                  <dgm:constr type="w" for="ch" forName="dotArrow5" refType="userD"/>
                  <dgm:constr type="h" for="ch" forName="dotArrow5" refType="userD"/>
                  <dgm:constr type="ctrX" for="ch" forName="dotArrow6" refType="w" fact="0.6593"/>
                  <dgm:constr type="ctrY" for="ch" forName="dotArrow6" refType="h" fact="0.0766"/>
                  <dgm:constr type="w" for="ch" forName="dotArrow6" refType="userD"/>
                  <dgm:constr type="h" for="ch" forName="dotArrow6" refType="userD"/>
                  <dgm:constr type="ctrX" for="ch" forName="dotArrow7" refType="w" fact="0.6593"/>
                  <dgm:constr type="ctrY" for="ch" forName="dotArrow7" refType="h" fact="0.1118"/>
                  <dgm:constr type="w" for="ch" forName="dotArrow7" refType="userD"/>
                  <dgm:constr type="h" for="ch" forName="dotArrow7" refType="userD"/>
                  <dgm:constr type="l" for="ch" forName="parTx1" refType="w" fact="0.2091"/>
                  <dgm:constr type="t" for="ch" forName="parTx1" refType="h" fact="0.9433"/>
                  <dgm:constr type="w" for="ch" forName="parTx1" refType="w" fact="0.2275"/>
                  <dgm:constr type="h" for="ch" forName="parTx1" refType="h" fact="0.0811"/>
                  <dgm:constr type="ctrX" for="ch" forName="picture1" refType="w" fact="0.1988"/>
                  <dgm:constr type="ctrY" for="ch" forName="picture1" refType="h" fact="0.9322"/>
                  <dgm:constr type="w" for="ch" forName="picture1" refType="w" fact="0.1055"/>
                  <dgm:constr type="h" for="ch" forName="picture1" refType="h" fact="0.1403"/>
                  <dgm:constr type="l" for="ch" forName="desTx1" refType="r" refFor="ch" refForName="parTx1"/>
                  <dgm:constr type="r" for="ch" forName="desTx1" refType="w"/>
                  <dgm:constr type="t" for="ch" forName="desTx1" refType="t" refFor="ch" refForName="parTx1"/>
                  <dgm:constr type="h" for="ch" forName="desTx1" refType="h" refFor="ch" refForName="parTx1"/>
                  <dgm:constr type="l" for="ch" forName="parTx2" refType="w" fact="0.4273"/>
                  <dgm:constr type="t" for="ch" forName="parTx2" refType="h" fact="0.8468"/>
                  <dgm:constr type="w" for="ch" forName="parTx2" refType="w" fact="0.2275"/>
                  <dgm:constr type="h" for="ch" forName="parTx2" refType="h" fact="0.0811"/>
                  <dgm:constr type="ctrX" for="ch" forName="picture2" refType="w" fact="0.4169"/>
                  <dgm:constr type="ctrY" for="ch" forName="picture2" refType="h" fact="0.8357"/>
                  <dgm:constr type="w" for="ch" forName="picture2" refType="w" fact="0.1055"/>
                  <dgm:constr type="h" for="ch" forName="picture2" refType="h" fact="0.1403"/>
                  <dgm:constr type="l" for="ch" forName="desTx2" refType="r" refFor="ch" refForName="parTx2"/>
                  <dgm:constr type="r" for="ch" forName="desTx2" refType="w"/>
                  <dgm:constr type="t" for="ch" forName="desTx2" refType="t" refFor="ch" refForName="parTx2"/>
                  <dgm:constr type="h" for="ch" forName="desTx2" refType="h" refFor="ch" refForName="parTx2"/>
                  <dgm:constr type="l" for="ch" forName="parTx3" refType="w" fact="0.5349"/>
                  <dgm:constr type="t" for="ch" forName="parTx3" refType="h" fact="0.7023"/>
                  <dgm:constr type="w" for="ch" forName="parTx3" refType="w" fact="0.2275"/>
                  <dgm:constr type="h" for="ch" forName="parTx3" refType="h" fact="0.0811"/>
                  <dgm:constr type="ctrX" for="ch" forName="picture3" refType="w" fact="0.5245"/>
                  <dgm:constr type="ctrY" for="ch" forName="picture3" refType="h" fact="0.6912"/>
                  <dgm:constr type="w" for="ch" forName="picture3" refType="w" fact="0.1055"/>
                  <dgm:constr type="h" for="ch" forName="picture3" refType="h" fact="0.1403"/>
                  <dgm:constr type="l" for="ch" forName="desTx3" refType="r" refFor="ch" refForName="parTx3"/>
                  <dgm:constr type="r" for="ch" forName="desTx3" refType="w"/>
                  <dgm:constr type="t" for="ch" forName="desTx3" refType="t" refFor="ch" refForName="parTx3"/>
                  <dgm:constr type="h" for="ch" forName="desTx3" refType="h" refFor="ch" refForName="parTx3"/>
                  <dgm:constr type="l" for="ch" forName="parTx4" refType="w" fact="0.5998"/>
                  <dgm:constr type="t" for="ch" forName="parTx4" refType="h" fact="0.5441"/>
                  <dgm:constr type="w" for="ch" forName="parTx4" refType="w" fact="0.2275"/>
                  <dgm:constr type="h" for="ch" forName="parTx4" refType="h" fact="0.0811"/>
                  <dgm:constr type="ctrX" for="ch" forName="picture4" refType="w" fact="0.5894"/>
                  <dgm:constr type="ctrY" for="ch" forName="picture4" refType="h" fact="0.533"/>
                  <dgm:constr type="w" for="ch" forName="picture4" refType="w" fact="0.1055"/>
                  <dgm:constr type="h" for="ch" forName="picture4" refType="h" fact="0.1403"/>
                  <dgm:constr type="l" for="ch" forName="desTx4" refType="r" refFor="ch" refForName="parTx4"/>
                  <dgm:constr type="r" for="ch" forName="desTx4" refType="w"/>
                  <dgm:constr type="t" for="ch" forName="desTx4" refType="t" refFor="ch" refForName="parTx4"/>
                  <dgm:constr type="h" for="ch" forName="desTx4" refType="h" refFor="ch" refForName="parTx4"/>
                  <dgm:constr type="l" for="ch" forName="parTx5" refType="w" fact="0.6416"/>
                  <dgm:constr type="t" for="ch" forName="parTx5" refType="h" fact="0.3737"/>
                  <dgm:constr type="w" for="ch" forName="parTx5" refType="w" fact="0.2275"/>
                  <dgm:constr type="h" for="ch" forName="parTx5" refType="h" fact="0.0811"/>
                  <dgm:constr type="ctrX" for="ch" forName="picture5" refType="w" fact="0.6313"/>
                  <dgm:constr type="ctrY" for="ch" forName="picture5" refType="h" fact="0.3626"/>
                  <dgm:constr type="w" for="ch" forName="picture5" refType="w" fact="0.1055"/>
                  <dgm:constr type="h" for="ch" forName="picture5" refType="h" fact="0.1403"/>
                  <dgm:constr type="l" for="ch" forName="desTx5" refType="r" refFor="ch" refForName="parTx5"/>
                  <dgm:constr type="r" for="ch" forName="desTx5" refType="w"/>
                  <dgm:constr type="t" for="ch" forName="desTx5" refType="t" refFor="ch" refForName="parTx5"/>
                  <dgm:constr type="h" for="ch" forName="desTx5" refType="h" refFor="ch" refForName="parTx5"/>
                  <dgm:constr type="l" for="ch" forName="parTx6" refType="w" fact="0.6644"/>
                  <dgm:constr type="t" for="ch" forName="parTx6" refType="h" fact="0.2061"/>
                  <dgm:constr type="w" for="ch" forName="parTx6" refType="w" fact="0.2275"/>
                  <dgm:constr type="h" for="ch" forName="parTx6" refType="h" fact="0.0811"/>
                  <dgm:constr type="ctrX" for="ch" forName="picture6" refType="w" fact="0.6541"/>
                  <dgm:constr type="ctrY" for="ch" forName="picture6" refType="h" fact="0.195"/>
                  <dgm:constr type="w" for="ch" forName="picture6" refType="w" fact="0.1055"/>
                  <dgm:constr type="h" for="ch" forName="picture6" refType="h" fact="0.1403"/>
                  <dgm:constr type="l" for="ch" forName="desTx6" refType="r" refFor="ch" refForName="parTx6"/>
                  <dgm:constr type="r" for="ch" forName="desTx6" refType="w"/>
                  <dgm:constr type="t" for="ch" forName="desTx6" refType="t" refFor="ch" refForName="parTx6"/>
                  <dgm:constr type="h" for="ch" forName="desTx6" refType="h" refFor="ch" refForName="parTx6"/>
                </dgm:constrLst>
              </dgm:if>
              <dgm:else name="Name57">
                <dgm:alg type="composite">
                  <dgm:param type="ar" val="1.1223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parTx6" refType="primFontSz" refFor="ch" refForName="parTx1" op="equ"/>
                  <dgm:constr type="userD" refType="w" fact="0.0125"/>
                  <dgm:constr type="ctrX" for="ch" forName="dot1" refType="w" fact="0.4276"/>
                  <dgm:constr type="ctrY" for="ch" forName="dot1" refType="h" fact="0.8839"/>
                  <dgm:constr type="w" for="ch" forName="dot1" refType="userD"/>
                  <dgm:constr type="h" for="ch" forName="dot1" refType="userD"/>
                  <dgm:constr type="ctrX" for="ch" forName="dot2" refType="w" fact="0.401"/>
                  <dgm:constr type="ctrY" for="ch" forName="dot2" refType="h" fact="0.8967"/>
                  <dgm:constr type="w" for="ch" forName="dot2" refType="userD"/>
                  <dgm:constr type="h" for="ch" forName="dot2" refType="userD"/>
                  <dgm:constr type="ctrX" for="ch" forName="dot3" refType="w" fact="0.3739"/>
                  <dgm:constr type="ctrY" for="ch" forName="dot3" refType="h" fact="0.9076"/>
                  <dgm:constr type="w" for="ch" forName="dot3" refType="userD"/>
                  <dgm:constr type="h" for="ch" forName="dot3" refType="userD"/>
                  <dgm:constr type="ctrX" for="ch" forName="dot4" refType="w" fact="0.3464"/>
                  <dgm:constr type="ctrY" for="ch" forName="dot4" refType="h" fact="0.9165"/>
                  <dgm:constr type="w" for="ch" forName="dot4" refType="userD"/>
                  <dgm:constr type="h" for="ch" forName="dot4" refType="userD"/>
                  <dgm:constr type="ctrX" for="ch" forName="dot5" refType="w" fact="0.3186"/>
                  <dgm:constr type="ctrY" for="ch" forName="dot5" refType="h" fact="0.9234"/>
                  <dgm:constr type="w" for="ch" forName="dot5" refType="userD"/>
                  <dgm:constr type="h" for="ch" forName="dot5" refType="userD"/>
                  <dgm:constr type="ctrX" for="ch" forName="dot6" refType="w" fact="0.5786"/>
                  <dgm:constr type="ctrY" for="ch" forName="dot6" refType="h" fact="0.764"/>
                  <dgm:constr type="w" for="ch" forName="dot6" refType="userD"/>
                  <dgm:constr type="h" for="ch" forName="dot6" refType="userD"/>
                  <dgm:constr type="ctrX" for="ch" forName="dot7" refType="w" fact="0.5564"/>
                  <dgm:constr type="ctrY" for="ch" forName="dot7" refType="h" fact="0.7878"/>
                  <dgm:constr type="w" for="ch" forName="dot7" refType="userD"/>
                  <dgm:constr type="h" for="ch" forName="dot7" refType="userD"/>
                  <dgm:constr type="ctrX" for="ch" forName="dot8" refType="w" fact="0.675"/>
                  <dgm:constr type="ctrY" for="ch" forName="dot8" refType="h" fact="0.6227"/>
                  <dgm:constr type="w" for="ch" forName="dot8" refType="userD"/>
                  <dgm:constr type="h" for="ch" forName="dot8" refType="userD"/>
                  <dgm:constr type="ctrX" for="ch" forName="dot9" refType="w" fact="0.7403"/>
                  <dgm:constr type="ctrY" for="ch" forName="dot9" refType="h" fact="0.4556"/>
                  <dgm:constr type="w" for="ch" forName="dot9" refType="userD"/>
                  <dgm:constr type="h" for="ch" forName="dot9" refType="userD"/>
                  <dgm:constr type="ctrX" for="ch" forName="dot10" refType="w" fact="0.7714"/>
                  <dgm:constr type="ctrY" for="ch" forName="dot10" refType="h" fact="0.2816"/>
                  <dgm:constr type="w" for="ch" forName="dot10" refType="userD"/>
                  <dgm:constr type="h" for="ch" forName="dot10" refType="userD"/>
                  <dgm:constr type="ctrX" for="ch" forName="dotArrow1" refType="w" fact="0.7443"/>
                  <dgm:constr type="ctrY" for="ch" forName="dotArrow1" refType="h" fact="0.0748"/>
                  <dgm:constr type="w" for="ch" forName="dotArrow1" refType="userD"/>
                  <dgm:constr type="h" for="ch" forName="dotArrow1" refType="userD"/>
                  <dgm:constr type="ctrX" for="ch" forName="dotArrow2" refType="w" fact="0.7628"/>
                  <dgm:constr type="ctrY" for="ch" forName="dotArrow2" refType="h" fact="0.0581"/>
                  <dgm:constr type="w" for="ch" forName="dotArrow2" refType="userD"/>
                  <dgm:constr type="h" for="ch" forName="dotArrow2" refType="userD"/>
                  <dgm:constr type="ctrX" for="ch" forName="dotArrow3" refType="w" fact="0.7814"/>
                  <dgm:constr type="ctrY" for="ch" forName="dotArrow3" refType="h" fact="0.0414"/>
                  <dgm:constr type="w" for="ch" forName="dotArrow3" refType="userD"/>
                  <dgm:constr type="h" for="ch" forName="dotArrow3" refType="userD"/>
                  <dgm:constr type="ctrX" for="ch" forName="dotArrow4" refType="w" fact="0.7999"/>
                  <dgm:constr type="ctrY" for="ch" forName="dotArrow4" refType="h" fact="0.0581"/>
                  <dgm:constr type="w" for="ch" forName="dotArrow4" refType="userD"/>
                  <dgm:constr type="h" for="ch" forName="dotArrow4" refType="userD"/>
                  <dgm:constr type="ctrX" for="ch" forName="dotArrow5" refType="w" fact="0.8184"/>
                  <dgm:constr type="ctrY" for="ch" forName="dotArrow5" refType="h" fact="0.0748"/>
                  <dgm:constr type="w" for="ch" forName="dotArrow5" refType="userD"/>
                  <dgm:constr type="h" for="ch" forName="dotArrow5" refType="userD"/>
                  <dgm:constr type="ctrX" for="ch" forName="dotArrow6" refType="w" fact="0.7814"/>
                  <dgm:constr type="ctrY" for="ch" forName="dotArrow6" refType="h" fact="0.0766"/>
                  <dgm:constr type="w" for="ch" forName="dotArrow6" refType="userD"/>
                  <dgm:constr type="h" for="ch" forName="dotArrow6" refType="userD"/>
                  <dgm:constr type="ctrX" for="ch" forName="dotArrow7" refType="w" fact="0.7814"/>
                  <dgm:constr type="ctrY" for="ch" forName="dotArrow7" refType="h" fact="0.1118"/>
                  <dgm:constr type="w" for="ch" forName="dotArrow7" refType="userD"/>
                  <dgm:constr type="h" for="ch" forName="dotArrow7" refType="userD"/>
                  <dgm:constr type="l" for="ch" forName="parTx1" refType="w" fact="0.2479"/>
                  <dgm:constr type="t" for="ch" forName="parTx1" refType="h" fact="0.9416"/>
                  <dgm:constr type="w" for="ch" forName="parTx1" refType="w" fact="0.2696"/>
                  <dgm:constr type="h" for="ch" forName="parTx1" refType="h" fact="0.0811"/>
                  <dgm:constr type="ctrX" for="ch" forName="picture1" refType="w" fact="0.2356"/>
                  <dgm:constr type="ctrY" for="ch" forName="picture1" refType="h" fact="0.9322"/>
                  <dgm:constr type="w" for="ch" forName="picture1" refType="w" fact="0.125"/>
                  <dgm:constr type="h" for="ch" forName="picture1" refType="h" fact="0.1403"/>
                  <dgm:constr type="l" for="ch" forName="parTx2" refType="w" fact="0.5064"/>
                  <dgm:constr type="t" for="ch" forName="parTx2" refType="h" fact="0.8451"/>
                  <dgm:constr type="w" for="ch" forName="parTx2" refType="w" fact="0.2696"/>
                  <dgm:constr type="h" for="ch" forName="parTx2" refType="h" fact="0.0811"/>
                  <dgm:constr type="ctrX" for="ch" forName="picture2" refType="w" fact="0.4941"/>
                  <dgm:constr type="ctrY" for="ch" forName="picture2" refType="h" fact="0.8357"/>
                  <dgm:constr type="w" for="ch" forName="picture2" refType="w" fact="0.125"/>
                  <dgm:constr type="h" for="ch" forName="picture2" refType="h" fact="0.1403"/>
                  <dgm:constr type="l" for="ch" forName="parTx3" refType="w" fact="0.6339"/>
                  <dgm:constr type="t" for="ch" forName="parTx3" refType="h" fact="0.7006"/>
                  <dgm:constr type="w" for="ch" forName="parTx3" refType="w" fact="0.2696"/>
                  <dgm:constr type="h" for="ch" forName="parTx3" refType="h" fact="0.0811"/>
                  <dgm:constr type="ctrX" for="ch" forName="picture3" refType="w" fact="0.6216"/>
                  <dgm:constr type="ctrY" for="ch" forName="picture3" refType="h" fact="0.6912"/>
                  <dgm:constr type="w" for="ch" forName="picture3" refType="w" fact="0.125"/>
                  <dgm:constr type="h" for="ch" forName="picture3" refType="h" fact="0.1403"/>
                  <dgm:constr type="l" for="ch" forName="parTx4" refType="w" fact="0.7108"/>
                  <dgm:constr type="t" for="ch" forName="parTx4" refType="h" fact="0.5424"/>
                  <dgm:constr type="w" for="ch" forName="parTx4" refType="w" fact="0.2696"/>
                  <dgm:constr type="h" for="ch" forName="parTx4" refType="h" fact="0.0811"/>
                  <dgm:constr type="ctrX" for="ch" forName="picture4" refType="w" fact="0.6985"/>
                  <dgm:constr type="ctrY" for="ch" forName="picture4" refType="h" fact="0.533"/>
                  <dgm:constr type="w" for="ch" forName="picture4" refType="w" fact="0.125"/>
                  <dgm:constr type="h" for="ch" forName="picture4" refType="h" fact="0.1403"/>
                  <dgm:constr type="l" for="ch" forName="parTx5" refType="w" fact="0.7604"/>
                  <dgm:constr type="t" for="ch" forName="parTx5" refType="h" fact="0.372"/>
                  <dgm:constr type="w" for="ch" forName="parTx5" refType="w" fact="0.2696"/>
                  <dgm:constr type="h" for="ch" forName="parTx5" refType="h" fact="0.0811"/>
                  <dgm:constr type="ctrX" for="ch" forName="picture5" refType="w" fact="0.7481"/>
                  <dgm:constr type="ctrY" for="ch" forName="picture5" refType="h" fact="0.3626"/>
                  <dgm:constr type="w" for="ch" forName="picture5" refType="w" fact="0.125"/>
                  <dgm:constr type="h" for="ch" forName="picture5" refType="h" fact="0.1403"/>
                  <dgm:constr type="l" for="ch" forName="parTx6" refType="w" fact="0.7874"/>
                  <dgm:constr type="t" for="ch" forName="parTx6" refType="h" fact="0.2044"/>
                  <dgm:constr type="w" for="ch" forName="parTx6" refType="w" fact="0.2696"/>
                  <dgm:constr type="h" for="ch" forName="parTx6" refType="h" fact="0.0811"/>
                  <dgm:constr type="ctrX" for="ch" forName="picture6" refType="w" fact="0.7751"/>
                  <dgm:constr type="ctrY" for="ch" forName="picture6" refType="h" fact="0.195"/>
                  <dgm:constr type="w" for="ch" forName="picture6" refType="w" fact="0.125"/>
                  <dgm:constr type="h" for="ch" forName="picture6" refType="h" fact="0.1403"/>
                </dgm:constrLst>
              </dgm:else>
            </dgm:choose>
          </dgm:if>
          <dgm:else name="Name58">
            <dgm:choose name="Name59">
              <dgm:if name="Name60" axis="des" func="maxDepth" op="gt" val="1">
                <dgm:alg type="composite">
                  <dgm:param type="ar" val="1.33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parTx6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primFontSz" for="ch" forName="desTx4" refType="primFontSz" refFor="ch" refForName="desTx1" op="equ"/>
                  <dgm:constr type="primFontSz" for="ch" forName="desTx5" refType="primFontSz" refFor="ch" refForName="desTx1" op="equ"/>
                  <dgm:constr type="primFontSz" for="ch" forName="desTx6" refType="primFontSz" refFor="ch" refForName="desTx1" op="equ"/>
                  <dgm:constr type="userD" refType="w" fact="0.0105"/>
                  <dgm:constr type="ctrX" for="ch" forName="dot1" refType="w" fact="0.6392"/>
                  <dgm:constr type="ctrY" for="ch" forName="dot1" refType="h" fact="0.8839"/>
                  <dgm:constr type="w" for="ch" forName="dot1" refType="userD"/>
                  <dgm:constr type="h" for="ch" forName="dot1" refType="userD"/>
                  <dgm:constr type="ctrX" for="ch" forName="dot2" refType="w" fact="0.6616"/>
                  <dgm:constr type="ctrY" for="ch" forName="dot2" refType="h" fact="0.8967"/>
                  <dgm:constr type="w" for="ch" forName="dot2" refType="userD"/>
                  <dgm:constr type="h" for="ch" forName="dot2" refType="userD"/>
                  <dgm:constr type="ctrX" for="ch" forName="dot3" refType="w" fact="0.6845"/>
                  <dgm:constr type="ctrY" for="ch" forName="dot3" refType="h" fact="0.9076"/>
                  <dgm:constr type="w" for="ch" forName="dot3" refType="userD"/>
                  <dgm:constr type="h" for="ch" forName="dot3" refType="userD"/>
                  <dgm:constr type="ctrX" for="ch" forName="dot4" refType="w" fact="0.7077"/>
                  <dgm:constr type="ctrY" for="ch" forName="dot4" refType="h" fact="0.9165"/>
                  <dgm:constr type="w" for="ch" forName="dot4" refType="userD"/>
                  <dgm:constr type="h" for="ch" forName="dot4" refType="userD"/>
                  <dgm:constr type="ctrX" for="ch" forName="dot5" refType="w" fact="0.7312"/>
                  <dgm:constr type="ctrY" for="ch" forName="dot5" refType="h" fact="0.9234"/>
                  <dgm:constr type="w" for="ch" forName="dot5" refType="userD"/>
                  <dgm:constr type="h" for="ch" forName="dot5" refType="userD"/>
                  <dgm:constr type="ctrX" for="ch" forName="dot6" refType="w" fact="0.5117"/>
                  <dgm:constr type="ctrY" for="ch" forName="dot6" refType="h" fact="0.764"/>
                  <dgm:constr type="w" for="ch" forName="dot6" refType="userD"/>
                  <dgm:constr type="h" for="ch" forName="dot6" refType="userD"/>
                  <dgm:constr type="ctrX" for="ch" forName="dot7" refType="w" fact="0.5305"/>
                  <dgm:constr type="ctrY" for="ch" forName="dot7" refType="h" fact="0.7878"/>
                  <dgm:constr type="w" for="ch" forName="dot7" refType="userD"/>
                  <dgm:constr type="h" for="ch" forName="dot7" refType="userD"/>
                  <dgm:constr type="ctrX" for="ch" forName="dot8" refType="w" fact="0.4304"/>
                  <dgm:constr type="ctrY" for="ch" forName="dot8" refType="h" fact="0.6227"/>
                  <dgm:constr type="w" for="ch" forName="dot8" refType="userD"/>
                  <dgm:constr type="h" for="ch" forName="dot8" refType="userD"/>
                  <dgm:constr type="ctrX" for="ch" forName="dot9" refType="w" fact="0.3753"/>
                  <dgm:constr type="ctrY" for="ch" forName="dot9" refType="h" fact="0.4556"/>
                  <dgm:constr type="w" for="ch" forName="dot9" refType="userD"/>
                  <dgm:constr type="h" for="ch" forName="dot9" refType="userD"/>
                  <dgm:constr type="ctrX" for="ch" forName="dot10" refType="w" fact="0.3491"/>
                  <dgm:constr type="ctrY" for="ch" forName="dot10" refType="h" fact="0.2816"/>
                  <dgm:constr type="w" for="ch" forName="dot10" refType="userD"/>
                  <dgm:constr type="h" for="ch" forName="dot10" refType="userD"/>
                  <dgm:constr type="ctrX" for="ch" forName="dotArrow1" refType="w" fact="0.3719"/>
                  <dgm:constr type="ctrY" for="ch" forName="dotArrow1" refType="h" fact="0.0748"/>
                  <dgm:constr type="w" for="ch" forName="dotArrow1" refType="userD"/>
                  <dgm:constr type="h" for="ch" forName="dotArrow1" refType="userD"/>
                  <dgm:constr type="ctrX" for="ch" forName="dotArrow2" refType="w" fact="0.3563"/>
                  <dgm:constr type="ctrY" for="ch" forName="dotArrow2" refType="h" fact="0.0581"/>
                  <dgm:constr type="w" for="ch" forName="dotArrow2" refType="userD"/>
                  <dgm:constr type="h" for="ch" forName="dotArrow2" refType="userD"/>
                  <dgm:constr type="ctrX" for="ch" forName="dotArrow3" refType="w" fact="0.3407"/>
                  <dgm:constr type="ctrY" for="ch" forName="dotArrow3" refType="h" fact="0.0414"/>
                  <dgm:constr type="w" for="ch" forName="dotArrow3" refType="userD"/>
                  <dgm:constr type="h" for="ch" forName="dotArrow3" refType="userD"/>
                  <dgm:constr type="ctrX" for="ch" forName="dotArrow4" refType="w" fact="0.325"/>
                  <dgm:constr type="ctrY" for="ch" forName="dotArrow4" refType="h" fact="0.0581"/>
                  <dgm:constr type="w" for="ch" forName="dotArrow4" refType="userD"/>
                  <dgm:constr type="h" for="ch" forName="dotArrow4" refType="userD"/>
                  <dgm:constr type="ctrX" for="ch" forName="dotArrow5" refType="w" fact="0.3094"/>
                  <dgm:constr type="ctrY" for="ch" forName="dotArrow5" refType="h" fact="0.0748"/>
                  <dgm:constr type="w" for="ch" forName="dotArrow5" refType="userD"/>
                  <dgm:constr type="h" for="ch" forName="dotArrow5" refType="userD"/>
                  <dgm:constr type="ctrX" for="ch" forName="dotArrow6" refType="w" fact="0.3407"/>
                  <dgm:constr type="ctrY" for="ch" forName="dotArrow6" refType="h" fact="0.0766"/>
                  <dgm:constr type="w" for="ch" forName="dotArrow6" refType="userD"/>
                  <dgm:constr type="h" for="ch" forName="dotArrow6" refType="userD"/>
                  <dgm:constr type="ctrX" for="ch" forName="dotArrow7" refType="w" fact="0.3407"/>
                  <dgm:constr type="ctrY" for="ch" forName="dotArrow7" refType="h" fact="0.1118"/>
                  <dgm:constr type="w" for="ch" forName="dotArrow7" refType="userD"/>
                  <dgm:constr type="h" for="ch" forName="dotArrow7" refType="userD"/>
                  <dgm:constr type="r" for="ch" forName="parTx1" refType="w" fact="0.7909"/>
                  <dgm:constr type="t" for="ch" forName="parTx1" refType="h" fact="0.9433"/>
                  <dgm:constr type="w" for="ch" forName="parTx1" refType="w" fact="0.2275"/>
                  <dgm:constr type="h" for="ch" forName="parTx1" refType="h" fact="0.0811"/>
                  <dgm:constr type="ctrX" for="ch" forName="picture1" refType="w" fact="0.8012"/>
                  <dgm:constr type="ctrY" for="ch" forName="picture1" refType="h" fact="0.9322"/>
                  <dgm:constr type="w" for="ch" forName="picture1" refType="w" fact="0.1055"/>
                  <dgm:constr type="h" for="ch" forName="picture1" refType="h" fact="0.1403"/>
                  <dgm:constr type="r" for="ch" forName="desTx1" refType="l" refFor="ch" refForName="parTx1"/>
                  <dgm:constr type="l" for="ch" forName="desTx1"/>
                  <dgm:constr type="t" for="ch" forName="desTx1" refType="t" refFor="ch" refForName="parTx1"/>
                  <dgm:constr type="h" for="ch" forName="desTx1" refType="h" refFor="ch" refForName="parTx1"/>
                  <dgm:constr type="r" for="ch" forName="parTx2" refType="w" fact="0.5727"/>
                  <dgm:constr type="t" for="ch" forName="parTx2" refType="h" fact="0.8468"/>
                  <dgm:constr type="w" for="ch" forName="parTx2" refType="w" fact="0.2275"/>
                  <dgm:constr type="h" for="ch" forName="parTx2" refType="h" fact="0.0811"/>
                  <dgm:constr type="ctrX" for="ch" forName="picture2" refType="w" fact="0.5831"/>
                  <dgm:constr type="ctrY" for="ch" forName="picture2" refType="h" fact="0.8357"/>
                  <dgm:constr type="w" for="ch" forName="picture2" refType="w" fact="0.1055"/>
                  <dgm:constr type="h" for="ch" forName="picture2" refType="h" fact="0.1403"/>
                  <dgm:constr type="r" for="ch" forName="desTx2" refType="l" refFor="ch" refForName="parTx2"/>
                  <dgm:constr type="l" for="ch" forName="desTx2"/>
                  <dgm:constr type="t" for="ch" forName="desTx2" refType="t" refFor="ch" refForName="parTx2"/>
                  <dgm:constr type="h" for="ch" forName="desTx2" refType="h" refFor="ch" refForName="parTx2"/>
                  <dgm:constr type="r" for="ch" forName="parTx3" refType="w" fact="0.4651"/>
                  <dgm:constr type="t" for="ch" forName="parTx3" refType="h" fact="0.7023"/>
                  <dgm:constr type="w" for="ch" forName="parTx3" refType="w" fact="0.2275"/>
                  <dgm:constr type="h" for="ch" forName="parTx3" refType="h" fact="0.0811"/>
                  <dgm:constr type="ctrX" for="ch" forName="picture3" refType="w" fact="0.4755"/>
                  <dgm:constr type="ctrY" for="ch" forName="picture3" refType="h" fact="0.6912"/>
                  <dgm:constr type="w" for="ch" forName="picture3" refType="w" fact="0.1055"/>
                  <dgm:constr type="h" for="ch" forName="picture3" refType="h" fact="0.1403"/>
                  <dgm:constr type="r" for="ch" forName="desTx3" refType="l" refFor="ch" refForName="parTx3"/>
                  <dgm:constr type="l" for="ch" forName="desTx3"/>
                  <dgm:constr type="t" for="ch" forName="desTx3" refType="t" refFor="ch" refForName="parTx3"/>
                  <dgm:constr type="h" for="ch" forName="desTx3" refType="h" refFor="ch" refForName="parTx3"/>
                  <dgm:constr type="r" for="ch" forName="parTx4" refType="w" fact="0.4002"/>
                  <dgm:constr type="t" for="ch" forName="parTx4" refType="h" fact="0.5441"/>
                  <dgm:constr type="w" for="ch" forName="parTx4" refType="w" fact="0.2275"/>
                  <dgm:constr type="h" for="ch" forName="parTx4" refType="h" fact="0.0811"/>
                  <dgm:constr type="ctrX" for="ch" forName="picture4" refType="w" fact="0.4106"/>
                  <dgm:constr type="ctrY" for="ch" forName="picture4" refType="h" fact="0.533"/>
                  <dgm:constr type="w" for="ch" forName="picture4" refType="w" fact="0.1055"/>
                  <dgm:constr type="h" for="ch" forName="picture4" refType="h" fact="0.1403"/>
                  <dgm:constr type="r" for="ch" forName="desTx4" refType="l" refFor="ch" refForName="parTx4"/>
                  <dgm:constr type="l" for="ch" forName="desTx4"/>
                  <dgm:constr type="t" for="ch" forName="desTx4" refType="t" refFor="ch" refForName="parTx4"/>
                  <dgm:constr type="h" for="ch" forName="desTx4" refType="h" refFor="ch" refForName="parTx4"/>
                  <dgm:constr type="r" for="ch" forName="parTx5" refType="w" fact="0.3584"/>
                  <dgm:constr type="t" for="ch" forName="parTx5" refType="h" fact="0.3737"/>
                  <dgm:constr type="w" for="ch" forName="parTx5" refType="w" fact="0.2275"/>
                  <dgm:constr type="h" for="ch" forName="parTx5" refType="h" fact="0.0811"/>
                  <dgm:constr type="ctrX" for="ch" forName="picture5" refType="w" fact="0.3687"/>
                  <dgm:constr type="ctrY" for="ch" forName="picture5" refType="h" fact="0.3626"/>
                  <dgm:constr type="w" for="ch" forName="picture5" refType="w" fact="0.1055"/>
                  <dgm:constr type="h" for="ch" forName="picture5" refType="h" fact="0.1403"/>
                  <dgm:constr type="r" for="ch" forName="desTx5" refType="l" refFor="ch" refForName="parTx5"/>
                  <dgm:constr type="l" for="ch" forName="desTx5"/>
                  <dgm:constr type="t" for="ch" forName="desTx5" refType="t" refFor="ch" refForName="parTx5"/>
                  <dgm:constr type="h" for="ch" forName="desTx5" refType="h" refFor="ch" refForName="parTx5"/>
                  <dgm:constr type="r" for="ch" forName="parTx6" refType="w" fact="0.3356"/>
                  <dgm:constr type="t" for="ch" forName="parTx6" refType="h" fact="0.2061"/>
                  <dgm:constr type="w" for="ch" forName="parTx6" refType="w" fact="0.2275"/>
                  <dgm:constr type="h" for="ch" forName="parTx6" refType="h" fact="0.0811"/>
                  <dgm:constr type="ctrX" for="ch" forName="picture6" refType="w" fact="0.3459"/>
                  <dgm:constr type="ctrY" for="ch" forName="picture6" refType="h" fact="0.195"/>
                  <dgm:constr type="w" for="ch" forName="picture6" refType="w" fact="0.1055"/>
                  <dgm:constr type="h" for="ch" forName="picture6" refType="h" fact="0.1403"/>
                  <dgm:constr type="r" for="ch" forName="desTx6" refType="l" refFor="ch" refForName="parTx6"/>
                  <dgm:constr type="l" for="ch" forName="desTx6"/>
                  <dgm:constr type="t" for="ch" forName="desTx6" refType="t" refFor="ch" refForName="parTx6"/>
                  <dgm:constr type="h" for="ch" forName="desTx6" refType="h" refFor="ch" refForName="parTx6"/>
                </dgm:constrLst>
              </dgm:if>
              <dgm:else name="Name61">
                <dgm:alg type="composite">
                  <dgm:param type="ar" val="1.1223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parTx6" refType="primFontSz" refFor="ch" refForName="parTx1" op="equ"/>
                  <dgm:constr type="userD" refType="w" fact="0.0125"/>
                  <dgm:constr type="ctrX" for="ch" forName="dot1" refType="w" fact="0.5724"/>
                  <dgm:constr type="ctrY" for="ch" forName="dot1" refType="h" fact="0.8839"/>
                  <dgm:constr type="w" for="ch" forName="dot1" refType="userD"/>
                  <dgm:constr type="h" for="ch" forName="dot1" refType="userD"/>
                  <dgm:constr type="ctrX" for="ch" forName="dot2" refType="w" fact="0.599"/>
                  <dgm:constr type="ctrY" for="ch" forName="dot2" refType="h" fact="0.8967"/>
                  <dgm:constr type="w" for="ch" forName="dot2" refType="userD"/>
                  <dgm:constr type="h" for="ch" forName="dot2" refType="userD"/>
                  <dgm:constr type="ctrX" for="ch" forName="dot3" refType="w" fact="0.6261"/>
                  <dgm:constr type="ctrY" for="ch" forName="dot3" refType="h" fact="0.9076"/>
                  <dgm:constr type="w" for="ch" forName="dot3" refType="userD"/>
                  <dgm:constr type="h" for="ch" forName="dot3" refType="userD"/>
                  <dgm:constr type="ctrX" for="ch" forName="dot4" refType="w" fact="0.6536"/>
                  <dgm:constr type="ctrY" for="ch" forName="dot4" refType="h" fact="0.9165"/>
                  <dgm:constr type="w" for="ch" forName="dot4" refType="userD"/>
                  <dgm:constr type="h" for="ch" forName="dot4" refType="userD"/>
                  <dgm:constr type="ctrX" for="ch" forName="dot5" refType="w" fact="0.6814"/>
                  <dgm:constr type="ctrY" for="ch" forName="dot5" refType="h" fact="0.9234"/>
                  <dgm:constr type="w" for="ch" forName="dot5" refType="userD"/>
                  <dgm:constr type="h" for="ch" forName="dot5" refType="userD"/>
                  <dgm:constr type="ctrX" for="ch" forName="dot6" refType="w" fact="0.4214"/>
                  <dgm:constr type="ctrY" for="ch" forName="dot6" refType="h" fact="0.764"/>
                  <dgm:constr type="w" for="ch" forName="dot6" refType="userD"/>
                  <dgm:constr type="h" for="ch" forName="dot6" refType="userD"/>
                  <dgm:constr type="ctrX" for="ch" forName="dot7" refType="w" fact="0.4436"/>
                  <dgm:constr type="ctrY" for="ch" forName="dot7" refType="h" fact="0.7878"/>
                  <dgm:constr type="w" for="ch" forName="dot7" refType="userD"/>
                  <dgm:constr type="h" for="ch" forName="dot7" refType="userD"/>
                  <dgm:constr type="ctrX" for="ch" forName="dot8" refType="w" fact="0.325"/>
                  <dgm:constr type="ctrY" for="ch" forName="dot8" refType="h" fact="0.6227"/>
                  <dgm:constr type="w" for="ch" forName="dot8" refType="userD"/>
                  <dgm:constr type="h" for="ch" forName="dot8" refType="userD"/>
                  <dgm:constr type="ctrX" for="ch" forName="dot9" refType="w" fact="0.2597"/>
                  <dgm:constr type="ctrY" for="ch" forName="dot9" refType="h" fact="0.4556"/>
                  <dgm:constr type="w" for="ch" forName="dot9" refType="userD"/>
                  <dgm:constr type="h" for="ch" forName="dot9" refType="userD"/>
                  <dgm:constr type="ctrX" for="ch" forName="dot10" refType="w" fact="0.2286"/>
                  <dgm:constr type="ctrY" for="ch" forName="dot10" refType="h" fact="0.2816"/>
                  <dgm:constr type="w" for="ch" forName="dot10" refType="userD"/>
                  <dgm:constr type="h" for="ch" forName="dot10" refType="userD"/>
                  <dgm:constr type="ctrX" for="ch" forName="dotArrow1" refType="w" fact="0.2557"/>
                  <dgm:constr type="ctrY" for="ch" forName="dotArrow1" refType="h" fact="0.0748"/>
                  <dgm:constr type="w" for="ch" forName="dotArrow1" refType="userD"/>
                  <dgm:constr type="h" for="ch" forName="dotArrow1" refType="userD"/>
                  <dgm:constr type="ctrX" for="ch" forName="dotArrow2" refType="w" fact="0.2372"/>
                  <dgm:constr type="ctrY" for="ch" forName="dotArrow2" refType="h" fact="0.0581"/>
                  <dgm:constr type="w" for="ch" forName="dotArrow2" refType="userD"/>
                  <dgm:constr type="h" for="ch" forName="dotArrow2" refType="userD"/>
                  <dgm:constr type="ctrX" for="ch" forName="dotArrow3" refType="w" fact="0.2187"/>
                  <dgm:constr type="ctrY" for="ch" forName="dotArrow3" refType="h" fact="0.0414"/>
                  <dgm:constr type="w" for="ch" forName="dotArrow3" refType="userD"/>
                  <dgm:constr type="h" for="ch" forName="dotArrow3" refType="userD"/>
                  <dgm:constr type="ctrX" for="ch" forName="dotArrow4" refType="w" fact="0.2001"/>
                  <dgm:constr type="ctrY" for="ch" forName="dotArrow4" refType="h" fact="0.0581"/>
                  <dgm:constr type="w" for="ch" forName="dotArrow4" refType="userD"/>
                  <dgm:constr type="h" for="ch" forName="dotArrow4" refType="userD"/>
                  <dgm:constr type="ctrX" for="ch" forName="dotArrow5" refType="w" fact="0.1816"/>
                  <dgm:constr type="ctrY" for="ch" forName="dotArrow5" refType="h" fact="0.0748"/>
                  <dgm:constr type="w" for="ch" forName="dotArrow5" refType="userD"/>
                  <dgm:constr type="h" for="ch" forName="dotArrow5" refType="userD"/>
                  <dgm:constr type="ctrX" for="ch" forName="dotArrow6" refType="w" fact="0.2187"/>
                  <dgm:constr type="ctrY" for="ch" forName="dotArrow6" refType="h" fact="0.0766"/>
                  <dgm:constr type="w" for="ch" forName="dotArrow6" refType="userD"/>
                  <dgm:constr type="h" for="ch" forName="dotArrow6" refType="userD"/>
                  <dgm:constr type="ctrX" for="ch" forName="dotArrow7" refType="w" fact="0.2187"/>
                  <dgm:constr type="ctrY" for="ch" forName="dotArrow7" refType="h" fact="0.1118"/>
                  <dgm:constr type="w" for="ch" forName="dotArrow7" refType="userD"/>
                  <dgm:constr type="h" for="ch" forName="dotArrow7" refType="userD"/>
                  <dgm:constr type="r" for="ch" forName="parTx1" refType="w" fact="0.7522"/>
                  <dgm:constr type="t" for="ch" forName="parTx1" refType="h" fact="0.9416"/>
                  <dgm:constr type="w" for="ch" forName="parTx1" refType="w" fact="0.2696"/>
                  <dgm:constr type="h" for="ch" forName="parTx1" refType="h" fact="0.0811"/>
                  <dgm:constr type="ctrX" for="ch" forName="picture1" refType="w" fact="0.7644"/>
                  <dgm:constr type="ctrY" for="ch" forName="picture1" refType="h" fact="0.9322"/>
                  <dgm:constr type="w" for="ch" forName="picture1" refType="w" fact="0.125"/>
                  <dgm:constr type="h" for="ch" forName="picture1" refType="h" fact="0.1403"/>
                  <dgm:constr type="r" for="ch" forName="parTx2" refType="w" fact="0.4937"/>
                  <dgm:constr type="t" for="ch" forName="parTx2" refType="h" fact="0.8451"/>
                  <dgm:constr type="w" for="ch" forName="parTx2" refType="w" fact="0.2696"/>
                  <dgm:constr type="h" for="ch" forName="parTx2" refType="h" fact="0.0811"/>
                  <dgm:constr type="ctrX" for="ch" forName="picture2" refType="w" fact="0.5059"/>
                  <dgm:constr type="ctrY" for="ch" forName="picture2" refType="h" fact="0.8357"/>
                  <dgm:constr type="w" for="ch" forName="picture2" refType="w" fact="0.125"/>
                  <dgm:constr type="h" for="ch" forName="picture2" refType="h" fact="0.1403"/>
                  <dgm:constr type="r" for="ch" forName="parTx3" refType="w" fact="0.3662"/>
                  <dgm:constr type="t" for="ch" forName="parTx3" refType="h" fact="0.7006"/>
                  <dgm:constr type="w" for="ch" forName="parTx3" refType="w" fact="0.2696"/>
                  <dgm:constr type="h" for="ch" forName="parTx3" refType="h" fact="0.0811"/>
                  <dgm:constr type="ctrX" for="ch" forName="picture3" refType="w" fact="0.3784"/>
                  <dgm:constr type="ctrY" for="ch" forName="picture3" refType="h" fact="0.6912"/>
                  <dgm:constr type="w" for="ch" forName="picture3" refType="w" fact="0.125"/>
                  <dgm:constr type="h" for="ch" forName="picture3" refType="h" fact="0.1403"/>
                  <dgm:constr type="r" for="ch" forName="parTx4" refType="w" fact="0.2893"/>
                  <dgm:constr type="t" for="ch" forName="parTx4" refType="h" fact="0.5424"/>
                  <dgm:constr type="w" for="ch" forName="parTx4" refType="w" fact="0.2696"/>
                  <dgm:constr type="h" for="ch" forName="parTx4" refType="h" fact="0.0811"/>
                  <dgm:constr type="ctrX" for="ch" forName="picture4" refType="w" fact="0.3015"/>
                  <dgm:constr type="ctrY" for="ch" forName="picture4" refType="h" fact="0.533"/>
                  <dgm:constr type="w" for="ch" forName="picture4" refType="w" fact="0.125"/>
                  <dgm:constr type="h" for="ch" forName="picture4" refType="h" fact="0.1403"/>
                  <dgm:constr type="r" for="ch" forName="parTx5" refType="w" fact="0.2397"/>
                  <dgm:constr type="t" for="ch" forName="parTx5" refType="h" fact="0.372"/>
                  <dgm:constr type="w" for="ch" forName="parTx5" refType="w" fact="0.2696"/>
                  <dgm:constr type="h" for="ch" forName="parTx5" refType="h" fact="0.0811"/>
                  <dgm:constr type="ctrX" for="ch" forName="picture5" refType="w" fact="0.2519"/>
                  <dgm:constr type="ctrY" for="ch" forName="picture5" refType="h" fact="0.3626"/>
                  <dgm:constr type="w" for="ch" forName="picture5" refType="w" fact="0.125"/>
                  <dgm:constr type="h" for="ch" forName="picture5" refType="h" fact="0.1403"/>
                  <dgm:constr type="r" for="ch" forName="parTx6" refType="w" fact="0.2127"/>
                  <dgm:constr type="t" for="ch" forName="parTx6" refType="h" fact="0.2044"/>
                  <dgm:constr type="w" for="ch" forName="parTx6" refType="w" fact="0.2696"/>
                  <dgm:constr type="h" for="ch" forName="parTx6" refType="h" fact="0.0811"/>
                  <dgm:constr type="ctrX" for="ch" forName="picture6" refType="w" fact="0.2249"/>
                  <dgm:constr type="ctrY" for="ch" forName="picture6" refType="h" fact="0.195"/>
                  <dgm:constr type="w" for="ch" forName="picture6" refType="w" fact="0.125"/>
                  <dgm:constr type="h" for="ch" forName="picture6" refType="h" fact="0.1403"/>
                </dgm:constrLst>
              </dgm:else>
            </dgm:choose>
          </dgm:else>
        </dgm:choose>
      </dgm:if>
      <dgm:else name="Name62">
        <dgm:choose name="Name63">
          <dgm:if name="Name64" func="var" arg="dir" op="equ" val="norm">
            <dgm:choose name="Name65">
              <dgm:if name="Name66" axis="des" func="maxDepth" op="gt" val="1">
                <dgm:alg type="composite">
                  <dgm:param type="ar" val="1.25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parTx6" refType="primFontSz" refFor="ch" refForName="parTx1" op="equ"/>
                  <dgm:constr type="primFontSz" for="ch" forName="parTx7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primFontSz" for="ch" forName="desTx4" refType="primFontSz" refFor="ch" refForName="desTx1" op="equ"/>
                  <dgm:constr type="primFontSz" for="ch" forName="desTx5" refType="primFontSz" refFor="ch" refForName="desTx1" op="equ"/>
                  <dgm:constr type="primFontSz" for="ch" forName="desTx6" refType="primFontSz" refFor="ch" refForName="desTx1" op="equ"/>
                  <dgm:constr type="primFontSz" for="ch" forName="desTx7" refType="primFontSz" refFor="ch" refForName="desTx1" op="equ"/>
                  <dgm:constr type="userD" refType="w" fact="0.0097"/>
                  <dgm:constr type="ctrX" for="ch" forName="dot1" refType="w" fact="0.3909"/>
                  <dgm:constr type="ctrY" for="ch" forName="dot1" refType="h" fact="0.8342"/>
                  <dgm:constr type="w" for="ch" forName="dot1" refType="userD"/>
                  <dgm:constr type="h" for="ch" forName="dot1" refType="userD"/>
                  <dgm:constr type="ctrX" for="ch" forName="dot2" refType="w" fact="0.3721"/>
                  <dgm:constr type="ctrY" for="ch" forName="dot2" refType="h" fact="0.8448"/>
                  <dgm:constr type="w" for="ch" forName="dot2" refType="userD"/>
                  <dgm:constr type="h" for="ch" forName="dot2" refType="userD"/>
                  <dgm:constr type="ctrX" for="ch" forName="dot3" refType="w" fact="0.353"/>
                  <dgm:constr type="ctrY" for="ch" forName="dot3" refType="h" fact="0.8539"/>
                  <dgm:constr type="w" for="ch" forName="dot3" refType="userD"/>
                  <dgm:constr type="h" for="ch" forName="dot3" refType="userD"/>
                  <dgm:constr type="ctrX" for="ch" forName="dot4" refType="w" fact="0.3337"/>
                  <dgm:constr type="ctrY" for="ch" forName="dot4" refType="h" fact="0.8615"/>
                  <dgm:constr type="w" for="ch" forName="dot4" refType="userD"/>
                  <dgm:constr type="h" for="ch" forName="dot4" refType="userD"/>
                  <dgm:constr type="ctrX" for="ch" forName="dot5" refType="w" fact="0.3142"/>
                  <dgm:constr type="ctrY" for="ch" forName="dot5" refType="h" fact="0.8676"/>
                  <dgm:constr type="w" for="ch" forName="dot5" refType="userD"/>
                  <dgm:constr type="h" for="ch" forName="dot5" refType="userD"/>
                  <dgm:constr type="ctrX" for="ch" forName="dot6" refType="w" fact="0.5088"/>
                  <dgm:constr type="ctrY" for="ch" forName="dot6" refType="h" fact="0.7255"/>
                  <dgm:constr type="w" for="ch" forName="dot6" refType="userD"/>
                  <dgm:constr type="h" for="ch" forName="dot6" refType="userD"/>
                  <dgm:constr type="ctrX" for="ch" forName="dot7" refType="w" fact="0.4926"/>
                  <dgm:constr type="ctrY" for="ch" forName="dot7" refType="h" fact="0.7454"/>
                  <dgm:constr type="w" for="ch" forName="dot7" refType="userD"/>
                  <dgm:constr type="h" for="ch" forName="dot7" refType="userD"/>
                  <dgm:constr type="ctrX" for="ch" forName="dot8" refType="w" fact="0.5836"/>
                  <dgm:constr type="ctrY" for="ch" forName="dot8" refType="h" fact="0.6026"/>
                  <dgm:constr type="w" for="ch" forName="dot8" refType="userD"/>
                  <dgm:constr type="h" for="ch" forName="dot8" refType="userD"/>
                  <dgm:constr type="ctrX" for="ch" forName="dot9" refType="w" fact="0.6371"/>
                  <dgm:constr type="ctrY" for="ch" forName="dot9" refType="h" fact="0.4632"/>
                  <dgm:constr type="w" for="ch" forName="dot9" refType="userD"/>
                  <dgm:constr type="h" for="ch" forName="dot9" refType="userD"/>
                  <dgm:constr type="ctrX" for="ch" forName="dot10" refType="w" fact="0.6701"/>
                  <dgm:constr type="ctrY" for="ch" forName="dot10" refType="h" fact="0.3187"/>
                  <dgm:constr type="w" for="ch" forName="dot10" refType="userD"/>
                  <dgm:constr type="h" for="ch" forName="dot10" refType="userD"/>
                  <dgm:constr type="ctrX" for="ch" forName="dot11" refType="w" fact="0.6853"/>
                  <dgm:constr type="ctrY" for="ch" forName="dot11" refType="h" fact="0.1763"/>
                  <dgm:constr type="w" for="ch" forName="dot11" refType="userD"/>
                  <dgm:constr type="h" for="ch" forName="dot11" refType="userD"/>
                  <dgm:constr type="ctrX" for="ch" forName="dotArrow1" refType="w" fact="0.6627"/>
                  <dgm:constr type="ctrY" for="ch" forName="dotArrow1" refType="h" fact="-0.0099"/>
                  <dgm:constr type="w" for="ch" forName="dotArrow1" refType="userD"/>
                  <dgm:constr type="h" for="ch" forName="dotArrow1" refType="userD"/>
                  <dgm:constr type="ctrX" for="ch" forName="dotArrow2" refType="w" fact="0.6773"/>
                  <dgm:constr type="ctrY" for="ch" forName="dotArrow2" refType="h" fact="-0.0239"/>
                  <dgm:constr type="w" for="ch" forName="dotArrow2" refType="userD"/>
                  <dgm:constr type="h" for="ch" forName="dotArrow2" refType="userD"/>
                  <dgm:constr type="ctrX" for="ch" forName="dotArrow3" refType="w" fact="0.6919"/>
                  <dgm:constr type="ctrY" for="ch" forName="dotArrow3" refType="h" fact="-0.0378"/>
                  <dgm:constr type="w" for="ch" forName="dotArrow3" refType="userD"/>
                  <dgm:constr type="h" for="ch" forName="dotArrow3" refType="userD"/>
                  <dgm:constr type="ctrX" for="ch" forName="dotArrow4" refType="w" fact="0.7065"/>
                  <dgm:constr type="ctrY" for="ch" forName="dotArrow4" refType="h" fact="-0.0239"/>
                  <dgm:constr type="w" for="ch" forName="dotArrow4" refType="userD"/>
                  <dgm:constr type="h" for="ch" forName="dotArrow4" refType="userD"/>
                  <dgm:constr type="ctrX" for="ch" forName="dotArrow5" refType="w" fact="0.7212"/>
                  <dgm:constr type="ctrY" for="ch" forName="dotArrow5" refType="h" fact="-0.0099"/>
                  <dgm:constr type="w" for="ch" forName="dotArrow5" refType="userD"/>
                  <dgm:constr type="h" for="ch" forName="dotArrow5" refType="userD"/>
                  <dgm:constr type="ctrX" for="ch" forName="dotArrow6" refType="w" fact="0.6919"/>
                  <dgm:constr type="ctrY" for="ch" forName="dotArrow6" refType="h" fact="-0.0084"/>
                  <dgm:constr type="w" for="ch" forName="dotArrow6" refType="userD"/>
                  <dgm:constr type="h" for="ch" forName="dotArrow6" refType="userD"/>
                  <dgm:constr type="ctrX" for="ch" forName="dotArrow7" refType="w" fact="0.6919"/>
                  <dgm:constr type="ctrY" for="ch" forName="dotArrow7" refType="h" fact="0.0211"/>
                  <dgm:constr type="w" for="ch" forName="dotArrow7" refType="userD"/>
                  <dgm:constr type="h" for="ch" forName="dotArrow7" refType="userD"/>
                  <dgm:constr type="l" for="ch" forName="parTx1" refType="w" fact="0.2556"/>
                  <dgm:constr type="t" for="ch" forName="parTx1" refType="h" fact="0.8856"/>
                  <dgm:constr type="w" for="ch" forName="parTx1" refType="w" fact="0.2101"/>
                  <dgm:constr type="h" for="ch" forName="parTx1" refType="h" fact="0.0704"/>
                  <dgm:constr type="ctrX" for="ch" forName="picture1" refType="w" fact="0.246"/>
                  <dgm:constr type="ctrY" for="ch" forName="picture1" refType="h" fact="0.8769"/>
                  <dgm:constr type="w" for="ch" forName="picture1" refType="w" fact="0.0974"/>
                  <dgm:constr type="h" for="ch" forName="picture1" refType="h" fact="0.1218"/>
                  <dgm:constr type="l" for="ch" forName="desTx1" refType="r" refFor="ch" refForName="parTx1"/>
                  <dgm:constr type="r" for="ch" forName="desTx1" refType="w"/>
                  <dgm:constr type="t" for="ch" forName="desTx1" refType="t" refFor="ch" refForName="parTx1"/>
                  <dgm:constr type="h" for="ch" forName="desTx1" refType="h" refFor="ch" refForName="parTx1"/>
                  <dgm:constr type="l" for="ch" forName="parTx2" refType="w" fact="0.4535"/>
                  <dgm:constr type="t" for="ch" forName="parTx2" refType="h" fact="0.7956"/>
                  <dgm:constr type="w" for="ch" forName="parTx2" refType="w" fact="0.2101"/>
                  <dgm:constr type="h" for="ch" forName="parTx2" refType="h" fact="0.0704"/>
                  <dgm:constr type="ctrX" for="ch" forName="picture2" refType="w" fact="0.4439"/>
                  <dgm:constr type="ctrY" for="ch" forName="picture2" refType="h" fact="0.787"/>
                  <dgm:constr type="w" for="ch" forName="picture2" refType="w" fact="0.0974"/>
                  <dgm:constr type="h" for="ch" forName="picture2" refType="h" fact="0.1218"/>
                  <dgm:constr type="l" for="ch" forName="desTx2" refType="r" refFor="ch" refForName="parTx2"/>
                  <dgm:constr type="r" for="ch" forName="desTx2" refType="w"/>
                  <dgm:constr type="t" for="ch" forName="desTx2" refType="t" refFor="ch" refForName="parTx2"/>
                  <dgm:constr type="h" for="ch" forName="desTx2" refType="h" refFor="ch" refForName="parTx2"/>
                  <dgm:constr type="l" for="ch" forName="parTx3" refType="w" fact="0.5511"/>
                  <dgm:constr type="t" for="ch" forName="parTx3" refType="h" fact="0.673"/>
                  <dgm:constr type="w" for="ch" forName="parTx3" refType="w" fact="0.2101"/>
                  <dgm:constr type="h" for="ch" forName="parTx3" refType="h" fact="0.0704"/>
                  <dgm:constr type="ctrX" for="ch" forName="picture3" refType="w" fact="0.5415"/>
                  <dgm:constr type="ctrY" for="ch" forName="picture3" refType="h" fact="0.6644"/>
                  <dgm:constr type="w" for="ch" forName="picture3" refType="w" fact="0.0974"/>
                  <dgm:constr type="h" for="ch" forName="picture3" refType="h" fact="0.1218"/>
                  <dgm:constr type="l" for="ch" forName="desTx3" refType="r" refFor="ch" refForName="parTx3"/>
                  <dgm:constr type="r" for="ch" forName="desTx3" refType="w"/>
                  <dgm:constr type="t" for="ch" forName="desTx3" refType="t" refFor="ch" refForName="parTx3"/>
                  <dgm:constr type="h" for="ch" forName="desTx3" refType="h" refFor="ch" refForName="parTx3"/>
                  <dgm:constr type="l" for="ch" forName="parTx4" refType="w" fact="0.6132"/>
                  <dgm:constr type="t" for="ch" forName="parTx4" refType="h" fact="0.538"/>
                  <dgm:constr type="w" for="ch" forName="parTx4" refType="w" fact="0.2101"/>
                  <dgm:constr type="h" for="ch" forName="parTx4" refType="h" fact="0.0704"/>
                  <dgm:constr type="ctrX" for="ch" forName="picture4" refType="w" fact="0.6037"/>
                  <dgm:constr type="ctrY" for="ch" forName="picture4" refType="h" fact="0.5294"/>
                  <dgm:constr type="w" for="ch" forName="picture4" refType="w" fact="0.0974"/>
                  <dgm:constr type="h" for="ch" forName="picture4" refType="h" fact="0.1218"/>
                  <dgm:constr type="l" for="ch" forName="desTx4" refType="r" refFor="ch" refForName="parTx4"/>
                  <dgm:constr type="r" for="ch" forName="desTx4" refType="w"/>
                  <dgm:constr type="t" for="ch" forName="desTx4" refType="t" refFor="ch" refForName="parTx4"/>
                  <dgm:constr type="h" for="ch" forName="desTx4" refType="h" refFor="ch" refForName="parTx4"/>
                  <dgm:constr type="l" for="ch" forName="parTx5" refType="w" fact="0.6576"/>
                  <dgm:constr type="t" for="ch" forName="parTx5" refType="h" fact="0.3951"/>
                  <dgm:constr type="w" for="ch" forName="parTx5" refType="w" fact="0.2101"/>
                  <dgm:constr type="h" for="ch" forName="parTx5" refType="h" fact="0.0704"/>
                  <dgm:constr type="ctrX" for="ch" forName="picture5" refType="w" fact="0.648"/>
                  <dgm:constr type="ctrY" for="ch" forName="picture5" refType="h" fact="0.3864"/>
                  <dgm:constr type="w" for="ch" forName="picture5" refType="w" fact="0.0974"/>
                  <dgm:constr type="h" for="ch" forName="picture5" refType="h" fact="0.1218"/>
                  <dgm:constr type="l" for="ch" forName="desTx5" refType="r" refFor="ch" refForName="parTx5"/>
                  <dgm:constr type="r" for="ch" forName="desTx5" refType="w"/>
                  <dgm:constr type="t" for="ch" forName="desTx5" refType="t" refFor="ch" refForName="parTx5"/>
                  <dgm:constr type="h" for="ch" forName="desTx5" refType="h" refFor="ch" refForName="parTx5"/>
                  <dgm:constr type="l" for="ch" forName="parTx6" refType="w" fact="0.6828"/>
                  <dgm:constr type="t" for="ch" forName="parTx6" refType="h" fact="0.2531"/>
                  <dgm:constr type="w" for="ch" forName="parTx6" refType="w" fact="0.2101"/>
                  <dgm:constr type="h" for="ch" forName="parTx6" refType="h" fact="0.0704"/>
                  <dgm:constr type="ctrX" for="ch" forName="picture6" refType="w" fact="0.6733"/>
                  <dgm:constr type="ctrY" for="ch" forName="picture6" refType="h" fact="0.2444"/>
                  <dgm:constr type="w" for="ch" forName="picture6" refType="w" fact="0.0974"/>
                  <dgm:constr type="h" for="ch" forName="picture6" refType="h" fact="0.1218"/>
                  <dgm:constr type="l" for="ch" forName="desTx6" refType="r" refFor="ch" refForName="parTx6"/>
                  <dgm:constr type="r" for="ch" forName="desTx6" refType="w"/>
                  <dgm:constr type="t" for="ch" forName="desTx6" refType="t" refFor="ch" refForName="parTx6"/>
                  <dgm:constr type="h" for="ch" forName="desTx6" refType="h" refFor="ch" refForName="parTx6"/>
                  <dgm:constr type="l" for="ch" forName="parTx7" refType="w" fact="0.6966"/>
                  <dgm:constr type="t" for="ch" forName="parTx7" refType="h" fact="0.1162"/>
                  <dgm:constr type="w" for="ch" forName="parTx7" refType="w" fact="0.2101"/>
                  <dgm:constr type="h" for="ch" forName="parTx7" refType="h" fact="0.0704"/>
                  <dgm:constr type="ctrX" for="ch" forName="picture7" refType="w" fact="0.6871"/>
                  <dgm:constr type="ctrY" for="ch" forName="picture7" refType="h" fact="0.1075"/>
                  <dgm:constr type="w" for="ch" forName="picture7" refType="w" fact="0.0974"/>
                  <dgm:constr type="h" for="ch" forName="picture7" refType="h" fact="0.1218"/>
                  <dgm:constr type="l" for="ch" forName="desTx7" refType="r" refFor="ch" refForName="parTx7"/>
                  <dgm:constr type="r" for="ch" forName="desTx7" refType="w"/>
                  <dgm:constr type="t" for="ch" forName="desTx7" refType="t" refFor="ch" refForName="parTx7"/>
                  <dgm:constr type="h" for="ch" forName="desTx7" refType="h" refFor="ch" refForName="parTx7"/>
                </dgm:constrLst>
              </dgm:if>
              <dgm:else name="Name67">
                <dgm:alg type="composite">
                  <dgm:param type="ar" val="1.096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parTx6" refType="primFontSz" refFor="ch" refForName="parTx1" op="equ"/>
                  <dgm:constr type="primFontSz" for="ch" forName="parTx7" refType="primFontSz" refFor="ch" refForName="parTx1" op="equ"/>
                  <dgm:constr type="userD" refType="w" fact="0.0111"/>
                  <dgm:constr type="ctrX" for="ch" forName="dot1" refType="w" fact="0.4459"/>
                  <dgm:constr type="ctrY" for="ch" forName="dot1" refType="h" fact="0.8342"/>
                  <dgm:constr type="w" for="ch" forName="dot1" refType="userD"/>
                  <dgm:constr type="h" for="ch" forName="dot1" refType="userD"/>
                  <dgm:constr type="ctrX" for="ch" forName="dot2" refType="w" fact="0.4244"/>
                  <dgm:constr type="ctrY" for="ch" forName="dot2" refType="h" fact="0.8448"/>
                  <dgm:constr type="w" for="ch" forName="dot2" refType="userD"/>
                  <dgm:constr type="h" for="ch" forName="dot2" refType="userD"/>
                  <dgm:constr type="ctrX" for="ch" forName="dot3" refType="w" fact="0.4026"/>
                  <dgm:constr type="ctrY" for="ch" forName="dot3" refType="h" fact="0.8539"/>
                  <dgm:constr type="w" for="ch" forName="dot3" refType="userD"/>
                  <dgm:constr type="h" for="ch" forName="dot3" refType="userD"/>
                  <dgm:constr type="ctrX" for="ch" forName="dot4" refType="w" fact="0.3806"/>
                  <dgm:constr type="ctrY" for="ch" forName="dot4" refType="h" fact="0.8615"/>
                  <dgm:constr type="w" for="ch" forName="dot4" refType="userD"/>
                  <dgm:constr type="h" for="ch" forName="dot4" refType="userD"/>
                  <dgm:constr type="ctrX" for="ch" forName="dot5" refType="w" fact="0.3584"/>
                  <dgm:constr type="ctrY" for="ch" forName="dot5" refType="h" fact="0.8676"/>
                  <dgm:constr type="w" for="ch" forName="dot5" refType="userD"/>
                  <dgm:constr type="h" for="ch" forName="dot5" refType="userD"/>
                  <dgm:constr type="ctrX" for="ch" forName="dot6" refType="w" fact="0.5803"/>
                  <dgm:constr type="ctrY" for="ch" forName="dot6" refType="h" fact="0.7255"/>
                  <dgm:constr type="w" for="ch" forName="dot6" refType="userD"/>
                  <dgm:constr type="h" for="ch" forName="dot6" refType="userD"/>
                  <dgm:constr type="ctrX" for="ch" forName="dot7" refType="w" fact="0.5618"/>
                  <dgm:constr type="ctrY" for="ch" forName="dot7" refType="h" fact="0.7454"/>
                  <dgm:constr type="w" for="ch" forName="dot7" refType="userD"/>
                  <dgm:constr type="h" for="ch" forName="dot7" refType="userD"/>
                  <dgm:constr type="ctrX" for="ch" forName="dot8" refType="w" fact="0.6656"/>
                  <dgm:constr type="ctrY" for="ch" forName="dot8" refType="h" fact="0.6026"/>
                  <dgm:constr type="w" for="ch" forName="dot8" refType="userD"/>
                  <dgm:constr type="h" for="ch" forName="dot8" refType="userD"/>
                  <dgm:constr type="ctrX" for="ch" forName="dot9" refType="w" fact="0.7266"/>
                  <dgm:constr type="ctrY" for="ch" forName="dot9" refType="h" fact="0.4632"/>
                  <dgm:constr type="w" for="ch" forName="dot9" refType="userD"/>
                  <dgm:constr type="h" for="ch" forName="dot9" refType="userD"/>
                  <dgm:constr type="ctrX" for="ch" forName="dot10" refType="w" fact="0.7643"/>
                  <dgm:constr type="ctrY" for="ch" forName="dot10" refType="h" fact="0.3187"/>
                  <dgm:constr type="w" for="ch" forName="dot10" refType="userD"/>
                  <dgm:constr type="h" for="ch" forName="dot10" refType="userD"/>
                  <dgm:constr type="ctrX" for="ch" forName="dot11" refType="w" fact="0.7816"/>
                  <dgm:constr type="ctrY" for="ch" forName="dot11" refType="h" fact="0.1763"/>
                  <dgm:constr type="w" for="ch" forName="dot11" refType="userD"/>
                  <dgm:constr type="h" for="ch" forName="dot11" refType="userD"/>
                  <dgm:constr type="ctrX" for="ch" forName="dotArrow1" refType="w" fact="0.7558"/>
                  <dgm:constr type="ctrY" for="ch" forName="dotArrow1" refType="h" fact="-0.0099"/>
                  <dgm:constr type="w" for="ch" forName="dotArrow1" refType="userD"/>
                  <dgm:constr type="h" for="ch" forName="dotArrow1" refType="userD"/>
                  <dgm:constr type="ctrX" for="ch" forName="dotArrow2" refType="w" fact="0.7725"/>
                  <dgm:constr type="ctrY" for="ch" forName="dotArrow2" refType="h" fact="-0.0239"/>
                  <dgm:constr type="w" for="ch" forName="dotArrow2" refType="userD"/>
                  <dgm:constr type="h" for="ch" forName="dotArrow2" refType="userD"/>
                  <dgm:constr type="ctrX" for="ch" forName="dotArrow3" refType="w" fact="0.7892"/>
                  <dgm:constr type="ctrY" for="ch" forName="dotArrow3" refType="h" fact="-0.0378"/>
                  <dgm:constr type="w" for="ch" forName="dotArrow3" refType="userD"/>
                  <dgm:constr type="h" for="ch" forName="dotArrow3" refType="userD"/>
                  <dgm:constr type="ctrX" for="ch" forName="dotArrow4" refType="w" fact="0.8058"/>
                  <dgm:constr type="ctrY" for="ch" forName="dotArrow4" refType="h" fact="-0.0239"/>
                  <dgm:constr type="w" for="ch" forName="dotArrow4" refType="userD"/>
                  <dgm:constr type="h" for="ch" forName="dotArrow4" refType="userD"/>
                  <dgm:constr type="ctrX" for="ch" forName="dotArrow5" refType="w" fact="0.8225"/>
                  <dgm:constr type="ctrY" for="ch" forName="dotArrow5" refType="h" fact="-0.0099"/>
                  <dgm:constr type="w" for="ch" forName="dotArrow5" refType="userD"/>
                  <dgm:constr type="h" for="ch" forName="dotArrow5" refType="userD"/>
                  <dgm:constr type="ctrX" for="ch" forName="dotArrow6" refType="w" fact="0.7892"/>
                  <dgm:constr type="ctrY" for="ch" forName="dotArrow6" refType="h" fact="-0.0084"/>
                  <dgm:constr type="w" for="ch" forName="dotArrow6" refType="userD"/>
                  <dgm:constr type="h" for="ch" forName="dotArrow6" refType="userD"/>
                  <dgm:constr type="ctrX" for="ch" forName="dotArrow7" refType="w" fact="0.7892"/>
                  <dgm:constr type="ctrY" for="ch" forName="dotArrow7" refType="h" fact="0.0211"/>
                  <dgm:constr type="w" for="ch" forName="dotArrow7" refType="userD"/>
                  <dgm:constr type="h" for="ch" forName="dotArrow7" refType="userD"/>
                  <dgm:constr type="l" for="ch" forName="parTx1" refType="w" fact="0.2915"/>
                  <dgm:constr type="t" for="ch" forName="parTx1" refType="h" fact="0.8845"/>
                  <dgm:constr type="w" for="ch" forName="parTx1" refType="w" fact="0.2396"/>
                  <dgm:constr type="h" for="ch" forName="parTx1" refType="h" fact="0.0704"/>
                  <dgm:constr type="ctrX" for="ch" forName="picture1" refType="w" fact="0.2806"/>
                  <dgm:constr type="ctrY" for="ch" forName="picture1" refType="h" fact="0.8769"/>
                  <dgm:constr type="w" for="ch" forName="picture1" refType="w" fact="0.1111"/>
                  <dgm:constr type="h" for="ch" forName="picture1" refType="h" fact="0.1218"/>
                  <dgm:constr type="l" for="ch" forName="parTx2" refType="w" fact="0.5172"/>
                  <dgm:constr type="t" for="ch" forName="parTx2" refType="h" fact="0.7946"/>
                  <dgm:constr type="w" for="ch" forName="parTx2" refType="w" fact="0.2396"/>
                  <dgm:constr type="h" for="ch" forName="parTx2" refType="h" fact="0.0704"/>
                  <dgm:constr type="ctrX" for="ch" forName="picture2" refType="w" fact="0.5063"/>
                  <dgm:constr type="ctrY" for="ch" forName="picture2" refType="h" fact="0.787"/>
                  <dgm:constr type="w" for="ch" forName="picture2" refType="w" fact="0.1111"/>
                  <dgm:constr type="h" for="ch" forName="picture2" refType="h" fact="0.1218"/>
                  <dgm:constr type="l" for="ch" forName="parTx3" refType="w" fact="0.6285"/>
                  <dgm:constr type="t" for="ch" forName="parTx3" refType="h" fact="0.672"/>
                  <dgm:constr type="w" for="ch" forName="parTx3" refType="w" fact="0.2396"/>
                  <dgm:constr type="h" for="ch" forName="parTx3" refType="h" fact="0.0704"/>
                  <dgm:constr type="ctrX" for="ch" forName="picture3" refType="w" fact="0.6176"/>
                  <dgm:constr type="ctrY" for="ch" forName="picture3" refType="h" fact="0.6644"/>
                  <dgm:constr type="w" for="ch" forName="picture3" refType="w" fact="0.1111"/>
                  <dgm:constr type="h" for="ch" forName="picture3" refType="h" fact="0.1218"/>
                  <dgm:constr type="l" for="ch" forName="parTx4" refType="w" fact="0.6994"/>
                  <dgm:constr type="t" for="ch" forName="parTx4" refType="h" fact="0.5369"/>
                  <dgm:constr type="w" for="ch" forName="parTx4" refType="w" fact="0.2396"/>
                  <dgm:constr type="h" for="ch" forName="parTx4" refType="h" fact="0.0704"/>
                  <dgm:constr type="ctrX" for="ch" forName="picture4" refType="w" fact="0.6885"/>
                  <dgm:constr type="ctrY" for="ch" forName="picture4" refType="h" fact="0.5294"/>
                  <dgm:constr type="w" for="ch" forName="picture4" refType="w" fact="0.1111"/>
                  <dgm:constr type="h" for="ch" forName="picture4" refType="h" fact="0.1218"/>
                  <dgm:constr type="l" for="ch" forName="parTx5" refType="w" fact="0.75"/>
                  <dgm:constr type="t" for="ch" forName="parTx5" refType="h" fact="0.394"/>
                  <dgm:constr type="w" for="ch" forName="parTx5" refType="w" fact="0.2396"/>
                  <dgm:constr type="h" for="ch" forName="parTx5" refType="h" fact="0.0704"/>
                  <dgm:constr type="ctrX" for="ch" forName="picture5" refType="w" fact="0.7391"/>
                  <dgm:constr type="ctrY" for="ch" forName="picture5" refType="h" fact="0.3864"/>
                  <dgm:constr type="w" for="ch" forName="picture5" refType="w" fact="0.1111"/>
                  <dgm:constr type="h" for="ch" forName="picture5" refType="h" fact="0.1218"/>
                  <dgm:constr type="l" for="ch" forName="parTx6" refType="w" fact="0.7788"/>
                  <dgm:constr type="t" for="ch" forName="parTx6" refType="h" fact="0.252"/>
                  <dgm:constr type="w" for="ch" forName="parTx6" refType="w" fact="0.2396"/>
                  <dgm:constr type="h" for="ch" forName="parTx6" refType="h" fact="0.0704"/>
                  <dgm:constr type="ctrX" for="ch" forName="picture6" refType="w" fact="0.7679"/>
                  <dgm:constr type="ctrY" for="ch" forName="picture6" refType="h" fact="0.2444"/>
                  <dgm:constr type="w" for="ch" forName="picture6" refType="w" fact="0.1111"/>
                  <dgm:constr type="h" for="ch" forName="picture6" refType="h" fact="0.1218"/>
                  <dgm:constr type="l" for="ch" forName="parTx7" refType="w" fact="0.7945"/>
                  <dgm:constr type="t" for="ch" forName="parTx7" refType="h" fact="0.1151"/>
                  <dgm:constr type="w" for="ch" forName="parTx7" refType="w" fact="0.2396"/>
                  <dgm:constr type="h" for="ch" forName="parTx7" refType="h" fact="0.0704"/>
                  <dgm:constr type="ctrX" for="ch" forName="picture7" refType="w" fact="0.7836"/>
                  <dgm:constr type="ctrY" for="ch" forName="picture7" refType="h" fact="0.1075"/>
                  <dgm:constr type="w" for="ch" forName="picture7" refType="w" fact="0.1111"/>
                  <dgm:constr type="h" for="ch" forName="picture7" refType="h" fact="0.1218"/>
                </dgm:constrLst>
              </dgm:else>
            </dgm:choose>
          </dgm:if>
          <dgm:else name="Name68">
            <dgm:choose name="Name69">
              <dgm:if name="Name70" axis="des" func="maxDepth" op="gt" val="1">
                <dgm:alg type="composite">
                  <dgm:param type="ar" val="1.25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parTx6" refType="primFontSz" refFor="ch" refForName="parTx1" op="equ"/>
                  <dgm:constr type="primFontSz" for="ch" forName="parTx7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primFontSz" for="ch" forName="desTx4" refType="primFontSz" refFor="ch" refForName="desTx1" op="equ"/>
                  <dgm:constr type="primFontSz" for="ch" forName="desTx5" refType="primFontSz" refFor="ch" refForName="desTx1" op="equ"/>
                  <dgm:constr type="primFontSz" for="ch" forName="desTx6" refType="primFontSz" refFor="ch" refForName="desTx1" op="equ"/>
                  <dgm:constr type="primFontSz" for="ch" forName="desTx7" refType="primFontSz" refFor="ch" refForName="desTx1" op="equ"/>
                  <dgm:constr type="userD" refType="w" fact="0.0097"/>
                  <dgm:constr type="ctrX" for="ch" forName="dot1" refType="w" fact="0.6091"/>
                  <dgm:constr type="ctrY" for="ch" forName="dot1" refType="h" fact="0.8342"/>
                  <dgm:constr type="w" for="ch" forName="dot1" refType="userD"/>
                  <dgm:constr type="h" for="ch" forName="dot1" refType="userD"/>
                  <dgm:constr type="ctrX" for="ch" forName="dot2" refType="w" fact="0.6279"/>
                  <dgm:constr type="ctrY" for="ch" forName="dot2" refType="h" fact="0.8448"/>
                  <dgm:constr type="w" for="ch" forName="dot2" refType="userD"/>
                  <dgm:constr type="h" for="ch" forName="dot2" refType="userD"/>
                  <dgm:constr type="ctrX" for="ch" forName="dot3" refType="w" fact="0.647"/>
                  <dgm:constr type="ctrY" for="ch" forName="dot3" refType="h" fact="0.8539"/>
                  <dgm:constr type="w" for="ch" forName="dot3" refType="userD"/>
                  <dgm:constr type="h" for="ch" forName="dot3" refType="userD"/>
                  <dgm:constr type="ctrX" for="ch" forName="dot4" refType="w" fact="0.6663"/>
                  <dgm:constr type="ctrY" for="ch" forName="dot4" refType="h" fact="0.8615"/>
                  <dgm:constr type="w" for="ch" forName="dot4" refType="userD"/>
                  <dgm:constr type="h" for="ch" forName="dot4" refType="userD"/>
                  <dgm:constr type="ctrX" for="ch" forName="dot5" refType="w" fact="0.6858"/>
                  <dgm:constr type="ctrY" for="ch" forName="dot5" refType="h" fact="0.8676"/>
                  <dgm:constr type="w" for="ch" forName="dot5" refType="userD"/>
                  <dgm:constr type="h" for="ch" forName="dot5" refType="userD"/>
                  <dgm:constr type="ctrX" for="ch" forName="dot6" refType="w" fact="0.4912"/>
                  <dgm:constr type="ctrY" for="ch" forName="dot6" refType="h" fact="0.7255"/>
                  <dgm:constr type="w" for="ch" forName="dot6" refType="userD"/>
                  <dgm:constr type="h" for="ch" forName="dot6" refType="userD"/>
                  <dgm:constr type="ctrX" for="ch" forName="dot7" refType="w" fact="0.5074"/>
                  <dgm:constr type="ctrY" for="ch" forName="dot7" refType="h" fact="0.7454"/>
                  <dgm:constr type="w" for="ch" forName="dot7" refType="userD"/>
                  <dgm:constr type="h" for="ch" forName="dot7" refType="userD"/>
                  <dgm:constr type="ctrX" for="ch" forName="dot8" refType="w" fact="0.4164"/>
                  <dgm:constr type="ctrY" for="ch" forName="dot8" refType="h" fact="0.6026"/>
                  <dgm:constr type="w" for="ch" forName="dot8" refType="userD"/>
                  <dgm:constr type="h" for="ch" forName="dot8" refType="userD"/>
                  <dgm:constr type="ctrX" for="ch" forName="dot9" refType="w" fact="0.3629"/>
                  <dgm:constr type="ctrY" for="ch" forName="dot9" refType="h" fact="0.4632"/>
                  <dgm:constr type="w" for="ch" forName="dot9" refType="userD"/>
                  <dgm:constr type="h" for="ch" forName="dot9" refType="userD"/>
                  <dgm:constr type="ctrX" for="ch" forName="dot10" refType="w" fact="0.3299"/>
                  <dgm:constr type="ctrY" for="ch" forName="dot10" refType="h" fact="0.3187"/>
                  <dgm:constr type="w" for="ch" forName="dot10" refType="userD"/>
                  <dgm:constr type="h" for="ch" forName="dot10" refType="userD"/>
                  <dgm:constr type="ctrX" for="ch" forName="dot11" refType="w" fact="0.3147"/>
                  <dgm:constr type="ctrY" for="ch" forName="dot11" refType="h" fact="0.1763"/>
                  <dgm:constr type="w" for="ch" forName="dot11" refType="userD"/>
                  <dgm:constr type="h" for="ch" forName="dot11" refType="userD"/>
                  <dgm:constr type="ctrX" for="ch" forName="dotArrow1" refType="w" fact="0.3373"/>
                  <dgm:constr type="ctrY" for="ch" forName="dotArrow1" refType="h" fact="-0.0099"/>
                  <dgm:constr type="w" for="ch" forName="dotArrow1" refType="userD"/>
                  <dgm:constr type="h" for="ch" forName="dotArrow1" refType="userD"/>
                  <dgm:constr type="ctrX" for="ch" forName="dotArrow2" refType="w" fact="0.3227"/>
                  <dgm:constr type="ctrY" for="ch" forName="dotArrow2" refType="h" fact="-0.0239"/>
                  <dgm:constr type="w" for="ch" forName="dotArrow2" refType="userD"/>
                  <dgm:constr type="h" for="ch" forName="dotArrow2" refType="userD"/>
                  <dgm:constr type="ctrX" for="ch" forName="dotArrow3" refType="w" fact="0.3081"/>
                  <dgm:constr type="ctrY" for="ch" forName="dotArrow3" refType="h" fact="-0.0378"/>
                  <dgm:constr type="w" for="ch" forName="dotArrow3" refType="userD"/>
                  <dgm:constr type="h" for="ch" forName="dotArrow3" refType="userD"/>
                  <dgm:constr type="ctrX" for="ch" forName="dotArrow4" refType="w" fact="0.2935"/>
                  <dgm:constr type="ctrY" for="ch" forName="dotArrow4" refType="h" fact="-0.0239"/>
                  <dgm:constr type="w" for="ch" forName="dotArrow4" refType="userD"/>
                  <dgm:constr type="h" for="ch" forName="dotArrow4" refType="userD"/>
                  <dgm:constr type="ctrX" for="ch" forName="dotArrow5" refType="w" fact="0.2788"/>
                  <dgm:constr type="ctrY" for="ch" forName="dotArrow5" refType="h" fact="-0.0099"/>
                  <dgm:constr type="w" for="ch" forName="dotArrow5" refType="userD"/>
                  <dgm:constr type="h" for="ch" forName="dotArrow5" refType="userD"/>
                  <dgm:constr type="ctrX" for="ch" forName="dotArrow6" refType="w" fact="0.3081"/>
                  <dgm:constr type="ctrY" for="ch" forName="dotArrow6" refType="h" fact="-0.0084"/>
                  <dgm:constr type="w" for="ch" forName="dotArrow6" refType="userD"/>
                  <dgm:constr type="h" for="ch" forName="dotArrow6" refType="userD"/>
                  <dgm:constr type="ctrX" for="ch" forName="dotArrow7" refType="w" fact="0.3081"/>
                  <dgm:constr type="ctrY" for="ch" forName="dotArrow7" refType="h" fact="0.0211"/>
                  <dgm:constr type="w" for="ch" forName="dotArrow7" refType="userD"/>
                  <dgm:constr type="h" for="ch" forName="dotArrow7" refType="userD"/>
                  <dgm:constr type="r" for="ch" forName="parTx1" refType="w" fact="0.7444"/>
                  <dgm:constr type="t" for="ch" forName="parTx1" refType="h" fact="0.8856"/>
                  <dgm:constr type="w" for="ch" forName="parTx1" refType="w" fact="0.2101"/>
                  <dgm:constr type="h" for="ch" forName="parTx1" refType="h" fact="0.0704"/>
                  <dgm:constr type="ctrX" for="ch" forName="picture1" refType="w" fact="0.754"/>
                  <dgm:constr type="ctrY" for="ch" forName="picture1" refType="h" fact="0.8769"/>
                  <dgm:constr type="w" for="ch" forName="picture1" refType="w" fact="0.0974"/>
                  <dgm:constr type="h" for="ch" forName="picture1" refType="h" fact="0.1218"/>
                  <dgm:constr type="r" for="ch" forName="desTx1" refType="l" refFor="ch" refForName="parTx1"/>
                  <dgm:constr type="l" for="ch" forName="desTx1"/>
                  <dgm:constr type="t" for="ch" forName="desTx1" refType="t" refFor="ch" refForName="parTx1"/>
                  <dgm:constr type="h" for="ch" forName="desTx1" refType="h" refFor="ch" refForName="parTx1"/>
                  <dgm:constr type="r" for="ch" forName="parTx2" refType="w" fact="0.5465"/>
                  <dgm:constr type="t" for="ch" forName="parTx2" refType="h" fact="0.7956"/>
                  <dgm:constr type="w" for="ch" forName="parTx2" refType="w" fact="0.2101"/>
                  <dgm:constr type="h" for="ch" forName="parTx2" refType="h" fact="0.0704"/>
                  <dgm:constr type="ctrX" for="ch" forName="picture2" refType="w" fact="0.5561"/>
                  <dgm:constr type="ctrY" for="ch" forName="picture2" refType="h" fact="0.787"/>
                  <dgm:constr type="w" for="ch" forName="picture2" refType="w" fact="0.0974"/>
                  <dgm:constr type="h" for="ch" forName="picture2" refType="h" fact="0.1218"/>
                  <dgm:constr type="r" for="ch" forName="desTx2" refType="l" refFor="ch" refForName="parTx2"/>
                  <dgm:constr type="l" for="ch" forName="desTx2"/>
                  <dgm:constr type="t" for="ch" forName="desTx2" refType="t" refFor="ch" refForName="parTx2"/>
                  <dgm:constr type="h" for="ch" forName="desTx2" refType="h" refFor="ch" refForName="parTx2"/>
                  <dgm:constr type="r" for="ch" forName="parTx3" refType="w" fact="0.4489"/>
                  <dgm:constr type="t" for="ch" forName="parTx3" refType="h" fact="0.673"/>
                  <dgm:constr type="w" for="ch" forName="parTx3" refType="w" fact="0.2101"/>
                  <dgm:constr type="h" for="ch" forName="parTx3" refType="h" fact="0.0704"/>
                  <dgm:constr type="ctrX" for="ch" forName="picture3" refType="w" fact="0.4585"/>
                  <dgm:constr type="ctrY" for="ch" forName="picture3" refType="h" fact="0.6644"/>
                  <dgm:constr type="w" for="ch" forName="picture3" refType="w" fact="0.0974"/>
                  <dgm:constr type="h" for="ch" forName="picture3" refType="h" fact="0.1218"/>
                  <dgm:constr type="r" for="ch" forName="desTx3" refType="l" refFor="ch" refForName="parTx3"/>
                  <dgm:constr type="l" for="ch" forName="desTx3"/>
                  <dgm:constr type="t" for="ch" forName="desTx3" refType="t" refFor="ch" refForName="parTx3"/>
                  <dgm:constr type="h" for="ch" forName="desTx3" refType="h" refFor="ch" refForName="parTx3"/>
                  <dgm:constr type="r" for="ch" forName="parTx4" refType="w" fact="0.3868"/>
                  <dgm:constr type="t" for="ch" forName="parTx4" refType="h" fact="0.538"/>
                  <dgm:constr type="w" for="ch" forName="parTx4" refType="w" fact="0.2101"/>
                  <dgm:constr type="h" for="ch" forName="parTx4" refType="h" fact="0.0704"/>
                  <dgm:constr type="ctrX" for="ch" forName="picture4" refType="w" fact="0.3963"/>
                  <dgm:constr type="ctrY" for="ch" forName="picture4" refType="h" fact="0.5294"/>
                  <dgm:constr type="w" for="ch" forName="picture4" refType="w" fact="0.0974"/>
                  <dgm:constr type="h" for="ch" forName="picture4" refType="h" fact="0.1218"/>
                  <dgm:constr type="r" for="ch" forName="desTx4" refType="l" refFor="ch" refForName="parTx4"/>
                  <dgm:constr type="l" for="ch" forName="desTx4"/>
                  <dgm:constr type="t" for="ch" forName="desTx4" refType="t" refFor="ch" refForName="parTx4"/>
                  <dgm:constr type="h" for="ch" forName="desTx4" refType="h" refFor="ch" refForName="parTx4"/>
                  <dgm:constr type="r" for="ch" forName="parTx5" refType="w" fact="0.3424"/>
                  <dgm:constr type="t" for="ch" forName="parTx5" refType="h" fact="0.3951"/>
                  <dgm:constr type="w" for="ch" forName="parTx5" refType="w" fact="0.2101"/>
                  <dgm:constr type="h" for="ch" forName="parTx5" refType="h" fact="0.0704"/>
                  <dgm:constr type="ctrX" for="ch" forName="picture5" refType="w" fact="0.352"/>
                  <dgm:constr type="ctrY" for="ch" forName="picture5" refType="h" fact="0.3864"/>
                  <dgm:constr type="w" for="ch" forName="picture5" refType="w" fact="0.0974"/>
                  <dgm:constr type="h" for="ch" forName="picture5" refType="h" fact="0.1218"/>
                  <dgm:constr type="r" for="ch" forName="desTx5" refType="l" refFor="ch" refForName="parTx5"/>
                  <dgm:constr type="l" for="ch" forName="desTx5"/>
                  <dgm:constr type="t" for="ch" forName="desTx5" refType="t" refFor="ch" refForName="parTx5"/>
                  <dgm:constr type="h" for="ch" forName="desTx5" refType="h" refFor="ch" refForName="parTx5"/>
                  <dgm:constr type="r" for="ch" forName="parTx6" refType="w" fact="0.3172"/>
                  <dgm:constr type="t" for="ch" forName="parTx6" refType="h" fact="0.2531"/>
                  <dgm:constr type="w" for="ch" forName="parTx6" refType="w" fact="0.2101"/>
                  <dgm:constr type="h" for="ch" forName="parTx6" refType="h" fact="0.0704"/>
                  <dgm:constr type="ctrX" for="ch" forName="picture6" refType="w" fact="0.3267"/>
                  <dgm:constr type="ctrY" for="ch" forName="picture6" refType="h" fact="0.2444"/>
                  <dgm:constr type="w" for="ch" forName="picture6" refType="w" fact="0.0974"/>
                  <dgm:constr type="h" for="ch" forName="picture6" refType="h" fact="0.1218"/>
                  <dgm:constr type="r" for="ch" forName="desTx6" refType="l" refFor="ch" refForName="parTx6"/>
                  <dgm:constr type="l" for="ch" forName="desTx6"/>
                  <dgm:constr type="t" for="ch" forName="desTx6" refType="t" refFor="ch" refForName="parTx6"/>
                  <dgm:constr type="h" for="ch" forName="desTx6" refType="h" refFor="ch" refForName="parTx6"/>
                  <dgm:constr type="r" for="ch" forName="parTx7" refType="w" fact="0.3034"/>
                  <dgm:constr type="t" for="ch" forName="parTx7" refType="h" fact="0.1162"/>
                  <dgm:constr type="w" for="ch" forName="parTx7" refType="w" fact="0.2101"/>
                  <dgm:constr type="h" for="ch" forName="parTx7" refType="h" fact="0.0704"/>
                  <dgm:constr type="ctrX" for="ch" forName="picture7" refType="w" fact="0.3129"/>
                  <dgm:constr type="ctrY" for="ch" forName="picture7" refType="h" fact="0.1075"/>
                  <dgm:constr type="w" for="ch" forName="picture7" refType="w" fact="0.0974"/>
                  <dgm:constr type="h" for="ch" forName="picture7" refType="h" fact="0.1218"/>
                  <dgm:constr type="r" for="ch" forName="desTx7" refType="l" refFor="ch" refForName="parTx7"/>
                  <dgm:constr type="l" for="ch" forName="desTx7"/>
                  <dgm:constr type="t" for="ch" forName="desTx7" refType="t" refFor="ch" refForName="parTx7"/>
                  <dgm:constr type="h" for="ch" forName="desTx7" refType="h" refFor="ch" refForName="parTx7"/>
                </dgm:constrLst>
              </dgm:if>
              <dgm:else name="Name71">
                <dgm:alg type="composite">
                  <dgm:param type="ar" val="1.096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parTx6" refType="primFontSz" refFor="ch" refForName="parTx1" op="equ"/>
                  <dgm:constr type="primFontSz" for="ch" forName="parTx7" refType="primFontSz" refFor="ch" refForName="parTx1" op="equ"/>
                  <dgm:constr type="userD" refType="w" fact="0.0111"/>
                  <dgm:constr type="ctrX" for="ch" forName="dot1" refType="w" fact="0.5541"/>
                  <dgm:constr type="ctrY" for="ch" forName="dot1" refType="h" fact="0.8342"/>
                  <dgm:constr type="w" for="ch" forName="dot1" refType="userD"/>
                  <dgm:constr type="h" for="ch" forName="dot1" refType="userD"/>
                  <dgm:constr type="ctrX" for="ch" forName="dot2" refType="w" fact="0.5756"/>
                  <dgm:constr type="ctrY" for="ch" forName="dot2" refType="h" fact="0.8448"/>
                  <dgm:constr type="w" for="ch" forName="dot2" refType="userD"/>
                  <dgm:constr type="h" for="ch" forName="dot2" refType="userD"/>
                  <dgm:constr type="ctrX" for="ch" forName="dot3" refType="w" fact="0.5974"/>
                  <dgm:constr type="ctrY" for="ch" forName="dot3" refType="h" fact="0.8539"/>
                  <dgm:constr type="w" for="ch" forName="dot3" refType="userD"/>
                  <dgm:constr type="h" for="ch" forName="dot3" refType="userD"/>
                  <dgm:constr type="ctrX" for="ch" forName="dot4" refType="w" fact="0.6194"/>
                  <dgm:constr type="ctrY" for="ch" forName="dot4" refType="h" fact="0.8615"/>
                  <dgm:constr type="w" for="ch" forName="dot4" refType="userD"/>
                  <dgm:constr type="h" for="ch" forName="dot4" refType="userD"/>
                  <dgm:constr type="ctrX" for="ch" forName="dot5" refType="w" fact="0.6416"/>
                  <dgm:constr type="ctrY" for="ch" forName="dot5" refType="h" fact="0.8676"/>
                  <dgm:constr type="w" for="ch" forName="dot5" refType="userD"/>
                  <dgm:constr type="h" for="ch" forName="dot5" refType="userD"/>
                  <dgm:constr type="ctrX" for="ch" forName="dot6" refType="w" fact="0.4197"/>
                  <dgm:constr type="ctrY" for="ch" forName="dot6" refType="h" fact="0.7255"/>
                  <dgm:constr type="w" for="ch" forName="dot6" refType="userD"/>
                  <dgm:constr type="h" for="ch" forName="dot6" refType="userD"/>
                  <dgm:constr type="ctrX" for="ch" forName="dot7" refType="w" fact="0.4382"/>
                  <dgm:constr type="ctrY" for="ch" forName="dot7" refType="h" fact="0.7454"/>
                  <dgm:constr type="w" for="ch" forName="dot7" refType="userD"/>
                  <dgm:constr type="h" for="ch" forName="dot7" refType="userD"/>
                  <dgm:constr type="ctrX" for="ch" forName="dot8" refType="w" fact="0.3344"/>
                  <dgm:constr type="ctrY" for="ch" forName="dot8" refType="h" fact="0.6026"/>
                  <dgm:constr type="w" for="ch" forName="dot8" refType="userD"/>
                  <dgm:constr type="h" for="ch" forName="dot8" refType="userD"/>
                  <dgm:constr type="ctrX" for="ch" forName="dot9" refType="w" fact="0.2734"/>
                  <dgm:constr type="ctrY" for="ch" forName="dot9" refType="h" fact="0.4632"/>
                  <dgm:constr type="w" for="ch" forName="dot9" refType="userD"/>
                  <dgm:constr type="h" for="ch" forName="dot9" refType="userD"/>
                  <dgm:constr type="ctrX" for="ch" forName="dot10" refType="w" fact="0.2357"/>
                  <dgm:constr type="ctrY" for="ch" forName="dot10" refType="h" fact="0.3187"/>
                  <dgm:constr type="w" for="ch" forName="dot10" refType="userD"/>
                  <dgm:constr type="h" for="ch" forName="dot10" refType="userD"/>
                  <dgm:constr type="ctrX" for="ch" forName="dot11" refType="w" fact="0.2184"/>
                  <dgm:constr type="ctrY" for="ch" forName="dot11" refType="h" fact="0.1763"/>
                  <dgm:constr type="w" for="ch" forName="dot11" refType="userD"/>
                  <dgm:constr type="h" for="ch" forName="dot11" refType="userD"/>
                  <dgm:constr type="ctrX" for="ch" forName="dotArrow1" refType="w" fact="0.2442"/>
                  <dgm:constr type="ctrY" for="ch" forName="dotArrow1" refType="h" fact="-0.0099"/>
                  <dgm:constr type="w" for="ch" forName="dotArrow1" refType="userD"/>
                  <dgm:constr type="h" for="ch" forName="dotArrow1" refType="userD"/>
                  <dgm:constr type="ctrX" for="ch" forName="dotArrow2" refType="w" fact="0.2275"/>
                  <dgm:constr type="ctrY" for="ch" forName="dotArrow2" refType="h" fact="-0.0239"/>
                  <dgm:constr type="w" for="ch" forName="dotArrow2" refType="userD"/>
                  <dgm:constr type="h" for="ch" forName="dotArrow2" refType="userD"/>
                  <dgm:constr type="ctrX" for="ch" forName="dotArrow3" refType="w" fact="0.2108"/>
                  <dgm:constr type="ctrY" for="ch" forName="dotArrow3" refType="h" fact="-0.0378"/>
                  <dgm:constr type="w" for="ch" forName="dotArrow3" refType="userD"/>
                  <dgm:constr type="h" for="ch" forName="dotArrow3" refType="userD"/>
                  <dgm:constr type="ctrX" for="ch" forName="dotArrow4" refType="w" fact="0.1942"/>
                  <dgm:constr type="ctrY" for="ch" forName="dotArrow4" refType="h" fact="-0.0239"/>
                  <dgm:constr type="w" for="ch" forName="dotArrow4" refType="userD"/>
                  <dgm:constr type="h" for="ch" forName="dotArrow4" refType="userD"/>
                  <dgm:constr type="ctrX" for="ch" forName="dotArrow5" refType="w" fact="0.1775"/>
                  <dgm:constr type="ctrY" for="ch" forName="dotArrow5" refType="h" fact="-0.0099"/>
                  <dgm:constr type="w" for="ch" forName="dotArrow5" refType="userD"/>
                  <dgm:constr type="h" for="ch" forName="dotArrow5" refType="userD"/>
                  <dgm:constr type="ctrX" for="ch" forName="dotArrow6" refType="w" fact="0.2108"/>
                  <dgm:constr type="ctrY" for="ch" forName="dotArrow6" refType="h" fact="-0.0084"/>
                  <dgm:constr type="w" for="ch" forName="dotArrow6" refType="userD"/>
                  <dgm:constr type="h" for="ch" forName="dotArrow6" refType="userD"/>
                  <dgm:constr type="ctrX" for="ch" forName="dotArrow7" refType="w" fact="0.2108"/>
                  <dgm:constr type="ctrY" for="ch" forName="dotArrow7" refType="h" fact="0.0211"/>
                  <dgm:constr type="w" for="ch" forName="dotArrow7" refType="userD"/>
                  <dgm:constr type="h" for="ch" forName="dotArrow7" refType="userD"/>
                  <dgm:constr type="r" for="ch" forName="parTx1" refType="w" fact="0.7085"/>
                  <dgm:constr type="t" for="ch" forName="parTx1" refType="h" fact="0.8845"/>
                  <dgm:constr type="w" for="ch" forName="parTx1" refType="w" fact="0.2396"/>
                  <dgm:constr type="h" for="ch" forName="parTx1" refType="h" fact="0.0704"/>
                  <dgm:constr type="ctrX" for="ch" forName="picture1" refType="w" fact="0.7194"/>
                  <dgm:constr type="ctrY" for="ch" forName="picture1" refType="h" fact="0.8769"/>
                  <dgm:constr type="w" for="ch" forName="picture1" refType="w" fact="0.1111"/>
                  <dgm:constr type="h" for="ch" forName="picture1" refType="h" fact="0.1218"/>
                  <dgm:constr type="r" for="ch" forName="parTx2" refType="w" fact="0.4828"/>
                  <dgm:constr type="t" for="ch" forName="parTx2" refType="h" fact="0.7946"/>
                  <dgm:constr type="w" for="ch" forName="parTx2" refType="w" fact="0.2396"/>
                  <dgm:constr type="h" for="ch" forName="parTx2" refType="h" fact="0.0704"/>
                  <dgm:constr type="ctrX" for="ch" forName="picture2" refType="w" fact="0.4937"/>
                  <dgm:constr type="ctrY" for="ch" forName="picture2" refType="h" fact="0.787"/>
                  <dgm:constr type="w" for="ch" forName="picture2" refType="w" fact="0.1111"/>
                  <dgm:constr type="h" for="ch" forName="picture2" refType="h" fact="0.1218"/>
                  <dgm:constr type="r" for="ch" forName="parTx3" refType="w" fact="0.3715"/>
                  <dgm:constr type="t" for="ch" forName="parTx3" refType="h" fact="0.672"/>
                  <dgm:constr type="w" for="ch" forName="parTx3" refType="w" fact="0.2396"/>
                  <dgm:constr type="h" for="ch" forName="parTx3" refType="h" fact="0.0704"/>
                  <dgm:constr type="ctrX" for="ch" forName="picture3" refType="w" fact="0.3824"/>
                  <dgm:constr type="ctrY" for="ch" forName="picture3" refType="h" fact="0.6644"/>
                  <dgm:constr type="w" for="ch" forName="picture3" refType="w" fact="0.1111"/>
                  <dgm:constr type="h" for="ch" forName="picture3" refType="h" fact="0.1218"/>
                  <dgm:constr type="r" for="ch" forName="parTx4" refType="w" fact="0.3006"/>
                  <dgm:constr type="t" for="ch" forName="parTx4" refType="h" fact="0.5369"/>
                  <dgm:constr type="w" for="ch" forName="parTx4" refType="w" fact="0.2396"/>
                  <dgm:constr type="h" for="ch" forName="parTx4" refType="h" fact="0.0704"/>
                  <dgm:constr type="ctrX" for="ch" forName="picture4" refType="w" fact="0.3115"/>
                  <dgm:constr type="ctrY" for="ch" forName="picture4" refType="h" fact="0.5294"/>
                  <dgm:constr type="w" for="ch" forName="picture4" refType="w" fact="0.1111"/>
                  <dgm:constr type="h" for="ch" forName="picture4" refType="h" fact="0.1218"/>
                  <dgm:constr type="r" for="ch" forName="parTx5" refType="w" fact="0.25"/>
                  <dgm:constr type="t" for="ch" forName="parTx5" refType="h" fact="0.394"/>
                  <dgm:constr type="w" for="ch" forName="parTx5" refType="w" fact="0.2396"/>
                  <dgm:constr type="h" for="ch" forName="parTx5" refType="h" fact="0.0704"/>
                  <dgm:constr type="ctrX" for="ch" forName="picture5" refType="w" fact="0.2609"/>
                  <dgm:constr type="ctrY" for="ch" forName="picture5" refType="h" fact="0.3864"/>
                  <dgm:constr type="w" for="ch" forName="picture5" refType="w" fact="0.1111"/>
                  <dgm:constr type="h" for="ch" forName="picture5" refType="h" fact="0.1218"/>
                  <dgm:constr type="r" for="ch" forName="parTx6" refType="w" fact="0.2212"/>
                  <dgm:constr type="t" for="ch" forName="parTx6" refType="h" fact="0.252"/>
                  <dgm:constr type="w" for="ch" forName="parTx6" refType="w" fact="0.2396"/>
                  <dgm:constr type="h" for="ch" forName="parTx6" refType="h" fact="0.0704"/>
                  <dgm:constr type="ctrX" for="ch" forName="picture6" refType="w" fact="0.2321"/>
                  <dgm:constr type="ctrY" for="ch" forName="picture6" refType="h" fact="0.2444"/>
                  <dgm:constr type="w" for="ch" forName="picture6" refType="w" fact="0.1111"/>
                  <dgm:constr type="h" for="ch" forName="picture6" refType="h" fact="0.1218"/>
                  <dgm:constr type="r" for="ch" forName="parTx7" refType="w" fact="0.2055"/>
                  <dgm:constr type="t" for="ch" forName="parTx7" refType="h" fact="0.1151"/>
                  <dgm:constr type="w" for="ch" forName="parTx7" refType="w" fact="0.2396"/>
                  <dgm:constr type="h" for="ch" forName="parTx7" refType="h" fact="0.0704"/>
                  <dgm:constr type="ctrX" for="ch" forName="picture7" refType="w" fact="0.2164"/>
                  <dgm:constr type="ctrY" for="ch" forName="picture7" refType="h" fact="0.1075"/>
                  <dgm:constr type="w" for="ch" forName="picture7" refType="w" fact="0.1111"/>
                  <dgm:constr type="h" for="ch" forName="picture7" refType="h" fact="0.1218"/>
                </dgm:constrLst>
              </dgm:else>
            </dgm:choose>
          </dgm:else>
        </dgm:choose>
      </dgm:else>
    </dgm:choose>
    <dgm:forEach name="wrapper" axis="self" ptType="parTrans">
      <dgm:forEach name="wrapper2" axis="self" ptType="sibTrans" st="2">
        <dgm:forEach name="imageRepeat" axis="self">
          <dgm:layoutNode name="imageRepeatNode" styleLbl="fgImgPlace1">
            <dgm:alg type="sp"/>
            <dgm:shape xmlns:r="http://schemas.openxmlformats.org/officeDocument/2006/relationships" type="ellipse" r:blip="" blipPhldr="1">
              <dgm:adjLst/>
            </dgm:shape>
            <dgm:presOf axis="self"/>
          </dgm:layoutNode>
        </dgm:forEach>
      </dgm:forEach>
    </dgm:forEach>
    <dgm:choose name="Name72">
      <dgm:if name="Name73" axis="ch" ptType="node" func="cnt" op="gte" val="2">
        <dgm:layoutNode name="dot1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2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3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</dgm:if>
      <dgm:else name="Name74"/>
    </dgm:choose>
    <dgm:choose name="Name75">
      <dgm:if name="Name76" axis="ch" ptType="node" func="cnt" op="gte" val="3">
        <dgm:layoutNode name="dot4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5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</dgm:if>
      <dgm:else name="Name77"/>
    </dgm:choose>
    <dgm:choose name="Name78">
      <dgm:if name="Name79" axis="ch" ptType="node" func="cnt" op="gte" val="4">
        <dgm:layoutNode name="dot6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</dgm:if>
      <dgm:else name="Name80"/>
    </dgm:choose>
    <dgm:choose name="Name81">
      <dgm:if name="Name82" axis="ch" ptType="node" func="cnt" op="gte" val="5">
        <dgm:layoutNode name="dot7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8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</dgm:if>
      <dgm:else name="Name83"/>
    </dgm:choose>
    <dgm:choose name="Name84">
      <dgm:if name="Name85" axis="ch" ptType="node" func="cnt" op="gte" val="6">
        <dgm:layoutNode name="dot9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10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</dgm:if>
      <dgm:else name="Name86"/>
    </dgm:choose>
    <dgm:choose name="Name87">
      <dgm:if name="Name88" axis="ch" ptType="node" func="cnt" op="gte" val="7">
        <dgm:layoutNode name="dot11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</dgm:if>
      <dgm:else name="Name89"/>
    </dgm:choose>
    <dgm:choose name="Name90">
      <dgm:if name="Name91" axis="ch" ptType="node" func="cnt" op="gte" val="2">
        <dgm:layoutNode name="dotArrow1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Arrow2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Arrow3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Arrow4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Arrow5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Arrow6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Arrow7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</dgm:if>
      <dgm:else name="Name92"/>
    </dgm:choose>
    <dgm:forEach name="Name93" axis="ch" ptType="node" cnt="1">
      <dgm:layoutNode name="parTx1">
        <dgm:choose name="Name94">
          <dgm:if name="Name95" func="var" arg="dir" op="equ" val="norm">
            <dgm:alg type="tx">
              <dgm:param type="parTxLTRAlign" val="l"/>
              <dgm:param type="parTxRTLAlign" val="r"/>
            </dgm:alg>
          </dgm:if>
          <dgm:else name="Name96">
            <dgm:alg type="tx">
              <dgm:param type="parTxLTRAlign" val="r"/>
              <dgm:param type="parTxRTLAlign" val="l"/>
            </dgm:alg>
          </dgm:else>
        </dgm:choose>
        <dgm:shape xmlns:r="http://schemas.openxmlformats.org/officeDocument/2006/relationships" type="roundRect" r:blip="">
          <dgm:adjLst/>
        </dgm:shape>
        <dgm:presOf axis="self" ptType="node"/>
        <dgm:choose name="Name97">
          <dgm:if name="Name98" func="var" arg="dir" op="equ" val="norm">
            <dgm:constrLst>
              <dgm:constr type="lMarg" refType="w" fact="0.6"/>
              <dgm:constr type="rMarg" refType="primFontSz" fact="0.3"/>
              <dgm:constr type="tMarg" refType="primFontSz" fact="0.3"/>
              <dgm:constr type="bMarg" refType="primFontSz" fact="0.3"/>
            </dgm:constrLst>
          </dgm:if>
          <dgm:else name="Name99">
            <dgm:constrLst>
              <dgm:constr type="rMarg" refType="w" fact="0.6"/>
              <dgm:constr type="lMarg" refType="primFontSz" fact="0.3"/>
              <dgm:constr type="tMarg" refType="primFontSz" fact="0.3"/>
              <dgm:constr type="bMarg" refType="primFontSz" fact="0.3"/>
            </dgm:constrLst>
          </dgm:else>
        </dgm:choose>
        <dgm:ruleLst>
          <dgm:rule type="primFontSz" val="5" fact="NaN" max="NaN"/>
        </dgm:ruleLst>
      </dgm:layoutNode>
      <dgm:choose name="Name100">
        <dgm:if name="Name101" axis="ch" ptType="node" func="cnt" op="gte" val="1">
          <dgm:layoutNode name="desTx1" styleLbl="revTx">
            <dgm:varLst>
              <dgm:bulletEnabled val="1"/>
            </dgm:varLst>
            <dgm:choose name="Name102">
              <dgm:if name="Name103" func="var" arg="dir" op="equ" val="norm">
                <dgm:choose name="Name104">
                  <dgm:if name="Name105" axis="ch" ptType="node" func="cnt" op="gte" val="2">
                    <dgm:alg type="tx">
                      <dgm:param type="parTxLTRAlign" val="l"/>
                      <dgm:param type="parTxRTLAlign" val="l"/>
                      <dgm:param type="stBulletLvl" val="1"/>
                    </dgm:alg>
                  </dgm:if>
                  <dgm:else name="Name106">
                    <dgm:alg type="tx">
                      <dgm:param type="parTxLTRAlign" val="l"/>
                      <dgm:param type="parTxRTLAlign" val="l"/>
                    </dgm:alg>
                  </dgm:else>
                </dgm:choose>
              </dgm:if>
              <dgm:else name="Name107">
                <dgm:choose name="Name108">
                  <dgm:if name="Name109" axis="ch" ptType="node" func="cnt" op="gte" val="2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  <dgm:param type="stBulletLvl" val="1"/>
                    </dgm:alg>
                  </dgm:if>
                  <dgm:else name="Name110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</dgm:alg>
                  </dgm:else>
                </dgm:choose>
              </dgm:else>
            </dgm:choose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rMarg" refType="primFontSz" fact="0.2"/>
              <dgm:constr type="tMarg" refType="primFontSz" fact="0.2"/>
              <dgm:constr type="bMarg" refType="primFontSz" fact="0.2"/>
            </dgm:constrLst>
            <dgm:ruleLst>
              <dgm:rule type="primFontSz" val="5" fact="NaN" max="NaN"/>
            </dgm:ruleLst>
          </dgm:layoutNode>
        </dgm:if>
        <dgm:else name="Name111"/>
      </dgm:choose>
    </dgm:forEach>
    <dgm:forEach name="Name112" axis="ch" ptType="sibTrans" hideLastTrans="0" cnt="1">
      <dgm:layoutNode name="picture1">
        <dgm:alg type="sp"/>
        <dgm:shape xmlns:r="http://schemas.openxmlformats.org/officeDocument/2006/relationships" r:blip="">
          <dgm:adjLst/>
        </dgm:shape>
        <dgm:presOf/>
        <dgm:constrLst/>
        <dgm:forEach name="Name113" ref="imageRepeat"/>
      </dgm:layoutNode>
    </dgm:forEach>
    <dgm:forEach name="Name114" axis="ch" ptType="node" st="2" cnt="1">
      <dgm:layoutNode name="parTx2">
        <dgm:choose name="Name115">
          <dgm:if name="Name116" func="var" arg="dir" op="equ" val="norm">
            <dgm:alg type="tx">
              <dgm:param type="parTxLTRAlign" val="l"/>
              <dgm:param type="parTxRTLAlign" val="r"/>
            </dgm:alg>
          </dgm:if>
          <dgm:else name="Name117">
            <dgm:alg type="tx">
              <dgm:param type="parTxLTRAlign" val="r"/>
              <dgm:param type="parTxRTLAlign" val="l"/>
            </dgm:alg>
          </dgm:else>
        </dgm:choose>
        <dgm:shape xmlns:r="http://schemas.openxmlformats.org/officeDocument/2006/relationships" type="roundRect" r:blip="">
          <dgm:adjLst/>
        </dgm:shape>
        <dgm:presOf axis="self" ptType="node"/>
        <dgm:choose name="Name118">
          <dgm:if name="Name119" func="var" arg="dir" op="equ" val="norm">
            <dgm:constrLst>
              <dgm:constr type="lMarg" refType="w" fact="0.6"/>
              <dgm:constr type="rMarg" refType="primFontSz" fact="0.3"/>
              <dgm:constr type="tMarg" refType="primFontSz" fact="0.3"/>
              <dgm:constr type="bMarg" refType="primFontSz" fact="0.3"/>
            </dgm:constrLst>
          </dgm:if>
          <dgm:else name="Name120">
            <dgm:constrLst>
              <dgm:constr type="rMarg" refType="w" fact="0.6"/>
              <dgm:constr type="lMarg" refType="primFontSz" fact="0.3"/>
              <dgm:constr type="tMarg" refType="primFontSz" fact="0.3"/>
              <dgm:constr type="bMarg" refType="primFontSz" fact="0.3"/>
            </dgm:constrLst>
          </dgm:else>
        </dgm:choose>
        <dgm:ruleLst>
          <dgm:rule type="primFontSz" val="5" fact="NaN" max="NaN"/>
        </dgm:ruleLst>
      </dgm:layoutNode>
      <dgm:choose name="Name121">
        <dgm:if name="Name122" axis="ch" ptType="node" func="cnt" op="gte" val="1">
          <dgm:layoutNode name="desTx2" styleLbl="revTx">
            <dgm:varLst>
              <dgm:bulletEnabled val="1"/>
            </dgm:varLst>
            <dgm:choose name="Name123">
              <dgm:if name="Name124" func="var" arg="dir" op="equ" val="norm">
                <dgm:choose name="Name125">
                  <dgm:if name="Name126" axis="ch" ptType="node" func="cnt" op="gte" val="2">
                    <dgm:alg type="tx">
                      <dgm:param type="parTxLTRAlign" val="l"/>
                      <dgm:param type="parTxRTLAlign" val="l"/>
                      <dgm:param type="stBulletLvl" val="1"/>
                    </dgm:alg>
                  </dgm:if>
                  <dgm:else name="Name127">
                    <dgm:alg type="tx">
                      <dgm:param type="parTxLTRAlign" val="l"/>
                      <dgm:param type="parTxRTLAlign" val="l"/>
                    </dgm:alg>
                  </dgm:else>
                </dgm:choose>
              </dgm:if>
              <dgm:else name="Name128">
                <dgm:choose name="Name129">
                  <dgm:if name="Name130" axis="ch" ptType="node" func="cnt" op="gte" val="2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  <dgm:param type="stBulletLvl" val="1"/>
                    </dgm:alg>
                  </dgm:if>
                  <dgm:else name="Name131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</dgm:alg>
                  </dgm:else>
                </dgm:choose>
              </dgm:else>
            </dgm:choose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rMarg" refType="primFontSz" fact="0.2"/>
              <dgm:constr type="tMarg" refType="primFontSz" fact="0.2"/>
              <dgm:constr type="bMarg" refType="primFontSz" fact="0.2"/>
            </dgm:constrLst>
            <dgm:ruleLst>
              <dgm:rule type="primFontSz" val="5" fact="NaN" max="NaN"/>
            </dgm:ruleLst>
          </dgm:layoutNode>
        </dgm:if>
        <dgm:else name="Name132"/>
      </dgm:choose>
    </dgm:forEach>
    <dgm:forEach name="Name133" axis="ch" ptType="sibTrans" hideLastTrans="0" st="2" cnt="1">
      <dgm:layoutNode name="picture2">
        <dgm:alg type="sp"/>
        <dgm:shape xmlns:r="http://schemas.openxmlformats.org/officeDocument/2006/relationships" r:blip="">
          <dgm:adjLst/>
        </dgm:shape>
        <dgm:presOf/>
        <dgm:constrLst/>
        <dgm:forEach name="Name134" ref="imageRepeat"/>
      </dgm:layoutNode>
    </dgm:forEach>
    <dgm:forEach name="Name135" axis="ch" ptType="node" st="3" cnt="1">
      <dgm:layoutNode name="parTx3">
        <dgm:choose name="Name136">
          <dgm:if name="Name137" func="var" arg="dir" op="equ" val="norm">
            <dgm:alg type="tx">
              <dgm:param type="parTxLTRAlign" val="l"/>
              <dgm:param type="parTxRTLAlign" val="r"/>
            </dgm:alg>
          </dgm:if>
          <dgm:else name="Name138">
            <dgm:alg type="tx">
              <dgm:param type="parTxLTRAlign" val="r"/>
              <dgm:param type="parTxRTLAlign" val="l"/>
            </dgm:alg>
          </dgm:else>
        </dgm:choose>
        <dgm:shape xmlns:r="http://schemas.openxmlformats.org/officeDocument/2006/relationships" type="roundRect" r:blip="">
          <dgm:adjLst/>
        </dgm:shape>
        <dgm:presOf axis="self" ptType="node"/>
        <dgm:choose name="Name139">
          <dgm:if name="Name140" func="var" arg="dir" op="equ" val="norm">
            <dgm:constrLst>
              <dgm:constr type="lMarg" refType="w" fact="0.6"/>
              <dgm:constr type="rMarg" refType="primFontSz" fact="0.3"/>
              <dgm:constr type="tMarg" refType="primFontSz" fact="0.3"/>
              <dgm:constr type="bMarg" refType="primFontSz" fact="0.3"/>
            </dgm:constrLst>
          </dgm:if>
          <dgm:else name="Name141">
            <dgm:constrLst>
              <dgm:constr type="rMarg" refType="w" fact="0.6"/>
              <dgm:constr type="lMarg" refType="primFontSz" fact="0.3"/>
              <dgm:constr type="tMarg" refType="primFontSz" fact="0.3"/>
              <dgm:constr type="bMarg" refType="primFontSz" fact="0.3"/>
            </dgm:constrLst>
          </dgm:else>
        </dgm:choose>
        <dgm:ruleLst>
          <dgm:rule type="primFontSz" val="5" fact="NaN" max="NaN"/>
        </dgm:ruleLst>
      </dgm:layoutNode>
      <dgm:choose name="Name142">
        <dgm:if name="Name143" axis="ch" ptType="node" func="cnt" op="gte" val="1">
          <dgm:layoutNode name="desTx3" styleLbl="revTx">
            <dgm:varLst>
              <dgm:bulletEnabled val="1"/>
            </dgm:varLst>
            <dgm:choose name="Name144">
              <dgm:if name="Name145" func="var" arg="dir" op="equ" val="norm">
                <dgm:choose name="Name146">
                  <dgm:if name="Name147" axis="ch" ptType="node" func="cnt" op="gte" val="2">
                    <dgm:alg type="tx">
                      <dgm:param type="parTxLTRAlign" val="l"/>
                      <dgm:param type="parTxRTLAlign" val="l"/>
                      <dgm:param type="stBulletLvl" val="1"/>
                    </dgm:alg>
                  </dgm:if>
                  <dgm:else name="Name148">
                    <dgm:alg type="tx">
                      <dgm:param type="parTxLTRAlign" val="l"/>
                      <dgm:param type="parTxRTLAlign" val="l"/>
                    </dgm:alg>
                  </dgm:else>
                </dgm:choose>
              </dgm:if>
              <dgm:else name="Name149">
                <dgm:choose name="Name150">
                  <dgm:if name="Name151" axis="ch" ptType="node" func="cnt" op="gte" val="2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  <dgm:param type="stBulletLvl" val="1"/>
                    </dgm:alg>
                  </dgm:if>
                  <dgm:else name="Name152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</dgm:alg>
                  </dgm:else>
                </dgm:choose>
              </dgm:else>
            </dgm:choose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rMarg" refType="primFontSz" fact="0.2"/>
              <dgm:constr type="tMarg" refType="primFontSz" fact="0.2"/>
              <dgm:constr type="bMarg" refType="primFontSz" fact="0.2"/>
            </dgm:constrLst>
            <dgm:ruleLst>
              <dgm:rule type="primFontSz" val="5" fact="NaN" max="NaN"/>
            </dgm:ruleLst>
          </dgm:layoutNode>
        </dgm:if>
        <dgm:else name="Name153"/>
      </dgm:choose>
    </dgm:forEach>
    <dgm:forEach name="Name154" axis="ch" ptType="sibTrans" hideLastTrans="0" st="3" cnt="1">
      <dgm:layoutNode name="picture3">
        <dgm:alg type="sp"/>
        <dgm:shape xmlns:r="http://schemas.openxmlformats.org/officeDocument/2006/relationships" r:blip="">
          <dgm:adjLst/>
        </dgm:shape>
        <dgm:presOf/>
        <dgm:constrLst/>
        <dgm:forEach name="Name155" ref="imageRepeat"/>
      </dgm:layoutNode>
    </dgm:forEach>
    <dgm:forEach name="Name156" axis="ch" ptType="node" st="4" cnt="1">
      <dgm:layoutNode name="parTx4">
        <dgm:choose name="Name157">
          <dgm:if name="Name158" func="var" arg="dir" op="equ" val="norm">
            <dgm:alg type="tx">
              <dgm:param type="parTxLTRAlign" val="l"/>
              <dgm:param type="parTxRTLAlign" val="r"/>
            </dgm:alg>
          </dgm:if>
          <dgm:else name="Name159">
            <dgm:alg type="tx">
              <dgm:param type="parTxLTRAlign" val="r"/>
              <dgm:param type="parTxRTLAlign" val="l"/>
            </dgm:alg>
          </dgm:else>
        </dgm:choose>
        <dgm:shape xmlns:r="http://schemas.openxmlformats.org/officeDocument/2006/relationships" type="roundRect" r:blip="">
          <dgm:adjLst/>
        </dgm:shape>
        <dgm:presOf axis="self" ptType="node"/>
        <dgm:choose name="Name160">
          <dgm:if name="Name161" func="var" arg="dir" op="equ" val="norm">
            <dgm:constrLst>
              <dgm:constr type="lMarg" refType="w" fact="0.6"/>
              <dgm:constr type="rMarg" refType="primFontSz" fact="0.3"/>
              <dgm:constr type="tMarg" refType="primFontSz" fact="0.3"/>
              <dgm:constr type="bMarg" refType="primFontSz" fact="0.3"/>
            </dgm:constrLst>
          </dgm:if>
          <dgm:else name="Name162">
            <dgm:constrLst>
              <dgm:constr type="rMarg" refType="w" fact="0.6"/>
              <dgm:constr type="lMarg" refType="primFontSz" fact="0.3"/>
              <dgm:constr type="tMarg" refType="primFontSz" fact="0.3"/>
              <dgm:constr type="bMarg" refType="primFontSz" fact="0.3"/>
            </dgm:constrLst>
          </dgm:else>
        </dgm:choose>
        <dgm:ruleLst>
          <dgm:rule type="primFontSz" val="5" fact="NaN" max="NaN"/>
        </dgm:ruleLst>
      </dgm:layoutNode>
      <dgm:choose name="Name163">
        <dgm:if name="Name164" axis="ch" ptType="node" func="cnt" op="gte" val="1">
          <dgm:layoutNode name="desTx4" styleLbl="revTx">
            <dgm:varLst>
              <dgm:bulletEnabled val="1"/>
            </dgm:varLst>
            <dgm:choose name="Name165">
              <dgm:if name="Name166" func="var" arg="dir" op="equ" val="norm">
                <dgm:choose name="Name167">
                  <dgm:if name="Name168" axis="ch" ptType="node" func="cnt" op="gte" val="2">
                    <dgm:alg type="tx">
                      <dgm:param type="parTxLTRAlign" val="l"/>
                      <dgm:param type="parTxRTLAlign" val="l"/>
                      <dgm:param type="stBulletLvl" val="1"/>
                    </dgm:alg>
                  </dgm:if>
                  <dgm:else name="Name169">
                    <dgm:alg type="tx">
                      <dgm:param type="parTxLTRAlign" val="l"/>
                      <dgm:param type="parTxRTLAlign" val="l"/>
                    </dgm:alg>
                  </dgm:else>
                </dgm:choose>
              </dgm:if>
              <dgm:else name="Name170">
                <dgm:choose name="Name171">
                  <dgm:if name="Name172" axis="ch" ptType="node" func="cnt" op="gte" val="2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  <dgm:param type="stBulletLvl" val="1"/>
                    </dgm:alg>
                  </dgm:if>
                  <dgm:else name="Name173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</dgm:alg>
                  </dgm:else>
                </dgm:choose>
              </dgm:else>
            </dgm:choose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rMarg" refType="primFontSz" fact="0.2"/>
              <dgm:constr type="tMarg" refType="primFontSz" fact="0.2"/>
              <dgm:constr type="bMarg" refType="primFontSz" fact="0.2"/>
            </dgm:constrLst>
            <dgm:ruleLst>
              <dgm:rule type="primFontSz" val="5" fact="NaN" max="NaN"/>
            </dgm:ruleLst>
          </dgm:layoutNode>
        </dgm:if>
        <dgm:else name="Name174"/>
      </dgm:choose>
    </dgm:forEach>
    <dgm:forEach name="Name175" axis="ch" ptType="sibTrans" hideLastTrans="0" st="4" cnt="1">
      <dgm:layoutNode name="picture4">
        <dgm:alg type="sp"/>
        <dgm:shape xmlns:r="http://schemas.openxmlformats.org/officeDocument/2006/relationships" r:blip="">
          <dgm:adjLst/>
        </dgm:shape>
        <dgm:presOf/>
        <dgm:constrLst/>
        <dgm:forEach name="Name176" ref="imageRepeat"/>
      </dgm:layoutNode>
    </dgm:forEach>
    <dgm:forEach name="Name177" axis="ch" ptType="node" st="5" cnt="1">
      <dgm:layoutNode name="parTx5">
        <dgm:choose name="Name178">
          <dgm:if name="Name179" func="var" arg="dir" op="equ" val="norm">
            <dgm:alg type="tx">
              <dgm:param type="parTxLTRAlign" val="l"/>
              <dgm:param type="parTxRTLAlign" val="r"/>
            </dgm:alg>
          </dgm:if>
          <dgm:else name="Name180">
            <dgm:alg type="tx">
              <dgm:param type="parTxLTRAlign" val="r"/>
              <dgm:param type="parTxRTLAlign" val="l"/>
            </dgm:alg>
          </dgm:else>
        </dgm:choose>
        <dgm:shape xmlns:r="http://schemas.openxmlformats.org/officeDocument/2006/relationships" type="roundRect" r:blip="">
          <dgm:adjLst/>
        </dgm:shape>
        <dgm:presOf axis="self" ptType="node"/>
        <dgm:choose name="Name181">
          <dgm:if name="Name182" func="var" arg="dir" op="equ" val="norm">
            <dgm:constrLst>
              <dgm:constr type="lMarg" refType="w" fact="0.6"/>
              <dgm:constr type="rMarg" refType="primFontSz" fact="0.3"/>
              <dgm:constr type="tMarg" refType="primFontSz" fact="0.3"/>
              <dgm:constr type="bMarg" refType="primFontSz" fact="0.3"/>
            </dgm:constrLst>
          </dgm:if>
          <dgm:else name="Name183">
            <dgm:constrLst>
              <dgm:constr type="rMarg" refType="w" fact="0.6"/>
              <dgm:constr type="lMarg" refType="primFontSz" fact="0.3"/>
              <dgm:constr type="tMarg" refType="primFontSz" fact="0.3"/>
              <dgm:constr type="bMarg" refType="primFontSz" fact="0.3"/>
            </dgm:constrLst>
          </dgm:else>
        </dgm:choose>
        <dgm:ruleLst>
          <dgm:rule type="primFontSz" val="5" fact="NaN" max="NaN"/>
        </dgm:ruleLst>
      </dgm:layoutNode>
      <dgm:choose name="Name184">
        <dgm:if name="Name185" axis="ch" ptType="node" func="cnt" op="gte" val="1">
          <dgm:layoutNode name="desTx5" styleLbl="revTx">
            <dgm:varLst>
              <dgm:bulletEnabled val="1"/>
            </dgm:varLst>
            <dgm:choose name="Name186">
              <dgm:if name="Name187" func="var" arg="dir" op="equ" val="norm">
                <dgm:choose name="Name188">
                  <dgm:if name="Name189" axis="ch" ptType="node" func="cnt" op="gte" val="2">
                    <dgm:alg type="tx">
                      <dgm:param type="parTxLTRAlign" val="l"/>
                      <dgm:param type="parTxRTLAlign" val="l"/>
                      <dgm:param type="stBulletLvl" val="1"/>
                    </dgm:alg>
                  </dgm:if>
                  <dgm:else name="Name190">
                    <dgm:alg type="tx">
                      <dgm:param type="parTxLTRAlign" val="l"/>
                      <dgm:param type="parTxRTLAlign" val="l"/>
                    </dgm:alg>
                  </dgm:else>
                </dgm:choose>
              </dgm:if>
              <dgm:else name="Name191">
                <dgm:choose name="Name192">
                  <dgm:if name="Name193" axis="ch" ptType="node" func="cnt" op="gte" val="2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  <dgm:param type="stBulletLvl" val="1"/>
                    </dgm:alg>
                  </dgm:if>
                  <dgm:else name="Name194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</dgm:alg>
                  </dgm:else>
                </dgm:choose>
              </dgm:else>
            </dgm:choose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rMarg" refType="primFontSz" fact="0.2"/>
              <dgm:constr type="tMarg" refType="primFontSz" fact="0.2"/>
              <dgm:constr type="bMarg" refType="primFontSz" fact="0.2"/>
            </dgm:constrLst>
            <dgm:ruleLst>
              <dgm:rule type="primFontSz" val="5" fact="NaN" max="NaN"/>
            </dgm:ruleLst>
          </dgm:layoutNode>
        </dgm:if>
        <dgm:else name="Name195"/>
      </dgm:choose>
    </dgm:forEach>
    <dgm:forEach name="Name196" axis="ch" ptType="sibTrans" hideLastTrans="0" st="5" cnt="1">
      <dgm:layoutNode name="picture5">
        <dgm:alg type="sp"/>
        <dgm:shape xmlns:r="http://schemas.openxmlformats.org/officeDocument/2006/relationships" r:blip="">
          <dgm:adjLst/>
        </dgm:shape>
        <dgm:presOf/>
        <dgm:constrLst/>
        <dgm:forEach name="Name197" ref="imageRepeat"/>
      </dgm:layoutNode>
    </dgm:forEach>
    <dgm:forEach name="Name198" axis="ch" ptType="node" st="6" cnt="1">
      <dgm:layoutNode name="parTx6">
        <dgm:choose name="Name199">
          <dgm:if name="Name200" func="var" arg="dir" op="equ" val="norm">
            <dgm:alg type="tx">
              <dgm:param type="parTxLTRAlign" val="l"/>
              <dgm:param type="parTxRTLAlign" val="r"/>
            </dgm:alg>
          </dgm:if>
          <dgm:else name="Name201">
            <dgm:alg type="tx">
              <dgm:param type="parTxLTRAlign" val="r"/>
              <dgm:param type="parTxRTLAlign" val="l"/>
            </dgm:alg>
          </dgm:else>
        </dgm:choose>
        <dgm:shape xmlns:r="http://schemas.openxmlformats.org/officeDocument/2006/relationships" type="roundRect" r:blip="">
          <dgm:adjLst/>
        </dgm:shape>
        <dgm:presOf axis="self" ptType="node"/>
        <dgm:choose name="Name202">
          <dgm:if name="Name203" func="var" arg="dir" op="equ" val="norm">
            <dgm:constrLst>
              <dgm:constr type="lMarg" refType="w" fact="0.6"/>
              <dgm:constr type="rMarg" refType="primFontSz" fact="0.3"/>
              <dgm:constr type="tMarg" refType="primFontSz" fact="0.3"/>
              <dgm:constr type="bMarg" refType="primFontSz" fact="0.3"/>
            </dgm:constrLst>
          </dgm:if>
          <dgm:else name="Name204">
            <dgm:constrLst>
              <dgm:constr type="rMarg" refType="w" fact="0.6"/>
              <dgm:constr type="lMarg" refType="primFontSz" fact="0.3"/>
              <dgm:constr type="tMarg" refType="primFontSz" fact="0.3"/>
              <dgm:constr type="bMarg" refType="primFontSz" fact="0.3"/>
            </dgm:constrLst>
          </dgm:else>
        </dgm:choose>
        <dgm:ruleLst>
          <dgm:rule type="primFontSz" val="5" fact="NaN" max="NaN"/>
        </dgm:ruleLst>
      </dgm:layoutNode>
      <dgm:choose name="Name205">
        <dgm:if name="Name206" axis="ch" ptType="node" func="cnt" op="gte" val="1">
          <dgm:layoutNode name="desTx6" styleLbl="revTx">
            <dgm:varLst>
              <dgm:bulletEnabled val="1"/>
            </dgm:varLst>
            <dgm:choose name="Name207">
              <dgm:if name="Name208" func="var" arg="dir" op="equ" val="norm">
                <dgm:choose name="Name209">
                  <dgm:if name="Name210" axis="ch" ptType="node" func="cnt" op="gte" val="2">
                    <dgm:alg type="tx">
                      <dgm:param type="parTxLTRAlign" val="l"/>
                      <dgm:param type="parTxRTLAlign" val="l"/>
                      <dgm:param type="stBulletLvl" val="1"/>
                    </dgm:alg>
                  </dgm:if>
                  <dgm:else name="Name211">
                    <dgm:alg type="tx">
                      <dgm:param type="parTxLTRAlign" val="l"/>
                      <dgm:param type="parTxRTLAlign" val="l"/>
                    </dgm:alg>
                  </dgm:else>
                </dgm:choose>
              </dgm:if>
              <dgm:else name="Name212">
                <dgm:choose name="Name213">
                  <dgm:if name="Name214" axis="ch" ptType="node" func="cnt" op="gte" val="2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  <dgm:param type="stBulletLvl" val="1"/>
                    </dgm:alg>
                  </dgm:if>
                  <dgm:else name="Name215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</dgm:alg>
                  </dgm:else>
                </dgm:choose>
              </dgm:else>
            </dgm:choose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rMarg" refType="primFontSz" fact="0.2"/>
              <dgm:constr type="tMarg" refType="primFontSz" fact="0.2"/>
              <dgm:constr type="bMarg" refType="primFontSz" fact="0.2"/>
            </dgm:constrLst>
            <dgm:ruleLst>
              <dgm:rule type="primFontSz" val="5" fact="NaN" max="NaN"/>
            </dgm:ruleLst>
          </dgm:layoutNode>
        </dgm:if>
        <dgm:else name="Name216"/>
      </dgm:choose>
    </dgm:forEach>
    <dgm:forEach name="Name217" axis="ch" ptType="sibTrans" hideLastTrans="0" st="6" cnt="1">
      <dgm:layoutNode name="picture6">
        <dgm:alg type="sp"/>
        <dgm:shape xmlns:r="http://schemas.openxmlformats.org/officeDocument/2006/relationships" r:blip="">
          <dgm:adjLst/>
        </dgm:shape>
        <dgm:presOf/>
        <dgm:constrLst/>
        <dgm:forEach name="Name218" ref="imageRepeat"/>
      </dgm:layoutNode>
    </dgm:forEach>
    <dgm:forEach name="Name219" axis="ch" ptType="node" st="7" cnt="1">
      <dgm:layoutNode name="parTx7">
        <dgm:choose name="Name220">
          <dgm:if name="Name221" func="var" arg="dir" op="equ" val="norm">
            <dgm:alg type="tx">
              <dgm:param type="parTxLTRAlign" val="l"/>
              <dgm:param type="parTxRTLAlign" val="r"/>
            </dgm:alg>
          </dgm:if>
          <dgm:else name="Name222">
            <dgm:alg type="tx">
              <dgm:param type="parTxLTRAlign" val="r"/>
              <dgm:param type="parTxRTLAlign" val="l"/>
            </dgm:alg>
          </dgm:else>
        </dgm:choose>
        <dgm:shape xmlns:r="http://schemas.openxmlformats.org/officeDocument/2006/relationships" type="roundRect" r:blip="">
          <dgm:adjLst/>
        </dgm:shape>
        <dgm:presOf axis="self" ptType="node"/>
        <dgm:choose name="Name223">
          <dgm:if name="Name224" func="var" arg="dir" op="equ" val="norm">
            <dgm:constrLst>
              <dgm:constr type="lMarg" refType="w" fact="0.6"/>
              <dgm:constr type="rMarg" refType="primFontSz" fact="0.3"/>
              <dgm:constr type="tMarg" refType="primFontSz" fact="0.3"/>
              <dgm:constr type="bMarg" refType="primFontSz" fact="0.3"/>
            </dgm:constrLst>
          </dgm:if>
          <dgm:else name="Name225">
            <dgm:constrLst>
              <dgm:constr type="rMarg" refType="w" fact="0.6"/>
              <dgm:constr type="lMarg" refType="primFontSz" fact="0.3"/>
              <dgm:constr type="tMarg" refType="primFontSz" fact="0.3"/>
              <dgm:constr type="bMarg" refType="primFontSz" fact="0.3"/>
            </dgm:constrLst>
          </dgm:else>
        </dgm:choose>
        <dgm:ruleLst>
          <dgm:rule type="primFontSz" val="5" fact="NaN" max="NaN"/>
        </dgm:ruleLst>
      </dgm:layoutNode>
      <dgm:choose name="Name226">
        <dgm:if name="Name227" axis="ch" ptType="node" func="cnt" op="gte" val="1">
          <dgm:layoutNode name="desTx7" styleLbl="revTx">
            <dgm:varLst>
              <dgm:bulletEnabled val="1"/>
            </dgm:varLst>
            <dgm:choose name="Name228">
              <dgm:if name="Name229" func="var" arg="dir" op="equ" val="norm">
                <dgm:choose name="Name230">
                  <dgm:if name="Name231" axis="ch" ptType="node" func="cnt" op="gte" val="2">
                    <dgm:alg type="tx">
                      <dgm:param type="parTxLTRAlign" val="l"/>
                      <dgm:param type="parTxRTLAlign" val="l"/>
                      <dgm:param type="stBulletLvl" val="1"/>
                    </dgm:alg>
                  </dgm:if>
                  <dgm:else name="Name232">
                    <dgm:alg type="tx">
                      <dgm:param type="parTxLTRAlign" val="l"/>
                      <dgm:param type="parTxRTLAlign" val="l"/>
                    </dgm:alg>
                  </dgm:else>
                </dgm:choose>
              </dgm:if>
              <dgm:else name="Name233">
                <dgm:choose name="Name234">
                  <dgm:if name="Name235" axis="ch" ptType="node" func="cnt" op="gte" val="2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  <dgm:param type="stBulletLvl" val="1"/>
                    </dgm:alg>
                  </dgm:if>
                  <dgm:else name="Name236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</dgm:alg>
                  </dgm:else>
                </dgm:choose>
              </dgm:else>
            </dgm:choose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rMarg" refType="primFontSz" fact="0.2"/>
              <dgm:constr type="tMarg" refType="primFontSz" fact="0.2"/>
              <dgm:constr type="bMarg" refType="primFontSz" fact="0.2"/>
            </dgm:constrLst>
            <dgm:ruleLst>
              <dgm:rule type="primFontSz" val="5" fact="NaN" max="NaN"/>
            </dgm:ruleLst>
          </dgm:layoutNode>
        </dgm:if>
        <dgm:else name="Name237"/>
      </dgm:choose>
    </dgm:forEach>
    <dgm:forEach name="Name238" axis="ch" ptType="sibTrans" hideLastTrans="0" st="7" cnt="1">
      <dgm:layoutNode name="picture7">
        <dgm:alg type="sp"/>
        <dgm:shape xmlns:r="http://schemas.openxmlformats.org/officeDocument/2006/relationships" r:blip="">
          <dgm:adjLst/>
        </dgm:shape>
        <dgm:presOf/>
        <dgm:constrLst/>
        <dgm:forEach name="Name239" ref="imageRepeat"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14.wmf"/><Relationship Id="rId1" Type="http://schemas.openxmlformats.org/officeDocument/2006/relationships/image" Target="../media/image13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17.wmf"/><Relationship Id="rId1" Type="http://schemas.openxmlformats.org/officeDocument/2006/relationships/image" Target="../media/image16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wmf"/></Relationships>
</file>

<file path=ppt/drawings/_rels/vmlDrawing6.vml.rels><?xml version="1.0" encoding="UTF-8" standalone="yes"?>
<Relationships xmlns="http://schemas.openxmlformats.org/package/2006/relationships"><Relationship Id="rId8" Type="http://schemas.openxmlformats.org/officeDocument/2006/relationships/image" Target="../media/image29.wmf"/><Relationship Id="rId3" Type="http://schemas.openxmlformats.org/officeDocument/2006/relationships/image" Target="../media/image24.wmf"/><Relationship Id="rId7" Type="http://schemas.openxmlformats.org/officeDocument/2006/relationships/image" Target="../media/image28.wmf"/><Relationship Id="rId2" Type="http://schemas.openxmlformats.org/officeDocument/2006/relationships/image" Target="../media/image23.wmf"/><Relationship Id="rId1" Type="http://schemas.openxmlformats.org/officeDocument/2006/relationships/image" Target="../media/image22.wmf"/><Relationship Id="rId6" Type="http://schemas.openxmlformats.org/officeDocument/2006/relationships/image" Target="../media/image27.wmf"/><Relationship Id="rId11" Type="http://schemas.openxmlformats.org/officeDocument/2006/relationships/image" Target="../media/image32.wmf"/><Relationship Id="rId5" Type="http://schemas.openxmlformats.org/officeDocument/2006/relationships/image" Target="../media/image26.wmf"/><Relationship Id="rId10" Type="http://schemas.openxmlformats.org/officeDocument/2006/relationships/image" Target="../media/image31.wmf"/><Relationship Id="rId4" Type="http://schemas.openxmlformats.org/officeDocument/2006/relationships/image" Target="../media/image25.wmf"/><Relationship Id="rId9" Type="http://schemas.openxmlformats.org/officeDocument/2006/relationships/image" Target="../media/image30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35.wmf"/><Relationship Id="rId2" Type="http://schemas.openxmlformats.org/officeDocument/2006/relationships/image" Target="../media/image34.wmf"/><Relationship Id="rId1" Type="http://schemas.openxmlformats.org/officeDocument/2006/relationships/image" Target="../media/image33.wmf"/><Relationship Id="rId5" Type="http://schemas.openxmlformats.org/officeDocument/2006/relationships/image" Target="../media/image37.wmf"/><Relationship Id="rId4" Type="http://schemas.openxmlformats.org/officeDocument/2006/relationships/image" Target="../media/image36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hỗ dành sẵn cho Đầu trang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vi-VN"/>
          </a:p>
        </p:txBody>
      </p:sp>
      <p:sp>
        <p:nvSpPr>
          <p:cNvPr id="3" name="Chỗ dành sẵn cho Ngày tháng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373459-3C5F-4D56-B75D-37FA3432D55A}" type="datetimeFigureOut">
              <a:rPr lang="vi-VN" smtClean="0"/>
              <a:t>02/09/2021</a:t>
            </a:fld>
            <a:endParaRPr lang="vi-VN"/>
          </a:p>
        </p:txBody>
      </p:sp>
      <p:sp>
        <p:nvSpPr>
          <p:cNvPr id="4" name="Chỗ dành sẵn cho Chân trang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vi-VN"/>
          </a:p>
        </p:txBody>
      </p:sp>
      <p:sp>
        <p:nvSpPr>
          <p:cNvPr id="5" name="Chỗ dành sẵn cho Số hiệu Bản chiế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2B7ADD8-99C5-4EAF-AF9F-B60B83F5871E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60020496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A3BB293-0719-4B19-A181-EE36FD0623AD}" type="datetimeFigureOut">
              <a:rPr lang="en-US" smtClean="0"/>
              <a:pPr/>
              <a:t>9/2/2021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2EA8B73-FCCD-4D4C-BC4E-0CE5120A1B5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99637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217727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1pPr>
    <a:lvl2pPr marL="1088639" algn="l" defTabSz="217727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2pPr>
    <a:lvl3pPr marL="2177278" algn="l" defTabSz="217727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3pPr>
    <a:lvl4pPr marL="3265917" algn="l" defTabSz="217727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4pPr>
    <a:lvl5pPr marL="4354556" algn="l" defTabSz="217727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5pPr>
    <a:lvl6pPr marL="5443195" algn="l" defTabSz="217727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6pPr>
    <a:lvl7pPr marL="6531834" algn="l" defTabSz="217727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7pPr>
    <a:lvl8pPr marL="7620472" algn="l" defTabSz="217727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8pPr>
    <a:lvl9pPr marL="8709111" algn="l" defTabSz="217727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Hiệu</a:t>
            </a:r>
            <a:r>
              <a:rPr lang="en-US" dirty="0"/>
              <a:t> </a:t>
            </a:r>
            <a:r>
              <a:rPr lang="en-US" dirty="0" err="1"/>
              <a:t>ứng</a:t>
            </a:r>
            <a:r>
              <a:rPr lang="en-US" dirty="0"/>
              <a:t> </a:t>
            </a:r>
            <a:r>
              <a:rPr lang="en-US" dirty="0" err="1"/>
              <a:t>ch</a:t>
            </a:r>
            <a:r>
              <a:rPr lang="vi-VN" dirty="0"/>
              <a:t>ư</a:t>
            </a:r>
            <a:r>
              <a:rPr lang="en-US" dirty="0"/>
              <a:t>a </a:t>
            </a:r>
            <a:r>
              <a:rPr lang="en-US" dirty="0" err="1"/>
              <a:t>đồng</a:t>
            </a:r>
            <a:r>
              <a:rPr lang="en-US" dirty="0"/>
              <a:t> </a:t>
            </a:r>
            <a:r>
              <a:rPr lang="en-US" dirty="0" err="1"/>
              <a:t>nhất</a:t>
            </a:r>
            <a:r>
              <a:rPr lang="en-US" dirty="0"/>
              <a:t> </a:t>
            </a:r>
            <a:r>
              <a:rPr lang="en-US" dirty="0" err="1"/>
              <a:t>và</a:t>
            </a:r>
            <a:r>
              <a:rPr lang="en-US" dirty="0"/>
              <a:t> </a:t>
            </a:r>
            <a:r>
              <a:rPr lang="en-US" dirty="0" err="1"/>
              <a:t>hợp</a:t>
            </a:r>
            <a:r>
              <a:rPr lang="en-US" dirty="0"/>
              <a:t> </a:t>
            </a:r>
            <a:r>
              <a:rPr lang="en-US" dirty="0" err="1"/>
              <a:t>lí</a:t>
            </a:r>
            <a:r>
              <a:rPr lang="en-US" dirty="0"/>
              <a:t>. </a:t>
            </a:r>
            <a:r>
              <a:rPr lang="en-US" dirty="0" err="1"/>
              <a:t>Nên</a:t>
            </a:r>
            <a:r>
              <a:rPr lang="en-US" dirty="0"/>
              <a:t> </a:t>
            </a:r>
            <a:r>
              <a:rPr lang="en-US" dirty="0" err="1"/>
              <a:t>để</a:t>
            </a:r>
            <a:r>
              <a:rPr lang="en-US" dirty="0"/>
              <a:t> </a:t>
            </a:r>
            <a:r>
              <a:rPr lang="en-US" dirty="0" err="1"/>
              <a:t>khung</a:t>
            </a:r>
            <a:r>
              <a:rPr lang="en-US" dirty="0"/>
              <a:t> </a:t>
            </a:r>
            <a:r>
              <a:rPr lang="en-US" dirty="0" err="1"/>
              <a:t>xuất</a:t>
            </a:r>
            <a:r>
              <a:rPr lang="en-US" dirty="0"/>
              <a:t> </a:t>
            </a:r>
            <a:r>
              <a:rPr lang="en-US" dirty="0" err="1"/>
              <a:t>hiện</a:t>
            </a:r>
            <a:r>
              <a:rPr lang="en-US" dirty="0"/>
              <a:t> tr</a:t>
            </a:r>
            <a:r>
              <a:rPr lang="vi-VN" dirty="0"/>
              <a:t>ư</a:t>
            </a:r>
            <a:r>
              <a:rPr lang="en-US" dirty="0" err="1"/>
              <a:t>ớc</a:t>
            </a:r>
            <a:r>
              <a:rPr lang="en-US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623D8C-BCC6-453A-B078-455701A55423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6012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r>
                  <a:rPr lang="en-US" dirty="0"/>
                  <a:t>.</a:t>
                </a:r>
                <a:r>
                  <a:rPr lang="en-US" dirty="0" err="1"/>
                  <a:t>Nên</a:t>
                </a:r>
                <a:r>
                  <a:rPr lang="en-US" dirty="0"/>
                  <a:t> </a:t>
                </a:r>
                <a:r>
                  <a:rPr lang="en-US" dirty="0" err="1"/>
                  <a:t>đảo</a:t>
                </a:r>
                <a:r>
                  <a:rPr lang="en-US" dirty="0"/>
                  <a:t> </a:t>
                </a:r>
                <a:r>
                  <a:rPr lang="en-US" dirty="0" err="1"/>
                  <a:t>lại</a:t>
                </a:r>
                <a:r>
                  <a:rPr lang="en-US" dirty="0"/>
                  <a:t> </a:t>
                </a:r>
                <a:r>
                  <a:rPr lang="en-US" dirty="0" err="1"/>
                  <a:t>tử</a:t>
                </a:r>
                <a:r>
                  <a:rPr lang="en-US" dirty="0"/>
                  <a:t> </a:t>
                </a:r>
                <a:r>
                  <a:rPr lang="en-US" dirty="0" err="1"/>
                  <a:t>mẫu</a:t>
                </a:r>
                <a:r>
                  <a:rPr lang="en-US" dirty="0"/>
                  <a:t> </a:t>
                </a:r>
                <a:r>
                  <a:rPr lang="en-US" dirty="0" err="1"/>
                  <a:t>giống</a:t>
                </a:r>
                <a:r>
                  <a:rPr lang="en-US" dirty="0"/>
                  <a:t> SGK </a:t>
                </a:r>
                <a:r>
                  <a:rPr lang="en-US" dirty="0" err="1"/>
                  <a:t>cho</a:t>
                </a:r>
                <a:r>
                  <a:rPr lang="en-US" dirty="0"/>
                  <a:t> HS </a:t>
                </a:r>
                <a:r>
                  <a:rPr lang="en-US" dirty="0" err="1"/>
                  <a:t>dễ</a:t>
                </a:r>
                <a:r>
                  <a:rPr lang="en-US" dirty="0"/>
                  <a:t> </a:t>
                </a:r>
                <a:r>
                  <a:rPr lang="en-US" dirty="0" err="1"/>
                  <a:t>theo</a:t>
                </a:r>
                <a:r>
                  <a:rPr lang="en-US" dirty="0"/>
                  <a:t> </a:t>
                </a:r>
                <a:r>
                  <a:rPr lang="en-US" dirty="0" err="1"/>
                  <a:t>dõi</a:t>
                </a:r>
                <a:r>
                  <a:rPr lang="en-US" dirty="0"/>
                  <a:t>. </a:t>
                </a:r>
                <a:r>
                  <a:rPr lang="en-US" dirty="0" err="1"/>
                  <a:t>Chỗ</a:t>
                </a:r>
                <a:r>
                  <a:rPr lang="en-US" dirty="0"/>
                  <a:t> </a:t>
                </a:r>
                <a:r>
                  <a:rPr lang="en-US" dirty="0" err="1"/>
                  <a:t>nhận</a:t>
                </a:r>
                <a:r>
                  <a:rPr lang="en-US" dirty="0"/>
                  <a:t> </a:t>
                </a:r>
                <a:r>
                  <a:rPr lang="en-US" dirty="0" err="1"/>
                  <a:t>xét</a:t>
                </a:r>
                <a:r>
                  <a:rPr lang="en-US" dirty="0"/>
                  <a:t> </a:t>
                </a:r>
                <a:r>
                  <a:rPr lang="en-US" dirty="0" err="1"/>
                  <a:t>ch</a:t>
                </a:r>
                <a:r>
                  <a:rPr lang="vi-VN" dirty="0"/>
                  <a:t>ư</a:t>
                </a:r>
                <a:r>
                  <a:rPr lang="en-US" dirty="0"/>
                  <a:t>a </a:t>
                </a:r>
                <a:r>
                  <a:rPr lang="en-US" dirty="0" err="1"/>
                  <a:t>đúng</a:t>
                </a:r>
                <a:r>
                  <a:rPr lang="en-US" dirty="0"/>
                  <a:t> . </a:t>
                </a:r>
                <a:r>
                  <a:rPr lang="en-US" dirty="0" err="1"/>
                  <a:t>Phải</a:t>
                </a:r>
                <a:r>
                  <a:rPr lang="en-US" dirty="0"/>
                  <a:t> </a:t>
                </a:r>
                <a:r>
                  <a:rPr lang="en-US" dirty="0" err="1"/>
                  <a:t>thay</a:t>
                </a:r>
                <a:r>
                  <a:rPr lang="en-US" dirty="0"/>
                  <a:t> </a:t>
                </a:r>
                <a:r>
                  <a:rPr lang="en-US" dirty="0" err="1"/>
                  <a:t>là</a:t>
                </a:r>
                <a:r>
                  <a:rPr lang="en-US" dirty="0"/>
                  <a:t> “ Th</a:t>
                </a:r>
                <a:r>
                  <a:rPr lang="vi-VN" dirty="0"/>
                  <a:t>ư</a:t>
                </a:r>
                <a:r>
                  <a:rPr lang="en-US" dirty="0" err="1"/>
                  <a:t>ơng</a:t>
                </a:r>
                <a:r>
                  <a:rPr lang="en-US" dirty="0"/>
                  <a:t> ….” </a:t>
                </a:r>
                <a:r>
                  <a:rPr lang="en-US" dirty="0" err="1"/>
                  <a:t>nh</a:t>
                </a:r>
                <a:r>
                  <a:rPr lang="vi-VN" dirty="0"/>
                  <a:t>ư</a:t>
                </a:r>
                <a:r>
                  <a:rPr lang="en-US" dirty="0"/>
                  <a:t> </a:t>
                </a:r>
                <a:r>
                  <a:rPr lang="en-US" dirty="0" err="1"/>
                  <a:t>sách</a:t>
                </a:r>
                <a:r>
                  <a:rPr lang="en-US" dirty="0"/>
                  <a:t> </a:t>
                </a:r>
                <a:r>
                  <a:rPr lang="en-US" dirty="0" err="1"/>
                  <a:t>giáo</a:t>
                </a:r>
                <a:r>
                  <a:rPr lang="en-US" dirty="0"/>
                  <a:t> khoa.</a:t>
                </a:r>
              </a:p>
              <a:p>
                <a:r>
                  <a:rPr lang="en-US" dirty="0" err="1"/>
                  <a:t>Số</a:t>
                </a:r>
                <a:r>
                  <a:rPr lang="en-US" dirty="0"/>
                  <a:t> </a:t>
                </a:r>
                <a:r>
                  <a:rPr lang="en-US" dirty="0" err="1"/>
                  <a:t>phức</a:t>
                </a:r>
                <a:r>
                  <a:rPr lang="en-US" dirty="0"/>
                  <a:t> </a:t>
                </a:r>
                <a:r>
                  <a:rPr lang="en-US" dirty="0" err="1"/>
                  <a:t>nghịch</a:t>
                </a:r>
                <a:r>
                  <a:rPr lang="en-US" dirty="0"/>
                  <a:t> </a:t>
                </a:r>
                <a:r>
                  <a:rPr lang="en-US" dirty="0" err="1"/>
                  <a:t>đảo</a:t>
                </a:r>
                <a:r>
                  <a:rPr lang="en-US" dirty="0"/>
                  <a:t> </a:t>
                </a:r>
                <a:r>
                  <a:rPr lang="en-US" dirty="0" err="1"/>
                  <a:t>không</a:t>
                </a:r>
                <a:r>
                  <a:rPr lang="en-US" dirty="0"/>
                  <a:t> đ</a:t>
                </a:r>
                <a:r>
                  <a:rPr lang="vi-VN" dirty="0"/>
                  <a:t>ư</a:t>
                </a:r>
                <a:r>
                  <a:rPr lang="en-US" dirty="0" err="1"/>
                  <a:t>ợc</a:t>
                </a:r>
                <a:r>
                  <a:rPr lang="en-US" dirty="0"/>
                  <a:t> </a:t>
                </a:r>
                <a:r>
                  <a:rPr lang="en-US" dirty="0" err="1"/>
                  <a:t>kí</a:t>
                </a:r>
                <a:r>
                  <a:rPr lang="en-US" dirty="0"/>
                  <a:t>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là</a:t>
                </a:r>
                <a:r>
                  <a:rPr lang="en-US" dirty="0"/>
                  <a:t> </a:t>
                </a:r>
                <a:r>
                  <a:rPr lang="en-US" baseline="0" dirty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US" dirty="0"/>
                  <a:t>.</a:t>
                </a:r>
              </a:p>
            </p:txBody>
          </p:sp>
        </mc:Choice>
        <mc:Fallback xmlns="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r>
                  <a:rPr lang="en-US" dirty="0"/>
                  <a:t>.</a:t>
                </a:r>
                <a:r>
                  <a:rPr lang="en-US" dirty="0" err="1"/>
                  <a:t>Nên</a:t>
                </a:r>
                <a:r>
                  <a:rPr lang="en-US" dirty="0"/>
                  <a:t> </a:t>
                </a:r>
                <a:r>
                  <a:rPr lang="en-US" dirty="0" err="1"/>
                  <a:t>đảo</a:t>
                </a:r>
                <a:r>
                  <a:rPr lang="en-US" dirty="0"/>
                  <a:t> </a:t>
                </a:r>
                <a:r>
                  <a:rPr lang="en-US" dirty="0" err="1"/>
                  <a:t>lại</a:t>
                </a:r>
                <a:r>
                  <a:rPr lang="en-US" dirty="0"/>
                  <a:t> </a:t>
                </a:r>
                <a:r>
                  <a:rPr lang="en-US" dirty="0" err="1"/>
                  <a:t>tử</a:t>
                </a:r>
                <a:r>
                  <a:rPr lang="en-US" dirty="0"/>
                  <a:t> </a:t>
                </a:r>
                <a:r>
                  <a:rPr lang="en-US" dirty="0" err="1"/>
                  <a:t>mẫu</a:t>
                </a:r>
                <a:r>
                  <a:rPr lang="en-US" dirty="0"/>
                  <a:t> </a:t>
                </a:r>
                <a:r>
                  <a:rPr lang="en-US" dirty="0" err="1"/>
                  <a:t>giống</a:t>
                </a:r>
                <a:r>
                  <a:rPr lang="en-US" dirty="0"/>
                  <a:t> SGK </a:t>
                </a:r>
                <a:r>
                  <a:rPr lang="en-US" dirty="0" err="1"/>
                  <a:t>cho</a:t>
                </a:r>
                <a:r>
                  <a:rPr lang="en-US" dirty="0"/>
                  <a:t> HS </a:t>
                </a:r>
                <a:r>
                  <a:rPr lang="en-US" dirty="0" err="1"/>
                  <a:t>dễ</a:t>
                </a:r>
                <a:r>
                  <a:rPr lang="en-US" dirty="0"/>
                  <a:t> </a:t>
                </a:r>
                <a:r>
                  <a:rPr lang="en-US" dirty="0" err="1"/>
                  <a:t>theo</a:t>
                </a:r>
                <a:r>
                  <a:rPr lang="en-US" dirty="0"/>
                  <a:t> </a:t>
                </a:r>
                <a:r>
                  <a:rPr lang="en-US" dirty="0" err="1"/>
                  <a:t>dõi</a:t>
                </a:r>
                <a:r>
                  <a:rPr lang="en-US" dirty="0"/>
                  <a:t>. </a:t>
                </a:r>
                <a:r>
                  <a:rPr lang="en-US" dirty="0" err="1"/>
                  <a:t>Chỗ</a:t>
                </a:r>
                <a:r>
                  <a:rPr lang="en-US" dirty="0"/>
                  <a:t> </a:t>
                </a:r>
                <a:r>
                  <a:rPr lang="en-US" dirty="0" err="1"/>
                  <a:t>nhận</a:t>
                </a:r>
                <a:r>
                  <a:rPr lang="en-US" dirty="0"/>
                  <a:t> </a:t>
                </a:r>
                <a:r>
                  <a:rPr lang="en-US" dirty="0" err="1"/>
                  <a:t>xét</a:t>
                </a:r>
                <a:r>
                  <a:rPr lang="en-US" dirty="0"/>
                  <a:t> </a:t>
                </a:r>
                <a:r>
                  <a:rPr lang="en-US" dirty="0" err="1"/>
                  <a:t>ch</a:t>
                </a:r>
                <a:r>
                  <a:rPr lang="vi-VN" dirty="0"/>
                  <a:t>ư</a:t>
                </a:r>
                <a:r>
                  <a:rPr lang="en-US" dirty="0"/>
                  <a:t>a </a:t>
                </a:r>
                <a:r>
                  <a:rPr lang="en-US" dirty="0" err="1"/>
                  <a:t>đúng</a:t>
                </a:r>
                <a:r>
                  <a:rPr lang="en-US" dirty="0"/>
                  <a:t> . </a:t>
                </a:r>
                <a:r>
                  <a:rPr lang="en-US" dirty="0" err="1"/>
                  <a:t>Phải</a:t>
                </a:r>
                <a:r>
                  <a:rPr lang="en-US" dirty="0"/>
                  <a:t> </a:t>
                </a:r>
                <a:r>
                  <a:rPr lang="en-US" dirty="0" err="1"/>
                  <a:t>thay</a:t>
                </a:r>
                <a:r>
                  <a:rPr lang="en-US" dirty="0"/>
                  <a:t> </a:t>
                </a:r>
                <a:r>
                  <a:rPr lang="en-US" dirty="0" err="1"/>
                  <a:t>là</a:t>
                </a:r>
                <a:r>
                  <a:rPr lang="en-US" dirty="0"/>
                  <a:t> “ Th</a:t>
                </a:r>
                <a:r>
                  <a:rPr lang="vi-VN" dirty="0"/>
                  <a:t>ư</a:t>
                </a:r>
                <a:r>
                  <a:rPr lang="en-US" dirty="0" err="1"/>
                  <a:t>ơng</a:t>
                </a:r>
                <a:r>
                  <a:rPr lang="en-US" dirty="0"/>
                  <a:t> ….” </a:t>
                </a:r>
                <a:r>
                  <a:rPr lang="en-US" dirty="0" err="1"/>
                  <a:t>nh</a:t>
                </a:r>
                <a:r>
                  <a:rPr lang="vi-VN" dirty="0"/>
                  <a:t>ư</a:t>
                </a:r>
                <a:r>
                  <a:rPr lang="en-US" dirty="0"/>
                  <a:t> </a:t>
                </a:r>
                <a:r>
                  <a:rPr lang="en-US" dirty="0" err="1"/>
                  <a:t>sách</a:t>
                </a:r>
                <a:r>
                  <a:rPr lang="en-US" dirty="0"/>
                  <a:t> </a:t>
                </a:r>
                <a:r>
                  <a:rPr lang="en-US" dirty="0" err="1"/>
                  <a:t>giáo</a:t>
                </a:r>
                <a:r>
                  <a:rPr lang="en-US" dirty="0"/>
                  <a:t> khoa.</a:t>
                </a:r>
              </a:p>
              <a:p>
                <a:r>
                  <a:rPr lang="en-US" dirty="0" err="1"/>
                  <a:t>Số</a:t>
                </a:r>
                <a:r>
                  <a:rPr lang="en-US" dirty="0"/>
                  <a:t> </a:t>
                </a:r>
                <a:r>
                  <a:rPr lang="en-US" dirty="0" err="1"/>
                  <a:t>phức</a:t>
                </a:r>
                <a:r>
                  <a:rPr lang="en-US" dirty="0"/>
                  <a:t> </a:t>
                </a:r>
                <a:r>
                  <a:rPr lang="en-US" dirty="0" err="1"/>
                  <a:t>nghịch</a:t>
                </a:r>
                <a:r>
                  <a:rPr lang="en-US" dirty="0"/>
                  <a:t> </a:t>
                </a:r>
                <a:r>
                  <a:rPr lang="en-US" dirty="0" err="1"/>
                  <a:t>đảo</a:t>
                </a:r>
                <a:r>
                  <a:rPr lang="en-US" dirty="0"/>
                  <a:t> </a:t>
                </a:r>
                <a:r>
                  <a:rPr lang="en-US" dirty="0" err="1"/>
                  <a:t>không</a:t>
                </a:r>
                <a:r>
                  <a:rPr lang="en-US" dirty="0"/>
                  <a:t> đ</a:t>
                </a:r>
                <a:r>
                  <a:rPr lang="vi-VN" dirty="0"/>
                  <a:t>ư</a:t>
                </a:r>
                <a:r>
                  <a:rPr lang="en-US" dirty="0" err="1"/>
                  <a:t>ợc</a:t>
                </a:r>
                <a:r>
                  <a:rPr lang="en-US" dirty="0"/>
                  <a:t> </a:t>
                </a:r>
                <a:r>
                  <a:rPr lang="en-US" dirty="0" err="1"/>
                  <a:t>kí</a:t>
                </a:r>
                <a:r>
                  <a:rPr lang="en-US" dirty="0"/>
                  <a:t>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là</a:t>
                </a:r>
                <a:r>
                  <a:rPr lang="en-US" dirty="0"/>
                  <a:t> </a:t>
                </a:r>
                <a:r>
                  <a:rPr lang="en-US" baseline="0" dirty="0"/>
                  <a:t> </a:t>
                </a:r>
                <a:r>
                  <a:rPr lang="en-US" b="0" i="0">
                    <a:latin typeface="Cambria Math" panose="02040503050406030204" pitchFamily="18" charset="0"/>
                  </a:rPr>
                  <a:t>𝑧^(−1)</a:t>
                </a:r>
                <a:r>
                  <a:rPr lang="en-US" dirty="0"/>
                  <a:t>.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EA8B73-FCCD-4D4C-BC4E-0CE5120A1B5B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918492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r>
                  <a:rPr lang="en-US" dirty="0"/>
                  <a:t>.</a:t>
                </a:r>
                <a:r>
                  <a:rPr lang="en-US" dirty="0" err="1"/>
                  <a:t>Nên</a:t>
                </a:r>
                <a:r>
                  <a:rPr lang="en-US" dirty="0"/>
                  <a:t> </a:t>
                </a:r>
                <a:r>
                  <a:rPr lang="en-US" dirty="0" err="1"/>
                  <a:t>đảo</a:t>
                </a:r>
                <a:r>
                  <a:rPr lang="en-US" dirty="0"/>
                  <a:t> </a:t>
                </a:r>
                <a:r>
                  <a:rPr lang="en-US" dirty="0" err="1"/>
                  <a:t>lại</a:t>
                </a:r>
                <a:r>
                  <a:rPr lang="en-US" dirty="0"/>
                  <a:t> </a:t>
                </a:r>
                <a:r>
                  <a:rPr lang="en-US" dirty="0" err="1"/>
                  <a:t>tử</a:t>
                </a:r>
                <a:r>
                  <a:rPr lang="en-US" dirty="0"/>
                  <a:t> </a:t>
                </a:r>
                <a:r>
                  <a:rPr lang="en-US" dirty="0" err="1"/>
                  <a:t>mẫu</a:t>
                </a:r>
                <a:r>
                  <a:rPr lang="en-US" dirty="0"/>
                  <a:t> </a:t>
                </a:r>
                <a:r>
                  <a:rPr lang="en-US" dirty="0" err="1"/>
                  <a:t>giống</a:t>
                </a:r>
                <a:r>
                  <a:rPr lang="en-US" dirty="0"/>
                  <a:t> SGK </a:t>
                </a:r>
                <a:r>
                  <a:rPr lang="en-US" dirty="0" err="1"/>
                  <a:t>cho</a:t>
                </a:r>
                <a:r>
                  <a:rPr lang="en-US" dirty="0"/>
                  <a:t> HS </a:t>
                </a:r>
                <a:r>
                  <a:rPr lang="en-US" dirty="0" err="1"/>
                  <a:t>dễ</a:t>
                </a:r>
                <a:r>
                  <a:rPr lang="en-US" dirty="0"/>
                  <a:t> </a:t>
                </a:r>
                <a:r>
                  <a:rPr lang="en-US" dirty="0" err="1"/>
                  <a:t>theo</a:t>
                </a:r>
                <a:r>
                  <a:rPr lang="en-US" dirty="0"/>
                  <a:t> </a:t>
                </a:r>
                <a:r>
                  <a:rPr lang="en-US" dirty="0" err="1"/>
                  <a:t>dõi</a:t>
                </a:r>
                <a:r>
                  <a:rPr lang="en-US" dirty="0"/>
                  <a:t>. </a:t>
                </a:r>
                <a:r>
                  <a:rPr lang="en-US" dirty="0" err="1"/>
                  <a:t>Chỗ</a:t>
                </a:r>
                <a:r>
                  <a:rPr lang="en-US" dirty="0"/>
                  <a:t> </a:t>
                </a:r>
                <a:r>
                  <a:rPr lang="en-US" dirty="0" err="1"/>
                  <a:t>nhận</a:t>
                </a:r>
                <a:r>
                  <a:rPr lang="en-US" dirty="0"/>
                  <a:t> </a:t>
                </a:r>
                <a:r>
                  <a:rPr lang="en-US" dirty="0" err="1"/>
                  <a:t>xét</a:t>
                </a:r>
                <a:r>
                  <a:rPr lang="en-US" dirty="0"/>
                  <a:t> </a:t>
                </a:r>
                <a:r>
                  <a:rPr lang="en-US" dirty="0" err="1"/>
                  <a:t>ch</a:t>
                </a:r>
                <a:r>
                  <a:rPr lang="vi-VN" dirty="0"/>
                  <a:t>ư</a:t>
                </a:r>
                <a:r>
                  <a:rPr lang="en-US" dirty="0"/>
                  <a:t>a </a:t>
                </a:r>
                <a:r>
                  <a:rPr lang="en-US" dirty="0" err="1"/>
                  <a:t>đúng</a:t>
                </a:r>
                <a:r>
                  <a:rPr lang="en-US" dirty="0"/>
                  <a:t> . </a:t>
                </a:r>
                <a:r>
                  <a:rPr lang="en-US" dirty="0" err="1"/>
                  <a:t>Phải</a:t>
                </a:r>
                <a:r>
                  <a:rPr lang="en-US" dirty="0"/>
                  <a:t> </a:t>
                </a:r>
                <a:r>
                  <a:rPr lang="en-US" dirty="0" err="1"/>
                  <a:t>thay</a:t>
                </a:r>
                <a:r>
                  <a:rPr lang="en-US" dirty="0"/>
                  <a:t> </a:t>
                </a:r>
                <a:r>
                  <a:rPr lang="en-US" dirty="0" err="1"/>
                  <a:t>là</a:t>
                </a:r>
                <a:r>
                  <a:rPr lang="en-US" dirty="0"/>
                  <a:t> “ Th</a:t>
                </a:r>
                <a:r>
                  <a:rPr lang="vi-VN" dirty="0"/>
                  <a:t>ư</a:t>
                </a:r>
                <a:r>
                  <a:rPr lang="en-US" dirty="0" err="1"/>
                  <a:t>ơng</a:t>
                </a:r>
                <a:r>
                  <a:rPr lang="en-US" dirty="0"/>
                  <a:t> ….” </a:t>
                </a:r>
                <a:r>
                  <a:rPr lang="en-US" dirty="0" err="1"/>
                  <a:t>nh</a:t>
                </a:r>
                <a:r>
                  <a:rPr lang="vi-VN" dirty="0"/>
                  <a:t>ư</a:t>
                </a:r>
                <a:r>
                  <a:rPr lang="en-US" dirty="0"/>
                  <a:t> </a:t>
                </a:r>
                <a:r>
                  <a:rPr lang="en-US" dirty="0" err="1"/>
                  <a:t>sách</a:t>
                </a:r>
                <a:r>
                  <a:rPr lang="en-US" dirty="0"/>
                  <a:t> </a:t>
                </a:r>
                <a:r>
                  <a:rPr lang="en-US" dirty="0" err="1"/>
                  <a:t>giáo</a:t>
                </a:r>
                <a:r>
                  <a:rPr lang="en-US" dirty="0"/>
                  <a:t> khoa.</a:t>
                </a:r>
              </a:p>
              <a:p>
                <a:r>
                  <a:rPr lang="en-US" dirty="0" err="1"/>
                  <a:t>Số</a:t>
                </a:r>
                <a:r>
                  <a:rPr lang="en-US" dirty="0"/>
                  <a:t> </a:t>
                </a:r>
                <a:r>
                  <a:rPr lang="en-US" dirty="0" err="1"/>
                  <a:t>phức</a:t>
                </a:r>
                <a:r>
                  <a:rPr lang="en-US" dirty="0"/>
                  <a:t> </a:t>
                </a:r>
                <a:r>
                  <a:rPr lang="en-US" dirty="0" err="1"/>
                  <a:t>nghịch</a:t>
                </a:r>
                <a:r>
                  <a:rPr lang="en-US" dirty="0"/>
                  <a:t> </a:t>
                </a:r>
                <a:r>
                  <a:rPr lang="en-US" dirty="0" err="1"/>
                  <a:t>đảo</a:t>
                </a:r>
                <a:r>
                  <a:rPr lang="en-US" dirty="0"/>
                  <a:t> </a:t>
                </a:r>
                <a:r>
                  <a:rPr lang="en-US" dirty="0" err="1"/>
                  <a:t>không</a:t>
                </a:r>
                <a:r>
                  <a:rPr lang="en-US" dirty="0"/>
                  <a:t> đ</a:t>
                </a:r>
                <a:r>
                  <a:rPr lang="vi-VN" dirty="0"/>
                  <a:t>ư</a:t>
                </a:r>
                <a:r>
                  <a:rPr lang="en-US" dirty="0" err="1"/>
                  <a:t>ợc</a:t>
                </a:r>
                <a:r>
                  <a:rPr lang="en-US" dirty="0"/>
                  <a:t> </a:t>
                </a:r>
                <a:r>
                  <a:rPr lang="en-US" dirty="0" err="1"/>
                  <a:t>kí</a:t>
                </a:r>
                <a:r>
                  <a:rPr lang="en-US" dirty="0"/>
                  <a:t>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là</a:t>
                </a:r>
                <a:r>
                  <a:rPr lang="en-US" dirty="0"/>
                  <a:t> </a:t>
                </a:r>
                <a:r>
                  <a:rPr lang="en-US" baseline="0" dirty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US" dirty="0"/>
                  <a:t>.</a:t>
                </a:r>
              </a:p>
            </p:txBody>
          </p:sp>
        </mc:Choice>
        <mc:Fallback xmlns="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r>
                  <a:rPr lang="en-US" dirty="0"/>
                  <a:t>.</a:t>
                </a:r>
                <a:r>
                  <a:rPr lang="en-US" dirty="0" err="1"/>
                  <a:t>Nên</a:t>
                </a:r>
                <a:r>
                  <a:rPr lang="en-US" dirty="0"/>
                  <a:t> </a:t>
                </a:r>
                <a:r>
                  <a:rPr lang="en-US" dirty="0" err="1"/>
                  <a:t>đảo</a:t>
                </a:r>
                <a:r>
                  <a:rPr lang="en-US" dirty="0"/>
                  <a:t> </a:t>
                </a:r>
                <a:r>
                  <a:rPr lang="en-US" dirty="0" err="1"/>
                  <a:t>lại</a:t>
                </a:r>
                <a:r>
                  <a:rPr lang="en-US" dirty="0"/>
                  <a:t> </a:t>
                </a:r>
                <a:r>
                  <a:rPr lang="en-US" dirty="0" err="1"/>
                  <a:t>tử</a:t>
                </a:r>
                <a:r>
                  <a:rPr lang="en-US" dirty="0"/>
                  <a:t> </a:t>
                </a:r>
                <a:r>
                  <a:rPr lang="en-US" dirty="0" err="1"/>
                  <a:t>mẫu</a:t>
                </a:r>
                <a:r>
                  <a:rPr lang="en-US" dirty="0"/>
                  <a:t> </a:t>
                </a:r>
                <a:r>
                  <a:rPr lang="en-US" dirty="0" err="1"/>
                  <a:t>giống</a:t>
                </a:r>
                <a:r>
                  <a:rPr lang="en-US" dirty="0"/>
                  <a:t> SGK </a:t>
                </a:r>
                <a:r>
                  <a:rPr lang="en-US" dirty="0" err="1"/>
                  <a:t>cho</a:t>
                </a:r>
                <a:r>
                  <a:rPr lang="en-US" dirty="0"/>
                  <a:t> HS </a:t>
                </a:r>
                <a:r>
                  <a:rPr lang="en-US" dirty="0" err="1"/>
                  <a:t>dễ</a:t>
                </a:r>
                <a:r>
                  <a:rPr lang="en-US" dirty="0"/>
                  <a:t> </a:t>
                </a:r>
                <a:r>
                  <a:rPr lang="en-US" dirty="0" err="1"/>
                  <a:t>theo</a:t>
                </a:r>
                <a:r>
                  <a:rPr lang="en-US" dirty="0"/>
                  <a:t> </a:t>
                </a:r>
                <a:r>
                  <a:rPr lang="en-US" dirty="0" err="1"/>
                  <a:t>dõi</a:t>
                </a:r>
                <a:r>
                  <a:rPr lang="en-US" dirty="0"/>
                  <a:t>. </a:t>
                </a:r>
                <a:r>
                  <a:rPr lang="en-US" dirty="0" err="1"/>
                  <a:t>Chỗ</a:t>
                </a:r>
                <a:r>
                  <a:rPr lang="en-US" dirty="0"/>
                  <a:t> </a:t>
                </a:r>
                <a:r>
                  <a:rPr lang="en-US" dirty="0" err="1"/>
                  <a:t>nhận</a:t>
                </a:r>
                <a:r>
                  <a:rPr lang="en-US" dirty="0"/>
                  <a:t> </a:t>
                </a:r>
                <a:r>
                  <a:rPr lang="en-US" dirty="0" err="1"/>
                  <a:t>xét</a:t>
                </a:r>
                <a:r>
                  <a:rPr lang="en-US" dirty="0"/>
                  <a:t> </a:t>
                </a:r>
                <a:r>
                  <a:rPr lang="en-US" dirty="0" err="1"/>
                  <a:t>ch</a:t>
                </a:r>
                <a:r>
                  <a:rPr lang="vi-VN" dirty="0"/>
                  <a:t>ư</a:t>
                </a:r>
                <a:r>
                  <a:rPr lang="en-US" dirty="0"/>
                  <a:t>a </a:t>
                </a:r>
                <a:r>
                  <a:rPr lang="en-US" dirty="0" err="1"/>
                  <a:t>đúng</a:t>
                </a:r>
                <a:r>
                  <a:rPr lang="en-US" dirty="0"/>
                  <a:t> . </a:t>
                </a:r>
                <a:r>
                  <a:rPr lang="en-US" dirty="0" err="1"/>
                  <a:t>Phải</a:t>
                </a:r>
                <a:r>
                  <a:rPr lang="en-US" dirty="0"/>
                  <a:t> </a:t>
                </a:r>
                <a:r>
                  <a:rPr lang="en-US" dirty="0" err="1"/>
                  <a:t>thay</a:t>
                </a:r>
                <a:r>
                  <a:rPr lang="en-US" dirty="0"/>
                  <a:t> </a:t>
                </a:r>
                <a:r>
                  <a:rPr lang="en-US" dirty="0" err="1"/>
                  <a:t>là</a:t>
                </a:r>
                <a:r>
                  <a:rPr lang="en-US" dirty="0"/>
                  <a:t> “ Th</a:t>
                </a:r>
                <a:r>
                  <a:rPr lang="vi-VN" dirty="0"/>
                  <a:t>ư</a:t>
                </a:r>
                <a:r>
                  <a:rPr lang="en-US" dirty="0" err="1"/>
                  <a:t>ơng</a:t>
                </a:r>
                <a:r>
                  <a:rPr lang="en-US" dirty="0"/>
                  <a:t> ….” </a:t>
                </a:r>
                <a:r>
                  <a:rPr lang="en-US" dirty="0" err="1"/>
                  <a:t>nh</a:t>
                </a:r>
                <a:r>
                  <a:rPr lang="vi-VN" dirty="0"/>
                  <a:t>ư</a:t>
                </a:r>
                <a:r>
                  <a:rPr lang="en-US" dirty="0"/>
                  <a:t> </a:t>
                </a:r>
                <a:r>
                  <a:rPr lang="en-US" dirty="0" err="1"/>
                  <a:t>sách</a:t>
                </a:r>
                <a:r>
                  <a:rPr lang="en-US" dirty="0"/>
                  <a:t> </a:t>
                </a:r>
                <a:r>
                  <a:rPr lang="en-US" dirty="0" err="1"/>
                  <a:t>giáo</a:t>
                </a:r>
                <a:r>
                  <a:rPr lang="en-US" dirty="0"/>
                  <a:t> khoa.</a:t>
                </a:r>
              </a:p>
              <a:p>
                <a:r>
                  <a:rPr lang="en-US" dirty="0" err="1"/>
                  <a:t>Số</a:t>
                </a:r>
                <a:r>
                  <a:rPr lang="en-US" dirty="0"/>
                  <a:t> </a:t>
                </a:r>
                <a:r>
                  <a:rPr lang="en-US" dirty="0" err="1"/>
                  <a:t>phức</a:t>
                </a:r>
                <a:r>
                  <a:rPr lang="en-US" dirty="0"/>
                  <a:t> </a:t>
                </a:r>
                <a:r>
                  <a:rPr lang="en-US" dirty="0" err="1"/>
                  <a:t>nghịch</a:t>
                </a:r>
                <a:r>
                  <a:rPr lang="en-US" dirty="0"/>
                  <a:t> </a:t>
                </a:r>
                <a:r>
                  <a:rPr lang="en-US" dirty="0" err="1"/>
                  <a:t>đảo</a:t>
                </a:r>
                <a:r>
                  <a:rPr lang="en-US" dirty="0"/>
                  <a:t> </a:t>
                </a:r>
                <a:r>
                  <a:rPr lang="en-US" dirty="0" err="1"/>
                  <a:t>không</a:t>
                </a:r>
                <a:r>
                  <a:rPr lang="en-US" dirty="0"/>
                  <a:t> đ</a:t>
                </a:r>
                <a:r>
                  <a:rPr lang="vi-VN" dirty="0"/>
                  <a:t>ư</a:t>
                </a:r>
                <a:r>
                  <a:rPr lang="en-US" dirty="0" err="1"/>
                  <a:t>ợc</a:t>
                </a:r>
                <a:r>
                  <a:rPr lang="en-US" dirty="0"/>
                  <a:t> </a:t>
                </a:r>
                <a:r>
                  <a:rPr lang="en-US" dirty="0" err="1"/>
                  <a:t>kí</a:t>
                </a:r>
                <a:r>
                  <a:rPr lang="en-US" dirty="0"/>
                  <a:t>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là</a:t>
                </a:r>
                <a:r>
                  <a:rPr lang="en-US" dirty="0"/>
                  <a:t> </a:t>
                </a:r>
                <a:r>
                  <a:rPr lang="en-US" baseline="0" dirty="0"/>
                  <a:t> </a:t>
                </a:r>
                <a:r>
                  <a:rPr lang="en-US" b="0" i="0">
                    <a:latin typeface="Cambria Math" panose="02040503050406030204" pitchFamily="18" charset="0"/>
                  </a:rPr>
                  <a:t>𝑧^(−1)</a:t>
                </a:r>
                <a:r>
                  <a:rPr lang="en-US" dirty="0"/>
                  <a:t>.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EA8B73-FCCD-4D4C-BC4E-0CE5120A1B5B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861955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dirty="0"/>
                  <a:t>Giữ </a:t>
                </a:r>
                <a:r>
                  <a:rPr lang="en-US" dirty="0" err="1"/>
                  <a:t>lại</a:t>
                </a:r>
                <a:r>
                  <a:rPr lang="en-US" dirty="0"/>
                  <a:t> </a:t>
                </a:r>
                <a:r>
                  <a:rPr lang="en-US" dirty="0" err="1"/>
                  <a:t>từ</a:t>
                </a:r>
                <a:r>
                  <a:rPr lang="en-US" dirty="0"/>
                  <a:t> </a:t>
                </a:r>
                <a:r>
                  <a:rPr lang="en-US" dirty="0" err="1"/>
                  <a:t>các</a:t>
                </a:r>
                <a:r>
                  <a:rPr lang="en-US" dirty="0"/>
                  <a:t>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ứng</a:t>
                </a:r>
                <a:r>
                  <a:rPr lang="en-US" dirty="0"/>
                  <a:t> 4. </a:t>
                </a:r>
                <a:r>
                  <a:rPr lang="en-US" dirty="0" err="1"/>
                  <a:t>Các</a:t>
                </a:r>
                <a:r>
                  <a:rPr lang="en-US" dirty="0"/>
                  <a:t>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ứng</a:t>
                </a:r>
                <a:r>
                  <a:rPr lang="en-US" dirty="0"/>
                  <a:t> </a:t>
                </a:r>
                <a:r>
                  <a:rPr lang="en-US" dirty="0" err="1"/>
                  <a:t>dùng</a:t>
                </a:r>
                <a:r>
                  <a:rPr lang="en-US" dirty="0"/>
                  <a:t> </a:t>
                </a:r>
                <a:r>
                  <a:rPr lang="en-US" dirty="0" err="1"/>
                  <a:t>đồng</a:t>
                </a:r>
                <a:r>
                  <a:rPr lang="en-US" dirty="0"/>
                  <a:t> </a:t>
                </a:r>
                <a:r>
                  <a:rPr lang="en-US" dirty="0" err="1"/>
                  <a:t>nhất</a:t>
                </a:r>
                <a:r>
                  <a:rPr lang="en-US" dirty="0"/>
                  <a:t> </a:t>
                </a:r>
                <a:r>
                  <a:rPr lang="en-US" dirty="0" err="1"/>
                  <a:t>từ</a:t>
                </a:r>
                <a:r>
                  <a:rPr lang="en-US" dirty="0"/>
                  <a:t> </a:t>
                </a:r>
                <a:r>
                  <a:rPr lang="en-US" dirty="0" err="1"/>
                  <a:t>trái</a:t>
                </a:r>
                <a:r>
                  <a:rPr lang="en-US" dirty="0"/>
                  <a:t> sang </a:t>
                </a:r>
                <a:r>
                  <a:rPr lang="en-US" dirty="0" err="1"/>
                  <a:t>phải</a:t>
                </a:r>
                <a:r>
                  <a:rPr lang="en-US" dirty="0"/>
                  <a:t>.</a:t>
                </a:r>
              </a:p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dirty="0" err="1"/>
                  <a:t>Viết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i="1" smtClean="0">
                            <a:latin typeface="Cambria Math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</m:acc>
                  </m:oMath>
                </a14:m>
                <a:r>
                  <a:rPr lang="en-US" dirty="0"/>
                  <a:t> </a:t>
                </a:r>
                <a:r>
                  <a:rPr lang="en-US" dirty="0" err="1"/>
                  <a:t>sai</a:t>
                </a:r>
                <a:r>
                  <a:rPr lang="en-US" baseline="0" dirty="0"/>
                  <a:t> ở </a:t>
                </a:r>
                <a:r>
                  <a:rPr lang="en-US" baseline="0" dirty="0" err="1"/>
                  <a:t>hiệu</a:t>
                </a:r>
                <a:r>
                  <a:rPr lang="en-US" baseline="0" dirty="0"/>
                  <a:t> </a:t>
                </a:r>
                <a:r>
                  <a:rPr lang="en-US" baseline="0" dirty="0" err="1"/>
                  <a:t>ứng</a:t>
                </a:r>
                <a:r>
                  <a:rPr lang="en-US" baseline="0" dirty="0"/>
                  <a:t> 5.</a:t>
                </a:r>
                <a:endParaRPr lang="en-US" dirty="0"/>
              </a:p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dirty="0" err="1"/>
                  <a:t>Tách</a:t>
                </a:r>
                <a:r>
                  <a:rPr lang="en-US" dirty="0"/>
                  <a:t> 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ứng</a:t>
                </a:r>
                <a:r>
                  <a:rPr lang="en-US" dirty="0"/>
                  <a:t> 6 </a:t>
                </a:r>
                <a:r>
                  <a:rPr lang="en-US" dirty="0" err="1"/>
                  <a:t>thảnh</a:t>
                </a:r>
                <a:r>
                  <a:rPr lang="en-US" dirty="0"/>
                  <a:t> 2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ứng</a:t>
                </a:r>
                <a:r>
                  <a:rPr lang="en-US" dirty="0"/>
                  <a:t>.</a:t>
                </a:r>
              </a:p>
            </p:txBody>
          </p:sp>
        </mc:Choice>
        <mc:Fallback xmlns="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dirty="0"/>
                  <a:t>Giữ </a:t>
                </a:r>
                <a:r>
                  <a:rPr lang="en-US" dirty="0" err="1"/>
                  <a:t>lại</a:t>
                </a:r>
                <a:r>
                  <a:rPr lang="en-US" dirty="0"/>
                  <a:t> </a:t>
                </a:r>
                <a:r>
                  <a:rPr lang="en-US" dirty="0" err="1"/>
                  <a:t>từ</a:t>
                </a:r>
                <a:r>
                  <a:rPr lang="en-US" dirty="0"/>
                  <a:t> </a:t>
                </a:r>
                <a:r>
                  <a:rPr lang="en-US" dirty="0" err="1"/>
                  <a:t>các</a:t>
                </a:r>
                <a:r>
                  <a:rPr lang="en-US" dirty="0"/>
                  <a:t>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ứng</a:t>
                </a:r>
                <a:r>
                  <a:rPr lang="en-US" dirty="0"/>
                  <a:t> 4. </a:t>
                </a:r>
                <a:r>
                  <a:rPr lang="en-US" dirty="0" err="1"/>
                  <a:t>Các</a:t>
                </a:r>
                <a:r>
                  <a:rPr lang="en-US" dirty="0"/>
                  <a:t>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ứng</a:t>
                </a:r>
                <a:r>
                  <a:rPr lang="en-US" dirty="0"/>
                  <a:t> </a:t>
                </a:r>
                <a:r>
                  <a:rPr lang="en-US" dirty="0" err="1"/>
                  <a:t>dùng</a:t>
                </a:r>
                <a:r>
                  <a:rPr lang="en-US" dirty="0"/>
                  <a:t> </a:t>
                </a:r>
                <a:r>
                  <a:rPr lang="en-US" dirty="0" err="1"/>
                  <a:t>đồng</a:t>
                </a:r>
                <a:r>
                  <a:rPr lang="en-US" dirty="0"/>
                  <a:t> </a:t>
                </a:r>
                <a:r>
                  <a:rPr lang="en-US" dirty="0" err="1"/>
                  <a:t>nhất</a:t>
                </a:r>
                <a:r>
                  <a:rPr lang="en-US" dirty="0"/>
                  <a:t> </a:t>
                </a:r>
                <a:r>
                  <a:rPr lang="en-US" dirty="0" err="1"/>
                  <a:t>từ</a:t>
                </a:r>
                <a:r>
                  <a:rPr lang="en-US" dirty="0"/>
                  <a:t> </a:t>
                </a:r>
                <a:r>
                  <a:rPr lang="en-US" dirty="0" err="1"/>
                  <a:t>trái</a:t>
                </a:r>
                <a:r>
                  <a:rPr lang="en-US" dirty="0"/>
                  <a:t> sang </a:t>
                </a:r>
                <a:r>
                  <a:rPr lang="en-US" dirty="0" err="1"/>
                  <a:t>phải</a:t>
                </a:r>
                <a:r>
                  <a:rPr lang="en-US" dirty="0"/>
                  <a:t>.</a:t>
                </a:r>
              </a:p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dirty="0" err="1"/>
                  <a:t>Viết</a:t>
                </a:r>
                <a:r>
                  <a:rPr lang="en-US" dirty="0"/>
                  <a:t> </a:t>
                </a:r>
                <a:r>
                  <a:rPr lang="en-US" b="0" i="0">
                    <a:latin typeface="Cambria Math" panose="02040503050406030204" pitchFamily="18" charset="0"/>
                  </a:rPr>
                  <a:t>𝑧 ̅</a:t>
                </a:r>
                <a:r>
                  <a:rPr lang="en-US" dirty="0"/>
                  <a:t> </a:t>
                </a:r>
                <a:r>
                  <a:rPr lang="en-US" dirty="0" err="1"/>
                  <a:t>sai</a:t>
                </a:r>
                <a:r>
                  <a:rPr lang="en-US" baseline="0" dirty="0"/>
                  <a:t> ở </a:t>
                </a:r>
                <a:r>
                  <a:rPr lang="en-US" baseline="0" dirty="0" err="1"/>
                  <a:t>hiệu</a:t>
                </a:r>
                <a:r>
                  <a:rPr lang="en-US" baseline="0" dirty="0"/>
                  <a:t> </a:t>
                </a:r>
                <a:r>
                  <a:rPr lang="en-US" baseline="0" dirty="0" err="1"/>
                  <a:t>ứng</a:t>
                </a:r>
                <a:r>
                  <a:rPr lang="en-US" baseline="0" dirty="0"/>
                  <a:t> 5.</a:t>
                </a:r>
                <a:endParaRPr lang="en-US" dirty="0"/>
              </a:p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dirty="0" err="1"/>
                  <a:t>Tách</a:t>
                </a:r>
                <a:r>
                  <a:rPr lang="en-US" dirty="0"/>
                  <a:t> 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ứng</a:t>
                </a:r>
                <a:r>
                  <a:rPr lang="en-US" dirty="0"/>
                  <a:t> 6 </a:t>
                </a:r>
                <a:r>
                  <a:rPr lang="en-US" dirty="0" err="1"/>
                  <a:t>thảnh</a:t>
                </a:r>
                <a:r>
                  <a:rPr lang="en-US" dirty="0"/>
                  <a:t> 2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ứng</a:t>
                </a:r>
                <a:r>
                  <a:rPr lang="en-US" dirty="0"/>
                  <a:t>.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2EA8B73-FCCD-4D4C-BC4E-0CE5120A1B5B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033246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dirty="0"/>
                  <a:t>Giữ </a:t>
                </a:r>
                <a:r>
                  <a:rPr lang="en-US" dirty="0" err="1"/>
                  <a:t>lại</a:t>
                </a:r>
                <a:r>
                  <a:rPr lang="en-US" dirty="0"/>
                  <a:t> </a:t>
                </a:r>
                <a:r>
                  <a:rPr lang="en-US" dirty="0" err="1"/>
                  <a:t>từ</a:t>
                </a:r>
                <a:r>
                  <a:rPr lang="en-US" dirty="0"/>
                  <a:t> </a:t>
                </a:r>
                <a:r>
                  <a:rPr lang="en-US" dirty="0" err="1"/>
                  <a:t>các</a:t>
                </a:r>
                <a:r>
                  <a:rPr lang="en-US" dirty="0"/>
                  <a:t>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ứng</a:t>
                </a:r>
                <a:r>
                  <a:rPr lang="en-US" dirty="0"/>
                  <a:t> 4. </a:t>
                </a:r>
                <a:r>
                  <a:rPr lang="en-US" dirty="0" err="1"/>
                  <a:t>Các</a:t>
                </a:r>
                <a:r>
                  <a:rPr lang="en-US" dirty="0"/>
                  <a:t>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ứng</a:t>
                </a:r>
                <a:r>
                  <a:rPr lang="en-US" dirty="0"/>
                  <a:t> </a:t>
                </a:r>
                <a:r>
                  <a:rPr lang="en-US" dirty="0" err="1"/>
                  <a:t>dùng</a:t>
                </a:r>
                <a:r>
                  <a:rPr lang="en-US" dirty="0"/>
                  <a:t> </a:t>
                </a:r>
                <a:r>
                  <a:rPr lang="en-US" dirty="0" err="1"/>
                  <a:t>đồng</a:t>
                </a:r>
                <a:r>
                  <a:rPr lang="en-US" dirty="0"/>
                  <a:t> </a:t>
                </a:r>
                <a:r>
                  <a:rPr lang="en-US" dirty="0" err="1"/>
                  <a:t>nhất</a:t>
                </a:r>
                <a:r>
                  <a:rPr lang="en-US" dirty="0"/>
                  <a:t> </a:t>
                </a:r>
                <a:r>
                  <a:rPr lang="en-US" dirty="0" err="1"/>
                  <a:t>từ</a:t>
                </a:r>
                <a:r>
                  <a:rPr lang="en-US" dirty="0"/>
                  <a:t> </a:t>
                </a:r>
                <a:r>
                  <a:rPr lang="en-US" dirty="0" err="1"/>
                  <a:t>trái</a:t>
                </a:r>
                <a:r>
                  <a:rPr lang="en-US" dirty="0"/>
                  <a:t> sang </a:t>
                </a:r>
                <a:r>
                  <a:rPr lang="en-US" dirty="0" err="1"/>
                  <a:t>phải</a:t>
                </a:r>
                <a:r>
                  <a:rPr lang="en-US" dirty="0"/>
                  <a:t>.</a:t>
                </a:r>
              </a:p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dirty="0" err="1"/>
                  <a:t>Viết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i="1" smtClean="0">
                            <a:latin typeface="Cambria Math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</m:acc>
                  </m:oMath>
                </a14:m>
                <a:r>
                  <a:rPr lang="en-US" dirty="0"/>
                  <a:t> </a:t>
                </a:r>
                <a:r>
                  <a:rPr lang="en-US" dirty="0" err="1"/>
                  <a:t>sai</a:t>
                </a:r>
                <a:r>
                  <a:rPr lang="en-US" baseline="0" dirty="0"/>
                  <a:t> ở </a:t>
                </a:r>
                <a:r>
                  <a:rPr lang="en-US" baseline="0" dirty="0" err="1"/>
                  <a:t>hiệu</a:t>
                </a:r>
                <a:r>
                  <a:rPr lang="en-US" baseline="0" dirty="0"/>
                  <a:t> </a:t>
                </a:r>
                <a:r>
                  <a:rPr lang="en-US" baseline="0" dirty="0" err="1"/>
                  <a:t>ứng</a:t>
                </a:r>
                <a:r>
                  <a:rPr lang="en-US" baseline="0" dirty="0"/>
                  <a:t> 5.</a:t>
                </a:r>
                <a:endParaRPr lang="en-US" dirty="0"/>
              </a:p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dirty="0" err="1"/>
                  <a:t>Tách</a:t>
                </a:r>
                <a:r>
                  <a:rPr lang="en-US" dirty="0"/>
                  <a:t> 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ứng</a:t>
                </a:r>
                <a:r>
                  <a:rPr lang="en-US" dirty="0"/>
                  <a:t> 6 </a:t>
                </a:r>
                <a:r>
                  <a:rPr lang="en-US" dirty="0" err="1"/>
                  <a:t>thảnh</a:t>
                </a:r>
                <a:r>
                  <a:rPr lang="en-US" dirty="0"/>
                  <a:t> 2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ứng</a:t>
                </a:r>
                <a:r>
                  <a:rPr lang="en-US" dirty="0"/>
                  <a:t>.</a:t>
                </a:r>
              </a:p>
            </p:txBody>
          </p:sp>
        </mc:Choice>
        <mc:Fallback xmlns="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dirty="0"/>
                  <a:t>Giữ </a:t>
                </a:r>
                <a:r>
                  <a:rPr lang="en-US" dirty="0" err="1"/>
                  <a:t>lại</a:t>
                </a:r>
                <a:r>
                  <a:rPr lang="en-US" dirty="0"/>
                  <a:t> </a:t>
                </a:r>
                <a:r>
                  <a:rPr lang="en-US" dirty="0" err="1"/>
                  <a:t>từ</a:t>
                </a:r>
                <a:r>
                  <a:rPr lang="en-US" dirty="0"/>
                  <a:t> </a:t>
                </a:r>
                <a:r>
                  <a:rPr lang="en-US" dirty="0" err="1"/>
                  <a:t>các</a:t>
                </a:r>
                <a:r>
                  <a:rPr lang="en-US" dirty="0"/>
                  <a:t>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ứng</a:t>
                </a:r>
                <a:r>
                  <a:rPr lang="en-US" dirty="0"/>
                  <a:t> 4. </a:t>
                </a:r>
                <a:r>
                  <a:rPr lang="en-US" dirty="0" err="1"/>
                  <a:t>Các</a:t>
                </a:r>
                <a:r>
                  <a:rPr lang="en-US" dirty="0"/>
                  <a:t>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ứng</a:t>
                </a:r>
                <a:r>
                  <a:rPr lang="en-US" dirty="0"/>
                  <a:t> </a:t>
                </a:r>
                <a:r>
                  <a:rPr lang="en-US" dirty="0" err="1"/>
                  <a:t>dùng</a:t>
                </a:r>
                <a:r>
                  <a:rPr lang="en-US" dirty="0"/>
                  <a:t> </a:t>
                </a:r>
                <a:r>
                  <a:rPr lang="en-US" dirty="0" err="1"/>
                  <a:t>đồng</a:t>
                </a:r>
                <a:r>
                  <a:rPr lang="en-US" dirty="0"/>
                  <a:t> </a:t>
                </a:r>
                <a:r>
                  <a:rPr lang="en-US" dirty="0" err="1"/>
                  <a:t>nhất</a:t>
                </a:r>
                <a:r>
                  <a:rPr lang="en-US" dirty="0"/>
                  <a:t> </a:t>
                </a:r>
                <a:r>
                  <a:rPr lang="en-US" dirty="0" err="1"/>
                  <a:t>từ</a:t>
                </a:r>
                <a:r>
                  <a:rPr lang="en-US" dirty="0"/>
                  <a:t> </a:t>
                </a:r>
                <a:r>
                  <a:rPr lang="en-US" dirty="0" err="1"/>
                  <a:t>trái</a:t>
                </a:r>
                <a:r>
                  <a:rPr lang="en-US" dirty="0"/>
                  <a:t> sang </a:t>
                </a:r>
                <a:r>
                  <a:rPr lang="en-US" dirty="0" err="1"/>
                  <a:t>phải</a:t>
                </a:r>
                <a:r>
                  <a:rPr lang="en-US" dirty="0"/>
                  <a:t>.</a:t>
                </a:r>
              </a:p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dirty="0" err="1"/>
                  <a:t>Viết</a:t>
                </a:r>
                <a:r>
                  <a:rPr lang="en-US" dirty="0"/>
                  <a:t> </a:t>
                </a:r>
                <a:r>
                  <a:rPr lang="en-US" b="0" i="0">
                    <a:latin typeface="Cambria Math" panose="02040503050406030204" pitchFamily="18" charset="0"/>
                  </a:rPr>
                  <a:t>𝑧 ̅</a:t>
                </a:r>
                <a:r>
                  <a:rPr lang="en-US" dirty="0"/>
                  <a:t> </a:t>
                </a:r>
                <a:r>
                  <a:rPr lang="en-US" dirty="0" err="1"/>
                  <a:t>sai</a:t>
                </a:r>
                <a:r>
                  <a:rPr lang="en-US" baseline="0" dirty="0"/>
                  <a:t> ở </a:t>
                </a:r>
                <a:r>
                  <a:rPr lang="en-US" baseline="0" dirty="0" err="1"/>
                  <a:t>hiệu</a:t>
                </a:r>
                <a:r>
                  <a:rPr lang="en-US" baseline="0" dirty="0"/>
                  <a:t> </a:t>
                </a:r>
                <a:r>
                  <a:rPr lang="en-US" baseline="0" dirty="0" err="1"/>
                  <a:t>ứng</a:t>
                </a:r>
                <a:r>
                  <a:rPr lang="en-US" baseline="0" dirty="0"/>
                  <a:t> 5.</a:t>
                </a:r>
                <a:endParaRPr lang="en-US" dirty="0"/>
              </a:p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dirty="0" err="1"/>
                  <a:t>Tách</a:t>
                </a:r>
                <a:r>
                  <a:rPr lang="en-US" dirty="0"/>
                  <a:t> 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ứng</a:t>
                </a:r>
                <a:r>
                  <a:rPr lang="en-US" dirty="0"/>
                  <a:t> 6 </a:t>
                </a:r>
                <a:r>
                  <a:rPr lang="en-US" dirty="0" err="1"/>
                  <a:t>thảnh</a:t>
                </a:r>
                <a:r>
                  <a:rPr lang="en-US" dirty="0"/>
                  <a:t> 2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ứng</a:t>
                </a:r>
                <a:r>
                  <a:rPr lang="en-US" dirty="0"/>
                  <a:t>.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2EA8B73-FCCD-4D4C-BC4E-0CE5120A1B5B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416929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dirty="0"/>
                  <a:t>Giữ </a:t>
                </a:r>
                <a:r>
                  <a:rPr lang="en-US" dirty="0" err="1"/>
                  <a:t>lại</a:t>
                </a:r>
                <a:r>
                  <a:rPr lang="en-US" dirty="0"/>
                  <a:t> </a:t>
                </a:r>
                <a:r>
                  <a:rPr lang="en-US" dirty="0" err="1"/>
                  <a:t>từ</a:t>
                </a:r>
                <a:r>
                  <a:rPr lang="en-US" dirty="0"/>
                  <a:t> </a:t>
                </a:r>
                <a:r>
                  <a:rPr lang="en-US" dirty="0" err="1"/>
                  <a:t>các</a:t>
                </a:r>
                <a:r>
                  <a:rPr lang="en-US" dirty="0"/>
                  <a:t>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ứng</a:t>
                </a:r>
                <a:r>
                  <a:rPr lang="en-US" dirty="0"/>
                  <a:t> 4. </a:t>
                </a:r>
                <a:r>
                  <a:rPr lang="en-US" dirty="0" err="1"/>
                  <a:t>Các</a:t>
                </a:r>
                <a:r>
                  <a:rPr lang="en-US" dirty="0"/>
                  <a:t>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ứng</a:t>
                </a:r>
                <a:r>
                  <a:rPr lang="en-US" dirty="0"/>
                  <a:t> </a:t>
                </a:r>
                <a:r>
                  <a:rPr lang="en-US" dirty="0" err="1"/>
                  <a:t>dùng</a:t>
                </a:r>
                <a:r>
                  <a:rPr lang="en-US" dirty="0"/>
                  <a:t> </a:t>
                </a:r>
                <a:r>
                  <a:rPr lang="en-US" dirty="0" err="1"/>
                  <a:t>đồng</a:t>
                </a:r>
                <a:r>
                  <a:rPr lang="en-US" dirty="0"/>
                  <a:t> </a:t>
                </a:r>
                <a:r>
                  <a:rPr lang="en-US" dirty="0" err="1"/>
                  <a:t>nhất</a:t>
                </a:r>
                <a:r>
                  <a:rPr lang="en-US" dirty="0"/>
                  <a:t> </a:t>
                </a:r>
                <a:r>
                  <a:rPr lang="en-US" dirty="0" err="1"/>
                  <a:t>từ</a:t>
                </a:r>
                <a:r>
                  <a:rPr lang="en-US" dirty="0"/>
                  <a:t> </a:t>
                </a:r>
                <a:r>
                  <a:rPr lang="en-US" dirty="0" err="1"/>
                  <a:t>trái</a:t>
                </a:r>
                <a:r>
                  <a:rPr lang="en-US" dirty="0"/>
                  <a:t> sang </a:t>
                </a:r>
                <a:r>
                  <a:rPr lang="en-US" dirty="0" err="1"/>
                  <a:t>phải</a:t>
                </a:r>
                <a:r>
                  <a:rPr lang="en-US" dirty="0"/>
                  <a:t>.</a:t>
                </a:r>
              </a:p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dirty="0" err="1"/>
                  <a:t>Viết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i="1" smtClean="0">
                            <a:latin typeface="Cambria Math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</m:acc>
                  </m:oMath>
                </a14:m>
                <a:r>
                  <a:rPr lang="en-US" dirty="0"/>
                  <a:t> </a:t>
                </a:r>
                <a:r>
                  <a:rPr lang="en-US" dirty="0" err="1"/>
                  <a:t>sai</a:t>
                </a:r>
                <a:r>
                  <a:rPr lang="en-US" baseline="0" dirty="0"/>
                  <a:t> ở </a:t>
                </a:r>
                <a:r>
                  <a:rPr lang="en-US" baseline="0" dirty="0" err="1"/>
                  <a:t>hiệu</a:t>
                </a:r>
                <a:r>
                  <a:rPr lang="en-US" baseline="0" dirty="0"/>
                  <a:t> </a:t>
                </a:r>
                <a:r>
                  <a:rPr lang="en-US" baseline="0" dirty="0" err="1"/>
                  <a:t>ứng</a:t>
                </a:r>
                <a:r>
                  <a:rPr lang="en-US" baseline="0" dirty="0"/>
                  <a:t> 5.</a:t>
                </a:r>
                <a:endParaRPr lang="en-US" dirty="0"/>
              </a:p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dirty="0" err="1"/>
                  <a:t>Tách</a:t>
                </a:r>
                <a:r>
                  <a:rPr lang="en-US" dirty="0"/>
                  <a:t> 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ứng</a:t>
                </a:r>
                <a:r>
                  <a:rPr lang="en-US" dirty="0"/>
                  <a:t> 6 </a:t>
                </a:r>
                <a:r>
                  <a:rPr lang="en-US" dirty="0" err="1"/>
                  <a:t>thảnh</a:t>
                </a:r>
                <a:r>
                  <a:rPr lang="en-US" dirty="0"/>
                  <a:t> 2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ứng</a:t>
                </a:r>
                <a:r>
                  <a:rPr lang="en-US" dirty="0"/>
                  <a:t>.</a:t>
                </a:r>
              </a:p>
            </p:txBody>
          </p:sp>
        </mc:Choice>
        <mc:Fallback xmlns="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dirty="0"/>
                  <a:t>Giữ </a:t>
                </a:r>
                <a:r>
                  <a:rPr lang="en-US" dirty="0" err="1"/>
                  <a:t>lại</a:t>
                </a:r>
                <a:r>
                  <a:rPr lang="en-US" dirty="0"/>
                  <a:t> </a:t>
                </a:r>
                <a:r>
                  <a:rPr lang="en-US" dirty="0" err="1"/>
                  <a:t>từ</a:t>
                </a:r>
                <a:r>
                  <a:rPr lang="en-US" dirty="0"/>
                  <a:t> </a:t>
                </a:r>
                <a:r>
                  <a:rPr lang="en-US" dirty="0" err="1"/>
                  <a:t>các</a:t>
                </a:r>
                <a:r>
                  <a:rPr lang="en-US" dirty="0"/>
                  <a:t>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ứng</a:t>
                </a:r>
                <a:r>
                  <a:rPr lang="en-US" dirty="0"/>
                  <a:t> 4. </a:t>
                </a:r>
                <a:r>
                  <a:rPr lang="en-US" dirty="0" err="1"/>
                  <a:t>Các</a:t>
                </a:r>
                <a:r>
                  <a:rPr lang="en-US" dirty="0"/>
                  <a:t>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ứng</a:t>
                </a:r>
                <a:r>
                  <a:rPr lang="en-US" dirty="0"/>
                  <a:t> </a:t>
                </a:r>
                <a:r>
                  <a:rPr lang="en-US" dirty="0" err="1"/>
                  <a:t>dùng</a:t>
                </a:r>
                <a:r>
                  <a:rPr lang="en-US" dirty="0"/>
                  <a:t> </a:t>
                </a:r>
                <a:r>
                  <a:rPr lang="en-US" dirty="0" err="1"/>
                  <a:t>đồng</a:t>
                </a:r>
                <a:r>
                  <a:rPr lang="en-US" dirty="0"/>
                  <a:t> </a:t>
                </a:r>
                <a:r>
                  <a:rPr lang="en-US" dirty="0" err="1"/>
                  <a:t>nhất</a:t>
                </a:r>
                <a:r>
                  <a:rPr lang="en-US" dirty="0"/>
                  <a:t> </a:t>
                </a:r>
                <a:r>
                  <a:rPr lang="en-US" dirty="0" err="1"/>
                  <a:t>từ</a:t>
                </a:r>
                <a:r>
                  <a:rPr lang="en-US" dirty="0"/>
                  <a:t> </a:t>
                </a:r>
                <a:r>
                  <a:rPr lang="en-US" dirty="0" err="1"/>
                  <a:t>trái</a:t>
                </a:r>
                <a:r>
                  <a:rPr lang="en-US" dirty="0"/>
                  <a:t> sang </a:t>
                </a:r>
                <a:r>
                  <a:rPr lang="en-US" dirty="0" err="1"/>
                  <a:t>phải</a:t>
                </a:r>
                <a:r>
                  <a:rPr lang="en-US" dirty="0"/>
                  <a:t>.</a:t>
                </a:r>
              </a:p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dirty="0" err="1"/>
                  <a:t>Viết</a:t>
                </a:r>
                <a:r>
                  <a:rPr lang="en-US" dirty="0"/>
                  <a:t> </a:t>
                </a:r>
                <a:r>
                  <a:rPr lang="en-US" b="0" i="0">
                    <a:latin typeface="Cambria Math" panose="02040503050406030204" pitchFamily="18" charset="0"/>
                  </a:rPr>
                  <a:t>𝑧 ̅</a:t>
                </a:r>
                <a:r>
                  <a:rPr lang="en-US" dirty="0"/>
                  <a:t> </a:t>
                </a:r>
                <a:r>
                  <a:rPr lang="en-US" dirty="0" err="1"/>
                  <a:t>sai</a:t>
                </a:r>
                <a:r>
                  <a:rPr lang="en-US" baseline="0" dirty="0"/>
                  <a:t> ở </a:t>
                </a:r>
                <a:r>
                  <a:rPr lang="en-US" baseline="0" dirty="0" err="1"/>
                  <a:t>hiệu</a:t>
                </a:r>
                <a:r>
                  <a:rPr lang="en-US" baseline="0" dirty="0"/>
                  <a:t> </a:t>
                </a:r>
                <a:r>
                  <a:rPr lang="en-US" baseline="0" dirty="0" err="1"/>
                  <a:t>ứng</a:t>
                </a:r>
                <a:r>
                  <a:rPr lang="en-US" baseline="0" dirty="0"/>
                  <a:t> 5.</a:t>
                </a:r>
                <a:endParaRPr lang="en-US" dirty="0"/>
              </a:p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dirty="0" err="1"/>
                  <a:t>Tách</a:t>
                </a:r>
                <a:r>
                  <a:rPr lang="en-US" dirty="0"/>
                  <a:t> 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ứng</a:t>
                </a:r>
                <a:r>
                  <a:rPr lang="en-US" dirty="0"/>
                  <a:t> 6 </a:t>
                </a:r>
                <a:r>
                  <a:rPr lang="en-US" dirty="0" err="1"/>
                  <a:t>thảnh</a:t>
                </a:r>
                <a:r>
                  <a:rPr lang="en-US" dirty="0"/>
                  <a:t> 2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ứng</a:t>
                </a:r>
                <a:r>
                  <a:rPr lang="en-US" dirty="0"/>
                  <a:t>.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2EA8B73-FCCD-4D4C-BC4E-0CE5120A1B5B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49776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28800" y="4260851"/>
            <a:ext cx="20726400" cy="294005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57600" y="7772400"/>
            <a:ext cx="17068800" cy="35052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0885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21770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32655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435412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54426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653118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76197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8708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219201" y="12712701"/>
            <a:ext cx="5689600" cy="730250"/>
          </a:xfrm>
          <a:prstGeom prst="rect">
            <a:avLst/>
          </a:prstGeom>
        </p:spPr>
        <p:txBody>
          <a:bodyPr/>
          <a:lstStyle/>
          <a:p>
            <a:fld id="{F9E5E443-43CC-47C0-B016-9A203293290C}" type="datetimeFigureOut">
              <a:rPr lang="en-US" smtClean="0"/>
              <a:pPr/>
              <a:t>9/2/2021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331200" y="12712701"/>
            <a:ext cx="7721600" cy="7302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7475200" y="12712701"/>
            <a:ext cx="5689600" cy="730250"/>
          </a:xfrm>
          <a:prstGeom prst="rect">
            <a:avLst/>
          </a:prstGeom>
        </p:spPr>
        <p:txBody>
          <a:bodyPr/>
          <a:lstStyle/>
          <a:p>
            <a:fld id="{24C77148-22BA-41E4-AAE6-AAE78D0077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219201" y="12712701"/>
            <a:ext cx="5689600" cy="730250"/>
          </a:xfrm>
          <a:prstGeom prst="rect">
            <a:avLst/>
          </a:prstGeom>
        </p:spPr>
        <p:txBody>
          <a:bodyPr/>
          <a:lstStyle/>
          <a:p>
            <a:fld id="{F9E5E443-43CC-47C0-B016-9A203293290C}" type="datetimeFigureOut">
              <a:rPr lang="en-US" smtClean="0"/>
              <a:pPr/>
              <a:t>9/2/2021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331200" y="12712701"/>
            <a:ext cx="7721600" cy="7302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7475200" y="12712701"/>
            <a:ext cx="5689600" cy="730250"/>
          </a:xfrm>
          <a:prstGeom prst="rect">
            <a:avLst/>
          </a:prstGeom>
        </p:spPr>
        <p:txBody>
          <a:bodyPr/>
          <a:lstStyle/>
          <a:p>
            <a:fld id="{24C77148-22BA-41E4-AAE6-AAE78D0077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7678400" y="549277"/>
            <a:ext cx="5486400" cy="11703050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19200" y="549277"/>
            <a:ext cx="16052800" cy="1170305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219201" y="12712701"/>
            <a:ext cx="5689600" cy="730250"/>
          </a:xfrm>
          <a:prstGeom prst="rect">
            <a:avLst/>
          </a:prstGeom>
        </p:spPr>
        <p:txBody>
          <a:bodyPr/>
          <a:lstStyle/>
          <a:p>
            <a:fld id="{F9E5E443-43CC-47C0-B016-9A203293290C}" type="datetimeFigureOut">
              <a:rPr lang="en-US" smtClean="0"/>
              <a:pPr/>
              <a:t>9/2/2021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331200" y="12712701"/>
            <a:ext cx="7721600" cy="7302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7475200" y="12712701"/>
            <a:ext cx="5689600" cy="730250"/>
          </a:xfrm>
          <a:prstGeom prst="rect">
            <a:avLst/>
          </a:prstGeom>
        </p:spPr>
        <p:txBody>
          <a:bodyPr/>
          <a:lstStyle/>
          <a:p>
            <a:fld id="{24C77148-22BA-41E4-AAE6-AAE78D0077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219200" y="12712706"/>
            <a:ext cx="5689601" cy="730250"/>
          </a:xfrm>
          <a:prstGeom prst="rect">
            <a:avLst/>
          </a:prstGeom>
        </p:spPr>
        <p:txBody>
          <a:bodyPr lIns="91426" tIns="45713" rIns="91426" bIns="45713"/>
          <a:lstStyle/>
          <a:p>
            <a:fld id="{D15044BE-B3F3-4258-B55D-9238C2EBFDF1}" type="datetimeFigureOut">
              <a:rPr lang="en-US" smtClean="0"/>
              <a:pPr/>
              <a:t>9/2/2021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331205" y="12712706"/>
            <a:ext cx="7721601" cy="730250"/>
          </a:xfrm>
          <a:prstGeom prst="rect">
            <a:avLst/>
          </a:prstGeom>
        </p:spPr>
        <p:txBody>
          <a:bodyPr lIns="91426" tIns="45713" rIns="91426" bIns="45713"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7475204" y="12712706"/>
            <a:ext cx="5689601" cy="730250"/>
          </a:xfrm>
          <a:prstGeom prst="rect">
            <a:avLst/>
          </a:prstGeom>
        </p:spPr>
        <p:txBody>
          <a:bodyPr lIns="91426" tIns="45713" rIns="91426" bIns="45713"/>
          <a:lstStyle/>
          <a:p>
            <a:fld id="{E56A0A80-8336-46B1-B89F-89FB7E7362A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81186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549276"/>
            <a:ext cx="21945600" cy="2286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9200" y="3200401"/>
            <a:ext cx="21945600" cy="905192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219201" y="12712701"/>
            <a:ext cx="5689600" cy="730250"/>
          </a:xfrm>
          <a:prstGeom prst="rect">
            <a:avLst/>
          </a:prstGeom>
        </p:spPr>
        <p:txBody>
          <a:bodyPr/>
          <a:lstStyle/>
          <a:p>
            <a:fld id="{F9E5E443-43CC-47C0-B016-9A203293290C}" type="datetimeFigureOut">
              <a:rPr lang="en-US" smtClean="0"/>
              <a:pPr/>
              <a:t>9/2/2021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331200" y="12712701"/>
            <a:ext cx="7721600" cy="7302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7475200" y="12712701"/>
            <a:ext cx="5689600" cy="730250"/>
          </a:xfrm>
          <a:prstGeom prst="rect">
            <a:avLst/>
          </a:prstGeom>
        </p:spPr>
        <p:txBody>
          <a:bodyPr/>
          <a:lstStyle/>
          <a:p>
            <a:fld id="{24C77148-22BA-41E4-AAE6-AAE78D0077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26169" y="8813801"/>
            <a:ext cx="20726400" cy="2724150"/>
          </a:xfrm>
          <a:prstGeom prst="rect">
            <a:avLst/>
          </a:prstGeom>
        </p:spPr>
        <p:txBody>
          <a:bodyPr anchor="t"/>
          <a:lstStyle>
            <a:lvl1pPr algn="l">
              <a:defRPr sz="9499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26169" y="5813427"/>
            <a:ext cx="20726400" cy="3000374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1pPr>
            <a:lvl2pPr marL="1088530" indent="0">
              <a:buNone/>
              <a:defRPr sz="4300">
                <a:solidFill>
                  <a:schemeClr val="tx1">
                    <a:tint val="75000"/>
                  </a:schemeClr>
                </a:solidFill>
              </a:defRPr>
            </a:lvl2pPr>
            <a:lvl3pPr marL="2177060" indent="0">
              <a:buNone/>
              <a:defRPr sz="3800">
                <a:solidFill>
                  <a:schemeClr val="tx1">
                    <a:tint val="75000"/>
                  </a:schemeClr>
                </a:solidFill>
              </a:defRPr>
            </a:lvl3pPr>
            <a:lvl4pPr marL="3265590" indent="0">
              <a:buNone/>
              <a:defRPr sz="3300">
                <a:solidFill>
                  <a:schemeClr val="tx1">
                    <a:tint val="75000"/>
                  </a:schemeClr>
                </a:solidFill>
              </a:defRPr>
            </a:lvl4pPr>
            <a:lvl5pPr marL="4354121" indent="0">
              <a:buNone/>
              <a:defRPr sz="3300">
                <a:solidFill>
                  <a:schemeClr val="tx1">
                    <a:tint val="75000"/>
                  </a:schemeClr>
                </a:solidFill>
              </a:defRPr>
            </a:lvl5pPr>
            <a:lvl6pPr marL="5442651" indent="0">
              <a:buNone/>
              <a:defRPr sz="3300">
                <a:solidFill>
                  <a:schemeClr val="tx1">
                    <a:tint val="75000"/>
                  </a:schemeClr>
                </a:solidFill>
              </a:defRPr>
            </a:lvl6pPr>
            <a:lvl7pPr marL="6531181" indent="0">
              <a:buNone/>
              <a:defRPr sz="3300">
                <a:solidFill>
                  <a:schemeClr val="tx1">
                    <a:tint val="75000"/>
                  </a:schemeClr>
                </a:solidFill>
              </a:defRPr>
            </a:lvl7pPr>
            <a:lvl8pPr marL="7619710" indent="0">
              <a:buNone/>
              <a:defRPr sz="3300">
                <a:solidFill>
                  <a:schemeClr val="tx1">
                    <a:tint val="75000"/>
                  </a:schemeClr>
                </a:solidFill>
              </a:defRPr>
            </a:lvl8pPr>
            <a:lvl9pPr marL="8708240" indent="0">
              <a:buNone/>
              <a:defRPr sz="3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219201" y="12712701"/>
            <a:ext cx="5689600" cy="730250"/>
          </a:xfrm>
          <a:prstGeom prst="rect">
            <a:avLst/>
          </a:prstGeom>
        </p:spPr>
        <p:txBody>
          <a:bodyPr/>
          <a:lstStyle/>
          <a:p>
            <a:fld id="{F9E5E443-43CC-47C0-B016-9A203293290C}" type="datetimeFigureOut">
              <a:rPr lang="en-US" smtClean="0"/>
              <a:pPr/>
              <a:t>9/2/2021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331200" y="12712701"/>
            <a:ext cx="7721600" cy="7302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7475200" y="12712701"/>
            <a:ext cx="5689600" cy="730250"/>
          </a:xfrm>
          <a:prstGeom prst="rect">
            <a:avLst/>
          </a:prstGeom>
        </p:spPr>
        <p:txBody>
          <a:bodyPr/>
          <a:lstStyle/>
          <a:p>
            <a:fld id="{24C77148-22BA-41E4-AAE6-AAE78D0077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549276"/>
            <a:ext cx="21945600" cy="2286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19200" y="3200401"/>
            <a:ext cx="10769600" cy="9051926"/>
          </a:xfrm>
          <a:prstGeom prst="rect">
            <a:avLst/>
          </a:prstGeom>
        </p:spPr>
        <p:txBody>
          <a:bodyPr/>
          <a:lstStyle>
            <a:lvl1pPr>
              <a:defRPr sz="6699"/>
            </a:lvl1pPr>
            <a:lvl2pPr>
              <a:defRPr sz="5699"/>
            </a:lvl2pPr>
            <a:lvl3pPr>
              <a:defRPr sz="4800"/>
            </a:lvl3pPr>
            <a:lvl4pPr>
              <a:defRPr sz="4300"/>
            </a:lvl4pPr>
            <a:lvl5pPr>
              <a:defRPr sz="4300"/>
            </a:lvl5pPr>
            <a:lvl6pPr>
              <a:defRPr sz="4300"/>
            </a:lvl6pPr>
            <a:lvl7pPr>
              <a:defRPr sz="4300"/>
            </a:lvl7pPr>
            <a:lvl8pPr>
              <a:defRPr sz="4300"/>
            </a:lvl8pPr>
            <a:lvl9pPr>
              <a:defRPr sz="43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395200" y="3200401"/>
            <a:ext cx="10769600" cy="9051926"/>
          </a:xfrm>
          <a:prstGeom prst="rect">
            <a:avLst/>
          </a:prstGeom>
        </p:spPr>
        <p:txBody>
          <a:bodyPr/>
          <a:lstStyle>
            <a:lvl1pPr>
              <a:defRPr sz="6699"/>
            </a:lvl1pPr>
            <a:lvl2pPr>
              <a:defRPr sz="5699"/>
            </a:lvl2pPr>
            <a:lvl3pPr>
              <a:defRPr sz="4800"/>
            </a:lvl3pPr>
            <a:lvl4pPr>
              <a:defRPr sz="4300"/>
            </a:lvl4pPr>
            <a:lvl5pPr>
              <a:defRPr sz="4300"/>
            </a:lvl5pPr>
            <a:lvl6pPr>
              <a:defRPr sz="4300"/>
            </a:lvl6pPr>
            <a:lvl7pPr>
              <a:defRPr sz="4300"/>
            </a:lvl7pPr>
            <a:lvl8pPr>
              <a:defRPr sz="4300"/>
            </a:lvl8pPr>
            <a:lvl9pPr>
              <a:defRPr sz="43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219201" y="12712701"/>
            <a:ext cx="5689600" cy="730250"/>
          </a:xfrm>
          <a:prstGeom prst="rect">
            <a:avLst/>
          </a:prstGeom>
        </p:spPr>
        <p:txBody>
          <a:bodyPr/>
          <a:lstStyle/>
          <a:p>
            <a:fld id="{F9E5E443-43CC-47C0-B016-9A203293290C}" type="datetimeFigureOut">
              <a:rPr lang="en-US" smtClean="0"/>
              <a:pPr/>
              <a:t>9/2/2021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331200" y="12712701"/>
            <a:ext cx="7721600" cy="7302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7475200" y="12712701"/>
            <a:ext cx="5689600" cy="730250"/>
          </a:xfrm>
          <a:prstGeom prst="rect">
            <a:avLst/>
          </a:prstGeom>
        </p:spPr>
        <p:txBody>
          <a:bodyPr/>
          <a:lstStyle/>
          <a:p>
            <a:fld id="{24C77148-22BA-41E4-AAE6-AAE78D0077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549276"/>
            <a:ext cx="21945600" cy="2286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9200" y="3070226"/>
            <a:ext cx="10773835" cy="1279524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5699" b="1"/>
            </a:lvl1pPr>
            <a:lvl2pPr marL="1088530" indent="0">
              <a:buNone/>
              <a:defRPr sz="4800" b="1"/>
            </a:lvl2pPr>
            <a:lvl3pPr marL="2177060" indent="0">
              <a:buNone/>
              <a:defRPr sz="4300" b="1"/>
            </a:lvl3pPr>
            <a:lvl4pPr marL="3265590" indent="0">
              <a:buNone/>
              <a:defRPr sz="3800" b="1"/>
            </a:lvl4pPr>
            <a:lvl5pPr marL="4354121" indent="0">
              <a:buNone/>
              <a:defRPr sz="3800" b="1"/>
            </a:lvl5pPr>
            <a:lvl6pPr marL="5442651" indent="0">
              <a:buNone/>
              <a:defRPr sz="3800" b="1"/>
            </a:lvl6pPr>
            <a:lvl7pPr marL="6531181" indent="0">
              <a:buNone/>
              <a:defRPr sz="3800" b="1"/>
            </a:lvl7pPr>
            <a:lvl8pPr marL="7619710" indent="0">
              <a:buNone/>
              <a:defRPr sz="3800" b="1"/>
            </a:lvl8pPr>
            <a:lvl9pPr marL="8708240" indent="0">
              <a:buNone/>
              <a:defRPr sz="38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19200" y="4349750"/>
            <a:ext cx="10773835" cy="7902576"/>
          </a:xfrm>
          <a:prstGeom prst="rect">
            <a:avLst/>
          </a:prstGeom>
        </p:spPr>
        <p:txBody>
          <a:bodyPr/>
          <a:lstStyle>
            <a:lvl1pPr>
              <a:defRPr sz="5699"/>
            </a:lvl1pPr>
            <a:lvl2pPr>
              <a:defRPr sz="4800"/>
            </a:lvl2pPr>
            <a:lvl3pPr>
              <a:defRPr sz="4300"/>
            </a:lvl3pPr>
            <a:lvl4pPr>
              <a:defRPr sz="3800"/>
            </a:lvl4pPr>
            <a:lvl5pPr>
              <a:defRPr sz="3800"/>
            </a:lvl5pPr>
            <a:lvl6pPr>
              <a:defRPr sz="3800"/>
            </a:lvl6pPr>
            <a:lvl7pPr>
              <a:defRPr sz="3800"/>
            </a:lvl7pPr>
            <a:lvl8pPr>
              <a:defRPr sz="3800"/>
            </a:lvl8pPr>
            <a:lvl9pPr>
              <a:defRPr sz="3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2386735" y="3070226"/>
            <a:ext cx="10778067" cy="1279524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5699" b="1"/>
            </a:lvl1pPr>
            <a:lvl2pPr marL="1088530" indent="0">
              <a:buNone/>
              <a:defRPr sz="4800" b="1"/>
            </a:lvl2pPr>
            <a:lvl3pPr marL="2177060" indent="0">
              <a:buNone/>
              <a:defRPr sz="4300" b="1"/>
            </a:lvl3pPr>
            <a:lvl4pPr marL="3265590" indent="0">
              <a:buNone/>
              <a:defRPr sz="3800" b="1"/>
            </a:lvl4pPr>
            <a:lvl5pPr marL="4354121" indent="0">
              <a:buNone/>
              <a:defRPr sz="3800" b="1"/>
            </a:lvl5pPr>
            <a:lvl6pPr marL="5442651" indent="0">
              <a:buNone/>
              <a:defRPr sz="3800" b="1"/>
            </a:lvl6pPr>
            <a:lvl7pPr marL="6531181" indent="0">
              <a:buNone/>
              <a:defRPr sz="3800" b="1"/>
            </a:lvl7pPr>
            <a:lvl8pPr marL="7619710" indent="0">
              <a:buNone/>
              <a:defRPr sz="3800" b="1"/>
            </a:lvl8pPr>
            <a:lvl9pPr marL="8708240" indent="0">
              <a:buNone/>
              <a:defRPr sz="38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2386735" y="4349750"/>
            <a:ext cx="10778067" cy="7902576"/>
          </a:xfrm>
          <a:prstGeom prst="rect">
            <a:avLst/>
          </a:prstGeom>
        </p:spPr>
        <p:txBody>
          <a:bodyPr/>
          <a:lstStyle>
            <a:lvl1pPr>
              <a:defRPr sz="5699"/>
            </a:lvl1pPr>
            <a:lvl2pPr>
              <a:defRPr sz="4800"/>
            </a:lvl2pPr>
            <a:lvl3pPr>
              <a:defRPr sz="4300"/>
            </a:lvl3pPr>
            <a:lvl4pPr>
              <a:defRPr sz="3800"/>
            </a:lvl4pPr>
            <a:lvl5pPr>
              <a:defRPr sz="3800"/>
            </a:lvl5pPr>
            <a:lvl6pPr>
              <a:defRPr sz="3800"/>
            </a:lvl6pPr>
            <a:lvl7pPr>
              <a:defRPr sz="3800"/>
            </a:lvl7pPr>
            <a:lvl8pPr>
              <a:defRPr sz="3800"/>
            </a:lvl8pPr>
            <a:lvl9pPr>
              <a:defRPr sz="3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1219201" y="12712701"/>
            <a:ext cx="5689600" cy="730250"/>
          </a:xfrm>
          <a:prstGeom prst="rect">
            <a:avLst/>
          </a:prstGeom>
        </p:spPr>
        <p:txBody>
          <a:bodyPr/>
          <a:lstStyle/>
          <a:p>
            <a:fld id="{F9E5E443-43CC-47C0-B016-9A203293290C}" type="datetimeFigureOut">
              <a:rPr lang="en-US" smtClean="0"/>
              <a:pPr/>
              <a:t>9/2/2021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8331200" y="12712701"/>
            <a:ext cx="7721600" cy="7302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7475200" y="12712701"/>
            <a:ext cx="5689600" cy="730250"/>
          </a:xfrm>
          <a:prstGeom prst="rect">
            <a:avLst/>
          </a:prstGeom>
        </p:spPr>
        <p:txBody>
          <a:bodyPr/>
          <a:lstStyle/>
          <a:p>
            <a:fld id="{24C77148-22BA-41E4-AAE6-AAE78D0077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549276"/>
            <a:ext cx="21945600" cy="2286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1219201" y="12712701"/>
            <a:ext cx="5689600" cy="730250"/>
          </a:xfrm>
          <a:prstGeom prst="rect">
            <a:avLst/>
          </a:prstGeom>
        </p:spPr>
        <p:txBody>
          <a:bodyPr/>
          <a:lstStyle/>
          <a:p>
            <a:fld id="{F9E5E443-43CC-47C0-B016-9A203293290C}" type="datetimeFigureOut">
              <a:rPr lang="en-US" smtClean="0"/>
              <a:pPr/>
              <a:t>9/2/2021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8331200" y="12712701"/>
            <a:ext cx="7721600" cy="7302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7475200" y="12712701"/>
            <a:ext cx="5689600" cy="730250"/>
          </a:xfrm>
          <a:prstGeom prst="rect">
            <a:avLst/>
          </a:prstGeom>
        </p:spPr>
        <p:txBody>
          <a:bodyPr/>
          <a:lstStyle/>
          <a:p>
            <a:fld id="{24C77148-22BA-41E4-AAE6-AAE78D0077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1219201" y="12712701"/>
            <a:ext cx="5689600" cy="730250"/>
          </a:xfrm>
          <a:prstGeom prst="rect">
            <a:avLst/>
          </a:prstGeom>
        </p:spPr>
        <p:txBody>
          <a:bodyPr/>
          <a:lstStyle/>
          <a:p>
            <a:fld id="{F9E5E443-43CC-47C0-B016-9A203293290C}" type="datetimeFigureOut">
              <a:rPr lang="en-US" smtClean="0"/>
              <a:pPr/>
              <a:t>9/2/2021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8331200" y="12712701"/>
            <a:ext cx="7721600" cy="7302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7475200" y="12712701"/>
            <a:ext cx="5689600" cy="730250"/>
          </a:xfrm>
          <a:prstGeom prst="rect">
            <a:avLst/>
          </a:prstGeom>
        </p:spPr>
        <p:txBody>
          <a:bodyPr/>
          <a:lstStyle/>
          <a:p>
            <a:fld id="{24C77148-22BA-41E4-AAE6-AAE78D0077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19202" y="2870201"/>
            <a:ext cx="8022168" cy="938212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300"/>
            </a:lvl1pPr>
            <a:lvl2pPr marL="1088530" indent="0">
              <a:buNone/>
              <a:defRPr sz="2900"/>
            </a:lvl2pPr>
            <a:lvl3pPr marL="2177060" indent="0">
              <a:buNone/>
              <a:defRPr sz="2400"/>
            </a:lvl3pPr>
            <a:lvl4pPr marL="3265590" indent="0">
              <a:buNone/>
              <a:defRPr sz="2100"/>
            </a:lvl4pPr>
            <a:lvl5pPr marL="4354121" indent="0">
              <a:buNone/>
              <a:defRPr sz="2100"/>
            </a:lvl5pPr>
            <a:lvl6pPr marL="5442651" indent="0">
              <a:buNone/>
              <a:defRPr sz="2100"/>
            </a:lvl6pPr>
            <a:lvl7pPr marL="6531181" indent="0">
              <a:buNone/>
              <a:defRPr sz="2100"/>
            </a:lvl7pPr>
            <a:lvl8pPr marL="7619710" indent="0">
              <a:buNone/>
              <a:defRPr sz="2100"/>
            </a:lvl8pPr>
            <a:lvl9pPr marL="8708240" indent="0">
              <a:buNone/>
              <a:defRPr sz="2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219201" y="12712701"/>
            <a:ext cx="5689600" cy="730250"/>
          </a:xfrm>
          <a:prstGeom prst="rect">
            <a:avLst/>
          </a:prstGeom>
        </p:spPr>
        <p:txBody>
          <a:bodyPr/>
          <a:lstStyle/>
          <a:p>
            <a:fld id="{F9E5E443-43CC-47C0-B016-9A203293290C}" type="datetimeFigureOut">
              <a:rPr lang="en-US" smtClean="0"/>
              <a:pPr/>
              <a:t>9/2/2021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331200" y="12712701"/>
            <a:ext cx="7721600" cy="7302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7475200" y="12712701"/>
            <a:ext cx="5689600" cy="730250"/>
          </a:xfrm>
          <a:prstGeom prst="rect">
            <a:avLst/>
          </a:prstGeom>
        </p:spPr>
        <p:txBody>
          <a:bodyPr/>
          <a:lstStyle/>
          <a:p>
            <a:fld id="{24C77148-22BA-41E4-AAE6-AAE78D0077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79435" y="9601200"/>
            <a:ext cx="14630400" cy="1133476"/>
          </a:xfrm>
          <a:prstGeom prst="rect">
            <a:avLst/>
          </a:prstGeom>
        </p:spPr>
        <p:txBody>
          <a:bodyPr anchor="b"/>
          <a:lstStyle>
            <a:lvl1pPr algn="l">
              <a:defRPr sz="48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779435" y="1225550"/>
            <a:ext cx="14630400" cy="82296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7599"/>
            </a:lvl1pPr>
            <a:lvl2pPr marL="1088530" indent="0">
              <a:buNone/>
              <a:defRPr sz="6699"/>
            </a:lvl2pPr>
            <a:lvl3pPr marL="2177060" indent="0">
              <a:buNone/>
              <a:defRPr sz="5699"/>
            </a:lvl3pPr>
            <a:lvl4pPr marL="3265590" indent="0">
              <a:buNone/>
              <a:defRPr sz="4800"/>
            </a:lvl4pPr>
            <a:lvl5pPr marL="4354121" indent="0">
              <a:buNone/>
              <a:defRPr sz="4800"/>
            </a:lvl5pPr>
            <a:lvl6pPr marL="5442651" indent="0">
              <a:buNone/>
              <a:defRPr sz="4800"/>
            </a:lvl6pPr>
            <a:lvl7pPr marL="6531181" indent="0">
              <a:buNone/>
              <a:defRPr sz="4800"/>
            </a:lvl7pPr>
            <a:lvl8pPr marL="7619710" indent="0">
              <a:buNone/>
              <a:defRPr sz="4800"/>
            </a:lvl8pPr>
            <a:lvl9pPr marL="8708240" indent="0">
              <a:buNone/>
              <a:defRPr sz="48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79435" y="10734676"/>
            <a:ext cx="14630400" cy="160972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300"/>
            </a:lvl1pPr>
            <a:lvl2pPr marL="1088530" indent="0">
              <a:buNone/>
              <a:defRPr sz="2900"/>
            </a:lvl2pPr>
            <a:lvl3pPr marL="2177060" indent="0">
              <a:buNone/>
              <a:defRPr sz="2400"/>
            </a:lvl3pPr>
            <a:lvl4pPr marL="3265590" indent="0">
              <a:buNone/>
              <a:defRPr sz="2100"/>
            </a:lvl4pPr>
            <a:lvl5pPr marL="4354121" indent="0">
              <a:buNone/>
              <a:defRPr sz="2100"/>
            </a:lvl5pPr>
            <a:lvl6pPr marL="5442651" indent="0">
              <a:buNone/>
              <a:defRPr sz="2100"/>
            </a:lvl6pPr>
            <a:lvl7pPr marL="6531181" indent="0">
              <a:buNone/>
              <a:defRPr sz="2100"/>
            </a:lvl7pPr>
            <a:lvl8pPr marL="7619710" indent="0">
              <a:buNone/>
              <a:defRPr sz="2100"/>
            </a:lvl8pPr>
            <a:lvl9pPr marL="8708240" indent="0">
              <a:buNone/>
              <a:defRPr sz="2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219201" y="12712701"/>
            <a:ext cx="5689600" cy="730250"/>
          </a:xfrm>
          <a:prstGeom prst="rect">
            <a:avLst/>
          </a:prstGeom>
        </p:spPr>
        <p:txBody>
          <a:bodyPr/>
          <a:lstStyle/>
          <a:p>
            <a:fld id="{F9E5E443-43CC-47C0-B016-9A203293290C}" type="datetimeFigureOut">
              <a:rPr lang="en-US" smtClean="0"/>
              <a:pPr/>
              <a:t>9/2/2021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331200" y="12712701"/>
            <a:ext cx="7721600" cy="7302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7475200" y="12712701"/>
            <a:ext cx="5689600" cy="730250"/>
          </a:xfrm>
          <a:prstGeom prst="rect">
            <a:avLst/>
          </a:prstGeom>
        </p:spPr>
        <p:txBody>
          <a:bodyPr/>
          <a:lstStyle/>
          <a:p>
            <a:fld id="{24C77148-22BA-41E4-AAE6-AAE78D0077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smConfetti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4"/>
          <p:cNvPicPr>
            <a:picLocks noChangeAspect="1" noChangeArrowheads="1"/>
          </p:cNvPicPr>
          <p:nvPr userDrawn="1"/>
        </p:nvPicPr>
        <p:blipFill>
          <a:blip r:embed="rId14" cstate="print">
            <a:duotone>
              <a:prstClr val="black"/>
              <a:srgbClr val="3333FF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6" y="3523"/>
            <a:ext cx="24383873" cy="1428918"/>
          </a:xfrm>
          <a:prstGeom prst="rect">
            <a:avLst/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</p:pic>
      <p:sp>
        <p:nvSpPr>
          <p:cNvPr id="9" name="TextBox 8"/>
          <p:cNvSpPr txBox="1"/>
          <p:nvPr userDrawn="1"/>
        </p:nvSpPr>
        <p:spPr>
          <a:xfrm>
            <a:off x="3470903" y="455251"/>
            <a:ext cx="156112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600" b="0" baseline="0" dirty="0">
                <a:solidFill>
                  <a:schemeClr val="bg1"/>
                </a:solidFill>
                <a:latin typeface="Chu Van An" panose="02020603050405020304" pitchFamily="18" charset="0"/>
                <a:ea typeface="AvantGarde-Demi" pitchFamily="18" charset="0"/>
                <a:cs typeface="Chu Van An" panose="02020603050405020304" pitchFamily="18" charset="0"/>
              </a:rPr>
              <a:t>TOÁN</a:t>
            </a:r>
            <a:endParaRPr lang="en-US" sz="3600" b="0" dirty="0">
              <a:solidFill>
                <a:schemeClr val="bg1"/>
              </a:solidFill>
              <a:latin typeface="Chu Van An" panose="02020603050405020304" pitchFamily="18" charset="0"/>
              <a:ea typeface="AvantGarde-Demi" pitchFamily="18" charset="0"/>
              <a:cs typeface="Chu Van An" panose="02020603050405020304" pitchFamily="18" charset="0"/>
            </a:endParaRPr>
          </a:p>
        </p:txBody>
      </p:sp>
      <p:sp>
        <p:nvSpPr>
          <p:cNvPr id="10" name="TextBox 9"/>
          <p:cNvSpPr txBox="1"/>
          <p:nvPr userDrawn="1"/>
        </p:nvSpPr>
        <p:spPr>
          <a:xfrm>
            <a:off x="1879977" y="185947"/>
            <a:ext cx="1383712" cy="12464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ts val="4500"/>
              </a:lnSpc>
            </a:pPr>
            <a:r>
              <a:rPr lang="en-US" sz="3200" dirty="0">
                <a:solidFill>
                  <a:schemeClr val="bg1"/>
                </a:solidFill>
                <a:latin typeface="Chu Van An" panose="02020603050405020304" pitchFamily="18" charset="0"/>
                <a:ea typeface="AvantGarde-Demi" pitchFamily="18" charset="0"/>
                <a:cs typeface="Chu Van An" panose="02020603050405020304" pitchFamily="18" charset="0"/>
              </a:rPr>
              <a:t>GIÁO</a:t>
            </a:r>
            <a:r>
              <a:rPr lang="en-US" sz="3200" baseline="0" dirty="0">
                <a:solidFill>
                  <a:schemeClr val="bg1"/>
                </a:solidFill>
                <a:latin typeface="Chu Van An" panose="02020603050405020304" pitchFamily="18" charset="0"/>
                <a:ea typeface="AvantGarde-Demi" pitchFamily="18" charset="0"/>
                <a:cs typeface="Chu Van An" panose="02020603050405020304" pitchFamily="18" charset="0"/>
              </a:rPr>
              <a:t> </a:t>
            </a:r>
          </a:p>
          <a:p>
            <a:pPr algn="ctr">
              <a:lnSpc>
                <a:spcPts val="4500"/>
              </a:lnSpc>
            </a:pPr>
            <a:r>
              <a:rPr lang="en-US" sz="3200" baseline="0" dirty="0">
                <a:solidFill>
                  <a:schemeClr val="bg1"/>
                </a:solidFill>
                <a:latin typeface="Chu Van An" panose="02020603050405020304" pitchFamily="18" charset="0"/>
                <a:ea typeface="AvantGarde-Demi" pitchFamily="18" charset="0"/>
                <a:cs typeface="Chu Van An" panose="02020603050405020304" pitchFamily="18" charset="0"/>
              </a:rPr>
              <a:t>DỤC</a:t>
            </a:r>
            <a:endParaRPr lang="en-US" sz="3200" dirty="0">
              <a:solidFill>
                <a:schemeClr val="bg1"/>
              </a:solidFill>
              <a:latin typeface="Chu Van An" panose="02020603050405020304" pitchFamily="18" charset="0"/>
              <a:ea typeface="AvantGarde-Demi" pitchFamily="18" charset="0"/>
              <a:cs typeface="Chu Van An" panose="02020603050405020304" pitchFamily="18" charset="0"/>
            </a:endParaRPr>
          </a:p>
        </p:txBody>
      </p:sp>
      <p:sp>
        <p:nvSpPr>
          <p:cNvPr id="11" name="TextBox 10"/>
          <p:cNvSpPr txBox="1"/>
          <p:nvPr userDrawn="1"/>
        </p:nvSpPr>
        <p:spPr>
          <a:xfrm>
            <a:off x="5510395" y="457201"/>
            <a:ext cx="151175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vi-VN" sz="3600" b="0" baseline="0" dirty="0">
                <a:solidFill>
                  <a:schemeClr val="bg1"/>
                </a:solidFill>
                <a:latin typeface="Chu Van An" panose="02020603050405020304" pitchFamily="18" charset="0"/>
                <a:ea typeface="AvantGarde-Demi" pitchFamily="18" charset="0"/>
                <a:cs typeface="Chu Van An" panose="02020603050405020304" pitchFamily="18" charset="0"/>
              </a:rPr>
              <a:t>THPT</a:t>
            </a:r>
            <a:endParaRPr lang="en-US" sz="3600" b="1" dirty="0">
              <a:solidFill>
                <a:schemeClr val="bg1"/>
              </a:solidFill>
              <a:latin typeface="Chu Van An" panose="02020603050405020304" pitchFamily="18" charset="0"/>
              <a:ea typeface="AvantGarde-Demi" pitchFamily="18" charset="0"/>
              <a:cs typeface="Chu Van An" panose="02020603050405020304" pitchFamily="18" charset="0"/>
            </a:endParaRPr>
          </a:p>
        </p:txBody>
      </p:sp>
      <p:sp>
        <p:nvSpPr>
          <p:cNvPr id="12" name="Title 2">
            <a:extLst>
              <a:ext uri="{FF2B5EF4-FFF2-40B4-BE49-F238E27FC236}">
                <a16:creationId xmlns:a16="http://schemas.microsoft.com/office/drawing/2014/main" xmlns="" id="{84F4051B-2BBE-412A-BD7D-D20EFA046DC9}"/>
              </a:ext>
            </a:extLst>
          </p:cNvPr>
          <p:cNvSpPr txBox="1">
            <a:spLocks/>
          </p:cNvSpPr>
          <p:nvPr userDrawn="1"/>
        </p:nvSpPr>
        <p:spPr bwMode="black">
          <a:xfrm>
            <a:off x="7248705" y="320913"/>
            <a:ext cx="17135295" cy="976561"/>
          </a:xfrm>
          <a:prstGeom prst="rect">
            <a:avLst/>
          </a:prstGeom>
          <a:pattFill prst="pct80">
            <a:fgClr>
              <a:schemeClr val="bg1">
                <a:lumMod val="95000"/>
              </a:schemeClr>
            </a:fgClr>
            <a:bgClr>
              <a:schemeClr val="accent4">
                <a:lumMod val="40000"/>
                <a:lumOff val="60000"/>
              </a:schemeClr>
            </a:bgClr>
          </a:pattFill>
          <a:ln w="9525">
            <a:solidFill>
              <a:srgbClr val="0000CC"/>
            </a:solidFill>
            <a:miter lim="800000"/>
            <a:headEnd/>
            <a:tailEnd/>
          </a:ln>
          <a:effectLst/>
        </p:spPr>
        <p:txBody>
          <a:bodyPr vert="horz" wrap="square" lIns="91428" tIns="45714" rIns="91428" bIns="45714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4800" kern="0" dirty="0">
                <a:solidFill>
                  <a:srgbClr val="FF0066"/>
                </a:solidFill>
                <a:latin typeface="Chu Van An" panose="02020603050405020304" pitchFamily="18" charset="0"/>
                <a:ea typeface="MS Mincho" panose="02020609040205080304" pitchFamily="49" charset="-128"/>
                <a:cs typeface="Chu Van An" panose="02020603050405020304" pitchFamily="18" charset="0"/>
              </a:rPr>
              <a:t>GIÁO</a:t>
            </a:r>
            <a:r>
              <a:rPr lang="en-US" sz="4800" kern="0" baseline="0" dirty="0">
                <a:solidFill>
                  <a:srgbClr val="FF0066"/>
                </a:solidFill>
                <a:latin typeface="Chu Van An" panose="02020603050405020304" pitchFamily="18" charset="0"/>
                <a:ea typeface="MS Mincho" panose="02020609040205080304" pitchFamily="49" charset="-128"/>
                <a:cs typeface="Chu Van An" panose="02020603050405020304" pitchFamily="18" charset="0"/>
              </a:rPr>
              <a:t> ÁN ĐIỆN TỬ - DIỄN ĐÀN GIÁO VIÊN TOÁN</a:t>
            </a:r>
            <a:endParaRPr lang="vi-VN" sz="4800" kern="0" dirty="0">
              <a:solidFill>
                <a:srgbClr val="FF0066"/>
              </a:solidFill>
              <a:latin typeface="Chu Van An" panose="02020603050405020304" pitchFamily="18" charset="0"/>
              <a:cs typeface="Chu Van An" panose="02020603050405020304" pitchFamily="18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2177060" rtl="0" eaLnBrk="1" latinLnBrk="0" hangingPunct="1">
        <a:spcBef>
          <a:spcPct val="0"/>
        </a:spcBef>
        <a:buNone/>
        <a:defRPr sz="1049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816397" indent="-816397" algn="l" defTabSz="2177060" rtl="0" eaLnBrk="1" latinLnBrk="0" hangingPunct="1">
        <a:spcBef>
          <a:spcPct val="20000"/>
        </a:spcBef>
        <a:buFont typeface="Arial" pitchFamily="34" charset="0"/>
        <a:buChar char="•"/>
        <a:defRPr sz="7599" kern="1200">
          <a:solidFill>
            <a:schemeClr val="tx1"/>
          </a:solidFill>
          <a:latin typeface="+mn-lt"/>
          <a:ea typeface="+mn-ea"/>
          <a:cs typeface="+mn-cs"/>
        </a:defRPr>
      </a:lvl1pPr>
      <a:lvl2pPr marL="1768861" indent="-680331" algn="l" defTabSz="2177060" rtl="0" eaLnBrk="1" latinLnBrk="0" hangingPunct="1">
        <a:spcBef>
          <a:spcPct val="20000"/>
        </a:spcBef>
        <a:buFont typeface="Arial" pitchFamily="34" charset="0"/>
        <a:buChar char="–"/>
        <a:defRPr sz="6699" kern="1200">
          <a:solidFill>
            <a:schemeClr val="tx1"/>
          </a:solidFill>
          <a:latin typeface="+mn-lt"/>
          <a:ea typeface="+mn-ea"/>
          <a:cs typeface="+mn-cs"/>
        </a:defRPr>
      </a:lvl2pPr>
      <a:lvl3pPr marL="2721325" indent="-544265" algn="l" defTabSz="2177060" rtl="0" eaLnBrk="1" latinLnBrk="0" hangingPunct="1">
        <a:spcBef>
          <a:spcPct val="20000"/>
        </a:spcBef>
        <a:buFont typeface="Arial" pitchFamily="34" charset="0"/>
        <a:buChar char="•"/>
        <a:defRPr sz="5699" kern="1200">
          <a:solidFill>
            <a:schemeClr val="tx1"/>
          </a:solidFill>
          <a:latin typeface="+mn-lt"/>
          <a:ea typeface="+mn-ea"/>
          <a:cs typeface="+mn-cs"/>
        </a:defRPr>
      </a:lvl3pPr>
      <a:lvl4pPr marL="3809855" indent="-544265" algn="l" defTabSz="2177060" rtl="0" eaLnBrk="1" latinLnBrk="0" hangingPunct="1">
        <a:spcBef>
          <a:spcPct val="20000"/>
        </a:spcBef>
        <a:buFont typeface="Arial" pitchFamily="34" charset="0"/>
        <a:buChar char="–"/>
        <a:defRPr sz="4800" kern="1200">
          <a:solidFill>
            <a:schemeClr val="tx1"/>
          </a:solidFill>
          <a:latin typeface="+mn-lt"/>
          <a:ea typeface="+mn-ea"/>
          <a:cs typeface="+mn-cs"/>
        </a:defRPr>
      </a:lvl4pPr>
      <a:lvl5pPr marL="4898385" indent="-544265" algn="l" defTabSz="2177060" rtl="0" eaLnBrk="1" latinLnBrk="0" hangingPunct="1">
        <a:spcBef>
          <a:spcPct val="20000"/>
        </a:spcBef>
        <a:buFont typeface="Arial" pitchFamily="34" charset="0"/>
        <a:buChar char="»"/>
        <a:defRPr sz="4800" kern="1200">
          <a:solidFill>
            <a:schemeClr val="tx1"/>
          </a:solidFill>
          <a:latin typeface="+mn-lt"/>
          <a:ea typeface="+mn-ea"/>
          <a:cs typeface="+mn-cs"/>
        </a:defRPr>
      </a:lvl5pPr>
      <a:lvl6pPr marL="5986915" indent="-544265" algn="l" defTabSz="2177060" rtl="0" eaLnBrk="1" latinLnBrk="0" hangingPunct="1">
        <a:spcBef>
          <a:spcPct val="20000"/>
        </a:spcBef>
        <a:buFont typeface="Arial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6pPr>
      <a:lvl7pPr marL="7075445" indent="-544265" algn="l" defTabSz="2177060" rtl="0" eaLnBrk="1" latinLnBrk="0" hangingPunct="1">
        <a:spcBef>
          <a:spcPct val="20000"/>
        </a:spcBef>
        <a:buFont typeface="Arial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7pPr>
      <a:lvl8pPr marL="8163976" indent="-544265" algn="l" defTabSz="2177060" rtl="0" eaLnBrk="1" latinLnBrk="0" hangingPunct="1">
        <a:spcBef>
          <a:spcPct val="20000"/>
        </a:spcBef>
        <a:buFont typeface="Arial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8pPr>
      <a:lvl9pPr marL="9252506" indent="-544265" algn="l" defTabSz="2177060" rtl="0" eaLnBrk="1" latinLnBrk="0" hangingPunct="1">
        <a:spcBef>
          <a:spcPct val="20000"/>
        </a:spcBef>
        <a:buFont typeface="Arial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77060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1pPr>
      <a:lvl2pPr marL="1088530" algn="l" defTabSz="2177060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2pPr>
      <a:lvl3pPr marL="2177060" algn="l" defTabSz="2177060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3pPr>
      <a:lvl4pPr marL="3265590" algn="l" defTabSz="2177060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4pPr>
      <a:lvl5pPr marL="4354121" algn="l" defTabSz="2177060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5pPr>
      <a:lvl6pPr marL="5442651" algn="l" defTabSz="2177060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6pPr>
      <a:lvl7pPr marL="6531181" algn="l" defTabSz="2177060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7pPr>
      <a:lvl8pPr marL="7619710" algn="l" defTabSz="2177060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8pPr>
      <a:lvl9pPr marL="8708240" algn="l" defTabSz="2177060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emf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wmf"/><Relationship Id="rId13" Type="http://schemas.openxmlformats.org/officeDocument/2006/relationships/oleObject" Target="../embeddings/oleObject14.bin"/><Relationship Id="rId18" Type="http://schemas.openxmlformats.org/officeDocument/2006/relationships/image" Target="../media/image29.wmf"/><Relationship Id="rId3" Type="http://schemas.openxmlformats.org/officeDocument/2006/relationships/oleObject" Target="../embeddings/oleObject9.bin"/><Relationship Id="rId21" Type="http://schemas.openxmlformats.org/officeDocument/2006/relationships/oleObject" Target="../embeddings/oleObject18.bin"/><Relationship Id="rId7" Type="http://schemas.openxmlformats.org/officeDocument/2006/relationships/oleObject" Target="../embeddings/oleObject11.bin"/><Relationship Id="rId12" Type="http://schemas.openxmlformats.org/officeDocument/2006/relationships/image" Target="../media/image26.wmf"/><Relationship Id="rId17" Type="http://schemas.openxmlformats.org/officeDocument/2006/relationships/oleObject" Target="../embeddings/oleObject16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28.wmf"/><Relationship Id="rId20" Type="http://schemas.openxmlformats.org/officeDocument/2006/relationships/image" Target="../media/image30.wmf"/><Relationship Id="rId1" Type="http://schemas.openxmlformats.org/officeDocument/2006/relationships/vmlDrawing" Target="../drawings/vmlDrawing6.vml"/><Relationship Id="rId6" Type="http://schemas.openxmlformats.org/officeDocument/2006/relationships/image" Target="../media/image23.wmf"/><Relationship Id="rId11" Type="http://schemas.openxmlformats.org/officeDocument/2006/relationships/oleObject" Target="../embeddings/oleObject13.bin"/><Relationship Id="rId24" Type="http://schemas.openxmlformats.org/officeDocument/2006/relationships/image" Target="../media/image32.wmf"/><Relationship Id="rId5" Type="http://schemas.openxmlformats.org/officeDocument/2006/relationships/oleObject" Target="../embeddings/oleObject10.bin"/><Relationship Id="rId15" Type="http://schemas.openxmlformats.org/officeDocument/2006/relationships/oleObject" Target="../embeddings/oleObject15.bin"/><Relationship Id="rId23" Type="http://schemas.openxmlformats.org/officeDocument/2006/relationships/oleObject" Target="../embeddings/oleObject19.bin"/><Relationship Id="rId10" Type="http://schemas.openxmlformats.org/officeDocument/2006/relationships/image" Target="../media/image25.wmf"/><Relationship Id="rId19" Type="http://schemas.openxmlformats.org/officeDocument/2006/relationships/oleObject" Target="../embeddings/oleObject17.bin"/><Relationship Id="rId4" Type="http://schemas.openxmlformats.org/officeDocument/2006/relationships/image" Target="../media/image22.wmf"/><Relationship Id="rId9" Type="http://schemas.openxmlformats.org/officeDocument/2006/relationships/oleObject" Target="../embeddings/oleObject12.bin"/><Relationship Id="rId14" Type="http://schemas.openxmlformats.org/officeDocument/2006/relationships/image" Target="../media/image27.wmf"/><Relationship Id="rId22" Type="http://schemas.openxmlformats.org/officeDocument/2006/relationships/image" Target="../media/image31.wmf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5.wmf"/><Relationship Id="rId3" Type="http://schemas.openxmlformats.org/officeDocument/2006/relationships/oleObject" Target="../embeddings/oleObject20.bin"/><Relationship Id="rId7" Type="http://schemas.openxmlformats.org/officeDocument/2006/relationships/oleObject" Target="../embeddings/oleObject22.bin"/><Relationship Id="rId12" Type="http://schemas.openxmlformats.org/officeDocument/2006/relationships/image" Target="../media/image37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34.wmf"/><Relationship Id="rId11" Type="http://schemas.openxmlformats.org/officeDocument/2006/relationships/oleObject" Target="../embeddings/oleObject24.bin"/><Relationship Id="rId5" Type="http://schemas.openxmlformats.org/officeDocument/2006/relationships/oleObject" Target="../embeddings/oleObject21.bin"/><Relationship Id="rId10" Type="http://schemas.openxmlformats.org/officeDocument/2006/relationships/image" Target="../media/image36.wmf"/><Relationship Id="rId4" Type="http://schemas.openxmlformats.org/officeDocument/2006/relationships/image" Target="../media/image33.wmf"/><Relationship Id="rId9" Type="http://schemas.openxmlformats.org/officeDocument/2006/relationships/oleObject" Target="../embeddings/oleObject23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1.png"/><Relationship Id="rId5" Type="http://schemas.openxmlformats.org/officeDocument/2006/relationships/image" Target="../media/image40.png"/><Relationship Id="rId4" Type="http://schemas.openxmlformats.org/officeDocument/2006/relationships/image" Target="../media/image39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6.png"/><Relationship Id="rId3" Type="http://schemas.openxmlformats.org/officeDocument/2006/relationships/image" Target="../media/image35.png"/><Relationship Id="rId7" Type="http://schemas.openxmlformats.org/officeDocument/2006/relationships/image" Target="../media/image4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44.png"/><Relationship Id="rId5" Type="http://schemas.openxmlformats.org/officeDocument/2006/relationships/image" Target="../media/image43.png"/><Relationship Id="rId4" Type="http://schemas.openxmlformats.org/officeDocument/2006/relationships/image" Target="../media/image42.png"/><Relationship Id="rId9" Type="http://schemas.openxmlformats.org/officeDocument/2006/relationships/image" Target="../media/image47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53.png"/><Relationship Id="rId3" Type="http://schemas.openxmlformats.org/officeDocument/2006/relationships/image" Target="../media/image49.png"/><Relationship Id="rId7" Type="http://schemas.openxmlformats.org/officeDocument/2006/relationships/image" Target="../media/image5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51.png"/><Relationship Id="rId5" Type="http://schemas.openxmlformats.org/officeDocument/2006/relationships/image" Target="../media/image50.png"/><Relationship Id="rId4" Type="http://schemas.openxmlformats.org/officeDocument/2006/relationships/image" Target="../media/image48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sv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15.svg"/><Relationship Id="rId4" Type="http://schemas.openxmlformats.org/officeDocument/2006/relationships/image" Target="../media/image10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2.gif"/><Relationship Id="rId5" Type="http://schemas.openxmlformats.org/officeDocument/2006/relationships/image" Target="../media/image11.wmf"/><Relationship Id="rId4" Type="http://schemas.openxmlformats.org/officeDocument/2006/relationships/oleObject" Target="../embeddings/oleObject1.bin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.bin"/><Relationship Id="rId13" Type="http://schemas.openxmlformats.org/officeDocument/2006/relationships/image" Target="../media/image14.wmf"/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12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diagramColors" Target="../diagrams/colors2.xml"/><Relationship Id="rId11" Type="http://schemas.openxmlformats.org/officeDocument/2006/relationships/image" Target="../media/image20.svg"/><Relationship Id="rId5" Type="http://schemas.openxmlformats.org/officeDocument/2006/relationships/diagramQuickStyle" Target="../diagrams/quickStyle2.xml"/><Relationship Id="rId10" Type="http://schemas.openxmlformats.org/officeDocument/2006/relationships/image" Target="../media/image15.png"/><Relationship Id="rId4" Type="http://schemas.openxmlformats.org/officeDocument/2006/relationships/diagramLayout" Target="../diagrams/layout2.xml"/><Relationship Id="rId9" Type="http://schemas.openxmlformats.org/officeDocument/2006/relationships/image" Target="../media/image13.w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7" Type="http://schemas.openxmlformats.org/officeDocument/2006/relationships/oleObject" Target="../embeddings/oleObject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7.wmf"/><Relationship Id="rId5" Type="http://schemas.openxmlformats.org/officeDocument/2006/relationships/oleObject" Target="../embeddings/oleObject5.bin"/><Relationship Id="rId4" Type="http://schemas.openxmlformats.org/officeDocument/2006/relationships/image" Target="../media/image16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3.svg"/><Relationship Id="rId5" Type="http://schemas.openxmlformats.org/officeDocument/2006/relationships/image" Target="../media/image9.png"/><Relationship Id="rId4" Type="http://schemas.openxmlformats.org/officeDocument/2006/relationships/image" Target="../media/image18.wmf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png"/><Relationship Id="rId13" Type="http://schemas.openxmlformats.org/officeDocument/2006/relationships/image" Target="../media/image19.wmf"/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12" Type="http://schemas.openxmlformats.org/officeDocument/2006/relationships/oleObject" Target="../embeddings/oleObject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diagramColors" Target="../diagrams/colors3.xml"/><Relationship Id="rId11" Type="http://schemas.openxmlformats.org/officeDocument/2006/relationships/image" Target="../media/image28.svg"/><Relationship Id="rId5" Type="http://schemas.openxmlformats.org/officeDocument/2006/relationships/diagramQuickStyle" Target="../diagrams/quickStyle3.xml"/><Relationship Id="rId10" Type="http://schemas.openxmlformats.org/officeDocument/2006/relationships/image" Target="../media/image21.png"/><Relationship Id="rId4" Type="http://schemas.openxmlformats.org/officeDocument/2006/relationships/diagramLayout" Target="../diagrams/layout3.xml"/><Relationship Id="rId9" Type="http://schemas.openxmlformats.org/officeDocument/2006/relationships/image" Target="../media/image26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Box 20"/>
          <p:cNvSpPr txBox="1"/>
          <p:nvPr/>
        </p:nvSpPr>
        <p:spPr>
          <a:xfrm>
            <a:off x="10984763" y="3738831"/>
            <a:ext cx="2034446" cy="8309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398" tIns="45699" rIns="91398" bIns="45699" rtlCol="0">
            <a:spAutoFit/>
          </a:bodyPr>
          <a:lstStyle/>
          <a:p>
            <a:pPr algn="ctr"/>
            <a:r>
              <a:rPr lang="vi-VN" sz="4800" b="1" dirty="0">
                <a:solidFill>
                  <a:srgbClr val="135F82"/>
                </a:solidFill>
                <a:ea typeface="Tahoma" pitchFamily="34" charset="0"/>
                <a:cs typeface="Chu Van An" panose="02020603050405020304" pitchFamily="18" charset="0"/>
              </a:rPr>
              <a:t>Đại số</a:t>
            </a:r>
            <a:endParaRPr lang="en-US" sz="4800" b="1" dirty="0">
              <a:solidFill>
                <a:srgbClr val="135F82"/>
              </a:solidFill>
              <a:ea typeface="Tahoma" pitchFamily="34" charset="0"/>
              <a:cs typeface="Chu Van An" panose="02020603050405020304" pitchFamily="18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3197614" y="4688318"/>
            <a:ext cx="18288000" cy="10156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398" tIns="45699" rIns="91398" bIns="45699" rtlCol="0">
            <a:spAutoFit/>
          </a:bodyPr>
          <a:lstStyle/>
          <a:p>
            <a:pPr algn="ctr"/>
            <a:r>
              <a:rPr lang="en-US" sz="6000" b="1" dirty="0" err="1">
                <a:solidFill>
                  <a:srgbClr val="FF0000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Chương</a:t>
            </a:r>
            <a:r>
              <a:rPr lang="en-US" sz="6000" b="1" dirty="0">
                <a:solidFill>
                  <a:srgbClr val="FF0000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 3: PHƯƠNG TRÌNH. HỆ PHƯƠNG TRÌNH</a:t>
            </a:r>
          </a:p>
        </p:txBody>
      </p:sp>
      <p:grpSp>
        <p:nvGrpSpPr>
          <p:cNvPr id="5" name="Group 4"/>
          <p:cNvGrpSpPr/>
          <p:nvPr/>
        </p:nvGrpSpPr>
        <p:grpSpPr>
          <a:xfrm>
            <a:off x="12377436" y="1883773"/>
            <a:ext cx="1813892" cy="1828579"/>
            <a:chOff x="12784885" y="1066801"/>
            <a:chExt cx="1814128" cy="1828817"/>
          </a:xfrm>
        </p:grpSpPr>
        <p:sp>
          <p:nvSpPr>
            <p:cNvPr id="24" name="TextBox 23"/>
            <p:cNvSpPr txBox="1"/>
            <p:nvPr/>
          </p:nvSpPr>
          <p:spPr>
            <a:xfrm>
              <a:off x="12784885" y="1066801"/>
              <a:ext cx="1814128" cy="754022"/>
            </a:xfrm>
            <a:prstGeom prst="rect">
              <a:avLst/>
            </a:prstGeom>
            <a:noFill/>
          </p:spPr>
          <p:txBody>
            <a:bodyPr wrap="square" lIns="91398" tIns="45699" rIns="91398" bIns="45699" rtlCol="0">
              <a:spAutoFit/>
            </a:bodyPr>
            <a:lstStyle/>
            <a:p>
              <a:pPr algn="ctr"/>
              <a:r>
                <a:rPr lang="en-US" b="1" dirty="0">
                  <a:solidFill>
                    <a:srgbClr val="135F82"/>
                  </a:solidFill>
                  <a:latin typeface="Arial" panose="020B0604020202020204" pitchFamily="34" charset="0"/>
                  <a:ea typeface="AvantGarde" pitchFamily="2" charset="0"/>
                  <a:cs typeface="Arial" panose="020B0604020202020204" pitchFamily="34" charset="0"/>
                </a:rPr>
                <a:t>LỚP</a:t>
              </a: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13020903" y="1556787"/>
              <a:ext cx="896431" cy="1338831"/>
            </a:xfrm>
            <a:prstGeom prst="rect">
              <a:avLst/>
            </a:prstGeom>
            <a:noFill/>
          </p:spPr>
          <p:txBody>
            <a:bodyPr wrap="none" lIns="91398" tIns="45699" rIns="91398" bIns="45699" rtlCol="0">
              <a:spAutoFit/>
            </a:bodyPr>
            <a:lstStyle/>
            <a:p>
              <a:r>
                <a:rPr lang="en-US" sz="8099" dirty="0">
                  <a:solidFill>
                    <a:srgbClr val="135F82"/>
                  </a:solidFill>
                  <a:latin typeface="Chu Van An" panose="02020603050405020304" pitchFamily="18" charset="0"/>
                  <a:ea typeface="AvantGarde" pitchFamily="2" charset="0"/>
                  <a:cs typeface="Chu Van An" panose="02020603050405020304" pitchFamily="18" charset="0"/>
                </a:rPr>
                <a:t>10</a:t>
              </a:r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10781125" y="1966240"/>
            <a:ext cx="2238084" cy="1706805"/>
            <a:chOff x="11186391" y="149817"/>
            <a:chExt cx="2238375" cy="1707027"/>
          </a:xfrm>
        </p:grpSpPr>
        <p:pic>
          <p:nvPicPr>
            <p:cNvPr id="20" name="Picture 53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427236" y="149817"/>
              <a:ext cx="1495424" cy="14954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26" name="Picture 2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186391" y="1620306"/>
              <a:ext cx="2238375" cy="2365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grpSp>
        <p:nvGrpSpPr>
          <p:cNvPr id="2" name="Group 26"/>
          <p:cNvGrpSpPr/>
          <p:nvPr/>
        </p:nvGrpSpPr>
        <p:grpSpPr>
          <a:xfrm>
            <a:off x="4243914" y="11180908"/>
            <a:ext cx="17088453" cy="872733"/>
            <a:chOff x="7483861" y="7543801"/>
            <a:chExt cx="17012919" cy="872847"/>
          </a:xfrm>
        </p:grpSpPr>
        <p:sp>
          <p:nvSpPr>
            <p:cNvPr id="44" name="TextBox 43"/>
            <p:cNvSpPr txBox="1"/>
            <p:nvPr/>
          </p:nvSpPr>
          <p:spPr>
            <a:xfrm>
              <a:off x="8993187" y="7620003"/>
              <a:ext cx="15503593" cy="76954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vi-VN" sz="4400" b="1" dirty="0">
                  <a:solidFill>
                    <a:srgbClr val="135F82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HỆ BA PHƯƠNG TRÌNH BẬC NHẤT BA </a:t>
              </a:r>
              <a:r>
                <a:rPr lang="vi-VN" sz="4400" b="1" dirty="0" smtClean="0">
                  <a:solidFill>
                    <a:srgbClr val="135F82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ẨN</a:t>
              </a:r>
              <a:r>
                <a:rPr lang="en-US" sz="4400" b="1" dirty="0" smtClean="0">
                  <a:solidFill>
                    <a:srgbClr val="135F82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 (</a:t>
              </a:r>
              <a:r>
                <a:rPr lang="en-US" sz="4400" b="1" dirty="0" err="1" smtClean="0">
                  <a:solidFill>
                    <a:srgbClr val="135F82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Tiết</a:t>
              </a:r>
              <a:r>
                <a:rPr lang="en-US" sz="4400" b="1" dirty="0" smtClean="0">
                  <a:solidFill>
                    <a:srgbClr val="135F82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 24)</a:t>
              </a:r>
              <a:endParaRPr lang="en-US" sz="4400" b="1" dirty="0">
                <a:solidFill>
                  <a:srgbClr val="135F82"/>
                </a:solidFill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grpSp>
          <p:nvGrpSpPr>
            <p:cNvPr id="3" name="Group 27"/>
            <p:cNvGrpSpPr/>
            <p:nvPr/>
          </p:nvGrpSpPr>
          <p:grpSpPr>
            <a:xfrm>
              <a:off x="7483861" y="7543801"/>
              <a:ext cx="1251657" cy="872847"/>
              <a:chOff x="7483860" y="7543801"/>
              <a:chExt cx="1251657" cy="872847"/>
            </a:xfrm>
          </p:grpSpPr>
          <p:sp>
            <p:nvSpPr>
              <p:cNvPr id="46" name="Isosceles Triangle 44"/>
              <p:cNvSpPr/>
              <p:nvPr/>
            </p:nvSpPr>
            <p:spPr>
              <a:xfrm rot="16200000">
                <a:off x="7494127" y="7533534"/>
                <a:ext cx="143688" cy="164221"/>
              </a:xfrm>
              <a:custGeom>
                <a:avLst/>
                <a:gdLst>
                  <a:gd name="connsiteX0" fmla="*/ 0 w 293725"/>
                  <a:gd name="connsiteY0" fmla="*/ 164224 h 164224"/>
                  <a:gd name="connsiteX1" fmla="*/ 146863 w 293725"/>
                  <a:gd name="connsiteY1" fmla="*/ 0 h 164224"/>
                  <a:gd name="connsiteX2" fmla="*/ 293725 w 293725"/>
                  <a:gd name="connsiteY2" fmla="*/ 164224 h 164224"/>
                  <a:gd name="connsiteX3" fmla="*/ 0 w 293725"/>
                  <a:gd name="connsiteY3" fmla="*/ 164224 h 164224"/>
                  <a:gd name="connsiteX0" fmla="*/ 2363 w 296088"/>
                  <a:gd name="connsiteY0" fmla="*/ 164221 h 164221"/>
                  <a:gd name="connsiteX1" fmla="*/ 0 w 296088"/>
                  <a:gd name="connsiteY1" fmla="*/ 0 h 164221"/>
                  <a:gd name="connsiteX2" fmla="*/ 296088 w 296088"/>
                  <a:gd name="connsiteY2" fmla="*/ 164221 h 164221"/>
                  <a:gd name="connsiteX3" fmla="*/ 2363 w 296088"/>
                  <a:gd name="connsiteY3" fmla="*/ 164221 h 1642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96088" h="164221">
                    <a:moveTo>
                      <a:pt x="2363" y="164221"/>
                    </a:moveTo>
                    <a:cubicBezTo>
                      <a:pt x="1575" y="109481"/>
                      <a:pt x="788" y="54740"/>
                      <a:pt x="0" y="0"/>
                    </a:cubicBezTo>
                    <a:lnTo>
                      <a:pt x="296088" y="164221"/>
                    </a:lnTo>
                    <a:lnTo>
                      <a:pt x="2363" y="164221"/>
                    </a:lnTo>
                    <a:close/>
                  </a:path>
                </a:pathLst>
              </a:custGeom>
              <a:solidFill>
                <a:schemeClr val="accent5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4400"/>
              </a:p>
            </p:txBody>
          </p:sp>
          <p:grpSp>
            <p:nvGrpSpPr>
              <p:cNvPr id="4" name="Group 29"/>
              <p:cNvGrpSpPr/>
              <p:nvPr/>
            </p:nvGrpSpPr>
            <p:grpSpPr>
              <a:xfrm>
                <a:off x="7493378" y="7646473"/>
                <a:ext cx="1242139" cy="770175"/>
                <a:chOff x="7493378" y="7646473"/>
                <a:chExt cx="1242139" cy="770175"/>
              </a:xfrm>
            </p:grpSpPr>
            <p:sp>
              <p:nvSpPr>
                <p:cNvPr id="48" name="Round Same Side Corner Rectangle 47"/>
                <p:cNvSpPr/>
                <p:nvPr/>
              </p:nvSpPr>
              <p:spPr>
                <a:xfrm rot="5400000">
                  <a:off x="7748688" y="7429818"/>
                  <a:ext cx="731520" cy="1242139"/>
                </a:xfrm>
                <a:prstGeom prst="round2SameRect">
                  <a:avLst/>
                </a:prstGeom>
                <a:solidFill>
                  <a:srgbClr val="145F82"/>
                </a:solidFill>
                <a:ln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4400"/>
                </a:p>
              </p:txBody>
            </p:sp>
            <p:sp>
              <p:nvSpPr>
                <p:cNvPr id="49" name="TextBox 48"/>
                <p:cNvSpPr txBox="1"/>
                <p:nvPr/>
              </p:nvSpPr>
              <p:spPr>
                <a:xfrm>
                  <a:off x="7866426" y="7646473"/>
                  <a:ext cx="726463" cy="76954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lang="en-US" sz="4400" b="1" dirty="0">
                      <a:solidFill>
                        <a:schemeClr val="bg1"/>
                      </a:solidFill>
                      <a:latin typeface="Tahoma" pitchFamily="34" charset="0"/>
                      <a:ea typeface="Tahoma" pitchFamily="34" charset="0"/>
                      <a:cs typeface="Tahoma" pitchFamily="34" charset="0"/>
                    </a:rPr>
                    <a:t>II</a:t>
                  </a:r>
                </a:p>
              </p:txBody>
            </p:sp>
          </p:grpSp>
        </p:grpSp>
      </p:grpSp>
      <p:grpSp>
        <p:nvGrpSpPr>
          <p:cNvPr id="6" name="Group 26"/>
          <p:cNvGrpSpPr/>
          <p:nvPr/>
        </p:nvGrpSpPr>
        <p:grpSpPr>
          <a:xfrm>
            <a:off x="4243914" y="9115116"/>
            <a:ext cx="17688569" cy="1446550"/>
            <a:chOff x="7459670" y="7543798"/>
            <a:chExt cx="14774872" cy="1446740"/>
          </a:xfrm>
        </p:grpSpPr>
        <p:sp>
          <p:nvSpPr>
            <p:cNvPr id="28" name="TextBox 27"/>
            <p:cNvSpPr txBox="1"/>
            <p:nvPr/>
          </p:nvSpPr>
          <p:spPr>
            <a:xfrm>
              <a:off x="8916987" y="7543798"/>
              <a:ext cx="13317555" cy="144674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vi-VN" sz="4400" b="1" dirty="0">
                  <a:solidFill>
                    <a:srgbClr val="135F82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PHƯƠNG TRÌNH VÀ HỆ HAI PHƯƠNG TRÌNH BẬC NHẤT HAI ẨN</a:t>
              </a:r>
              <a:endParaRPr lang="en-US" sz="4400" b="1" dirty="0">
                <a:solidFill>
                  <a:srgbClr val="135F82"/>
                </a:solidFill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grpSp>
          <p:nvGrpSpPr>
            <p:cNvPr id="7" name="Group 27"/>
            <p:cNvGrpSpPr/>
            <p:nvPr/>
          </p:nvGrpSpPr>
          <p:grpSpPr>
            <a:xfrm>
              <a:off x="7459670" y="7543799"/>
              <a:ext cx="1381118" cy="872846"/>
              <a:chOff x="7459669" y="7543800"/>
              <a:chExt cx="1381118" cy="872846"/>
            </a:xfrm>
          </p:grpSpPr>
          <p:sp>
            <p:nvSpPr>
              <p:cNvPr id="30" name="Isosceles Triangle 44"/>
              <p:cNvSpPr/>
              <p:nvPr/>
            </p:nvSpPr>
            <p:spPr>
              <a:xfrm rot="16200000">
                <a:off x="7469936" y="7533533"/>
                <a:ext cx="143688" cy="164221"/>
              </a:xfrm>
              <a:custGeom>
                <a:avLst/>
                <a:gdLst>
                  <a:gd name="connsiteX0" fmla="*/ 0 w 293725"/>
                  <a:gd name="connsiteY0" fmla="*/ 164224 h 164224"/>
                  <a:gd name="connsiteX1" fmla="*/ 146863 w 293725"/>
                  <a:gd name="connsiteY1" fmla="*/ 0 h 164224"/>
                  <a:gd name="connsiteX2" fmla="*/ 293725 w 293725"/>
                  <a:gd name="connsiteY2" fmla="*/ 164224 h 164224"/>
                  <a:gd name="connsiteX3" fmla="*/ 0 w 293725"/>
                  <a:gd name="connsiteY3" fmla="*/ 164224 h 164224"/>
                  <a:gd name="connsiteX0" fmla="*/ 2363 w 296088"/>
                  <a:gd name="connsiteY0" fmla="*/ 164221 h 164221"/>
                  <a:gd name="connsiteX1" fmla="*/ 0 w 296088"/>
                  <a:gd name="connsiteY1" fmla="*/ 0 h 164221"/>
                  <a:gd name="connsiteX2" fmla="*/ 296088 w 296088"/>
                  <a:gd name="connsiteY2" fmla="*/ 164221 h 164221"/>
                  <a:gd name="connsiteX3" fmla="*/ 2363 w 296088"/>
                  <a:gd name="connsiteY3" fmla="*/ 164221 h 1642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96088" h="164221">
                    <a:moveTo>
                      <a:pt x="2363" y="164221"/>
                    </a:moveTo>
                    <a:cubicBezTo>
                      <a:pt x="1575" y="109481"/>
                      <a:pt x="788" y="54740"/>
                      <a:pt x="0" y="0"/>
                    </a:cubicBezTo>
                    <a:lnTo>
                      <a:pt x="296088" y="164221"/>
                    </a:lnTo>
                    <a:lnTo>
                      <a:pt x="2363" y="164221"/>
                    </a:lnTo>
                    <a:close/>
                  </a:path>
                </a:pathLst>
              </a:custGeom>
              <a:solidFill>
                <a:schemeClr val="accent5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4400"/>
              </a:p>
            </p:txBody>
          </p:sp>
          <p:grpSp>
            <p:nvGrpSpPr>
              <p:cNvPr id="8" name="Group 29"/>
              <p:cNvGrpSpPr/>
              <p:nvPr/>
            </p:nvGrpSpPr>
            <p:grpSpPr>
              <a:xfrm>
                <a:off x="7469187" y="7640053"/>
                <a:ext cx="1371600" cy="776593"/>
                <a:chOff x="7469187" y="7640053"/>
                <a:chExt cx="1371600" cy="776593"/>
              </a:xfrm>
            </p:grpSpPr>
            <p:sp>
              <p:nvSpPr>
                <p:cNvPr id="32" name="Round Same Side Corner Rectangle 31"/>
                <p:cNvSpPr/>
                <p:nvPr/>
              </p:nvSpPr>
              <p:spPr>
                <a:xfrm rot="5400000">
                  <a:off x="7789227" y="7365086"/>
                  <a:ext cx="731520" cy="1371600"/>
                </a:xfrm>
                <a:prstGeom prst="round2SameRect">
                  <a:avLst/>
                </a:prstGeom>
                <a:solidFill>
                  <a:srgbClr val="145F82"/>
                </a:solidFill>
                <a:ln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4400"/>
                </a:p>
              </p:txBody>
            </p:sp>
            <p:sp>
              <p:nvSpPr>
                <p:cNvPr id="33" name="TextBox 32"/>
                <p:cNvSpPr txBox="1"/>
                <p:nvPr/>
              </p:nvSpPr>
              <p:spPr>
                <a:xfrm>
                  <a:off x="7972275" y="7640053"/>
                  <a:ext cx="381869" cy="76954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lang="en-US" sz="4400" b="1" dirty="0">
                      <a:solidFill>
                        <a:schemeClr val="bg1"/>
                      </a:solidFill>
                      <a:latin typeface="Tahoma" pitchFamily="34" charset="0"/>
                      <a:ea typeface="Tahoma" pitchFamily="34" charset="0"/>
                      <a:cs typeface="Tahoma" pitchFamily="34" charset="0"/>
                    </a:rPr>
                    <a:t>I</a:t>
                  </a:r>
                </a:p>
              </p:txBody>
            </p:sp>
          </p:grpSp>
        </p:grpSp>
      </p:grpSp>
      <p:sp>
        <p:nvSpPr>
          <p:cNvPr id="23" name="TextBox 22"/>
          <p:cNvSpPr txBox="1"/>
          <p:nvPr/>
        </p:nvSpPr>
        <p:spPr>
          <a:xfrm>
            <a:off x="3875829" y="5539936"/>
            <a:ext cx="16149016" cy="2308282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3"/>
          </a:fontRef>
        </p:style>
        <p:txBody>
          <a:bodyPr wrap="none" lIns="91398" tIns="45699" rIns="91398" bIns="45699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4800" b="1" dirty="0" err="1" smtClean="0">
                <a:solidFill>
                  <a:srgbClr val="0070C0"/>
                </a:solidFill>
                <a:latin typeface="AvantGarde-Demi" pitchFamily="18" charset="0"/>
                <a:ea typeface="AvantGarde-Demi" pitchFamily="18" charset="0"/>
                <a:cs typeface="AvantGarde-Demi" pitchFamily="18" charset="0"/>
              </a:rPr>
              <a:t>Tiết</a:t>
            </a:r>
            <a:r>
              <a:rPr lang="en-US" sz="4800" b="1" dirty="0" smtClean="0">
                <a:solidFill>
                  <a:srgbClr val="0070C0"/>
                </a:solidFill>
                <a:latin typeface="AvantGarde-Demi" pitchFamily="18" charset="0"/>
                <a:ea typeface="AvantGarde-Demi" pitchFamily="18" charset="0"/>
                <a:cs typeface="AvantGarde-Demi" pitchFamily="18" charset="0"/>
              </a:rPr>
              <a:t> 23. </a:t>
            </a:r>
            <a:r>
              <a:rPr lang="vi-VN" sz="4800" b="1" dirty="0" smtClean="0">
                <a:solidFill>
                  <a:srgbClr val="0070C0"/>
                </a:solidFill>
                <a:latin typeface="AvantGarde-Demi" pitchFamily="18" charset="0"/>
                <a:ea typeface="AvantGarde-Demi" pitchFamily="18" charset="0"/>
                <a:cs typeface="AvantGarde-Demi" pitchFamily="18" charset="0"/>
              </a:rPr>
              <a:t>Bài </a:t>
            </a:r>
            <a:r>
              <a:rPr lang="en-US" sz="4800" b="1" dirty="0">
                <a:solidFill>
                  <a:srgbClr val="0070C0"/>
                </a:solidFill>
                <a:latin typeface="AvantGarde-Demi" pitchFamily="18" charset="0"/>
                <a:ea typeface="AvantGarde-Demi" pitchFamily="18" charset="0"/>
                <a:cs typeface="AvantGarde-Demi" pitchFamily="18" charset="0"/>
              </a:rPr>
              <a:t>3</a:t>
            </a:r>
            <a:r>
              <a:rPr lang="vi-VN" sz="4800" b="1" dirty="0">
                <a:solidFill>
                  <a:srgbClr val="0070C0"/>
                </a:solidFill>
                <a:latin typeface="AvantGarde-Demi" pitchFamily="18" charset="0"/>
                <a:ea typeface="AvantGarde-Demi" pitchFamily="18" charset="0"/>
                <a:cs typeface="AvantGarde-Demi" pitchFamily="18" charset="0"/>
              </a:rPr>
              <a:t>: </a:t>
            </a:r>
            <a:r>
              <a:rPr lang="en-US" sz="4800" b="1" dirty="0">
                <a:solidFill>
                  <a:srgbClr val="0070C0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PHƯƠNG TRÌNH VÀ HỆ PHƯƠNG TRÌNH </a:t>
            </a:r>
          </a:p>
          <a:p>
            <a:pPr algn="ctr">
              <a:lnSpc>
                <a:spcPct val="150000"/>
              </a:lnSpc>
            </a:pPr>
            <a:r>
              <a:rPr lang="en-US" sz="4800" b="1" dirty="0">
                <a:solidFill>
                  <a:srgbClr val="0070C0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BẬC NHẤT NHIỀU ẨN</a:t>
            </a:r>
          </a:p>
        </p:txBody>
      </p:sp>
      <p:sp>
        <p:nvSpPr>
          <p:cNvPr id="54" name="Rounded Rectangle 53"/>
          <p:cNvSpPr/>
          <p:nvPr/>
        </p:nvSpPr>
        <p:spPr>
          <a:xfrm>
            <a:off x="3010627" y="8534400"/>
            <a:ext cx="19013083" cy="4264123"/>
          </a:xfrm>
          <a:prstGeom prst="roundRect">
            <a:avLst>
              <a:gd name="adj" fmla="val 4570"/>
            </a:avLst>
          </a:prstGeom>
          <a:noFill/>
          <a:ln>
            <a:solidFill>
              <a:srgbClr val="135F8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398" tIns="45699" rIns="91398" bIns="45699" rtlCol="0" anchor="ctr"/>
          <a:lstStyle/>
          <a:p>
            <a:pPr algn="ctr"/>
            <a:endParaRPr lang="en-US" sz="4400"/>
          </a:p>
        </p:txBody>
      </p:sp>
      <p:pic>
        <p:nvPicPr>
          <p:cNvPr id="52" name="Picture 34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8747" y="1407042"/>
            <a:ext cx="3154623" cy="3197789"/>
          </a:xfrm>
          <a:prstGeom prst="rect">
            <a:avLst/>
          </a:prstGeom>
          <a:noFill/>
        </p:spPr>
      </p:pic>
      <p:pic>
        <p:nvPicPr>
          <p:cNvPr id="53" name="Picture 27">
            <a:extLst>
              <a:ext uri="{FF2B5EF4-FFF2-40B4-BE49-F238E27FC236}">
                <a16:creationId xmlns:a16="http://schemas.microsoft.com/office/drawing/2014/main" xmlns="" id="{70E0D186-02F4-4066-B916-5BC17329F7C9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999858" y="1432441"/>
            <a:ext cx="3384142" cy="33845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30825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23" grpId="0"/>
      <p:bldP spid="54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xmlns="" id="{53B7AE80-A292-49AA-96BF-0BF5E27B14A6}"/>
              </a:ext>
            </a:extLst>
          </p:cNvPr>
          <p:cNvSpPr/>
          <p:nvPr/>
        </p:nvSpPr>
        <p:spPr>
          <a:xfrm>
            <a:off x="1600200" y="1807367"/>
            <a:ext cx="20726400" cy="37338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dirty="0" err="1"/>
              <a:t>Ví</a:t>
            </a:r>
            <a:r>
              <a:rPr lang="en-US" sz="4800" dirty="0"/>
              <a:t> </a:t>
            </a:r>
            <a:r>
              <a:rPr lang="en-US" sz="4800" dirty="0" err="1"/>
              <a:t>dụ</a:t>
            </a:r>
            <a:r>
              <a:rPr lang="en-US" sz="4800" dirty="0"/>
              <a:t> 3: </a:t>
            </a:r>
            <a:r>
              <a:rPr lang="en-US" sz="4800" dirty="0" err="1"/>
              <a:t>Giải</a:t>
            </a:r>
            <a:r>
              <a:rPr lang="en-US" sz="4800" dirty="0"/>
              <a:t> </a:t>
            </a:r>
            <a:r>
              <a:rPr lang="en-US" sz="4800" dirty="0" err="1"/>
              <a:t>các</a:t>
            </a:r>
            <a:r>
              <a:rPr lang="en-US" sz="4800" dirty="0"/>
              <a:t> </a:t>
            </a:r>
            <a:r>
              <a:rPr lang="en-US" sz="4800" dirty="0" err="1"/>
              <a:t>hệ</a:t>
            </a:r>
            <a:r>
              <a:rPr lang="en-US" sz="4800" dirty="0"/>
              <a:t> </a:t>
            </a:r>
            <a:r>
              <a:rPr lang="en-US" sz="4800" dirty="0" err="1"/>
              <a:t>phương</a:t>
            </a:r>
            <a:r>
              <a:rPr lang="en-US" sz="4800" dirty="0"/>
              <a:t> </a:t>
            </a:r>
            <a:r>
              <a:rPr lang="en-US" sz="4800" dirty="0" err="1"/>
              <a:t>trình</a:t>
            </a:r>
            <a:r>
              <a:rPr lang="en-US" sz="4800" dirty="0"/>
              <a:t> </a:t>
            </a:r>
            <a:r>
              <a:rPr lang="en-US" sz="4800" dirty="0" err="1"/>
              <a:t>sau</a:t>
            </a:r>
            <a:r>
              <a:rPr lang="en-US" sz="4800" dirty="0"/>
              <a:t> </a:t>
            </a:r>
            <a:r>
              <a:rPr lang="en-US" sz="4800" dirty="0" err="1"/>
              <a:t>bằng</a:t>
            </a:r>
            <a:r>
              <a:rPr lang="en-US" sz="4800" dirty="0"/>
              <a:t> </a:t>
            </a:r>
            <a:r>
              <a:rPr lang="en-US" sz="4800" dirty="0" err="1"/>
              <a:t>phương</a:t>
            </a:r>
            <a:r>
              <a:rPr lang="en-US" sz="4800" dirty="0"/>
              <a:t> </a:t>
            </a:r>
            <a:r>
              <a:rPr lang="en-US" sz="4800" dirty="0" err="1"/>
              <a:t>pháp</a:t>
            </a:r>
            <a:r>
              <a:rPr lang="en-US" sz="4800" dirty="0"/>
              <a:t> </a:t>
            </a:r>
            <a:r>
              <a:rPr lang="en-US" sz="4800" dirty="0" err="1"/>
              <a:t>cộng</a:t>
            </a:r>
            <a:r>
              <a:rPr lang="en-US" sz="4800" dirty="0"/>
              <a:t> </a:t>
            </a:r>
            <a:r>
              <a:rPr lang="en-US" sz="4800" dirty="0" err="1"/>
              <a:t>đại</a:t>
            </a:r>
            <a:r>
              <a:rPr lang="en-US" sz="4800" dirty="0"/>
              <a:t> </a:t>
            </a:r>
            <a:r>
              <a:rPr lang="en-US" sz="4800" dirty="0" err="1"/>
              <a:t>số</a:t>
            </a:r>
            <a:r>
              <a:rPr lang="en-US" sz="4800" dirty="0"/>
              <a:t>?</a:t>
            </a:r>
          </a:p>
          <a:p>
            <a:pPr algn="ctr"/>
            <a:endParaRPr lang="en-US" sz="4800" dirty="0"/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  <p:graphicFrame>
        <p:nvGraphicFramePr>
          <p:cNvPr id="3" name="Object 2">
            <a:extLst>
              <a:ext uri="{FF2B5EF4-FFF2-40B4-BE49-F238E27FC236}">
                <a16:creationId xmlns:a16="http://schemas.microsoft.com/office/drawing/2014/main" xmlns="" id="{9C1A9919-D43E-4636-A226-6BDF8C278E0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2322949"/>
              </p:ext>
            </p:extLst>
          </p:nvPr>
        </p:nvGraphicFramePr>
        <p:xfrm>
          <a:off x="5687218" y="3370128"/>
          <a:ext cx="3856832" cy="185127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586" name="Equation" r:id="rId3" imgW="952200" imgH="457200" progId="Equation.DSMT4">
                  <p:embed/>
                </p:oleObj>
              </mc:Choice>
              <mc:Fallback>
                <p:oleObj name="Equation" r:id="rId3" imgW="952200" imgH="457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687218" y="3370128"/>
                        <a:ext cx="3856832" cy="185127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xmlns="" id="{02218593-DCCE-422B-8424-2DB91DB0BC0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8486204"/>
              </p:ext>
            </p:extLst>
          </p:nvPr>
        </p:nvGraphicFramePr>
        <p:xfrm>
          <a:off x="12630152" y="3263719"/>
          <a:ext cx="4419600" cy="180801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587" name="Equation" r:id="rId5" imgW="1117440" imgH="457200" progId="Equation.DSMT4">
                  <p:embed/>
                </p:oleObj>
              </mc:Choice>
              <mc:Fallback>
                <p:oleObj name="Equation" r:id="rId5" imgW="1117440" imgH="457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2630152" y="3263719"/>
                        <a:ext cx="4419600" cy="180801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38">
            <a:extLst>
              <a:ext uri="{FF2B5EF4-FFF2-40B4-BE49-F238E27FC236}">
                <a16:creationId xmlns:a16="http://schemas.microsoft.com/office/drawing/2014/main" xmlns="" id="{F7DF267A-C016-4850-A912-82E3024C570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56202330"/>
              </p:ext>
            </p:extLst>
          </p:nvPr>
        </p:nvGraphicFramePr>
        <p:xfrm>
          <a:off x="5807673" y="6338729"/>
          <a:ext cx="3736377" cy="175715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588" name="Equation" r:id="rId7" imgW="1066680" imgH="457200" progId="Equation.3">
                  <p:embed/>
                </p:oleObj>
              </mc:Choice>
              <mc:Fallback>
                <p:oleObj name="Equation" r:id="rId7" imgW="1066680" imgH="457200" progId="Equation.3">
                  <p:embed/>
                  <p:pic>
                    <p:nvPicPr>
                      <p:cNvPr id="153638" name="Object 38">
                        <a:extLst>
                          <a:ext uri="{FF2B5EF4-FFF2-40B4-BE49-F238E27FC236}">
                            <a16:creationId xmlns:a16="http://schemas.microsoft.com/office/drawing/2014/main" xmlns="" id="{CC60599B-97FD-4235-835F-F2FC3ED1283E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07673" y="6338729"/>
                        <a:ext cx="3736377" cy="175715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40">
            <a:extLst>
              <a:ext uri="{FF2B5EF4-FFF2-40B4-BE49-F238E27FC236}">
                <a16:creationId xmlns:a16="http://schemas.microsoft.com/office/drawing/2014/main" xmlns="" id="{3F296C4C-527A-4222-8A73-E3161DF82B7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72180274"/>
              </p:ext>
            </p:extLst>
          </p:nvPr>
        </p:nvGraphicFramePr>
        <p:xfrm>
          <a:off x="9906000" y="6277584"/>
          <a:ext cx="3707411" cy="187945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589" name="Equation" r:id="rId9" imgW="990360" imgH="457200" progId="Equation.3">
                  <p:embed/>
                </p:oleObj>
              </mc:Choice>
              <mc:Fallback>
                <p:oleObj name="Equation" r:id="rId9" imgW="990360" imgH="457200" progId="Equation.3">
                  <p:embed/>
                  <p:pic>
                    <p:nvPicPr>
                      <p:cNvPr id="153640" name="Object 40">
                        <a:extLst>
                          <a:ext uri="{FF2B5EF4-FFF2-40B4-BE49-F238E27FC236}">
                            <a16:creationId xmlns:a16="http://schemas.microsoft.com/office/drawing/2014/main" xmlns="" id="{4DCE202A-501D-4A9A-9A26-293A67DACB6F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0" y="6277584"/>
                        <a:ext cx="3707411" cy="187945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41">
            <a:extLst>
              <a:ext uri="{FF2B5EF4-FFF2-40B4-BE49-F238E27FC236}">
                <a16:creationId xmlns:a16="http://schemas.microsoft.com/office/drawing/2014/main" xmlns="" id="{962B9C71-CB3D-4123-8D7E-DE7768ED7E0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5307449"/>
              </p:ext>
            </p:extLst>
          </p:nvPr>
        </p:nvGraphicFramePr>
        <p:xfrm>
          <a:off x="13613411" y="5738530"/>
          <a:ext cx="3581853" cy="295756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590" name="Equation" r:id="rId11" imgW="1002960" imgH="939600" progId="Equation.3">
                  <p:embed/>
                </p:oleObj>
              </mc:Choice>
              <mc:Fallback>
                <p:oleObj name="Equation" r:id="rId11" imgW="1002960" imgH="939600" progId="Equation.3">
                  <p:embed/>
                  <p:pic>
                    <p:nvPicPr>
                      <p:cNvPr id="153641" name="Object 41">
                        <a:extLst>
                          <a:ext uri="{FF2B5EF4-FFF2-40B4-BE49-F238E27FC236}">
                            <a16:creationId xmlns:a16="http://schemas.microsoft.com/office/drawing/2014/main" xmlns="" id="{7D5AC9F8-E244-4EAE-8980-76774B5D6B39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613411" y="5738530"/>
                        <a:ext cx="3581853" cy="295756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42">
            <a:extLst>
              <a:ext uri="{FF2B5EF4-FFF2-40B4-BE49-F238E27FC236}">
                <a16:creationId xmlns:a16="http://schemas.microsoft.com/office/drawing/2014/main" xmlns="" id="{D713EA50-688B-4F1E-B74D-4923BB3E0CF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70859183"/>
              </p:ext>
            </p:extLst>
          </p:nvPr>
        </p:nvGraphicFramePr>
        <p:xfrm>
          <a:off x="17297400" y="5738531"/>
          <a:ext cx="2963999" cy="295756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591" name="Equation" r:id="rId13" imgW="723600" imgH="838080" progId="Equation.DSMT4">
                  <p:embed/>
                </p:oleObj>
              </mc:Choice>
              <mc:Fallback>
                <p:oleObj name="Equation" r:id="rId13" imgW="723600" imgH="838080" progId="Equation.DSMT4">
                  <p:embed/>
                  <p:pic>
                    <p:nvPicPr>
                      <p:cNvPr id="153642" name="Object 42">
                        <a:extLst>
                          <a:ext uri="{FF2B5EF4-FFF2-40B4-BE49-F238E27FC236}">
                            <a16:creationId xmlns:a16="http://schemas.microsoft.com/office/drawing/2014/main" xmlns="" id="{E059CB5B-3DB5-42E9-B7B9-36240CD89FCF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297400" y="5738531"/>
                        <a:ext cx="2963999" cy="295756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A131264B-59F7-41F9-8DF6-C3FEFC5E95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59770" y="8703088"/>
            <a:ext cx="754623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4800" dirty="0" err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Vậy</a:t>
            </a:r>
            <a:r>
              <a:rPr lang="en-US" altLang="en-US" sz="4800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800" dirty="0" err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nghiệm</a:t>
            </a:r>
            <a:r>
              <a:rPr lang="en-US" altLang="en-US" sz="4800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800" dirty="0" err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altLang="en-US" sz="4800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800" dirty="0" err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hệ</a:t>
            </a:r>
            <a:r>
              <a:rPr lang="en-US" altLang="en-US" sz="4800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800" dirty="0" err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pt</a:t>
            </a:r>
            <a:r>
              <a:rPr lang="en-US" altLang="en-US" sz="4800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800" dirty="0" err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altLang="en-US" sz="4800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graphicFrame>
        <p:nvGraphicFramePr>
          <p:cNvPr id="10" name="Object 9">
            <a:extLst>
              <a:ext uri="{FF2B5EF4-FFF2-40B4-BE49-F238E27FC236}">
                <a16:creationId xmlns:a16="http://schemas.microsoft.com/office/drawing/2014/main" xmlns="" id="{DD30B2F3-30A8-441B-ADB8-4BBE42D703C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0488077"/>
              </p:ext>
            </p:extLst>
          </p:nvPr>
        </p:nvGraphicFramePr>
        <p:xfrm>
          <a:off x="8655246" y="8206787"/>
          <a:ext cx="4230688" cy="1798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592" name="Equation" r:id="rId15" imgW="1015920" imgH="431640" progId="Equation.DSMT4">
                  <p:embed/>
                </p:oleObj>
              </mc:Choice>
              <mc:Fallback>
                <p:oleObj name="Equation" r:id="rId15" imgW="1015920" imgH="431640" progId="Equation.DSMT4">
                  <p:embed/>
                  <p:pic>
                    <p:nvPicPr>
                      <p:cNvPr id="16" name="Object 15">
                        <a:extLst>
                          <a:ext uri="{FF2B5EF4-FFF2-40B4-BE49-F238E27FC236}">
                            <a16:creationId xmlns:a16="http://schemas.microsoft.com/office/drawing/2014/main" xmlns="" id="{AD294B9B-2459-4F45-82B1-09FE4B300A23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655246" y="8206787"/>
                        <a:ext cx="4230688" cy="17986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9">
            <a:extLst>
              <a:ext uri="{FF2B5EF4-FFF2-40B4-BE49-F238E27FC236}">
                <a16:creationId xmlns:a16="http://schemas.microsoft.com/office/drawing/2014/main" xmlns="" id="{F6A7D311-9855-4F35-BEA6-57940744499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91099153"/>
              </p:ext>
            </p:extLst>
          </p:nvPr>
        </p:nvGraphicFramePr>
        <p:xfrm>
          <a:off x="2225820" y="6089934"/>
          <a:ext cx="3398461" cy="2046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593" name="Equation" r:id="rId17" imgW="799920" imgH="482400" progId="Equation.DSMT4">
                  <p:embed/>
                </p:oleObj>
              </mc:Choice>
              <mc:Fallback>
                <p:oleObj name="Equation" r:id="rId17" imgW="799920" imgH="482400" progId="Equation.DSMT4">
                  <p:embed/>
                  <p:pic>
                    <p:nvPicPr>
                      <p:cNvPr id="8211" name="Object 19">
                        <a:extLst>
                          <a:ext uri="{FF2B5EF4-FFF2-40B4-BE49-F238E27FC236}">
                            <a16:creationId xmlns:a16="http://schemas.microsoft.com/office/drawing/2014/main" xmlns="" id="{1EE4E0E5-3A79-4220-A49C-A7EA2CE52E73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25820" y="6089934"/>
                        <a:ext cx="3398461" cy="2046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7">
            <a:extLst>
              <a:ext uri="{FF2B5EF4-FFF2-40B4-BE49-F238E27FC236}">
                <a16:creationId xmlns:a16="http://schemas.microsoft.com/office/drawing/2014/main" xmlns="" id="{082C2285-2B9A-4691-8099-2C6FEAF368B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77671594"/>
              </p:ext>
            </p:extLst>
          </p:nvPr>
        </p:nvGraphicFramePr>
        <p:xfrm>
          <a:off x="5680216" y="10259751"/>
          <a:ext cx="4194077" cy="164888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594" name="Equation" r:id="rId19" imgW="1257120" imgH="457200" progId="Equation.DSMT4">
                  <p:embed/>
                </p:oleObj>
              </mc:Choice>
              <mc:Fallback>
                <p:oleObj name="Equation" r:id="rId19" imgW="1257120" imgH="457200" progId="Equation.DSMT4">
                  <p:embed/>
                  <p:pic>
                    <p:nvPicPr>
                      <p:cNvPr id="153617" name="Object 17">
                        <a:extLst>
                          <a:ext uri="{FF2B5EF4-FFF2-40B4-BE49-F238E27FC236}">
                            <a16:creationId xmlns:a16="http://schemas.microsoft.com/office/drawing/2014/main" xmlns="" id="{8798B6CA-5F59-4813-AD66-B97CBD69B192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80216" y="10259751"/>
                        <a:ext cx="4194077" cy="164888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31">
            <a:extLst>
              <a:ext uri="{FF2B5EF4-FFF2-40B4-BE49-F238E27FC236}">
                <a16:creationId xmlns:a16="http://schemas.microsoft.com/office/drawing/2014/main" xmlns="" id="{C9CF68F5-81CE-4A67-84DA-FDF93A95000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1366408"/>
              </p:ext>
            </p:extLst>
          </p:nvPr>
        </p:nvGraphicFramePr>
        <p:xfrm>
          <a:off x="9982202" y="10239938"/>
          <a:ext cx="4058784" cy="173625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595" name="Equation" r:id="rId21" imgW="1130040" imgH="482400" progId="Equation.DSMT4">
                  <p:embed/>
                </p:oleObj>
              </mc:Choice>
              <mc:Fallback>
                <p:oleObj name="Equation" r:id="rId21" imgW="1130040" imgH="482400" progId="Equation.DSMT4">
                  <p:embed/>
                  <p:pic>
                    <p:nvPicPr>
                      <p:cNvPr id="153631" name="Object 31">
                        <a:extLst>
                          <a:ext uri="{FF2B5EF4-FFF2-40B4-BE49-F238E27FC236}">
                            <a16:creationId xmlns:a16="http://schemas.microsoft.com/office/drawing/2014/main" xmlns="" id="{72BD44FF-D6B1-488C-A455-4CE3134B5490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82202" y="10239938"/>
                        <a:ext cx="4058784" cy="173625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21">
            <a:extLst>
              <a:ext uri="{FF2B5EF4-FFF2-40B4-BE49-F238E27FC236}">
                <a16:creationId xmlns:a16="http://schemas.microsoft.com/office/drawing/2014/main" xmlns="" id="{D94C075F-164E-4718-B83C-5DC3B8D8B0B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64411153"/>
              </p:ext>
            </p:extLst>
          </p:nvPr>
        </p:nvGraphicFramePr>
        <p:xfrm>
          <a:off x="2225820" y="10259669"/>
          <a:ext cx="3438692" cy="169679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596" name="Equation" r:id="rId23" imgW="977760" imgH="482400" progId="Equation.DSMT4">
                  <p:embed/>
                </p:oleObj>
              </mc:Choice>
              <mc:Fallback>
                <p:oleObj name="Equation" r:id="rId23" imgW="977760" imgH="482400" progId="Equation.DSMT4">
                  <p:embed/>
                  <p:pic>
                    <p:nvPicPr>
                      <p:cNvPr id="8213" name="Object 21">
                        <a:extLst>
                          <a:ext uri="{FF2B5EF4-FFF2-40B4-BE49-F238E27FC236}">
                            <a16:creationId xmlns:a16="http://schemas.microsoft.com/office/drawing/2014/main" xmlns="" id="{51A58E13-A123-4D51-8A2B-848CBEBDADB0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25820" y="10259669"/>
                        <a:ext cx="3438692" cy="169679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TextBox 15">
            <a:extLst>
              <a:ext uri="{FF2B5EF4-FFF2-40B4-BE49-F238E27FC236}">
                <a16:creationId xmlns:a16="http://schemas.microsoft.com/office/drawing/2014/main" xmlns="" id="{640EB33B-846A-45C6-AE89-3DFB5E8624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12170" y="12275403"/>
            <a:ext cx="1089903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4800" dirty="0" err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Vậy</a:t>
            </a:r>
            <a:r>
              <a:rPr lang="en-US" altLang="en-US" sz="4800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800" dirty="0" err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hệ</a:t>
            </a:r>
            <a:r>
              <a:rPr lang="en-US" altLang="en-US" sz="4800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800" dirty="0" err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en-US" altLang="en-US" sz="4800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800" dirty="0" err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altLang="en-US" sz="4800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800" dirty="0" err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vô</a:t>
            </a:r>
            <a:r>
              <a:rPr lang="en-US" altLang="en-US" sz="4800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800" dirty="0" err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nghiệm</a:t>
            </a:r>
            <a:endParaRPr lang="en-US" altLang="en-US" sz="4800" dirty="0">
              <a:solidFill>
                <a:srgbClr val="0033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xmlns="" id="{9C13717B-AE8C-4F3F-BE71-F47301522B54}"/>
              </a:ext>
            </a:extLst>
          </p:cNvPr>
          <p:cNvSpPr txBox="1"/>
          <p:nvPr/>
        </p:nvSpPr>
        <p:spPr>
          <a:xfrm>
            <a:off x="1384142" y="6581864"/>
            <a:ext cx="97562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/>
              <a:t>a)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xmlns="" id="{6D531D6A-A343-4CAA-B6CE-7E9CCDEB465C}"/>
              </a:ext>
            </a:extLst>
          </p:cNvPr>
          <p:cNvSpPr txBox="1"/>
          <p:nvPr/>
        </p:nvSpPr>
        <p:spPr>
          <a:xfrm>
            <a:off x="1410844" y="10594516"/>
            <a:ext cx="97562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/>
              <a:t>b)</a:t>
            </a:r>
          </a:p>
        </p:txBody>
      </p:sp>
    </p:spTree>
    <p:extLst>
      <p:ext uri="{BB962C8B-B14F-4D97-AF65-F5344CB8AC3E}">
        <p14:creationId xmlns:p14="http://schemas.microsoft.com/office/powerpoint/2010/main" val="22230410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000"/>
                            </p:stCondLst>
                            <p:childTnLst>
                              <p:par>
                                <p:cTn id="36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6" grpId="0"/>
      <p:bldP spid="17" grpId="0"/>
      <p:bldP spid="1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xmlns="" id="{53B7AE80-A292-49AA-96BF-0BF5E27B14A6}"/>
              </a:ext>
            </a:extLst>
          </p:cNvPr>
          <p:cNvSpPr/>
          <p:nvPr/>
        </p:nvSpPr>
        <p:spPr>
          <a:xfrm>
            <a:off x="1600200" y="1807367"/>
            <a:ext cx="20726400" cy="37338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dirty="0" err="1"/>
              <a:t>Ví</a:t>
            </a:r>
            <a:r>
              <a:rPr lang="en-US" sz="4800" dirty="0"/>
              <a:t> </a:t>
            </a:r>
            <a:r>
              <a:rPr lang="en-US" sz="4800" dirty="0" err="1"/>
              <a:t>dụ</a:t>
            </a:r>
            <a:r>
              <a:rPr lang="en-US" sz="4800" dirty="0"/>
              <a:t> 4: </a:t>
            </a:r>
            <a:r>
              <a:rPr lang="en-US" sz="4800" dirty="0" err="1" smtClean="0"/>
              <a:t>Giải</a:t>
            </a:r>
            <a:r>
              <a:rPr lang="en-US" sz="4800" dirty="0" smtClean="0"/>
              <a:t> </a:t>
            </a:r>
            <a:r>
              <a:rPr lang="en-US" sz="4800" dirty="0" err="1"/>
              <a:t>hệ</a:t>
            </a:r>
            <a:r>
              <a:rPr lang="en-US" sz="4800" dirty="0"/>
              <a:t> </a:t>
            </a:r>
            <a:r>
              <a:rPr lang="en-US" sz="4800" dirty="0" err="1"/>
              <a:t>phương</a:t>
            </a:r>
            <a:r>
              <a:rPr lang="en-US" sz="4800" dirty="0"/>
              <a:t> </a:t>
            </a:r>
            <a:r>
              <a:rPr lang="en-US" sz="4800" dirty="0" err="1"/>
              <a:t>trình</a:t>
            </a:r>
            <a:r>
              <a:rPr lang="en-US" sz="4800" dirty="0"/>
              <a:t> </a:t>
            </a:r>
            <a:r>
              <a:rPr lang="en-US" sz="4800" dirty="0" err="1"/>
              <a:t>sau</a:t>
            </a:r>
            <a:r>
              <a:rPr lang="en-US" sz="4800" dirty="0"/>
              <a:t> </a:t>
            </a:r>
            <a:r>
              <a:rPr lang="en-US" sz="4800" dirty="0" err="1"/>
              <a:t>bằng</a:t>
            </a:r>
            <a:r>
              <a:rPr lang="en-US" sz="4800" dirty="0"/>
              <a:t> </a:t>
            </a:r>
            <a:r>
              <a:rPr lang="en-US" sz="4800" dirty="0" err="1"/>
              <a:t>phương</a:t>
            </a:r>
            <a:r>
              <a:rPr lang="en-US" sz="4800" dirty="0"/>
              <a:t> </a:t>
            </a:r>
            <a:r>
              <a:rPr lang="en-US" sz="4800" dirty="0" err="1"/>
              <a:t>pháp</a:t>
            </a:r>
            <a:r>
              <a:rPr lang="en-US" sz="4800" dirty="0"/>
              <a:t> </a:t>
            </a:r>
            <a:r>
              <a:rPr lang="en-US" sz="4800" dirty="0" err="1"/>
              <a:t>thế</a:t>
            </a:r>
            <a:r>
              <a:rPr lang="en-US" sz="4800" dirty="0"/>
              <a:t>?</a:t>
            </a:r>
          </a:p>
          <a:p>
            <a:pPr algn="ctr"/>
            <a:endParaRPr lang="en-US" sz="4800" dirty="0"/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  <p:graphicFrame>
        <p:nvGraphicFramePr>
          <p:cNvPr id="14" name="Object 13">
            <a:extLst>
              <a:ext uri="{FF2B5EF4-FFF2-40B4-BE49-F238E27FC236}">
                <a16:creationId xmlns:a16="http://schemas.microsoft.com/office/drawing/2014/main" xmlns="" id="{D24C6E96-7234-4A72-9974-3993C24D610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98238722"/>
              </p:ext>
            </p:extLst>
          </p:nvPr>
        </p:nvGraphicFramePr>
        <p:xfrm>
          <a:off x="9017990" y="3208187"/>
          <a:ext cx="3505200" cy="19729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504" name="Equation" r:id="rId3" imgW="812520" imgH="457200" progId="Equation.DSMT4">
                  <p:embed/>
                </p:oleObj>
              </mc:Choice>
              <mc:Fallback>
                <p:oleObj name="Equation" r:id="rId3" imgW="812520" imgH="457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9017990" y="3208187"/>
                        <a:ext cx="3505200" cy="19729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Object 3">
            <a:extLst>
              <a:ext uri="{FF2B5EF4-FFF2-40B4-BE49-F238E27FC236}">
                <a16:creationId xmlns:a16="http://schemas.microsoft.com/office/drawing/2014/main" xmlns="" id="{7D2774B8-479A-4EBD-9596-9E49AB72D4B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22336524"/>
              </p:ext>
            </p:extLst>
          </p:nvPr>
        </p:nvGraphicFramePr>
        <p:xfrm>
          <a:off x="3584311" y="6673585"/>
          <a:ext cx="4836780" cy="180035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505" name="Equation" r:id="rId5" imgW="799920" imgH="457200" progId="Equation.DSMT4">
                  <p:embed/>
                </p:oleObj>
              </mc:Choice>
              <mc:Fallback>
                <p:oleObj name="Equation" r:id="rId5" imgW="799920" imgH="457200" progId="Equation.DSMT4">
                  <p:embed/>
                  <p:pic>
                    <p:nvPicPr>
                      <p:cNvPr id="8" name="Object 3">
                        <a:extLst>
                          <a:ext uri="{FF2B5EF4-FFF2-40B4-BE49-F238E27FC236}">
                            <a16:creationId xmlns:a16="http://schemas.microsoft.com/office/drawing/2014/main" xmlns="" id="{DC9EFAF3-93AE-47AC-8A78-C8953F5263D8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84311" y="6673585"/>
                        <a:ext cx="4836780" cy="180035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Object 22">
            <a:extLst>
              <a:ext uri="{FF2B5EF4-FFF2-40B4-BE49-F238E27FC236}">
                <a16:creationId xmlns:a16="http://schemas.microsoft.com/office/drawing/2014/main" xmlns="" id="{883FAC07-AF5E-4A4B-8499-19995BF8951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29287894"/>
              </p:ext>
            </p:extLst>
          </p:nvPr>
        </p:nvGraphicFramePr>
        <p:xfrm>
          <a:off x="8440141" y="6673585"/>
          <a:ext cx="5899677" cy="186305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506" name="Equation" r:id="rId7" imgW="1447560" imgH="457200" progId="Equation.DSMT4">
                  <p:embed/>
                </p:oleObj>
              </mc:Choice>
              <mc:Fallback>
                <p:oleObj name="Equation" r:id="rId7" imgW="1447560" imgH="457200" progId="Equation.DSMT4">
                  <p:embed/>
                  <p:pic>
                    <p:nvPicPr>
                      <p:cNvPr id="17430" name="Object 22">
                        <a:extLst>
                          <a:ext uri="{FF2B5EF4-FFF2-40B4-BE49-F238E27FC236}">
                            <a16:creationId xmlns:a16="http://schemas.microsoft.com/office/drawing/2014/main" xmlns="" id="{8706C750-7F2E-4DAC-8838-4FE23B466972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440141" y="6673585"/>
                        <a:ext cx="5899677" cy="186305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" name="Object 20">
            <a:extLst>
              <a:ext uri="{FF2B5EF4-FFF2-40B4-BE49-F238E27FC236}">
                <a16:creationId xmlns:a16="http://schemas.microsoft.com/office/drawing/2014/main" xmlns="" id="{6EF95CD7-D983-454F-87D1-FC277113E3B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30708724"/>
              </p:ext>
            </p:extLst>
          </p:nvPr>
        </p:nvGraphicFramePr>
        <p:xfrm>
          <a:off x="2819400" y="8857103"/>
          <a:ext cx="4681525" cy="186305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507" name="Equation" r:id="rId9" imgW="1193760" imgH="457200" progId="Equation.DSMT4">
                  <p:embed/>
                </p:oleObj>
              </mc:Choice>
              <mc:Fallback>
                <p:oleObj name="Equation" r:id="rId9" imgW="1193760" imgH="457200" progId="Equation.DSMT4">
                  <p:embed/>
                  <p:pic>
                    <p:nvPicPr>
                      <p:cNvPr id="17428" name="Object 20">
                        <a:extLst>
                          <a:ext uri="{FF2B5EF4-FFF2-40B4-BE49-F238E27FC236}">
                            <a16:creationId xmlns:a16="http://schemas.microsoft.com/office/drawing/2014/main" xmlns="" id="{E678936B-28F8-4862-8094-C6683A5DA590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19400" y="8857103"/>
                        <a:ext cx="4681525" cy="186305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" name="Object 30">
            <a:extLst>
              <a:ext uri="{FF2B5EF4-FFF2-40B4-BE49-F238E27FC236}">
                <a16:creationId xmlns:a16="http://schemas.microsoft.com/office/drawing/2014/main" xmlns="" id="{F5F15349-6D99-4B91-97CC-741E5B27629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06915520"/>
              </p:ext>
            </p:extLst>
          </p:nvPr>
        </p:nvGraphicFramePr>
        <p:xfrm>
          <a:off x="8440141" y="8994444"/>
          <a:ext cx="5368228" cy="172571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508" name="Equation" r:id="rId11" imgW="1422360" imgH="457200" progId="Equation.DSMT4">
                  <p:embed/>
                </p:oleObj>
              </mc:Choice>
              <mc:Fallback>
                <p:oleObj name="Equation" r:id="rId11" imgW="1422360" imgH="457200" progId="Equation.DSMT4">
                  <p:embed/>
                  <p:pic>
                    <p:nvPicPr>
                      <p:cNvPr id="17438" name="Object 30">
                        <a:extLst>
                          <a:ext uri="{FF2B5EF4-FFF2-40B4-BE49-F238E27FC236}">
                            <a16:creationId xmlns:a16="http://schemas.microsoft.com/office/drawing/2014/main" xmlns="" id="{05169311-8295-41BF-8137-FBB30101B3E0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440141" y="8994444"/>
                        <a:ext cx="5368228" cy="172571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" name="Rectangle 13">
            <a:extLst>
              <a:ext uri="{FF2B5EF4-FFF2-40B4-BE49-F238E27FC236}">
                <a16:creationId xmlns:a16="http://schemas.microsoft.com/office/drawing/2014/main" xmlns="" id="{E046E8AE-17F0-4C93-9DE1-10903BBEE04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24400" y="11390912"/>
            <a:ext cx="11277600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5400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5400" dirty="0" err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Vậy</a:t>
            </a:r>
            <a:r>
              <a:rPr lang="en-US" altLang="en-US" sz="5400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altLang="en-US" sz="5400" dirty="0" err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nghiệm</a:t>
            </a:r>
            <a:r>
              <a:rPr lang="en-US" altLang="en-US" sz="5400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5400" dirty="0" err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altLang="en-US" sz="5400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5400" dirty="0" err="1">
                <a:solidFill>
                  <a:srgbClr val="0033CC"/>
                </a:solidFill>
                <a:latin typeface="Times New Roman" panose="02020603050405020304" pitchFamily="18" charset="0"/>
              </a:rPr>
              <a:t>hệ</a:t>
            </a:r>
            <a:r>
              <a:rPr lang="en-US" altLang="en-US" sz="5400" dirty="0">
                <a:solidFill>
                  <a:srgbClr val="0033CC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5400" dirty="0" err="1">
                <a:solidFill>
                  <a:srgbClr val="0033CC"/>
                </a:solidFill>
                <a:latin typeface="Times New Roman" panose="02020603050405020304" pitchFamily="18" charset="0"/>
              </a:rPr>
              <a:t>pt</a:t>
            </a:r>
            <a:r>
              <a:rPr lang="en-US" altLang="en-US" sz="5400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5400" dirty="0" err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altLang="en-US" sz="5400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(x; y)=(-2; 3)</a:t>
            </a:r>
          </a:p>
        </p:txBody>
      </p:sp>
    </p:spTree>
    <p:extLst>
      <p:ext uri="{BB962C8B-B14F-4D97-AF65-F5344CB8AC3E}">
        <p14:creationId xmlns:p14="http://schemas.microsoft.com/office/powerpoint/2010/main" val="9344339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2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Rectangle 36">
            <a:extLst>
              <a:ext uri="{FF2B5EF4-FFF2-40B4-BE49-F238E27FC236}">
                <a16:creationId xmlns:a16="http://schemas.microsoft.com/office/drawing/2014/main" xmlns="" id="{F5045A8E-456E-4038-BA86-BCE4BFFD9B7D}"/>
              </a:ext>
            </a:extLst>
          </p:cNvPr>
          <p:cNvSpPr/>
          <p:nvPr/>
        </p:nvSpPr>
        <p:spPr>
          <a:xfrm>
            <a:off x="2057400" y="3135183"/>
            <a:ext cx="8839200" cy="1538883"/>
          </a:xfrm>
          <a:prstGeom prst="rect">
            <a:avLst/>
          </a:prstGeom>
          <a:noFill/>
          <a:ln w="57150" cmpd="dbl"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r>
              <a:rPr lang="en-US" sz="5000" b="1" dirty="0" err="1">
                <a:solidFill>
                  <a:srgbClr val="FF0000"/>
                </a:solidFill>
                <a:sym typeface="Wingdings 2" panose="05020102010507070707" pitchFamily="18" charset="2"/>
              </a:rPr>
              <a:t>Hoạt</a:t>
            </a:r>
            <a:r>
              <a:rPr lang="en-US" sz="5000" b="1" dirty="0">
                <a:solidFill>
                  <a:srgbClr val="FF0000"/>
                </a:solidFill>
                <a:sym typeface="Wingdings 2" panose="05020102010507070707" pitchFamily="18" charset="2"/>
              </a:rPr>
              <a:t> </a:t>
            </a:r>
            <a:r>
              <a:rPr lang="en-US" sz="5000" b="1" dirty="0" err="1">
                <a:solidFill>
                  <a:srgbClr val="FF0000"/>
                </a:solidFill>
                <a:sym typeface="Wingdings 2" panose="05020102010507070707" pitchFamily="18" charset="2"/>
              </a:rPr>
              <a:t>động</a:t>
            </a:r>
            <a:r>
              <a:rPr lang="en-US" sz="5000" b="1" dirty="0">
                <a:solidFill>
                  <a:srgbClr val="FF0000"/>
                </a:solidFill>
                <a:sym typeface="Wingdings 2" panose="05020102010507070707" pitchFamily="18" charset="2"/>
              </a:rPr>
              <a:t> </a:t>
            </a:r>
            <a:r>
              <a:rPr lang="en-US" sz="5000" b="1" dirty="0" err="1">
                <a:solidFill>
                  <a:srgbClr val="FF0000"/>
                </a:solidFill>
                <a:sym typeface="Wingdings 2" panose="05020102010507070707" pitchFamily="18" charset="2"/>
              </a:rPr>
              <a:t>theo</a:t>
            </a:r>
            <a:r>
              <a:rPr lang="en-US" sz="5000" b="1" dirty="0">
                <a:solidFill>
                  <a:srgbClr val="FF0000"/>
                </a:solidFill>
                <a:sym typeface="Wingdings 2" panose="05020102010507070707" pitchFamily="18" charset="2"/>
              </a:rPr>
              <a:t> </a:t>
            </a:r>
            <a:r>
              <a:rPr lang="en-US" sz="5000" b="1" dirty="0" err="1">
                <a:solidFill>
                  <a:srgbClr val="FF0000"/>
                </a:solidFill>
                <a:sym typeface="Wingdings 2" panose="05020102010507070707" pitchFamily="18" charset="2"/>
              </a:rPr>
              <a:t>nhóm</a:t>
            </a:r>
            <a:endParaRPr lang="en-US" sz="5000" b="1" dirty="0">
              <a:solidFill>
                <a:srgbClr val="FF0000"/>
              </a:solidFill>
              <a:sym typeface="Wingdings 2" panose="05020102010507070707" pitchFamily="18" charset="2"/>
            </a:endParaRPr>
          </a:p>
          <a:p>
            <a:endParaRPr lang="vi-VN" sz="4400" dirty="0">
              <a:solidFill>
                <a:schemeClr val="tx1"/>
              </a:solidFill>
            </a:endParaRPr>
          </a:p>
        </p:txBody>
      </p:sp>
      <p:sp>
        <p:nvSpPr>
          <p:cNvPr id="18" name="Text Box 6"/>
          <p:cNvSpPr txBox="1">
            <a:spLocks noChangeArrowheads="1"/>
          </p:cNvSpPr>
          <p:nvPr/>
        </p:nvSpPr>
        <p:spPr bwMode="auto">
          <a:xfrm>
            <a:off x="0" y="4592483"/>
            <a:ext cx="9958355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sz="4400" b="1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r>
              <a:rPr lang="en-US" sz="44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hệ</a:t>
            </a:r>
            <a:r>
              <a:rPr lang="en-US" sz="44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</a:t>
            </a:r>
            <a:r>
              <a:rPr lang="vi-VN" sz="44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ươ</a:t>
            </a:r>
            <a:r>
              <a:rPr lang="en-US" sz="4400" b="1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</a:t>
            </a:r>
            <a:r>
              <a:rPr lang="en-US" sz="44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sz="44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44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9" name="Text Box 7"/>
              <p:cNvSpPr txBox="1">
                <a:spLocks noChangeArrowheads="1"/>
              </p:cNvSpPr>
              <p:nvPr/>
            </p:nvSpPr>
            <p:spPr bwMode="auto">
              <a:xfrm>
                <a:off x="2035628" y="6243464"/>
                <a:ext cx="10537371" cy="132741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4400" b="1" u="sng" dirty="0" smtClean="0">
                    <a:solidFill>
                      <a:srgbClr val="C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Nhóm</a:t>
                </a:r>
                <a:r>
                  <a:rPr lang="en-US" sz="4400" b="1" u="sng" dirty="0">
                    <a:solidFill>
                      <a:srgbClr val="C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1</a:t>
                </a:r>
                <a:r>
                  <a:rPr lang="en-US" sz="3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</a:t>
                </a:r>
                <a14:m>
                  <m:oMath xmlns:m="http://schemas.openxmlformats.org/officeDocument/2006/math">
                    <m:d>
                      <m:dPr>
                        <m:begChr m:val="{"/>
                        <m:endChr m:val=""/>
                        <m:ctrlPr>
                          <a:rPr lang="en-US" i="1" smtClean="0"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en-US" i="1" smtClean="0">
                                <a:latin typeface="Cambria Math"/>
                                <a:cs typeface="Times New Roman" panose="02020603050405020304" pitchFamily="18" charset="0"/>
                              </a:rPr>
                            </m:ctrlPr>
                          </m:eqArrPr>
                          <m:e>
                            <m:r>
                              <a:rPr lang="en-US" b="0" i="1" smtClean="0">
                                <a:latin typeface="Cambria Math"/>
                                <a:cs typeface="Times New Roman" panose="02020603050405020304" pitchFamily="18" charset="0"/>
                              </a:rPr>
                              <m:t>2</m:t>
                            </m:r>
                            <m:r>
                              <a:rPr lang="en-US" b="0" i="1" smtClean="0">
                                <a:latin typeface="Cambria Math"/>
                                <a:cs typeface="Times New Roman" panose="02020603050405020304" pitchFamily="18" charset="0"/>
                              </a:rPr>
                              <m:t>𝑥</m:t>
                            </m:r>
                            <m:r>
                              <a:rPr lang="en-US" b="0" i="1" smtClean="0">
                                <a:latin typeface="Cambria Math"/>
                                <a:cs typeface="Times New Roman" panose="02020603050405020304" pitchFamily="18" charset="0"/>
                              </a:rPr>
                              <m:t>−3</m:t>
                            </m:r>
                            <m:r>
                              <a:rPr lang="en-US" b="0" i="1" smtClean="0">
                                <a:latin typeface="Cambria Math"/>
                                <a:cs typeface="Times New Roman" panose="02020603050405020304" pitchFamily="18" charset="0"/>
                              </a:rPr>
                              <m:t>𝑦</m:t>
                            </m:r>
                            <m:r>
                              <a:rPr lang="en-US" b="0" i="1" smtClean="0">
                                <a:latin typeface="Cambria Math"/>
                                <a:cs typeface="Times New Roman" panose="02020603050405020304" pitchFamily="18" charset="0"/>
                              </a:rPr>
                              <m:t>=1</m:t>
                            </m:r>
                          </m:e>
                          <m:e>
                            <m:r>
                              <a:rPr lang="en-US" b="0" i="1" smtClean="0">
                                <a:latin typeface="Cambria Math"/>
                                <a:cs typeface="Times New Roman" panose="02020603050405020304" pitchFamily="18" charset="0"/>
                              </a:rPr>
                              <m:t>𝑥</m:t>
                            </m:r>
                            <m:r>
                              <a:rPr lang="en-US" b="0" i="1" smtClean="0">
                                <a:latin typeface="Cambria Math"/>
                                <a:cs typeface="Times New Roman" panose="02020603050405020304" pitchFamily="18" charset="0"/>
                              </a:rPr>
                              <m:t>+2</m:t>
                            </m:r>
                            <m:r>
                              <a:rPr lang="en-US" b="0" i="1" smtClean="0">
                                <a:latin typeface="Cambria Math"/>
                                <a:cs typeface="Times New Roman" panose="02020603050405020304" pitchFamily="18" charset="0"/>
                              </a:rPr>
                              <m:t>𝑦</m:t>
                            </m:r>
                            <m:r>
                              <a:rPr lang="en-US" b="0" i="1" smtClean="0">
                                <a:latin typeface="Cambria Math"/>
                                <a:cs typeface="Times New Roman" panose="02020603050405020304" pitchFamily="18" charset="0"/>
                              </a:rPr>
                              <m:t>=3</m:t>
                            </m:r>
                          </m:e>
                        </m:eqArr>
                      </m:e>
                    </m:d>
                  </m:oMath>
                </a14:m>
                <a:endParaRPr lang="en-US" sz="32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19" name="Text 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035628" y="6243464"/>
                <a:ext cx="10537371" cy="1327415"/>
              </a:xfrm>
              <a:prstGeom prst="rect">
                <a:avLst/>
              </a:prstGeom>
              <a:blipFill rotWithShape="1">
                <a:blip r:embed="rId3"/>
                <a:stretch>
                  <a:fillRect l="-2373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8" name="Text Box 7"/>
              <p:cNvSpPr txBox="1">
                <a:spLocks noChangeArrowheads="1"/>
              </p:cNvSpPr>
              <p:nvPr/>
            </p:nvSpPr>
            <p:spPr bwMode="auto">
              <a:xfrm>
                <a:off x="11633858" y="6576472"/>
                <a:ext cx="10537371" cy="106054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4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ĐS: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4400" b="0" i="1" smtClean="0"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4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  <m:r>
                          <a:rPr lang="en-US" sz="4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;</m:t>
                        </m:r>
                        <m:r>
                          <a:rPr lang="en-US" sz="4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𝑦</m:t>
                        </m:r>
                      </m:e>
                    </m:d>
                    <m:r>
                      <a:rPr lang="en-US" sz="4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=(</m:t>
                    </m:r>
                    <m:f>
                      <m:fPr>
                        <m:ctrlPr>
                          <a:rPr lang="en-US" sz="4400" b="0" i="1" smtClean="0"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4400" b="0" i="1" smtClean="0">
                            <a:latin typeface="Cambria Math"/>
                            <a:cs typeface="Times New Roman" panose="02020603050405020304" pitchFamily="18" charset="0"/>
                          </a:rPr>
                          <m:t>11</m:t>
                        </m:r>
                      </m:num>
                      <m:den>
                        <m:r>
                          <a:rPr lang="en-US" sz="4400" b="0" i="1" smtClean="0">
                            <a:latin typeface="Cambria Math"/>
                            <a:cs typeface="Times New Roman" panose="02020603050405020304" pitchFamily="18" charset="0"/>
                          </a:rPr>
                          <m:t>7</m:t>
                        </m:r>
                      </m:den>
                    </m:f>
                    <m:r>
                      <a:rPr lang="en-US" sz="4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;</m:t>
                    </m:r>
                    <m:f>
                      <m:fPr>
                        <m:ctrlPr>
                          <a:rPr lang="en-US" sz="4400" b="0" i="1" smtClean="0"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4400" b="0" i="1" smtClean="0">
                            <a:latin typeface="Cambria Math"/>
                            <a:cs typeface="Times New Roman" panose="02020603050405020304" pitchFamily="18" charset="0"/>
                          </a:rPr>
                          <m:t>5</m:t>
                        </m:r>
                      </m:num>
                      <m:den>
                        <m:r>
                          <a:rPr lang="en-US" sz="4400" b="0" i="1" smtClean="0">
                            <a:latin typeface="Cambria Math"/>
                            <a:cs typeface="Times New Roman" panose="02020603050405020304" pitchFamily="18" charset="0"/>
                          </a:rPr>
                          <m:t>7</m:t>
                        </m:r>
                      </m:den>
                    </m:f>
                    <m:r>
                      <a:rPr lang="en-US" sz="4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endParaRPr lang="en-US" sz="32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28" name="Text 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1633858" y="6576472"/>
                <a:ext cx="10537371" cy="1060547"/>
              </a:xfrm>
              <a:prstGeom prst="rect">
                <a:avLst/>
              </a:prstGeom>
              <a:blipFill rotWithShape="1">
                <a:blip r:embed="rId4"/>
                <a:stretch>
                  <a:fillRect l="-2313" b="-12644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9" name="Text Box 7"/>
              <p:cNvSpPr txBox="1">
                <a:spLocks noChangeArrowheads="1"/>
              </p:cNvSpPr>
              <p:nvPr/>
            </p:nvSpPr>
            <p:spPr bwMode="auto">
              <a:xfrm>
                <a:off x="2057400" y="9439807"/>
                <a:ext cx="10537371" cy="220489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4400" b="1" u="sng" dirty="0" smtClean="0">
                    <a:solidFill>
                      <a:srgbClr val="C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Nhóm 2</a:t>
                </a:r>
                <a:r>
                  <a:rPr lang="en-US" sz="4400" b="1" dirty="0">
                    <a:solidFill>
                      <a:srgbClr val="C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</a:t>
                </a:r>
                <a14:m>
                  <m:oMath xmlns:m="http://schemas.openxmlformats.org/officeDocument/2006/math">
                    <m:r>
                      <a:rPr lang="en-US" b="1" i="0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  <m:d>
                      <m:dPr>
                        <m:begChr m:val="{"/>
                        <m:endChr m:val=""/>
                        <m:ctrlPr>
                          <a:rPr lang="en-US" b="1" i="1" smtClean="0">
                            <a:solidFill>
                              <a:schemeClr val="tx1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en-US" b="1" i="1" smtClean="0">
                                <a:solidFill>
                                  <a:schemeClr val="tx1"/>
                                </a:solidFill>
                                <a:latin typeface="Cambria Math"/>
                                <a:cs typeface="Times New Roman" panose="02020603050405020304" pitchFamily="18" charset="0"/>
                              </a:rPr>
                            </m:ctrlPr>
                          </m:eqArrPr>
                          <m:e>
                            <m:f>
                              <m:fPr>
                                <m:ctrlPr>
                                  <a:rPr lang="en-US" b="1" i="1" smtClean="0">
                                    <a:solidFill>
                                      <a:schemeClr val="tx1"/>
                                    </a:solidFill>
                                    <a:latin typeface="Cambria Math"/>
                                    <a:cs typeface="Times New Roman" panose="020206030504050203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b="1" i="1" smtClean="0">
                                    <a:solidFill>
                                      <a:schemeClr val="tx1"/>
                                    </a:solidFill>
                                    <a:latin typeface="Cambria Math"/>
                                    <a:cs typeface="Times New Roman" panose="02020603050405020304" pitchFamily="18" charset="0"/>
                                  </a:rPr>
                                  <m:t>𝟐</m:t>
                                </m:r>
                              </m:num>
                              <m:den>
                                <m:r>
                                  <a:rPr lang="en-US" b="1" i="1" smtClean="0">
                                    <a:solidFill>
                                      <a:schemeClr val="tx1"/>
                                    </a:solidFill>
                                    <a:latin typeface="Cambria Math"/>
                                    <a:cs typeface="Times New Roman" panose="02020603050405020304" pitchFamily="18" charset="0"/>
                                  </a:rPr>
                                  <m:t>𝟑</m:t>
                                </m:r>
                              </m:den>
                            </m:f>
                            <m:r>
                              <a:rPr lang="en-US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𝑥</m:t>
                            </m:r>
                            <m:r>
                              <a:rPr lang="en-US" b="0" i="1" smtClean="0">
                                <a:solidFill>
                                  <a:schemeClr val="tx1"/>
                                </a:solidFill>
                                <a:latin typeface="Cambria Math"/>
                                <a:cs typeface="Times New Roman" panose="02020603050405020304" pitchFamily="18" charset="0"/>
                              </a:rPr>
                              <m:t>+</m:t>
                            </m:r>
                            <m:f>
                              <m:fPr>
                                <m:ctrlPr>
                                  <a:rPr lang="el-GR" b="0" i="1" smtClean="0">
                                    <a:solidFill>
                                      <a:schemeClr val="tx1"/>
                                    </a:solidFill>
                                    <a:latin typeface="Cambria Math"/>
                                    <a:cs typeface="Times New Roman" panose="020206030504050203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b="0" i="1" smtClean="0">
                                    <a:solidFill>
                                      <a:schemeClr val="tx1"/>
                                    </a:solidFill>
                                    <a:latin typeface="Cambria Math"/>
                                    <a:cs typeface="Times New Roman" panose="02020603050405020304" pitchFamily="18" charset="0"/>
                                  </a:rPr>
                                  <m:t>1</m:t>
                                </m:r>
                              </m:num>
                              <m:den>
                                <m:r>
                                  <a:rPr lang="el-GR" b="0" i="1" smtClean="0">
                                    <a:solidFill>
                                      <a:schemeClr val="tx1"/>
                                    </a:solidFill>
                                    <a:latin typeface="Cambria Math"/>
                                    <a:cs typeface="Times New Roman" panose="02020603050405020304" pitchFamily="18" charset="0"/>
                                  </a:rPr>
                                  <m:t>2</m:t>
                                </m:r>
                              </m:den>
                            </m:f>
                            <m:r>
                              <a:rPr lang="en-US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𝑦</m:t>
                            </m:r>
                            <m:r>
                              <a:rPr lang="en-US" i="1">
                                <a:solidFill>
                                  <a:schemeClr val="tx1"/>
                                </a:solidFill>
                                <a:latin typeface="Cambria Math"/>
                                <a:cs typeface="Times New Roman" panose="02020603050405020304" pitchFamily="18" charset="0"/>
                              </a:rPr>
                              <m:t>=</m:t>
                            </m:r>
                            <m:f>
                              <m:fPr>
                                <m:ctrlPr>
                                  <a:rPr lang="en-US" i="1" smtClean="0">
                                    <a:solidFill>
                                      <a:schemeClr val="tx1"/>
                                    </a:solidFill>
                                    <a:latin typeface="Cambria Math"/>
                                    <a:cs typeface="Times New Roman" panose="020206030504050203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b="0" i="1" smtClean="0">
                                    <a:solidFill>
                                      <a:schemeClr val="tx1"/>
                                    </a:solidFill>
                                    <a:latin typeface="Cambria Math"/>
                                    <a:cs typeface="Times New Roman" panose="02020603050405020304" pitchFamily="18" charset="0"/>
                                  </a:rPr>
                                  <m:t>2</m:t>
                                </m:r>
                              </m:num>
                              <m:den>
                                <m:r>
                                  <a:rPr lang="en-US" b="0" i="1" smtClean="0">
                                    <a:solidFill>
                                      <a:schemeClr val="tx1"/>
                                    </a:solidFill>
                                    <a:latin typeface="Cambria Math"/>
                                    <a:cs typeface="Times New Roman" panose="02020603050405020304" pitchFamily="18" charset="0"/>
                                  </a:rPr>
                                  <m:t>3</m:t>
                                </m:r>
                              </m:den>
                            </m:f>
                          </m:e>
                          <m:e>
                            <m:f>
                              <m:fPr>
                                <m:ctrlPr>
                                  <a:rPr lang="en-US" b="1" i="1" smtClean="0">
                                    <a:solidFill>
                                      <a:schemeClr val="tx1"/>
                                    </a:solidFill>
                                    <a:latin typeface="Cambria Math"/>
                                    <a:cs typeface="Times New Roman" panose="020206030504050203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b="1" i="1" smtClean="0">
                                    <a:solidFill>
                                      <a:schemeClr val="tx1"/>
                                    </a:solidFill>
                                    <a:latin typeface="Cambria Math"/>
                                    <a:cs typeface="Times New Roman" panose="02020603050405020304" pitchFamily="18" charset="0"/>
                                  </a:rPr>
                                  <m:t>𝟏</m:t>
                                </m:r>
                              </m:num>
                              <m:den>
                                <m:r>
                                  <a:rPr lang="en-US" b="1" i="1" smtClean="0">
                                    <a:solidFill>
                                      <a:schemeClr val="tx1"/>
                                    </a:solidFill>
                                    <a:latin typeface="Cambria Math"/>
                                    <a:cs typeface="Times New Roman" panose="02020603050405020304" pitchFamily="18" charset="0"/>
                                  </a:rPr>
                                  <m:t>𝟑</m:t>
                                </m:r>
                              </m:den>
                            </m:f>
                            <m:r>
                              <a:rPr lang="en-US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US" b="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−</m:t>
                            </m:r>
                            <m:f>
                              <m:fPr>
                                <m:ctrlPr>
                                  <a:rPr lang="en-US" b="0" i="1" smtClean="0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</m:ctrlPr>
                              </m:fPr>
                              <m:num>
                                <m:r>
                                  <a:rPr lang="en-US" b="0" i="1" smtClean="0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3</m:t>
                                </m:r>
                              </m:num>
                              <m:den>
                                <m:r>
                                  <a:rPr lang="en-US" b="0" i="1" smtClean="0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4</m:t>
                                </m:r>
                              </m:den>
                            </m:f>
                            <m:r>
                              <a:rPr lang="en-US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𝑦</m:t>
                            </m:r>
                            <m:r>
                              <a:rPr lang="en-US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=</m:t>
                            </m:r>
                            <m:f>
                              <m:fPr>
                                <m:ctrlPr>
                                  <a:rPr lang="en-US" i="1" smtClean="0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</m:ctrlPr>
                              </m:fPr>
                              <m:num>
                                <m:r>
                                  <a:rPr lang="en-US" b="0" i="1" smtClean="0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1</m:t>
                                </m:r>
                              </m:num>
                              <m:den>
                                <m:r>
                                  <a:rPr lang="en-US" b="0" i="1" smtClean="0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2</m:t>
                                </m:r>
                              </m:den>
                            </m:f>
                          </m:e>
                        </m:eqArr>
                      </m:e>
                    </m:d>
                  </m:oMath>
                </a14:m>
                <a:endParaRPr lang="en-US" sz="32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29" name="Text 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057400" y="9439807"/>
                <a:ext cx="10537371" cy="2204899"/>
              </a:xfrm>
              <a:prstGeom prst="rect">
                <a:avLst/>
              </a:prstGeom>
              <a:blipFill rotWithShape="1">
                <a:blip r:embed="rId5"/>
                <a:stretch>
                  <a:fillRect l="-2373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0" name="Text Box 7"/>
              <p:cNvSpPr txBox="1">
                <a:spLocks noChangeArrowheads="1"/>
              </p:cNvSpPr>
              <p:nvPr/>
            </p:nvSpPr>
            <p:spPr bwMode="auto">
              <a:xfrm>
                <a:off x="11633859" y="10012497"/>
                <a:ext cx="10537371" cy="105445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4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ĐS: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4400" b="0" i="1" smtClean="0"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4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  <m:r>
                          <a:rPr lang="en-US" sz="4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;</m:t>
                        </m:r>
                        <m:r>
                          <a:rPr lang="en-US" sz="4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𝑦</m:t>
                        </m:r>
                      </m:e>
                    </m:d>
                    <m:r>
                      <a:rPr lang="en-US" sz="4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=(</m:t>
                    </m:r>
                    <m:f>
                      <m:fPr>
                        <m:ctrlPr>
                          <a:rPr lang="en-US" sz="4400" b="0" i="1" smtClean="0"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4400" b="0" i="1" smtClean="0">
                            <a:latin typeface="Cambria Math"/>
                            <a:cs typeface="Times New Roman" panose="02020603050405020304" pitchFamily="18" charset="0"/>
                          </a:rPr>
                          <m:t>9</m:t>
                        </m:r>
                      </m:num>
                      <m:den>
                        <m:r>
                          <a:rPr lang="en-US" sz="4400" b="0" i="1" smtClean="0">
                            <a:latin typeface="Cambria Math"/>
                            <a:cs typeface="Times New Roman" panose="02020603050405020304" pitchFamily="18" charset="0"/>
                          </a:rPr>
                          <m:t>8</m:t>
                        </m:r>
                      </m:den>
                    </m:f>
                    <m:r>
                      <a:rPr lang="en-US" sz="4400" b="0" i="1" smtClean="0">
                        <a:latin typeface="Cambria Math"/>
                        <a:cs typeface="Times New Roman" panose="02020603050405020304" pitchFamily="18" charset="0"/>
                      </a:rPr>
                      <m:t>;−</m:t>
                    </m:r>
                    <m:f>
                      <m:fPr>
                        <m:ctrlPr>
                          <a:rPr lang="en-US" sz="4400" b="0" i="1" smtClean="0"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4400" b="0" i="1" smtClean="0">
                            <a:latin typeface="Cambria Math"/>
                            <a:cs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4400" b="0" i="1" smtClean="0">
                            <a:latin typeface="Cambria Math"/>
                            <a:cs typeface="Times New Roman" panose="02020603050405020304" pitchFamily="18" charset="0"/>
                          </a:rPr>
                          <m:t>6</m:t>
                        </m:r>
                      </m:den>
                    </m:f>
                    <m:r>
                      <a:rPr lang="en-US" sz="4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endParaRPr lang="en-US" sz="32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30" name="Text 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1633859" y="10012497"/>
                <a:ext cx="10537371" cy="1054456"/>
              </a:xfrm>
              <a:prstGeom prst="rect">
                <a:avLst/>
              </a:prstGeom>
              <a:blipFill rotWithShape="1">
                <a:blip r:embed="rId6"/>
                <a:stretch>
                  <a:fillRect l="-2313" b="-12139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770847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/>
      <p:bldP spid="18" grpId="0"/>
      <p:bldP spid="19" grpId="0"/>
      <p:bldP spid="29" grpId="0"/>
      <p:bldP spid="30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2" name="Group 151"/>
          <p:cNvGrpSpPr/>
          <p:nvPr/>
        </p:nvGrpSpPr>
        <p:grpSpPr>
          <a:xfrm>
            <a:off x="1334767" y="6969033"/>
            <a:ext cx="22136901" cy="6545132"/>
            <a:chOff x="1205494" y="6941416"/>
            <a:chExt cx="22139783" cy="6545984"/>
          </a:xfrm>
        </p:grpSpPr>
        <p:sp>
          <p:nvSpPr>
            <p:cNvPr id="125" name="Rounded Rectangle 124"/>
            <p:cNvSpPr/>
            <p:nvPr/>
          </p:nvSpPr>
          <p:spPr>
            <a:xfrm>
              <a:off x="1209586" y="7179457"/>
              <a:ext cx="22135691" cy="6307943"/>
            </a:xfrm>
            <a:prstGeom prst="roundRect">
              <a:avLst>
                <a:gd name="adj" fmla="val 2239"/>
              </a:avLst>
            </a:prstGeom>
            <a:solidFill>
              <a:schemeClr val="accent6">
                <a:lumMod val="20000"/>
                <a:lumOff val="80000"/>
              </a:schemeClr>
            </a:solidFill>
            <a:ln w="19050">
              <a:solidFill>
                <a:schemeClr val="accent6">
                  <a:lumMod val="50000"/>
                </a:schemeClr>
              </a:solidFill>
            </a:ln>
            <a:effectLst>
              <a:innerShdw blurRad="114300">
                <a:prstClr val="black"/>
              </a:inn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200"/>
            </a:p>
          </p:txBody>
        </p:sp>
        <p:grpSp>
          <p:nvGrpSpPr>
            <p:cNvPr id="151" name="Group 150"/>
            <p:cNvGrpSpPr/>
            <p:nvPr/>
          </p:nvGrpSpPr>
          <p:grpSpPr>
            <a:xfrm>
              <a:off x="1205494" y="6941416"/>
              <a:ext cx="3493741" cy="831105"/>
              <a:chOff x="1205494" y="6941416"/>
              <a:chExt cx="3493741" cy="831105"/>
            </a:xfrm>
          </p:grpSpPr>
          <p:sp>
            <p:nvSpPr>
              <p:cNvPr id="127" name="Freeform 20"/>
              <p:cNvSpPr>
                <a:spLocks/>
              </p:cNvSpPr>
              <p:nvPr/>
            </p:nvSpPr>
            <p:spPr bwMode="auto">
              <a:xfrm rot="16200000" flipV="1">
                <a:off x="2608156" y="5810396"/>
                <a:ext cx="782727" cy="3056880"/>
              </a:xfrm>
              <a:prstGeom prst="round1Rect">
                <a:avLst/>
              </a:prstGeom>
              <a:solidFill>
                <a:schemeClr val="bg1"/>
              </a:solidFill>
              <a:ln w="57150">
                <a:solidFill>
                  <a:schemeClr val="accent6">
                    <a:lumMod val="50000"/>
                  </a:schemeClr>
                </a:solidFill>
              </a:ln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p:spPr>
            <p:txBody>
              <a:bodyPr vert="horz" wrap="square" lIns="91428" tIns="45714" rIns="91428" bIns="45714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3200"/>
              </a:p>
            </p:txBody>
          </p:sp>
          <p:sp>
            <p:nvSpPr>
              <p:cNvPr id="128" name="TextBox 127"/>
              <p:cNvSpPr txBox="1"/>
              <p:nvPr/>
            </p:nvSpPr>
            <p:spPr>
              <a:xfrm>
                <a:off x="2057667" y="6941416"/>
                <a:ext cx="2641568" cy="83110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4800" b="1" dirty="0" err="1">
                    <a:solidFill>
                      <a:srgbClr val="FF0000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Bài</a:t>
                </a:r>
                <a:r>
                  <a:rPr lang="en-US" sz="4800" b="1" dirty="0">
                    <a:solidFill>
                      <a:srgbClr val="FF0000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 </a:t>
                </a:r>
                <a:r>
                  <a:rPr lang="en-US" sz="4800" b="1" dirty="0" err="1">
                    <a:solidFill>
                      <a:srgbClr val="FF0000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giải</a:t>
                </a:r>
                <a:endParaRPr lang="en-US" sz="4800" b="1" dirty="0">
                  <a:solidFill>
                    <a:srgbClr val="FF000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129" name="Round Diagonal Corner Rectangle 128"/>
              <p:cNvSpPr/>
              <p:nvPr/>
            </p:nvSpPr>
            <p:spPr>
              <a:xfrm flipV="1">
                <a:off x="1205494" y="6951957"/>
                <a:ext cx="774046" cy="775029"/>
              </a:xfrm>
              <a:prstGeom prst="round2DiagRect">
                <a:avLst/>
              </a:prstGeom>
              <a:solidFill>
                <a:schemeClr val="accent6">
                  <a:lumMod val="75000"/>
                </a:schemeClr>
              </a:solidFill>
              <a:ln w="57150">
                <a:solidFill>
                  <a:schemeClr val="accent6">
                    <a:lumMod val="50000"/>
                  </a:schemeClr>
                </a:solidFill>
              </a:ln>
              <a:effectLst>
                <a:innerShdw blurRad="114300">
                  <a:prstClr val="black"/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3200"/>
              </a:p>
            </p:txBody>
          </p:sp>
          <p:sp>
            <p:nvSpPr>
              <p:cNvPr id="8" name="Freeform 15"/>
              <p:cNvSpPr>
                <a:spLocks noEditPoints="1"/>
              </p:cNvSpPr>
              <p:nvPr/>
            </p:nvSpPr>
            <p:spPr bwMode="auto">
              <a:xfrm>
                <a:off x="1375232" y="7017843"/>
                <a:ext cx="501844" cy="640616"/>
              </a:xfrm>
              <a:custGeom>
                <a:avLst/>
                <a:gdLst>
                  <a:gd name="T0" fmla="*/ 135 w 145"/>
                  <a:gd name="T1" fmla="*/ 72 h 197"/>
                  <a:gd name="T2" fmla="*/ 72 w 145"/>
                  <a:gd name="T3" fmla="*/ 135 h 197"/>
                  <a:gd name="T4" fmla="*/ 9 w 145"/>
                  <a:gd name="T5" fmla="*/ 72 h 197"/>
                  <a:gd name="T6" fmla="*/ 72 w 145"/>
                  <a:gd name="T7" fmla="*/ 9 h 197"/>
                  <a:gd name="T8" fmla="*/ 115 w 145"/>
                  <a:gd name="T9" fmla="*/ 26 h 197"/>
                  <a:gd name="T10" fmla="*/ 60 w 145"/>
                  <a:gd name="T11" fmla="*/ 82 h 197"/>
                  <a:gd name="T12" fmla="*/ 30 w 145"/>
                  <a:gd name="T13" fmla="*/ 60 h 197"/>
                  <a:gd name="T14" fmla="*/ 20 w 145"/>
                  <a:gd name="T15" fmla="*/ 68 h 197"/>
                  <a:gd name="T16" fmla="*/ 61 w 145"/>
                  <a:gd name="T17" fmla="*/ 126 h 197"/>
                  <a:gd name="T18" fmla="*/ 123 w 145"/>
                  <a:gd name="T19" fmla="*/ 35 h 197"/>
                  <a:gd name="T20" fmla="*/ 135 w 145"/>
                  <a:gd name="T21" fmla="*/ 72 h 197"/>
                  <a:gd name="T22" fmla="*/ 145 w 145"/>
                  <a:gd name="T23" fmla="*/ 12 h 197"/>
                  <a:gd name="T24" fmla="*/ 135 w 145"/>
                  <a:gd name="T25" fmla="*/ 12 h 197"/>
                  <a:gd name="T26" fmla="*/ 123 w 145"/>
                  <a:gd name="T27" fmla="*/ 21 h 197"/>
                  <a:gd name="T28" fmla="*/ 72 w 145"/>
                  <a:gd name="T29" fmla="*/ 0 h 197"/>
                  <a:gd name="T30" fmla="*/ 0 w 145"/>
                  <a:gd name="T31" fmla="*/ 72 h 197"/>
                  <a:gd name="T32" fmla="*/ 30 w 145"/>
                  <a:gd name="T33" fmla="*/ 131 h 197"/>
                  <a:gd name="T34" fmla="*/ 7 w 145"/>
                  <a:gd name="T35" fmla="*/ 175 h 197"/>
                  <a:gd name="T36" fmla="*/ 13 w 145"/>
                  <a:gd name="T37" fmla="*/ 193 h 197"/>
                  <a:gd name="T38" fmla="*/ 32 w 145"/>
                  <a:gd name="T39" fmla="*/ 187 h 197"/>
                  <a:gd name="T40" fmla="*/ 51 w 145"/>
                  <a:gd name="T41" fmla="*/ 141 h 197"/>
                  <a:gd name="T42" fmla="*/ 51 w 145"/>
                  <a:gd name="T43" fmla="*/ 141 h 197"/>
                  <a:gd name="T44" fmla="*/ 72 w 145"/>
                  <a:gd name="T45" fmla="*/ 145 h 197"/>
                  <a:gd name="T46" fmla="*/ 145 w 145"/>
                  <a:gd name="T47" fmla="*/ 72 h 197"/>
                  <a:gd name="T48" fmla="*/ 129 w 145"/>
                  <a:gd name="T49" fmla="*/ 28 h 197"/>
                  <a:gd name="T50" fmla="*/ 145 w 145"/>
                  <a:gd name="T51" fmla="*/ 12 h 1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145" h="197">
                    <a:moveTo>
                      <a:pt x="135" y="72"/>
                    </a:moveTo>
                    <a:cubicBezTo>
                      <a:pt x="135" y="107"/>
                      <a:pt x="107" y="135"/>
                      <a:pt x="72" y="135"/>
                    </a:cubicBezTo>
                    <a:cubicBezTo>
                      <a:pt x="37" y="135"/>
                      <a:pt x="9" y="107"/>
                      <a:pt x="9" y="72"/>
                    </a:cubicBezTo>
                    <a:cubicBezTo>
                      <a:pt x="9" y="37"/>
                      <a:pt x="37" y="9"/>
                      <a:pt x="72" y="9"/>
                    </a:cubicBezTo>
                    <a:cubicBezTo>
                      <a:pt x="89" y="9"/>
                      <a:pt x="104" y="15"/>
                      <a:pt x="115" y="26"/>
                    </a:cubicBezTo>
                    <a:cubicBezTo>
                      <a:pt x="101" y="38"/>
                      <a:pt x="80" y="57"/>
                      <a:pt x="60" y="82"/>
                    </a:cubicBezTo>
                    <a:cubicBezTo>
                      <a:pt x="50" y="74"/>
                      <a:pt x="40" y="67"/>
                      <a:pt x="30" y="60"/>
                    </a:cubicBezTo>
                    <a:cubicBezTo>
                      <a:pt x="26" y="63"/>
                      <a:pt x="24" y="65"/>
                      <a:pt x="20" y="68"/>
                    </a:cubicBezTo>
                    <a:cubicBezTo>
                      <a:pt x="34" y="88"/>
                      <a:pt x="47" y="107"/>
                      <a:pt x="61" y="126"/>
                    </a:cubicBezTo>
                    <a:cubicBezTo>
                      <a:pt x="80" y="95"/>
                      <a:pt x="99" y="63"/>
                      <a:pt x="123" y="35"/>
                    </a:cubicBezTo>
                    <a:cubicBezTo>
                      <a:pt x="130" y="45"/>
                      <a:pt x="135" y="58"/>
                      <a:pt x="135" y="72"/>
                    </a:cubicBezTo>
                    <a:close/>
                    <a:moveTo>
                      <a:pt x="145" y="12"/>
                    </a:moveTo>
                    <a:cubicBezTo>
                      <a:pt x="141" y="12"/>
                      <a:pt x="138" y="12"/>
                      <a:pt x="135" y="12"/>
                    </a:cubicBezTo>
                    <a:cubicBezTo>
                      <a:pt x="135" y="12"/>
                      <a:pt x="130" y="15"/>
                      <a:pt x="123" y="21"/>
                    </a:cubicBezTo>
                    <a:cubicBezTo>
                      <a:pt x="110" y="8"/>
                      <a:pt x="92" y="0"/>
                      <a:pt x="72" y="0"/>
                    </a:cubicBezTo>
                    <a:cubicBezTo>
                      <a:pt x="32" y="0"/>
                      <a:pt x="0" y="32"/>
                      <a:pt x="0" y="72"/>
                    </a:cubicBezTo>
                    <a:cubicBezTo>
                      <a:pt x="0" y="97"/>
                      <a:pt x="11" y="118"/>
                      <a:pt x="30" y="131"/>
                    </a:cubicBezTo>
                    <a:cubicBezTo>
                      <a:pt x="7" y="175"/>
                      <a:pt x="7" y="175"/>
                      <a:pt x="7" y="175"/>
                    </a:cubicBezTo>
                    <a:cubicBezTo>
                      <a:pt x="3" y="182"/>
                      <a:pt x="6" y="190"/>
                      <a:pt x="13" y="193"/>
                    </a:cubicBezTo>
                    <a:cubicBezTo>
                      <a:pt x="20" y="197"/>
                      <a:pt x="28" y="194"/>
                      <a:pt x="32" y="187"/>
                    </a:cubicBezTo>
                    <a:cubicBezTo>
                      <a:pt x="51" y="141"/>
                      <a:pt x="51" y="141"/>
                      <a:pt x="51" y="141"/>
                    </a:cubicBezTo>
                    <a:cubicBezTo>
                      <a:pt x="51" y="141"/>
                      <a:pt x="51" y="141"/>
                      <a:pt x="51" y="141"/>
                    </a:cubicBezTo>
                    <a:cubicBezTo>
                      <a:pt x="58" y="143"/>
                      <a:pt x="65" y="145"/>
                      <a:pt x="72" y="145"/>
                    </a:cubicBezTo>
                    <a:cubicBezTo>
                      <a:pt x="112" y="145"/>
                      <a:pt x="145" y="112"/>
                      <a:pt x="145" y="72"/>
                    </a:cubicBezTo>
                    <a:cubicBezTo>
                      <a:pt x="145" y="55"/>
                      <a:pt x="138" y="40"/>
                      <a:pt x="129" y="28"/>
                    </a:cubicBezTo>
                    <a:cubicBezTo>
                      <a:pt x="134" y="22"/>
                      <a:pt x="139" y="17"/>
                      <a:pt x="145" y="12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148" name="Group 147"/>
          <p:cNvGrpSpPr/>
          <p:nvPr/>
        </p:nvGrpSpPr>
        <p:grpSpPr>
          <a:xfrm>
            <a:off x="381000" y="2362200"/>
            <a:ext cx="23391942" cy="4087555"/>
            <a:chOff x="992187" y="2564544"/>
            <a:chExt cx="22353091" cy="4088087"/>
          </a:xfrm>
        </p:grpSpPr>
        <p:sp>
          <p:nvSpPr>
            <p:cNvPr id="134" name="Rounded Rectangle 133"/>
            <p:cNvSpPr/>
            <p:nvPr/>
          </p:nvSpPr>
          <p:spPr bwMode="auto">
            <a:xfrm>
              <a:off x="1145221" y="2667000"/>
              <a:ext cx="22200057" cy="3985631"/>
            </a:xfrm>
            <a:prstGeom prst="roundRect">
              <a:avLst>
                <a:gd name="adj" fmla="val 5492"/>
              </a:avLst>
            </a:prstGeom>
            <a:solidFill>
              <a:schemeClr val="accent3">
                <a:lumMod val="40000"/>
                <a:lumOff val="60000"/>
              </a:schemeClr>
            </a:solidFill>
            <a:ln w="19050"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2177060">
                <a:defRPr/>
              </a:pPr>
              <a:endParaRPr lang="en-US" sz="3200"/>
            </a:p>
          </p:txBody>
        </p:sp>
        <p:grpSp>
          <p:nvGrpSpPr>
            <p:cNvPr id="135" name="Group 134"/>
            <p:cNvGrpSpPr/>
            <p:nvPr/>
          </p:nvGrpSpPr>
          <p:grpSpPr>
            <a:xfrm>
              <a:off x="992187" y="2564544"/>
              <a:ext cx="3124200" cy="1023459"/>
              <a:chOff x="534987" y="1647866"/>
              <a:chExt cx="4197167" cy="1176337"/>
            </a:xfrm>
          </p:grpSpPr>
          <p:sp>
            <p:nvSpPr>
              <p:cNvPr id="136" name="Isosceles Triangle 44"/>
              <p:cNvSpPr/>
              <p:nvPr/>
            </p:nvSpPr>
            <p:spPr bwMode="auto">
              <a:xfrm rot="5400000" flipV="1">
                <a:off x="534195" y="2602747"/>
                <a:ext cx="227012" cy="215900"/>
              </a:xfrm>
              <a:custGeom>
                <a:avLst/>
                <a:gdLst>
                  <a:gd name="connsiteX0" fmla="*/ 0 w 293725"/>
                  <a:gd name="connsiteY0" fmla="*/ 164224 h 164224"/>
                  <a:gd name="connsiteX1" fmla="*/ 146863 w 293725"/>
                  <a:gd name="connsiteY1" fmla="*/ 0 h 164224"/>
                  <a:gd name="connsiteX2" fmla="*/ 293725 w 293725"/>
                  <a:gd name="connsiteY2" fmla="*/ 164224 h 164224"/>
                  <a:gd name="connsiteX3" fmla="*/ 0 w 293725"/>
                  <a:gd name="connsiteY3" fmla="*/ 164224 h 164224"/>
                  <a:gd name="connsiteX0" fmla="*/ 2363 w 296088"/>
                  <a:gd name="connsiteY0" fmla="*/ 164221 h 164221"/>
                  <a:gd name="connsiteX1" fmla="*/ 0 w 296088"/>
                  <a:gd name="connsiteY1" fmla="*/ 0 h 164221"/>
                  <a:gd name="connsiteX2" fmla="*/ 296088 w 296088"/>
                  <a:gd name="connsiteY2" fmla="*/ 164221 h 164221"/>
                  <a:gd name="connsiteX3" fmla="*/ 2363 w 296088"/>
                  <a:gd name="connsiteY3" fmla="*/ 164221 h 1642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96088" h="164221">
                    <a:moveTo>
                      <a:pt x="2363" y="164221"/>
                    </a:moveTo>
                    <a:cubicBezTo>
                      <a:pt x="1575" y="109481"/>
                      <a:pt x="788" y="54740"/>
                      <a:pt x="0" y="0"/>
                    </a:cubicBezTo>
                    <a:lnTo>
                      <a:pt x="296088" y="164221"/>
                    </a:lnTo>
                    <a:lnTo>
                      <a:pt x="2363" y="164221"/>
                    </a:lnTo>
                    <a:close/>
                  </a:path>
                </a:pathLst>
              </a:custGeom>
              <a:solidFill>
                <a:srgbClr val="135F82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2177060"/>
                <a:endParaRPr lang="en-US" sz="3200">
                  <a:solidFill>
                    <a:prstClr val="white"/>
                  </a:solidFill>
                </a:endParaRPr>
              </a:p>
            </p:txBody>
          </p:sp>
          <p:sp>
            <p:nvSpPr>
              <p:cNvPr id="137" name="Pentagon 136"/>
              <p:cNvSpPr/>
              <p:nvPr/>
            </p:nvSpPr>
            <p:spPr bwMode="auto">
              <a:xfrm>
                <a:off x="534987" y="1647866"/>
                <a:ext cx="4197167" cy="955674"/>
              </a:xfrm>
              <a:prstGeom prst="homePlate">
                <a:avLst>
                  <a:gd name="adj" fmla="val 12444"/>
                </a:avLst>
              </a:prstGeom>
              <a:solidFill>
                <a:srgbClr val="135F82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2177060"/>
                <a:endParaRPr lang="en-US" sz="3200">
                  <a:solidFill>
                    <a:prstClr val="white"/>
                  </a:solidFill>
                </a:endParaRPr>
              </a:p>
            </p:txBody>
          </p:sp>
          <p:grpSp>
            <p:nvGrpSpPr>
              <p:cNvPr id="138" name="Group 11"/>
              <p:cNvGrpSpPr/>
              <p:nvPr/>
            </p:nvGrpSpPr>
            <p:grpSpPr bwMode="auto">
              <a:xfrm>
                <a:off x="683775" y="1836907"/>
                <a:ext cx="582199" cy="537956"/>
                <a:chOff x="7440266" y="3398551"/>
                <a:chExt cx="757238" cy="765175"/>
              </a:xfrm>
              <a:solidFill>
                <a:schemeClr val="bg1">
                  <a:lumMod val="95000"/>
                </a:schemeClr>
              </a:solidFill>
            </p:grpSpPr>
            <p:sp>
              <p:nvSpPr>
                <p:cNvPr id="141" name="Freeform 140"/>
                <p:cNvSpPr>
                  <a:spLocks noEditPoints="1"/>
                </p:cNvSpPr>
                <p:nvPr/>
              </p:nvSpPr>
              <p:spPr bwMode="auto">
                <a:xfrm>
                  <a:off x="7440266" y="3436652"/>
                  <a:ext cx="344488" cy="344489"/>
                </a:xfrm>
                <a:custGeom>
                  <a:avLst/>
                  <a:gdLst/>
                  <a:ahLst/>
                  <a:cxnLst>
                    <a:cxn ang="0">
                      <a:pos x="33" y="184"/>
                    </a:cxn>
                    <a:cxn ang="0">
                      <a:pos x="181" y="184"/>
                    </a:cxn>
                    <a:cxn ang="0">
                      <a:pos x="181" y="33"/>
                    </a:cxn>
                    <a:cxn ang="0">
                      <a:pos x="33" y="33"/>
                    </a:cxn>
                    <a:cxn ang="0">
                      <a:pos x="33" y="184"/>
                    </a:cxn>
                    <a:cxn ang="0">
                      <a:pos x="217" y="217"/>
                    </a:cxn>
                    <a:cxn ang="0">
                      <a:pos x="0" y="217"/>
                    </a:cxn>
                    <a:cxn ang="0">
                      <a:pos x="0" y="0"/>
                    </a:cxn>
                    <a:cxn ang="0">
                      <a:pos x="217" y="0"/>
                    </a:cxn>
                    <a:cxn ang="0">
                      <a:pos x="217" y="217"/>
                    </a:cxn>
                  </a:cxnLst>
                  <a:rect l="0" t="0" r="r" b="b"/>
                  <a:pathLst>
                    <a:path w="217" h="217">
                      <a:moveTo>
                        <a:pt x="33" y="184"/>
                      </a:moveTo>
                      <a:lnTo>
                        <a:pt x="181" y="184"/>
                      </a:lnTo>
                      <a:lnTo>
                        <a:pt x="181" y="33"/>
                      </a:lnTo>
                      <a:lnTo>
                        <a:pt x="33" y="33"/>
                      </a:lnTo>
                      <a:lnTo>
                        <a:pt x="33" y="184"/>
                      </a:lnTo>
                      <a:close/>
                      <a:moveTo>
                        <a:pt x="217" y="217"/>
                      </a:moveTo>
                      <a:lnTo>
                        <a:pt x="0" y="217"/>
                      </a:lnTo>
                      <a:lnTo>
                        <a:pt x="0" y="0"/>
                      </a:lnTo>
                      <a:lnTo>
                        <a:pt x="217" y="0"/>
                      </a:lnTo>
                      <a:lnTo>
                        <a:pt x="217" y="217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2177060">
                    <a:defRPr/>
                  </a:pPr>
                  <a:endParaRPr lang="en-US" sz="3200"/>
                </a:p>
              </p:txBody>
            </p:sp>
            <p:sp>
              <p:nvSpPr>
                <p:cNvPr id="142" name="Freeform 141"/>
                <p:cNvSpPr>
                  <a:spLocks noEditPoints="1"/>
                </p:cNvSpPr>
                <p:nvPr/>
              </p:nvSpPr>
              <p:spPr bwMode="auto">
                <a:xfrm>
                  <a:off x="7440266" y="3814473"/>
                  <a:ext cx="344488" cy="349251"/>
                </a:xfrm>
                <a:custGeom>
                  <a:avLst/>
                  <a:gdLst/>
                  <a:ahLst/>
                  <a:cxnLst>
                    <a:cxn ang="0">
                      <a:pos x="33" y="185"/>
                    </a:cxn>
                    <a:cxn ang="0">
                      <a:pos x="181" y="185"/>
                    </a:cxn>
                    <a:cxn ang="0">
                      <a:pos x="181" y="36"/>
                    </a:cxn>
                    <a:cxn ang="0">
                      <a:pos x="33" y="36"/>
                    </a:cxn>
                    <a:cxn ang="0">
                      <a:pos x="33" y="185"/>
                    </a:cxn>
                    <a:cxn ang="0">
                      <a:pos x="217" y="220"/>
                    </a:cxn>
                    <a:cxn ang="0">
                      <a:pos x="0" y="220"/>
                    </a:cxn>
                    <a:cxn ang="0">
                      <a:pos x="0" y="0"/>
                    </a:cxn>
                    <a:cxn ang="0">
                      <a:pos x="217" y="0"/>
                    </a:cxn>
                    <a:cxn ang="0">
                      <a:pos x="217" y="220"/>
                    </a:cxn>
                  </a:cxnLst>
                  <a:rect l="0" t="0" r="r" b="b"/>
                  <a:pathLst>
                    <a:path w="217" h="220">
                      <a:moveTo>
                        <a:pt x="33" y="185"/>
                      </a:moveTo>
                      <a:lnTo>
                        <a:pt x="181" y="185"/>
                      </a:lnTo>
                      <a:lnTo>
                        <a:pt x="181" y="36"/>
                      </a:lnTo>
                      <a:lnTo>
                        <a:pt x="33" y="36"/>
                      </a:lnTo>
                      <a:lnTo>
                        <a:pt x="33" y="185"/>
                      </a:lnTo>
                      <a:close/>
                      <a:moveTo>
                        <a:pt x="217" y="220"/>
                      </a:moveTo>
                      <a:lnTo>
                        <a:pt x="0" y="220"/>
                      </a:lnTo>
                      <a:lnTo>
                        <a:pt x="0" y="0"/>
                      </a:lnTo>
                      <a:lnTo>
                        <a:pt x="217" y="0"/>
                      </a:lnTo>
                      <a:lnTo>
                        <a:pt x="217" y="22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2177060">
                    <a:defRPr/>
                  </a:pPr>
                  <a:endParaRPr lang="en-US" sz="3200"/>
                </a:p>
              </p:txBody>
            </p:sp>
            <p:sp>
              <p:nvSpPr>
                <p:cNvPr id="143" name="Freeform 142"/>
                <p:cNvSpPr>
                  <a:spLocks/>
                </p:cNvSpPr>
                <p:nvPr/>
              </p:nvSpPr>
              <p:spPr bwMode="auto">
                <a:xfrm>
                  <a:off x="7506941" y="3398551"/>
                  <a:ext cx="341313" cy="288925"/>
                </a:xfrm>
                <a:custGeom>
                  <a:avLst/>
                  <a:gdLst/>
                  <a:ahLst/>
                  <a:cxnLst>
                    <a:cxn ang="0">
                      <a:pos x="76" y="182"/>
                    </a:cxn>
                    <a:cxn ang="0">
                      <a:pos x="0" y="114"/>
                    </a:cxn>
                    <a:cxn ang="0">
                      <a:pos x="24" y="88"/>
                    </a:cxn>
                    <a:cxn ang="0">
                      <a:pos x="73" y="132"/>
                    </a:cxn>
                    <a:cxn ang="0">
                      <a:pos x="187" y="0"/>
                    </a:cxn>
                    <a:cxn ang="0">
                      <a:pos x="215" y="24"/>
                    </a:cxn>
                    <a:cxn ang="0">
                      <a:pos x="76" y="182"/>
                    </a:cxn>
                  </a:cxnLst>
                  <a:rect l="0" t="0" r="r" b="b"/>
                  <a:pathLst>
                    <a:path w="215" h="182">
                      <a:moveTo>
                        <a:pt x="76" y="182"/>
                      </a:moveTo>
                      <a:lnTo>
                        <a:pt x="0" y="114"/>
                      </a:lnTo>
                      <a:lnTo>
                        <a:pt x="24" y="88"/>
                      </a:lnTo>
                      <a:lnTo>
                        <a:pt x="73" y="132"/>
                      </a:lnTo>
                      <a:lnTo>
                        <a:pt x="187" y="0"/>
                      </a:lnTo>
                      <a:lnTo>
                        <a:pt x="215" y="24"/>
                      </a:lnTo>
                      <a:lnTo>
                        <a:pt x="76" y="1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2177060">
                    <a:defRPr/>
                  </a:pPr>
                  <a:endParaRPr lang="en-US" sz="3200"/>
                </a:p>
              </p:txBody>
            </p:sp>
            <p:sp>
              <p:nvSpPr>
                <p:cNvPr id="144" name="Rectangle 143"/>
                <p:cNvSpPr>
                  <a:spLocks noChangeArrowheads="1"/>
                </p:cNvSpPr>
                <p:nvPr/>
              </p:nvSpPr>
              <p:spPr bwMode="auto">
                <a:xfrm>
                  <a:off x="7840316" y="4100226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2177060">
                    <a:defRPr/>
                  </a:pPr>
                  <a:endParaRPr lang="en-US" sz="3200"/>
                </a:p>
              </p:txBody>
            </p:sp>
            <p:sp>
              <p:nvSpPr>
                <p:cNvPr id="145" name="Rectangle 144"/>
                <p:cNvSpPr>
                  <a:spLocks noChangeArrowheads="1"/>
                </p:cNvSpPr>
                <p:nvPr/>
              </p:nvSpPr>
              <p:spPr bwMode="auto">
                <a:xfrm>
                  <a:off x="7840316" y="3717639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2177060">
                    <a:defRPr/>
                  </a:pPr>
                  <a:endParaRPr lang="en-US" sz="3200"/>
                </a:p>
              </p:txBody>
            </p:sp>
            <p:sp>
              <p:nvSpPr>
                <p:cNvPr id="146" name="Rectangle 145"/>
                <p:cNvSpPr>
                  <a:spLocks noChangeArrowheads="1"/>
                </p:cNvSpPr>
                <p:nvPr/>
              </p:nvSpPr>
              <p:spPr bwMode="auto">
                <a:xfrm>
                  <a:off x="7840316" y="3973225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2177060">
                    <a:defRPr/>
                  </a:pPr>
                  <a:endParaRPr lang="en-US" sz="3200"/>
                </a:p>
              </p:txBody>
            </p:sp>
            <p:sp>
              <p:nvSpPr>
                <p:cNvPr id="147" name="Rectangle 146"/>
                <p:cNvSpPr>
                  <a:spLocks noChangeArrowheads="1"/>
                </p:cNvSpPr>
                <p:nvPr/>
              </p:nvSpPr>
              <p:spPr bwMode="auto">
                <a:xfrm>
                  <a:off x="7840316" y="3590640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2177060">
                    <a:defRPr/>
                  </a:pPr>
                  <a:endParaRPr lang="en-US" sz="3200"/>
                </a:p>
              </p:txBody>
            </p:sp>
          </p:grpSp>
          <p:sp>
            <p:nvSpPr>
              <p:cNvPr id="139" name="Chevron 138"/>
              <p:cNvSpPr/>
              <p:nvPr/>
            </p:nvSpPr>
            <p:spPr bwMode="auto">
              <a:xfrm>
                <a:off x="1330000" y="1771634"/>
                <a:ext cx="142625" cy="707897"/>
              </a:xfrm>
              <a:prstGeom prst="chevron">
                <a:avLst>
                  <a:gd name="adj" fmla="val 68110"/>
                </a:avLst>
              </a:prstGeom>
              <a:solidFill>
                <a:schemeClr val="bg1"/>
              </a:solidFill>
              <a:ln>
                <a:noFill/>
              </a:ln>
              <a:effectLst>
                <a:innerShdw blurRad="63500" dist="50800" dir="54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defTabSz="2177060">
                  <a:defRPr/>
                </a:pPr>
                <a:endParaRPr lang="en-US" sz="3200">
                  <a:solidFill>
                    <a:schemeClr val="tx1"/>
                  </a:solidFill>
                </a:endParaRPr>
              </a:p>
            </p:txBody>
          </p:sp>
          <p:sp>
            <p:nvSpPr>
              <p:cNvPr id="140" name="TextBox 13"/>
              <p:cNvSpPr txBox="1">
                <a:spLocks noChangeArrowheads="1"/>
              </p:cNvSpPr>
              <p:nvPr/>
            </p:nvSpPr>
            <p:spPr bwMode="auto">
              <a:xfrm>
                <a:off x="1456316" y="1718346"/>
                <a:ext cx="3173468" cy="81362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21764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21764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21764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21764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eaLnBrk="1" hangingPunct="1"/>
                <a:r>
                  <a:rPr lang="en-US" sz="4000" b="1" dirty="0" err="1">
                    <a:solidFill>
                      <a:schemeClr val="bg1"/>
                    </a:solidFill>
                    <a:latin typeface="Tahoma" pitchFamily="34" charset="0"/>
                    <a:cs typeface="Tahoma" pitchFamily="34" charset="0"/>
                  </a:rPr>
                  <a:t>Câu</a:t>
                </a:r>
                <a:r>
                  <a:rPr lang="en-US" sz="4000" b="1" dirty="0">
                    <a:solidFill>
                      <a:schemeClr val="bg1"/>
                    </a:solidFill>
                    <a:latin typeface="Tahoma" pitchFamily="34" charset="0"/>
                    <a:cs typeface="Tahoma" pitchFamily="34" charset="0"/>
                  </a:rPr>
                  <a:t> </a:t>
                </a:r>
                <a:r>
                  <a:rPr lang="en-US" sz="4000" b="1" dirty="0" smtClean="0">
                    <a:solidFill>
                      <a:schemeClr val="bg1"/>
                    </a:solidFill>
                    <a:latin typeface="Tahoma" pitchFamily="34" charset="0"/>
                    <a:cs typeface="Tahoma" pitchFamily="34" charset="0"/>
                  </a:rPr>
                  <a:t>1.</a:t>
                </a:r>
                <a:endParaRPr lang="en-US" sz="4000" b="1" dirty="0">
                  <a:solidFill>
                    <a:schemeClr val="bg1"/>
                  </a:solidFill>
                  <a:latin typeface="Tahoma" pitchFamily="34" charset="0"/>
                  <a:cs typeface="Tahoma" pitchFamily="34" charset="0"/>
                </a:endParaRPr>
              </a:p>
            </p:txBody>
          </p:sp>
        </p:grp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62" name="Rectangle 61"/>
              <p:cNvSpPr/>
              <p:nvPr/>
            </p:nvSpPr>
            <p:spPr>
              <a:xfrm>
                <a:off x="2169748" y="10518605"/>
                <a:ext cx="2500565" cy="83099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US" sz="4800" b="1" spc="-150">
                          <a:solidFill>
                            <a:srgbClr val="FF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Ch</m:t>
                      </m:r>
                      <m:r>
                        <m:rPr>
                          <m:nor/>
                        </m:rPr>
                        <a:rPr lang="en-US" sz="4800" b="1" spc="-150">
                          <a:solidFill>
                            <a:srgbClr val="FF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ọ</m:t>
                      </m:r>
                      <m:r>
                        <m:rPr>
                          <m:nor/>
                        </m:rPr>
                        <a:rPr lang="en-US" sz="4800" b="1" spc="-150">
                          <a:solidFill>
                            <a:srgbClr val="FF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n</m:t>
                      </m:r>
                      <m:r>
                        <m:rPr>
                          <m:nor/>
                        </m:rPr>
                        <a:rPr lang="en-US" sz="4800" b="1" spc="-150">
                          <a:solidFill>
                            <a:srgbClr val="FF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vi-VN" sz="4800" b="1" i="0" spc="-150" smtClean="0">
                          <a:solidFill>
                            <a:srgbClr val="FF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A</m:t>
                      </m:r>
                      <m:r>
                        <m:rPr>
                          <m:nor/>
                        </m:rPr>
                        <a:rPr lang="en-US" sz="4800" b="1" spc="-150">
                          <a:solidFill>
                            <a:srgbClr val="FF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.</m:t>
                      </m:r>
                    </m:oMath>
                  </m:oMathPara>
                </a14:m>
                <a:endParaRPr lang="en-US" sz="4800" b="1" spc="-150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62" name="Rectangle 6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69748" y="10518605"/>
                <a:ext cx="2500565" cy="830997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19" name="Rectangle 118"/>
              <p:cNvSpPr/>
              <p:nvPr/>
            </p:nvSpPr>
            <p:spPr>
              <a:xfrm>
                <a:off x="1207060" y="3048000"/>
                <a:ext cx="22565882" cy="147098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vi-VN" sz="4800" dirty="0"/>
                  <a:t>Hệ phương trình </a:t>
                </a:r>
                <a14:m>
                  <m:oMath xmlns:m="http://schemas.openxmlformats.org/officeDocument/2006/math">
                    <m:d>
                      <m:dPr>
                        <m:begChr m:val="{"/>
                        <m:endChr m:val=""/>
                        <m:ctrlPr>
                          <a:rPr lang="en-US" sz="4800" i="1" smtClean="0">
                            <a:latin typeface="Cambria Math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en-US" sz="4800" i="1" smtClean="0">
                                <a:latin typeface="Cambria Math"/>
                                <a:ea typeface="Cambria Math" panose="02040503050406030204" pitchFamily="18" charset="0"/>
                              </a:rPr>
                            </m:ctrlPr>
                          </m:eqArrPr>
                          <m:e>
                            <m:r>
                              <a:rPr lang="vi-VN" sz="48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vi-VN" sz="4800" i="1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vi-VN" sz="4800" i="1">
                                <a:latin typeface="Cambria Math" panose="02040503050406030204" pitchFamily="18" charset="0"/>
                              </a:rPr>
                              <m:t>𝑦</m:t>
                            </m:r>
                            <m:r>
                              <a:rPr lang="vi-VN" sz="4800" i="1">
                                <a:latin typeface="Cambria Math" panose="02040503050406030204" pitchFamily="18" charset="0"/>
                              </a:rPr>
                              <m:t>=−1</m:t>
                            </m:r>
                          </m:e>
                          <m:e>
                            <m:r>
                              <a:rPr lang="vi-VN" sz="48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  <m:r>
                              <a:rPr lang="vi-VN" sz="48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vi-VN" sz="4800" i="1"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vi-VN" sz="4800" i="1">
                                <a:latin typeface="Cambria Math" panose="02040503050406030204" pitchFamily="18" charset="0"/>
                              </a:rPr>
                              <m:t>𝑦</m:t>
                            </m:r>
                            <m:r>
                              <a:rPr lang="vi-VN" sz="4800" i="1">
                                <a:latin typeface="Cambria Math" panose="02040503050406030204" pitchFamily="18" charset="0"/>
                              </a:rPr>
                              <m:t>=4</m:t>
                            </m:r>
                          </m:e>
                        </m:eqArr>
                      </m:e>
                    </m:d>
                  </m:oMath>
                </a14:m>
                <a:r>
                  <a:rPr lang="vi-VN" sz="4800" dirty="0"/>
                  <a:t> có nghiệm là </a:t>
                </a:r>
              </a:p>
            </p:txBody>
          </p:sp>
        </mc:Choice>
        <mc:Fallback>
          <p:sp>
            <p:nvSpPr>
              <p:cNvPr id="119" name="Rectangle 11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07060" y="3048000"/>
                <a:ext cx="22565882" cy="1470980"/>
              </a:xfrm>
              <a:prstGeom prst="rect">
                <a:avLst/>
              </a:prstGeom>
              <a:blipFill rotWithShape="1">
                <a:blip r:embed="rId4"/>
                <a:stretch>
                  <a:fillRect l="-121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" name="Rectangle 1"/>
              <p:cNvSpPr/>
              <p:nvPr/>
            </p:nvSpPr>
            <p:spPr>
              <a:xfrm>
                <a:off x="3249998" y="5223658"/>
                <a:ext cx="4388542" cy="83099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US" sz="4800" b="1" spc="-150" smtClean="0">
                          <a:solidFill>
                            <a:srgbClr val="000099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A</m:t>
                      </m:r>
                      <m:r>
                        <m:rPr>
                          <m:nor/>
                        </m:rPr>
                        <a:rPr lang="en-US" sz="4800" b="1" spc="-150" smtClean="0">
                          <a:solidFill>
                            <a:srgbClr val="000099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. </m:t>
                      </m:r>
                      <m:r>
                        <a:rPr lang="en-US" sz="4800" b="0" i="1" spc="-15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(1;2)</m:t>
                      </m:r>
                      <m:r>
                        <m:rPr>
                          <m:nor/>
                        </m:rPr>
                        <a:rPr lang="en-GB" sz="4800"/>
                        <m:t>.</m:t>
                      </m:r>
                    </m:oMath>
                  </m:oMathPara>
                </a14:m>
                <a:endParaRPr lang="en-GB" sz="4800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49998" y="5223658"/>
                <a:ext cx="4388542" cy="830997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3" name="Rectangle 52"/>
              <p:cNvSpPr/>
              <p:nvPr/>
            </p:nvSpPr>
            <p:spPr>
              <a:xfrm>
                <a:off x="8159621" y="5223658"/>
                <a:ext cx="4388542" cy="83099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vi-VN" sz="4800" b="1" spc="-150" smtClean="0">
                          <a:solidFill>
                            <a:srgbClr val="000099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B</m:t>
                      </m:r>
                      <m:r>
                        <m:rPr>
                          <m:nor/>
                        </m:rPr>
                        <a:rPr lang="en-US" sz="4800" b="1" spc="-150" smtClean="0">
                          <a:solidFill>
                            <a:srgbClr val="000099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.</m:t>
                      </m:r>
                      <m:r>
                        <a:rPr lang="vi-VN" sz="4800" b="0" i="1" spc="-150" smtClean="0">
                          <a:solidFill>
                            <a:srgbClr val="000099"/>
                          </a:solidFill>
                          <a:latin typeface="Cambria Math" panose="02040503050406030204" pitchFamily="18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  </m:t>
                      </m:r>
                      <m:r>
                        <a:rPr lang="en-US" sz="4800" i="1" spc="-150">
                          <a:latin typeface="Cambria Math" panose="02040503050406030204" pitchFamily="18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(</m:t>
                      </m:r>
                      <m:r>
                        <a:rPr lang="vi-VN" sz="4800" b="0" i="1" spc="-150" smtClean="0">
                          <a:latin typeface="Cambria Math" panose="02040503050406030204" pitchFamily="18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−</m:t>
                      </m:r>
                      <m:r>
                        <a:rPr lang="en-US" sz="4800" b="0" i="1" spc="-150" smtClean="0">
                          <a:latin typeface="Cambria Math" panose="02040503050406030204" pitchFamily="18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1</m:t>
                      </m:r>
                      <m:r>
                        <a:rPr lang="en-US" sz="4800" i="1" spc="-150">
                          <a:latin typeface="Cambria Math" panose="02040503050406030204" pitchFamily="18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;</m:t>
                      </m:r>
                      <m:r>
                        <a:rPr lang="en-US" sz="4800" b="0" i="1" spc="-150" smtClean="0">
                          <a:latin typeface="Cambria Math" panose="02040503050406030204" pitchFamily="18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−2</m:t>
                      </m:r>
                      <m:r>
                        <a:rPr lang="en-US" sz="4800" i="1" spc="-150">
                          <a:latin typeface="Cambria Math" panose="02040503050406030204" pitchFamily="18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)</m:t>
                      </m:r>
                      <m:r>
                        <m:rPr>
                          <m:nor/>
                        </m:rPr>
                        <a:rPr lang="en-GB" sz="4800"/>
                        <m:t>.</m:t>
                      </m:r>
                    </m:oMath>
                  </m:oMathPara>
                </a14:m>
                <a:endParaRPr lang="en-GB" sz="4800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>
          <p:sp>
            <p:nvSpPr>
              <p:cNvPr id="53" name="Rectangle 5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59621" y="5223658"/>
                <a:ext cx="4388542" cy="830997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4" name="Rectangle 53"/>
              <p:cNvSpPr/>
              <p:nvPr/>
            </p:nvSpPr>
            <p:spPr>
              <a:xfrm>
                <a:off x="13069244" y="5223658"/>
                <a:ext cx="4447108" cy="83099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vi-VN" sz="4800" b="1" spc="-150" smtClean="0">
                          <a:solidFill>
                            <a:srgbClr val="000099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C</m:t>
                      </m:r>
                      <m:r>
                        <m:rPr>
                          <m:nor/>
                        </m:rPr>
                        <a:rPr lang="en-US" sz="4800" b="1" spc="-150" smtClean="0">
                          <a:solidFill>
                            <a:srgbClr val="000099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.</m:t>
                      </m:r>
                      <m:r>
                        <a:rPr lang="en-US" sz="4800" b="0" i="1" spc="-150" smtClean="0">
                          <a:solidFill>
                            <a:srgbClr val="000099"/>
                          </a:solidFill>
                          <a:latin typeface="Cambria Math" panose="02040503050406030204" pitchFamily="18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  </m:t>
                      </m:r>
                      <m:r>
                        <a:rPr lang="en-US" sz="4800" i="1" spc="-150">
                          <a:latin typeface="Cambria Math" panose="02040503050406030204" pitchFamily="18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(</m:t>
                      </m:r>
                      <m:r>
                        <a:rPr lang="en-US" sz="4800" b="0" i="1" spc="-150" smtClean="0">
                          <a:latin typeface="Cambria Math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−</m:t>
                      </m:r>
                      <m:r>
                        <a:rPr lang="vi-VN" sz="4800" b="0" i="1" spc="-150" smtClean="0">
                          <a:latin typeface="Cambria Math" panose="02040503050406030204" pitchFamily="18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1</m:t>
                      </m:r>
                      <m:r>
                        <a:rPr lang="en-US" sz="4800" i="1" spc="-150">
                          <a:latin typeface="Cambria Math" panose="02040503050406030204" pitchFamily="18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;</m:t>
                      </m:r>
                      <m:r>
                        <a:rPr lang="vi-VN" sz="4800" b="0" i="1" spc="-150" smtClean="0">
                          <a:latin typeface="Cambria Math" panose="02040503050406030204" pitchFamily="18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2</m:t>
                      </m:r>
                      <m:r>
                        <a:rPr lang="en-US" sz="4800" i="1" spc="-150">
                          <a:latin typeface="Cambria Math" panose="02040503050406030204" pitchFamily="18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)</m:t>
                      </m:r>
                      <m:r>
                        <m:rPr>
                          <m:nor/>
                        </m:rPr>
                        <a:rPr lang="en-GB" sz="4800"/>
                        <m:t>.</m:t>
                      </m:r>
                    </m:oMath>
                  </m:oMathPara>
                </a14:m>
                <a:endParaRPr lang="en-GB" sz="4800" b="1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>
          <p:sp>
            <p:nvSpPr>
              <p:cNvPr id="54" name="Rectangle 5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069244" y="5223658"/>
                <a:ext cx="4447108" cy="830997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5" name="Rectangle 54"/>
              <p:cNvSpPr/>
              <p:nvPr/>
            </p:nvSpPr>
            <p:spPr>
              <a:xfrm>
                <a:off x="18037434" y="5223658"/>
                <a:ext cx="4023461" cy="83099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vi-VN" sz="4800" b="1" spc="-150" smtClean="0">
                          <a:solidFill>
                            <a:srgbClr val="000099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D</m:t>
                      </m:r>
                      <m:r>
                        <m:rPr>
                          <m:nor/>
                        </m:rPr>
                        <a:rPr lang="en-US" sz="4800" b="1" spc="-150" smtClean="0">
                          <a:solidFill>
                            <a:srgbClr val="000099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.</m:t>
                      </m:r>
                      <m:r>
                        <a:rPr lang="vi-VN" sz="4800" b="0" i="1" spc="-150" smtClean="0">
                          <a:solidFill>
                            <a:srgbClr val="000099"/>
                          </a:solidFill>
                          <a:latin typeface="Cambria Math" panose="02040503050406030204" pitchFamily="18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  </m:t>
                      </m:r>
                      <m:r>
                        <a:rPr lang="vi-VN" sz="4800" b="0" i="1" spc="-15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(1</m:t>
                      </m:r>
                      <m:r>
                        <a:rPr lang="en-US" sz="4800" i="1" spc="-150">
                          <a:latin typeface="Cambria Math" panose="02040503050406030204" pitchFamily="18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;</m:t>
                      </m:r>
                      <m:r>
                        <a:rPr lang="en-US" sz="4800" b="0" i="1" spc="-150" smtClean="0">
                          <a:latin typeface="Cambria Math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−</m:t>
                      </m:r>
                      <m:r>
                        <a:rPr lang="vi-VN" sz="4800" b="0" i="1" spc="-150" smtClean="0">
                          <a:latin typeface="Cambria Math" panose="02040503050406030204" pitchFamily="18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2)</m:t>
                      </m:r>
                      <m:r>
                        <m:rPr>
                          <m:nor/>
                        </m:rPr>
                        <a:rPr lang="en-GB" sz="4800"/>
                        <m:t>.</m:t>
                      </m:r>
                    </m:oMath>
                  </m:oMathPara>
                </a14:m>
                <a:endParaRPr lang="vi-VN" sz="4800" dirty="0"/>
              </a:p>
            </p:txBody>
          </p:sp>
        </mc:Choice>
        <mc:Fallback>
          <p:sp>
            <p:nvSpPr>
              <p:cNvPr id="55" name="Rectangle 5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037434" y="5223658"/>
                <a:ext cx="4023461" cy="830997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59" name="Group 47"/>
          <p:cNvGrpSpPr/>
          <p:nvPr/>
        </p:nvGrpSpPr>
        <p:grpSpPr>
          <a:xfrm>
            <a:off x="909007" y="1567608"/>
            <a:ext cx="9472086" cy="968318"/>
            <a:chOff x="739068" y="1515168"/>
            <a:chExt cx="9473319" cy="968444"/>
          </a:xfrm>
        </p:grpSpPr>
        <p:sp>
          <p:nvSpPr>
            <p:cNvPr id="60" name="Freeform 71"/>
            <p:cNvSpPr>
              <a:spLocks/>
            </p:cNvSpPr>
            <p:nvPr/>
          </p:nvSpPr>
          <p:spPr bwMode="auto">
            <a:xfrm flipH="1">
              <a:off x="3250419" y="2066147"/>
              <a:ext cx="6961968" cy="417465"/>
            </a:xfrm>
            <a:custGeom>
              <a:avLst/>
              <a:gdLst>
                <a:gd name="T0" fmla="*/ 1849 w 1857"/>
                <a:gd name="T1" fmla="*/ 72 h 111"/>
                <a:gd name="T2" fmla="*/ 376 w 1857"/>
                <a:gd name="T3" fmla="*/ 72 h 111"/>
                <a:gd name="T4" fmla="*/ 360 w 1857"/>
                <a:gd name="T5" fmla="*/ 52 h 111"/>
                <a:gd name="T6" fmla="*/ 374 w 1857"/>
                <a:gd name="T7" fmla="*/ 20 h 111"/>
                <a:gd name="T8" fmla="*/ 366 w 1857"/>
                <a:gd name="T9" fmla="*/ 0 h 111"/>
                <a:gd name="T10" fmla="*/ 85 w 1857"/>
                <a:gd name="T11" fmla="*/ 0 h 111"/>
                <a:gd name="T12" fmla="*/ 53 w 1857"/>
                <a:gd name="T13" fmla="*/ 20 h 111"/>
                <a:gd name="T14" fmla="*/ 6 w 1857"/>
                <a:gd name="T15" fmla="*/ 91 h 111"/>
                <a:gd name="T16" fmla="*/ 15 w 1857"/>
                <a:gd name="T17" fmla="*/ 111 h 111"/>
                <a:gd name="T18" fmla="*/ 199 w 1857"/>
                <a:gd name="T19" fmla="*/ 111 h 111"/>
                <a:gd name="T20" fmla="*/ 296 w 1857"/>
                <a:gd name="T21" fmla="*/ 111 h 111"/>
                <a:gd name="T22" fmla="*/ 1849 w 1857"/>
                <a:gd name="T23" fmla="*/ 111 h 111"/>
                <a:gd name="T24" fmla="*/ 1857 w 1857"/>
                <a:gd name="T25" fmla="*/ 103 h 111"/>
                <a:gd name="T26" fmla="*/ 1857 w 1857"/>
                <a:gd name="T27" fmla="*/ 81 h 111"/>
                <a:gd name="T28" fmla="*/ 1849 w 1857"/>
                <a:gd name="T29" fmla="*/ 72 h 1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857" h="111">
                  <a:moveTo>
                    <a:pt x="1849" y="72"/>
                  </a:moveTo>
                  <a:cubicBezTo>
                    <a:pt x="1849" y="72"/>
                    <a:pt x="423" y="72"/>
                    <a:pt x="376" y="72"/>
                  </a:cubicBezTo>
                  <a:cubicBezTo>
                    <a:pt x="350" y="72"/>
                    <a:pt x="355" y="63"/>
                    <a:pt x="360" y="52"/>
                  </a:cubicBezTo>
                  <a:cubicBezTo>
                    <a:pt x="365" y="40"/>
                    <a:pt x="374" y="20"/>
                    <a:pt x="374" y="20"/>
                  </a:cubicBezTo>
                  <a:cubicBezTo>
                    <a:pt x="381" y="9"/>
                    <a:pt x="377" y="0"/>
                    <a:pt x="366" y="0"/>
                  </a:cubicBezTo>
                  <a:cubicBezTo>
                    <a:pt x="85" y="0"/>
                    <a:pt x="85" y="0"/>
                    <a:pt x="85" y="0"/>
                  </a:cubicBezTo>
                  <a:cubicBezTo>
                    <a:pt x="74" y="0"/>
                    <a:pt x="59" y="9"/>
                    <a:pt x="53" y="20"/>
                  </a:cubicBezTo>
                  <a:cubicBezTo>
                    <a:pt x="6" y="91"/>
                    <a:pt x="6" y="91"/>
                    <a:pt x="6" y="91"/>
                  </a:cubicBezTo>
                  <a:cubicBezTo>
                    <a:pt x="0" y="102"/>
                    <a:pt x="4" y="111"/>
                    <a:pt x="15" y="111"/>
                  </a:cubicBezTo>
                  <a:cubicBezTo>
                    <a:pt x="199" y="111"/>
                    <a:pt x="199" y="111"/>
                    <a:pt x="199" y="111"/>
                  </a:cubicBezTo>
                  <a:cubicBezTo>
                    <a:pt x="296" y="111"/>
                    <a:pt x="296" y="111"/>
                    <a:pt x="296" y="111"/>
                  </a:cubicBezTo>
                  <a:cubicBezTo>
                    <a:pt x="1849" y="111"/>
                    <a:pt x="1849" y="111"/>
                    <a:pt x="1849" y="111"/>
                  </a:cubicBezTo>
                  <a:cubicBezTo>
                    <a:pt x="1853" y="111"/>
                    <a:pt x="1857" y="107"/>
                    <a:pt x="1857" y="103"/>
                  </a:cubicBezTo>
                  <a:cubicBezTo>
                    <a:pt x="1857" y="81"/>
                    <a:pt x="1857" y="81"/>
                    <a:pt x="1857" y="81"/>
                  </a:cubicBezTo>
                  <a:cubicBezTo>
                    <a:pt x="1857" y="76"/>
                    <a:pt x="1853" y="72"/>
                    <a:pt x="1849" y="72"/>
                  </a:cubicBezTo>
                  <a:close/>
                </a:path>
              </a:pathLst>
            </a:custGeom>
            <a:ln/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vert="horz" wrap="square" lIns="91417" tIns="45709" rIns="91417" bIns="45709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61" name="Group 30"/>
            <p:cNvGrpSpPr/>
            <p:nvPr/>
          </p:nvGrpSpPr>
          <p:grpSpPr>
            <a:xfrm>
              <a:off x="739068" y="1515168"/>
              <a:ext cx="8177919" cy="960327"/>
              <a:chOff x="739068" y="1515168"/>
              <a:chExt cx="8177919" cy="960327"/>
            </a:xfrm>
          </p:grpSpPr>
          <p:sp>
            <p:nvSpPr>
              <p:cNvPr id="63" name="Freeform 71"/>
              <p:cNvSpPr>
                <a:spLocks/>
              </p:cNvSpPr>
              <p:nvPr/>
            </p:nvSpPr>
            <p:spPr bwMode="auto">
              <a:xfrm>
                <a:off x="739068" y="2058030"/>
                <a:ext cx="6961968" cy="417465"/>
              </a:xfrm>
              <a:custGeom>
                <a:avLst/>
                <a:gdLst>
                  <a:gd name="T0" fmla="*/ 1849 w 1857"/>
                  <a:gd name="T1" fmla="*/ 72 h 111"/>
                  <a:gd name="T2" fmla="*/ 376 w 1857"/>
                  <a:gd name="T3" fmla="*/ 72 h 111"/>
                  <a:gd name="T4" fmla="*/ 360 w 1857"/>
                  <a:gd name="T5" fmla="*/ 52 h 111"/>
                  <a:gd name="T6" fmla="*/ 374 w 1857"/>
                  <a:gd name="T7" fmla="*/ 20 h 111"/>
                  <a:gd name="T8" fmla="*/ 366 w 1857"/>
                  <a:gd name="T9" fmla="*/ 0 h 111"/>
                  <a:gd name="T10" fmla="*/ 85 w 1857"/>
                  <a:gd name="T11" fmla="*/ 0 h 111"/>
                  <a:gd name="T12" fmla="*/ 53 w 1857"/>
                  <a:gd name="T13" fmla="*/ 20 h 111"/>
                  <a:gd name="T14" fmla="*/ 6 w 1857"/>
                  <a:gd name="T15" fmla="*/ 91 h 111"/>
                  <a:gd name="T16" fmla="*/ 15 w 1857"/>
                  <a:gd name="T17" fmla="*/ 111 h 111"/>
                  <a:gd name="T18" fmla="*/ 199 w 1857"/>
                  <a:gd name="T19" fmla="*/ 111 h 111"/>
                  <a:gd name="T20" fmla="*/ 296 w 1857"/>
                  <a:gd name="T21" fmla="*/ 111 h 111"/>
                  <a:gd name="T22" fmla="*/ 1849 w 1857"/>
                  <a:gd name="T23" fmla="*/ 111 h 111"/>
                  <a:gd name="T24" fmla="*/ 1857 w 1857"/>
                  <a:gd name="T25" fmla="*/ 103 h 111"/>
                  <a:gd name="T26" fmla="*/ 1857 w 1857"/>
                  <a:gd name="T27" fmla="*/ 81 h 111"/>
                  <a:gd name="T28" fmla="*/ 1849 w 1857"/>
                  <a:gd name="T29" fmla="*/ 72 h 1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1857" h="111">
                    <a:moveTo>
                      <a:pt x="1849" y="72"/>
                    </a:moveTo>
                    <a:cubicBezTo>
                      <a:pt x="1849" y="72"/>
                      <a:pt x="423" y="72"/>
                      <a:pt x="376" y="72"/>
                    </a:cubicBezTo>
                    <a:cubicBezTo>
                      <a:pt x="350" y="72"/>
                      <a:pt x="355" y="63"/>
                      <a:pt x="360" y="52"/>
                    </a:cubicBezTo>
                    <a:cubicBezTo>
                      <a:pt x="365" y="40"/>
                      <a:pt x="374" y="20"/>
                      <a:pt x="374" y="20"/>
                    </a:cubicBezTo>
                    <a:cubicBezTo>
                      <a:pt x="381" y="9"/>
                      <a:pt x="377" y="0"/>
                      <a:pt x="366" y="0"/>
                    </a:cubicBezTo>
                    <a:cubicBezTo>
                      <a:pt x="85" y="0"/>
                      <a:pt x="85" y="0"/>
                      <a:pt x="85" y="0"/>
                    </a:cubicBezTo>
                    <a:cubicBezTo>
                      <a:pt x="74" y="0"/>
                      <a:pt x="59" y="9"/>
                      <a:pt x="53" y="20"/>
                    </a:cubicBezTo>
                    <a:cubicBezTo>
                      <a:pt x="6" y="91"/>
                      <a:pt x="6" y="91"/>
                      <a:pt x="6" y="91"/>
                    </a:cubicBezTo>
                    <a:cubicBezTo>
                      <a:pt x="0" y="102"/>
                      <a:pt x="4" y="111"/>
                      <a:pt x="15" y="111"/>
                    </a:cubicBezTo>
                    <a:cubicBezTo>
                      <a:pt x="199" y="111"/>
                      <a:pt x="199" y="111"/>
                      <a:pt x="199" y="111"/>
                    </a:cubicBezTo>
                    <a:cubicBezTo>
                      <a:pt x="296" y="111"/>
                      <a:pt x="296" y="111"/>
                      <a:pt x="296" y="111"/>
                    </a:cubicBezTo>
                    <a:cubicBezTo>
                      <a:pt x="1849" y="111"/>
                      <a:pt x="1849" y="111"/>
                      <a:pt x="1849" y="111"/>
                    </a:cubicBezTo>
                    <a:cubicBezTo>
                      <a:pt x="1853" y="111"/>
                      <a:pt x="1857" y="107"/>
                      <a:pt x="1857" y="103"/>
                    </a:cubicBezTo>
                    <a:cubicBezTo>
                      <a:pt x="1857" y="81"/>
                      <a:pt x="1857" y="81"/>
                      <a:pt x="1857" y="81"/>
                    </a:cubicBezTo>
                    <a:cubicBezTo>
                      <a:pt x="1857" y="76"/>
                      <a:pt x="1853" y="72"/>
                      <a:pt x="1849" y="72"/>
                    </a:cubicBez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4" name="Oval 72"/>
              <p:cNvSpPr>
                <a:spLocks noChangeArrowheads="1"/>
              </p:cNvSpPr>
              <p:nvPr/>
            </p:nvSpPr>
            <p:spPr bwMode="auto">
              <a:xfrm>
                <a:off x="1372407" y="1515168"/>
                <a:ext cx="285717" cy="280956"/>
              </a:xfrm>
              <a:prstGeom prst="ellipse">
                <a:avLst/>
              </a:pr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5" name="Freeform 73"/>
              <p:cNvSpPr>
                <a:spLocks/>
              </p:cNvSpPr>
              <p:nvPr/>
            </p:nvSpPr>
            <p:spPr bwMode="auto">
              <a:xfrm>
                <a:off x="1300977" y="1773901"/>
                <a:ext cx="209526" cy="190478"/>
              </a:xfrm>
              <a:custGeom>
                <a:avLst/>
                <a:gdLst>
                  <a:gd name="T0" fmla="*/ 0 w 56"/>
                  <a:gd name="T1" fmla="*/ 18 h 51"/>
                  <a:gd name="T2" fmla="*/ 45 w 56"/>
                  <a:gd name="T3" fmla="*/ 10 h 51"/>
                  <a:gd name="T4" fmla="*/ 56 w 56"/>
                  <a:gd name="T5" fmla="*/ 12 h 51"/>
                  <a:gd name="T6" fmla="*/ 56 w 56"/>
                  <a:gd name="T7" fmla="*/ 51 h 51"/>
                  <a:gd name="T8" fmla="*/ 0 w 56"/>
                  <a:gd name="T9" fmla="*/ 18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6" h="51">
                    <a:moveTo>
                      <a:pt x="0" y="18"/>
                    </a:moveTo>
                    <a:cubicBezTo>
                      <a:pt x="0" y="18"/>
                      <a:pt x="17" y="0"/>
                      <a:pt x="45" y="10"/>
                    </a:cubicBezTo>
                    <a:cubicBezTo>
                      <a:pt x="51" y="12"/>
                      <a:pt x="52" y="12"/>
                      <a:pt x="56" y="12"/>
                    </a:cubicBezTo>
                    <a:cubicBezTo>
                      <a:pt x="55" y="30"/>
                      <a:pt x="56" y="51"/>
                      <a:pt x="56" y="51"/>
                    </a:cubicBezTo>
                    <a:cubicBezTo>
                      <a:pt x="56" y="51"/>
                      <a:pt x="30" y="24"/>
                      <a:pt x="0" y="18"/>
                    </a:cubicBez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6" name="Freeform 74"/>
              <p:cNvSpPr>
                <a:spLocks/>
              </p:cNvSpPr>
              <p:nvPr/>
            </p:nvSpPr>
            <p:spPr bwMode="auto">
              <a:xfrm>
                <a:off x="1300977" y="1773901"/>
                <a:ext cx="209526" cy="190478"/>
              </a:xfrm>
              <a:custGeom>
                <a:avLst/>
                <a:gdLst>
                  <a:gd name="T0" fmla="*/ 0 w 56"/>
                  <a:gd name="T1" fmla="*/ 18 h 51"/>
                  <a:gd name="T2" fmla="*/ 39 w 56"/>
                  <a:gd name="T3" fmla="*/ 8 h 51"/>
                  <a:gd name="T4" fmla="*/ 56 w 56"/>
                  <a:gd name="T5" fmla="*/ 11 h 51"/>
                  <a:gd name="T6" fmla="*/ 56 w 56"/>
                  <a:gd name="T7" fmla="*/ 51 h 51"/>
                  <a:gd name="T8" fmla="*/ 0 w 56"/>
                  <a:gd name="T9" fmla="*/ 18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6" h="51">
                    <a:moveTo>
                      <a:pt x="0" y="18"/>
                    </a:moveTo>
                    <a:cubicBezTo>
                      <a:pt x="0" y="18"/>
                      <a:pt x="10" y="0"/>
                      <a:pt x="39" y="8"/>
                    </a:cubicBezTo>
                    <a:cubicBezTo>
                      <a:pt x="48" y="11"/>
                      <a:pt x="52" y="11"/>
                      <a:pt x="56" y="11"/>
                    </a:cubicBezTo>
                    <a:cubicBezTo>
                      <a:pt x="56" y="51"/>
                      <a:pt x="56" y="51"/>
                      <a:pt x="56" y="51"/>
                    </a:cubicBezTo>
                    <a:cubicBezTo>
                      <a:pt x="56" y="51"/>
                      <a:pt x="30" y="24"/>
                      <a:pt x="0" y="18"/>
                    </a:cubicBez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7" name="Freeform 75"/>
              <p:cNvSpPr>
                <a:spLocks/>
              </p:cNvSpPr>
              <p:nvPr/>
            </p:nvSpPr>
            <p:spPr bwMode="auto">
              <a:xfrm>
                <a:off x="1300977" y="1773901"/>
                <a:ext cx="209526" cy="190478"/>
              </a:xfrm>
              <a:custGeom>
                <a:avLst/>
                <a:gdLst>
                  <a:gd name="T0" fmla="*/ 0 w 56"/>
                  <a:gd name="T1" fmla="*/ 18 h 51"/>
                  <a:gd name="T2" fmla="*/ 39 w 56"/>
                  <a:gd name="T3" fmla="*/ 8 h 51"/>
                  <a:gd name="T4" fmla="*/ 56 w 56"/>
                  <a:gd name="T5" fmla="*/ 11 h 51"/>
                  <a:gd name="T6" fmla="*/ 56 w 56"/>
                  <a:gd name="T7" fmla="*/ 51 h 51"/>
                  <a:gd name="T8" fmla="*/ 0 w 56"/>
                  <a:gd name="T9" fmla="*/ 18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6" h="51">
                    <a:moveTo>
                      <a:pt x="0" y="18"/>
                    </a:moveTo>
                    <a:cubicBezTo>
                      <a:pt x="0" y="18"/>
                      <a:pt x="10" y="0"/>
                      <a:pt x="39" y="8"/>
                    </a:cubicBezTo>
                    <a:cubicBezTo>
                      <a:pt x="48" y="11"/>
                      <a:pt x="52" y="11"/>
                      <a:pt x="56" y="11"/>
                    </a:cubicBezTo>
                    <a:cubicBezTo>
                      <a:pt x="56" y="51"/>
                      <a:pt x="56" y="51"/>
                      <a:pt x="56" y="51"/>
                    </a:cubicBezTo>
                    <a:cubicBezTo>
                      <a:pt x="56" y="51"/>
                      <a:pt x="30" y="24"/>
                      <a:pt x="0" y="18"/>
                    </a:cubicBez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8" name="Freeform 76"/>
              <p:cNvSpPr>
                <a:spLocks/>
              </p:cNvSpPr>
              <p:nvPr/>
            </p:nvSpPr>
            <p:spPr bwMode="auto">
              <a:xfrm>
                <a:off x="1300977" y="1773901"/>
                <a:ext cx="415877" cy="190478"/>
              </a:xfrm>
              <a:custGeom>
                <a:avLst/>
                <a:gdLst>
                  <a:gd name="T0" fmla="*/ 72 w 111"/>
                  <a:gd name="T1" fmla="*/ 8 h 51"/>
                  <a:gd name="T2" fmla="*/ 56 w 111"/>
                  <a:gd name="T3" fmla="*/ 11 h 51"/>
                  <a:gd name="T4" fmla="*/ 39 w 111"/>
                  <a:gd name="T5" fmla="*/ 8 h 51"/>
                  <a:gd name="T6" fmla="*/ 0 w 111"/>
                  <a:gd name="T7" fmla="*/ 18 h 51"/>
                  <a:gd name="T8" fmla="*/ 56 w 111"/>
                  <a:gd name="T9" fmla="*/ 51 h 51"/>
                  <a:gd name="T10" fmla="*/ 111 w 111"/>
                  <a:gd name="T11" fmla="*/ 18 h 51"/>
                  <a:gd name="T12" fmla="*/ 72 w 111"/>
                  <a:gd name="T13" fmla="*/ 8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11" h="51">
                    <a:moveTo>
                      <a:pt x="72" y="8"/>
                    </a:moveTo>
                    <a:cubicBezTo>
                      <a:pt x="63" y="11"/>
                      <a:pt x="59" y="11"/>
                      <a:pt x="56" y="11"/>
                    </a:cubicBezTo>
                    <a:cubicBezTo>
                      <a:pt x="52" y="11"/>
                      <a:pt x="48" y="11"/>
                      <a:pt x="39" y="8"/>
                    </a:cubicBezTo>
                    <a:cubicBezTo>
                      <a:pt x="10" y="0"/>
                      <a:pt x="0" y="18"/>
                      <a:pt x="0" y="18"/>
                    </a:cubicBezTo>
                    <a:cubicBezTo>
                      <a:pt x="30" y="24"/>
                      <a:pt x="56" y="51"/>
                      <a:pt x="56" y="51"/>
                    </a:cubicBezTo>
                    <a:cubicBezTo>
                      <a:pt x="56" y="51"/>
                      <a:pt x="82" y="24"/>
                      <a:pt x="111" y="18"/>
                    </a:cubicBezTo>
                    <a:cubicBezTo>
                      <a:pt x="111" y="18"/>
                      <a:pt x="101" y="0"/>
                      <a:pt x="72" y="8"/>
                    </a:cubicBez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9" name="Freeform 77"/>
              <p:cNvSpPr>
                <a:spLocks/>
              </p:cNvSpPr>
              <p:nvPr/>
            </p:nvSpPr>
            <p:spPr bwMode="auto">
              <a:xfrm>
                <a:off x="1226374" y="1853267"/>
                <a:ext cx="566671" cy="176193"/>
              </a:xfrm>
              <a:custGeom>
                <a:avLst/>
                <a:gdLst>
                  <a:gd name="T0" fmla="*/ 142 w 151"/>
                  <a:gd name="T1" fmla="*/ 1 h 47"/>
                  <a:gd name="T2" fmla="*/ 76 w 151"/>
                  <a:gd name="T3" fmla="*/ 40 h 47"/>
                  <a:gd name="T4" fmla="*/ 10 w 151"/>
                  <a:gd name="T5" fmla="*/ 1 h 47"/>
                  <a:gd name="T6" fmla="*/ 0 w 151"/>
                  <a:gd name="T7" fmla="*/ 7 h 47"/>
                  <a:gd name="T8" fmla="*/ 72 w 151"/>
                  <a:gd name="T9" fmla="*/ 47 h 47"/>
                  <a:gd name="T10" fmla="*/ 76 w 151"/>
                  <a:gd name="T11" fmla="*/ 47 h 47"/>
                  <a:gd name="T12" fmla="*/ 79 w 151"/>
                  <a:gd name="T13" fmla="*/ 47 h 47"/>
                  <a:gd name="T14" fmla="*/ 151 w 151"/>
                  <a:gd name="T15" fmla="*/ 7 h 47"/>
                  <a:gd name="T16" fmla="*/ 142 w 151"/>
                  <a:gd name="T17" fmla="*/ 1 h 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51" h="47">
                    <a:moveTo>
                      <a:pt x="142" y="1"/>
                    </a:moveTo>
                    <a:cubicBezTo>
                      <a:pt x="116" y="7"/>
                      <a:pt x="76" y="40"/>
                      <a:pt x="76" y="40"/>
                    </a:cubicBezTo>
                    <a:cubicBezTo>
                      <a:pt x="76" y="40"/>
                      <a:pt x="36" y="7"/>
                      <a:pt x="10" y="1"/>
                    </a:cubicBezTo>
                    <a:cubicBezTo>
                      <a:pt x="3" y="0"/>
                      <a:pt x="0" y="6"/>
                      <a:pt x="0" y="7"/>
                    </a:cubicBezTo>
                    <a:cubicBezTo>
                      <a:pt x="8" y="11"/>
                      <a:pt x="18" y="4"/>
                      <a:pt x="72" y="47"/>
                    </a:cubicBezTo>
                    <a:cubicBezTo>
                      <a:pt x="73" y="47"/>
                      <a:pt x="76" y="47"/>
                      <a:pt x="76" y="47"/>
                    </a:cubicBezTo>
                    <a:cubicBezTo>
                      <a:pt x="76" y="47"/>
                      <a:pt x="77" y="47"/>
                      <a:pt x="79" y="47"/>
                    </a:cubicBezTo>
                    <a:cubicBezTo>
                      <a:pt x="132" y="4"/>
                      <a:pt x="143" y="11"/>
                      <a:pt x="151" y="7"/>
                    </a:cubicBezTo>
                    <a:cubicBezTo>
                      <a:pt x="151" y="6"/>
                      <a:pt x="148" y="0"/>
                      <a:pt x="142" y="1"/>
                    </a:cubicBez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0" name="Freeform 78"/>
              <p:cNvSpPr>
                <a:spLocks/>
              </p:cNvSpPr>
              <p:nvPr/>
            </p:nvSpPr>
            <p:spPr bwMode="auto">
              <a:xfrm>
                <a:off x="1515265" y="1908822"/>
                <a:ext cx="306352" cy="473020"/>
              </a:xfrm>
              <a:custGeom>
                <a:avLst/>
                <a:gdLst>
                  <a:gd name="T0" fmla="*/ 0 w 82"/>
                  <a:gd name="T1" fmla="*/ 40 h 126"/>
                  <a:gd name="T2" fmla="*/ 8 w 82"/>
                  <a:gd name="T3" fmla="*/ 40 h 126"/>
                  <a:gd name="T4" fmla="*/ 68 w 82"/>
                  <a:gd name="T5" fmla="*/ 0 h 126"/>
                  <a:gd name="T6" fmla="*/ 82 w 82"/>
                  <a:gd name="T7" fmla="*/ 0 h 126"/>
                  <a:gd name="T8" fmla="*/ 75 w 82"/>
                  <a:gd name="T9" fmla="*/ 89 h 126"/>
                  <a:gd name="T10" fmla="*/ 8 w 82"/>
                  <a:gd name="T11" fmla="*/ 126 h 126"/>
                  <a:gd name="T12" fmla="*/ 0 w 82"/>
                  <a:gd name="T13" fmla="*/ 126 h 126"/>
                  <a:gd name="T14" fmla="*/ 0 w 82"/>
                  <a:gd name="T15" fmla="*/ 40 h 126"/>
                  <a:gd name="T16" fmla="*/ 0 w 82"/>
                  <a:gd name="T17" fmla="*/ 40 h 1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82" h="126">
                    <a:moveTo>
                      <a:pt x="0" y="40"/>
                    </a:moveTo>
                    <a:cubicBezTo>
                      <a:pt x="8" y="40"/>
                      <a:pt x="8" y="40"/>
                      <a:pt x="8" y="40"/>
                    </a:cubicBezTo>
                    <a:cubicBezTo>
                      <a:pt x="8" y="40"/>
                      <a:pt x="37" y="9"/>
                      <a:pt x="68" y="0"/>
                    </a:cubicBezTo>
                    <a:cubicBezTo>
                      <a:pt x="71" y="0"/>
                      <a:pt x="82" y="0"/>
                      <a:pt x="82" y="0"/>
                    </a:cubicBezTo>
                    <a:cubicBezTo>
                      <a:pt x="82" y="0"/>
                      <a:pt x="75" y="71"/>
                      <a:pt x="75" y="89"/>
                    </a:cubicBezTo>
                    <a:cubicBezTo>
                      <a:pt x="68" y="89"/>
                      <a:pt x="40" y="90"/>
                      <a:pt x="8" y="126"/>
                    </a:cubicBezTo>
                    <a:cubicBezTo>
                      <a:pt x="0" y="126"/>
                      <a:pt x="0" y="126"/>
                      <a:pt x="0" y="126"/>
                    </a:cubicBezTo>
                    <a:cubicBezTo>
                      <a:pt x="0" y="40"/>
                      <a:pt x="0" y="40"/>
                      <a:pt x="0" y="40"/>
                    </a:cubicBezTo>
                    <a:cubicBezTo>
                      <a:pt x="0" y="40"/>
                      <a:pt x="0" y="40"/>
                      <a:pt x="0" y="40"/>
                    </a:cubicBez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1" name="Freeform 79"/>
              <p:cNvSpPr>
                <a:spLocks/>
              </p:cNvSpPr>
              <p:nvPr/>
            </p:nvSpPr>
            <p:spPr bwMode="auto">
              <a:xfrm>
                <a:off x="1204151" y="1908822"/>
                <a:ext cx="617466" cy="473020"/>
              </a:xfrm>
              <a:custGeom>
                <a:avLst/>
                <a:gdLst>
                  <a:gd name="T0" fmla="*/ 151 w 165"/>
                  <a:gd name="T1" fmla="*/ 0 h 126"/>
                  <a:gd name="T2" fmla="*/ 91 w 165"/>
                  <a:gd name="T3" fmla="*/ 40 h 126"/>
                  <a:gd name="T4" fmla="*/ 84 w 165"/>
                  <a:gd name="T5" fmla="*/ 40 h 126"/>
                  <a:gd name="T6" fmla="*/ 81 w 165"/>
                  <a:gd name="T7" fmla="*/ 40 h 126"/>
                  <a:gd name="T8" fmla="*/ 75 w 165"/>
                  <a:gd name="T9" fmla="*/ 40 h 126"/>
                  <a:gd name="T10" fmla="*/ 16 w 165"/>
                  <a:gd name="T11" fmla="*/ 0 h 126"/>
                  <a:gd name="T12" fmla="*/ 0 w 165"/>
                  <a:gd name="T13" fmla="*/ 0 h 126"/>
                  <a:gd name="T14" fmla="*/ 9 w 165"/>
                  <a:gd name="T15" fmla="*/ 89 h 126"/>
                  <a:gd name="T16" fmla="*/ 75 w 165"/>
                  <a:gd name="T17" fmla="*/ 126 h 126"/>
                  <a:gd name="T18" fmla="*/ 83 w 165"/>
                  <a:gd name="T19" fmla="*/ 126 h 126"/>
                  <a:gd name="T20" fmla="*/ 91 w 165"/>
                  <a:gd name="T21" fmla="*/ 126 h 126"/>
                  <a:gd name="T22" fmla="*/ 158 w 165"/>
                  <a:gd name="T23" fmla="*/ 89 h 126"/>
                  <a:gd name="T24" fmla="*/ 165 w 165"/>
                  <a:gd name="T25" fmla="*/ 0 h 126"/>
                  <a:gd name="T26" fmla="*/ 151 w 165"/>
                  <a:gd name="T27" fmla="*/ 0 h 1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165" h="126">
                    <a:moveTo>
                      <a:pt x="151" y="0"/>
                    </a:moveTo>
                    <a:cubicBezTo>
                      <a:pt x="120" y="9"/>
                      <a:pt x="91" y="40"/>
                      <a:pt x="91" y="40"/>
                    </a:cubicBezTo>
                    <a:cubicBezTo>
                      <a:pt x="84" y="40"/>
                      <a:pt x="84" y="40"/>
                      <a:pt x="84" y="40"/>
                    </a:cubicBezTo>
                    <a:cubicBezTo>
                      <a:pt x="81" y="40"/>
                      <a:pt x="81" y="40"/>
                      <a:pt x="81" y="40"/>
                    </a:cubicBezTo>
                    <a:cubicBezTo>
                      <a:pt x="75" y="40"/>
                      <a:pt x="75" y="40"/>
                      <a:pt x="75" y="40"/>
                    </a:cubicBezTo>
                    <a:cubicBezTo>
                      <a:pt x="75" y="40"/>
                      <a:pt x="46" y="9"/>
                      <a:pt x="16" y="0"/>
                    </a:cubicBezTo>
                    <a:cubicBezTo>
                      <a:pt x="12" y="0"/>
                      <a:pt x="0" y="0"/>
                      <a:pt x="0" y="0"/>
                    </a:cubicBezTo>
                    <a:cubicBezTo>
                      <a:pt x="0" y="0"/>
                      <a:pt x="9" y="71"/>
                      <a:pt x="9" y="89"/>
                    </a:cubicBezTo>
                    <a:cubicBezTo>
                      <a:pt x="14" y="89"/>
                      <a:pt x="43" y="90"/>
                      <a:pt x="75" y="126"/>
                    </a:cubicBezTo>
                    <a:cubicBezTo>
                      <a:pt x="83" y="126"/>
                      <a:pt x="83" y="126"/>
                      <a:pt x="83" y="126"/>
                    </a:cubicBezTo>
                    <a:cubicBezTo>
                      <a:pt x="83" y="126"/>
                      <a:pt x="83" y="126"/>
                      <a:pt x="91" y="126"/>
                    </a:cubicBezTo>
                    <a:cubicBezTo>
                      <a:pt x="123" y="90"/>
                      <a:pt x="151" y="89"/>
                      <a:pt x="158" y="89"/>
                    </a:cubicBezTo>
                    <a:cubicBezTo>
                      <a:pt x="158" y="71"/>
                      <a:pt x="165" y="0"/>
                      <a:pt x="165" y="0"/>
                    </a:cubicBezTo>
                    <a:cubicBezTo>
                      <a:pt x="165" y="0"/>
                      <a:pt x="154" y="0"/>
                      <a:pt x="151" y="0"/>
                    </a:cubicBez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2" name="Freeform 80"/>
              <p:cNvSpPr>
                <a:spLocks/>
              </p:cNvSpPr>
              <p:nvPr/>
            </p:nvSpPr>
            <p:spPr bwMode="auto">
              <a:xfrm>
                <a:off x="1515265" y="2058030"/>
                <a:ext cx="30159" cy="323813"/>
              </a:xfrm>
              <a:custGeom>
                <a:avLst/>
                <a:gdLst>
                  <a:gd name="T0" fmla="*/ 0 w 19"/>
                  <a:gd name="T1" fmla="*/ 204 h 204"/>
                  <a:gd name="T2" fmla="*/ 0 w 19"/>
                  <a:gd name="T3" fmla="*/ 0 h 204"/>
                  <a:gd name="T4" fmla="*/ 19 w 19"/>
                  <a:gd name="T5" fmla="*/ 0 h 204"/>
                  <a:gd name="T6" fmla="*/ 0 w 19"/>
                  <a:gd name="T7" fmla="*/ 204 h 204"/>
                  <a:gd name="T8" fmla="*/ 0 w 19"/>
                  <a:gd name="T9" fmla="*/ 204 h 204"/>
                  <a:gd name="T10" fmla="*/ 0 w 19"/>
                  <a:gd name="T11" fmla="*/ 204 h 2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9" h="204">
                    <a:moveTo>
                      <a:pt x="0" y="204"/>
                    </a:moveTo>
                    <a:lnTo>
                      <a:pt x="0" y="0"/>
                    </a:lnTo>
                    <a:lnTo>
                      <a:pt x="19" y="0"/>
                    </a:lnTo>
                    <a:lnTo>
                      <a:pt x="0" y="204"/>
                    </a:lnTo>
                    <a:lnTo>
                      <a:pt x="0" y="204"/>
                    </a:lnTo>
                    <a:lnTo>
                      <a:pt x="0" y="204"/>
                    </a:ln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3" name="Freeform 81"/>
              <p:cNvSpPr>
                <a:spLocks/>
              </p:cNvSpPr>
              <p:nvPr/>
            </p:nvSpPr>
            <p:spPr bwMode="auto">
              <a:xfrm>
                <a:off x="1515265" y="2058030"/>
                <a:ext cx="30159" cy="323813"/>
              </a:xfrm>
              <a:custGeom>
                <a:avLst/>
                <a:gdLst>
                  <a:gd name="T0" fmla="*/ 0 w 19"/>
                  <a:gd name="T1" fmla="*/ 204 h 204"/>
                  <a:gd name="T2" fmla="*/ 0 w 19"/>
                  <a:gd name="T3" fmla="*/ 0 h 204"/>
                  <a:gd name="T4" fmla="*/ 19 w 19"/>
                  <a:gd name="T5" fmla="*/ 0 h 204"/>
                  <a:gd name="T6" fmla="*/ 0 w 19"/>
                  <a:gd name="T7" fmla="*/ 204 h 2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9" h="204">
                    <a:moveTo>
                      <a:pt x="0" y="204"/>
                    </a:moveTo>
                    <a:lnTo>
                      <a:pt x="0" y="0"/>
                    </a:lnTo>
                    <a:lnTo>
                      <a:pt x="19" y="0"/>
                    </a:lnTo>
                    <a:lnTo>
                      <a:pt x="0" y="204"/>
                    </a:ln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4" name="Freeform 82"/>
              <p:cNvSpPr>
                <a:spLocks/>
              </p:cNvSpPr>
              <p:nvPr/>
            </p:nvSpPr>
            <p:spPr bwMode="auto">
              <a:xfrm>
                <a:off x="1515265" y="2058030"/>
                <a:ext cx="30159" cy="323813"/>
              </a:xfrm>
              <a:custGeom>
                <a:avLst/>
                <a:gdLst>
                  <a:gd name="T0" fmla="*/ 0 w 19"/>
                  <a:gd name="T1" fmla="*/ 204 h 204"/>
                  <a:gd name="T2" fmla="*/ 0 w 19"/>
                  <a:gd name="T3" fmla="*/ 0 h 204"/>
                  <a:gd name="T4" fmla="*/ 19 w 19"/>
                  <a:gd name="T5" fmla="*/ 0 h 2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9" h="204">
                    <a:moveTo>
                      <a:pt x="0" y="204"/>
                    </a:moveTo>
                    <a:lnTo>
                      <a:pt x="0" y="0"/>
                    </a:lnTo>
                    <a:lnTo>
                      <a:pt x="19" y="0"/>
                    </a:lnTo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5" name="TextBox 43"/>
              <p:cNvSpPr txBox="1"/>
              <p:nvPr/>
            </p:nvSpPr>
            <p:spPr>
              <a:xfrm>
                <a:off x="2132731" y="1706054"/>
                <a:ext cx="6784256" cy="769441"/>
              </a:xfrm>
              <a:prstGeom prst="rect">
                <a:avLst/>
              </a:prstGeom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r>
                  <a:rPr lang="en-US" sz="4400" b="1" dirty="0">
                    <a:ln>
                      <a:solidFill>
                        <a:srgbClr val="008000"/>
                      </a:solidFill>
                    </a:ln>
                    <a:solidFill>
                      <a:srgbClr val="008000"/>
                    </a:solidFill>
                    <a:latin typeface="Arial" panose="020B0604020202020204" pitchFamily="34" charset="0"/>
                    <a:ea typeface="Tahoma" panose="020B0604030504040204" pitchFamily="34" charset="0"/>
                    <a:cs typeface="Arial" panose="020B0604020202020204" pitchFamily="34" charset="0"/>
                  </a:rPr>
                  <a:t>BÀI TẬP TRẮC NGHIỆM</a:t>
                </a:r>
              </a:p>
            </p:txBody>
          </p:sp>
        </p:grpSp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xmlns="" id="{F2469076-222B-4580-A179-D816FB27383F}"/>
                  </a:ext>
                </a:extLst>
              </p:cNvPr>
              <p:cNvSpPr/>
              <p:nvPr/>
            </p:nvSpPr>
            <p:spPr>
              <a:xfrm>
                <a:off x="1870653" y="8524805"/>
                <a:ext cx="20190242" cy="83099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vi-VN" sz="4800" dirty="0">
                    <a:latin typeface="Arial" panose="020B0604020202020204" pitchFamily="34" charset="0"/>
                    <a:cs typeface="Arial" panose="020B0604020202020204" pitchFamily="34" charset="0"/>
                  </a:rPr>
                  <a:t>Sử dụng MTCT, giải hệ, ta được nghiệm của hệ phương trình là </a:t>
                </a:r>
                <a14:m>
                  <m:oMath xmlns:m="http://schemas.openxmlformats.org/officeDocument/2006/math">
                    <m:r>
                      <a:rPr lang="en-US" sz="4800" i="1" spc="-150">
                        <a:latin typeface="Cambria Math" panose="02040503050406030204" pitchFamily="18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(1;2)</m:t>
                    </m:r>
                  </m:oMath>
                </a14:m>
                <a:endParaRPr lang="en-US" sz="48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2469076-222B-4580-A179-D816FB27383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70653" y="8524805"/>
                <a:ext cx="20190242" cy="830997"/>
              </a:xfrm>
              <a:prstGeom prst="rect">
                <a:avLst/>
              </a:prstGeom>
              <a:blipFill rotWithShape="1">
                <a:blip r:embed="rId9"/>
                <a:stretch>
                  <a:fillRect l="-1389" t="-17518" b="-3649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7" name="Oval 56"/>
          <p:cNvSpPr/>
          <p:nvPr/>
        </p:nvSpPr>
        <p:spPr>
          <a:xfrm>
            <a:off x="3880447" y="5149513"/>
            <a:ext cx="1072553" cy="1072553"/>
          </a:xfrm>
          <a:prstGeom prst="ellipse">
            <a:avLst/>
          </a:prstGeom>
          <a:solidFill>
            <a:srgbClr val="FFC000"/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FF0000"/>
                </a:solidFill>
              </a:rPr>
              <a:t>A</a:t>
            </a:r>
            <a:endParaRPr lang="en-US" b="1" dirty="0">
              <a:ln w="22225">
                <a:solidFill>
                  <a:schemeClr val="accent2"/>
                </a:solidFill>
                <a:prstDash val="solid"/>
              </a:ln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5770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00"/>
                            </p:stCondLst>
                            <p:childTnLst>
                              <p:par>
                                <p:cTn id="4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" grpId="0"/>
      <p:bldP spid="119" grpId="0"/>
      <p:bldP spid="2" grpId="0"/>
      <p:bldP spid="53" grpId="0"/>
      <p:bldP spid="54" grpId="0"/>
      <p:bldP spid="55" grpId="0"/>
      <p:bldP spid="5" grpId="0"/>
      <p:bldP spid="57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8" name="Group 147"/>
          <p:cNvGrpSpPr/>
          <p:nvPr/>
        </p:nvGrpSpPr>
        <p:grpSpPr>
          <a:xfrm>
            <a:off x="352926" y="2481758"/>
            <a:ext cx="23729576" cy="5727120"/>
            <a:chOff x="992187" y="2564544"/>
            <a:chExt cx="22353091" cy="4088087"/>
          </a:xfrm>
        </p:grpSpPr>
        <p:sp>
          <p:nvSpPr>
            <p:cNvPr id="134" name="Rounded Rectangle 133"/>
            <p:cNvSpPr/>
            <p:nvPr/>
          </p:nvSpPr>
          <p:spPr bwMode="auto">
            <a:xfrm>
              <a:off x="1145221" y="2667000"/>
              <a:ext cx="22200057" cy="3985631"/>
            </a:xfrm>
            <a:prstGeom prst="roundRect">
              <a:avLst>
                <a:gd name="adj" fmla="val 5492"/>
              </a:avLst>
            </a:prstGeom>
            <a:solidFill>
              <a:schemeClr val="accent3">
                <a:lumMod val="40000"/>
                <a:lumOff val="60000"/>
              </a:schemeClr>
            </a:solidFill>
            <a:ln w="19050"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2177060">
                <a:defRPr/>
              </a:pPr>
              <a:endParaRPr lang="en-US" sz="3200"/>
            </a:p>
          </p:txBody>
        </p:sp>
        <p:grpSp>
          <p:nvGrpSpPr>
            <p:cNvPr id="135" name="Group 134"/>
            <p:cNvGrpSpPr/>
            <p:nvPr/>
          </p:nvGrpSpPr>
          <p:grpSpPr>
            <a:xfrm>
              <a:off x="992187" y="2564544"/>
              <a:ext cx="3124200" cy="1023459"/>
              <a:chOff x="534987" y="1647866"/>
              <a:chExt cx="4197167" cy="1176337"/>
            </a:xfrm>
          </p:grpSpPr>
          <p:sp>
            <p:nvSpPr>
              <p:cNvPr id="136" name="Isosceles Triangle 44"/>
              <p:cNvSpPr/>
              <p:nvPr/>
            </p:nvSpPr>
            <p:spPr bwMode="auto">
              <a:xfrm rot="5400000" flipV="1">
                <a:off x="534195" y="2602747"/>
                <a:ext cx="227012" cy="215900"/>
              </a:xfrm>
              <a:custGeom>
                <a:avLst/>
                <a:gdLst>
                  <a:gd name="connsiteX0" fmla="*/ 0 w 293725"/>
                  <a:gd name="connsiteY0" fmla="*/ 164224 h 164224"/>
                  <a:gd name="connsiteX1" fmla="*/ 146863 w 293725"/>
                  <a:gd name="connsiteY1" fmla="*/ 0 h 164224"/>
                  <a:gd name="connsiteX2" fmla="*/ 293725 w 293725"/>
                  <a:gd name="connsiteY2" fmla="*/ 164224 h 164224"/>
                  <a:gd name="connsiteX3" fmla="*/ 0 w 293725"/>
                  <a:gd name="connsiteY3" fmla="*/ 164224 h 164224"/>
                  <a:gd name="connsiteX0" fmla="*/ 2363 w 296088"/>
                  <a:gd name="connsiteY0" fmla="*/ 164221 h 164221"/>
                  <a:gd name="connsiteX1" fmla="*/ 0 w 296088"/>
                  <a:gd name="connsiteY1" fmla="*/ 0 h 164221"/>
                  <a:gd name="connsiteX2" fmla="*/ 296088 w 296088"/>
                  <a:gd name="connsiteY2" fmla="*/ 164221 h 164221"/>
                  <a:gd name="connsiteX3" fmla="*/ 2363 w 296088"/>
                  <a:gd name="connsiteY3" fmla="*/ 164221 h 1642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96088" h="164221">
                    <a:moveTo>
                      <a:pt x="2363" y="164221"/>
                    </a:moveTo>
                    <a:cubicBezTo>
                      <a:pt x="1575" y="109481"/>
                      <a:pt x="788" y="54740"/>
                      <a:pt x="0" y="0"/>
                    </a:cubicBezTo>
                    <a:lnTo>
                      <a:pt x="296088" y="164221"/>
                    </a:lnTo>
                    <a:lnTo>
                      <a:pt x="2363" y="164221"/>
                    </a:lnTo>
                    <a:close/>
                  </a:path>
                </a:pathLst>
              </a:custGeom>
              <a:solidFill>
                <a:srgbClr val="135F82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2177060"/>
                <a:endParaRPr lang="en-US" sz="3200">
                  <a:solidFill>
                    <a:prstClr val="white"/>
                  </a:solidFill>
                </a:endParaRPr>
              </a:p>
            </p:txBody>
          </p:sp>
          <p:sp>
            <p:nvSpPr>
              <p:cNvPr id="137" name="Pentagon 136"/>
              <p:cNvSpPr/>
              <p:nvPr/>
            </p:nvSpPr>
            <p:spPr bwMode="auto">
              <a:xfrm>
                <a:off x="534987" y="1647866"/>
                <a:ext cx="4197167" cy="831665"/>
              </a:xfrm>
              <a:prstGeom prst="homePlate">
                <a:avLst>
                  <a:gd name="adj" fmla="val 12444"/>
                </a:avLst>
              </a:prstGeom>
              <a:solidFill>
                <a:srgbClr val="135F82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2177060"/>
                <a:endParaRPr lang="en-US" sz="3200">
                  <a:solidFill>
                    <a:prstClr val="white"/>
                  </a:solidFill>
                </a:endParaRPr>
              </a:p>
            </p:txBody>
          </p:sp>
          <p:grpSp>
            <p:nvGrpSpPr>
              <p:cNvPr id="138" name="Group 11"/>
              <p:cNvGrpSpPr/>
              <p:nvPr/>
            </p:nvGrpSpPr>
            <p:grpSpPr bwMode="auto">
              <a:xfrm>
                <a:off x="683775" y="1836907"/>
                <a:ext cx="582199" cy="537956"/>
                <a:chOff x="7440266" y="3398551"/>
                <a:chExt cx="757238" cy="765175"/>
              </a:xfrm>
              <a:solidFill>
                <a:schemeClr val="bg1">
                  <a:lumMod val="95000"/>
                </a:schemeClr>
              </a:solidFill>
            </p:grpSpPr>
            <p:sp>
              <p:nvSpPr>
                <p:cNvPr id="141" name="Freeform 140"/>
                <p:cNvSpPr>
                  <a:spLocks noEditPoints="1"/>
                </p:cNvSpPr>
                <p:nvPr/>
              </p:nvSpPr>
              <p:spPr bwMode="auto">
                <a:xfrm>
                  <a:off x="7440266" y="3436652"/>
                  <a:ext cx="344488" cy="344489"/>
                </a:xfrm>
                <a:custGeom>
                  <a:avLst/>
                  <a:gdLst/>
                  <a:ahLst/>
                  <a:cxnLst>
                    <a:cxn ang="0">
                      <a:pos x="33" y="184"/>
                    </a:cxn>
                    <a:cxn ang="0">
                      <a:pos x="181" y="184"/>
                    </a:cxn>
                    <a:cxn ang="0">
                      <a:pos x="181" y="33"/>
                    </a:cxn>
                    <a:cxn ang="0">
                      <a:pos x="33" y="33"/>
                    </a:cxn>
                    <a:cxn ang="0">
                      <a:pos x="33" y="184"/>
                    </a:cxn>
                    <a:cxn ang="0">
                      <a:pos x="217" y="217"/>
                    </a:cxn>
                    <a:cxn ang="0">
                      <a:pos x="0" y="217"/>
                    </a:cxn>
                    <a:cxn ang="0">
                      <a:pos x="0" y="0"/>
                    </a:cxn>
                    <a:cxn ang="0">
                      <a:pos x="217" y="0"/>
                    </a:cxn>
                    <a:cxn ang="0">
                      <a:pos x="217" y="217"/>
                    </a:cxn>
                  </a:cxnLst>
                  <a:rect l="0" t="0" r="r" b="b"/>
                  <a:pathLst>
                    <a:path w="217" h="217">
                      <a:moveTo>
                        <a:pt x="33" y="184"/>
                      </a:moveTo>
                      <a:lnTo>
                        <a:pt x="181" y="184"/>
                      </a:lnTo>
                      <a:lnTo>
                        <a:pt x="181" y="33"/>
                      </a:lnTo>
                      <a:lnTo>
                        <a:pt x="33" y="33"/>
                      </a:lnTo>
                      <a:lnTo>
                        <a:pt x="33" y="184"/>
                      </a:lnTo>
                      <a:close/>
                      <a:moveTo>
                        <a:pt x="217" y="217"/>
                      </a:moveTo>
                      <a:lnTo>
                        <a:pt x="0" y="217"/>
                      </a:lnTo>
                      <a:lnTo>
                        <a:pt x="0" y="0"/>
                      </a:lnTo>
                      <a:lnTo>
                        <a:pt x="217" y="0"/>
                      </a:lnTo>
                      <a:lnTo>
                        <a:pt x="217" y="217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2177060">
                    <a:defRPr/>
                  </a:pPr>
                  <a:endParaRPr lang="en-US" sz="3200"/>
                </a:p>
              </p:txBody>
            </p:sp>
            <p:sp>
              <p:nvSpPr>
                <p:cNvPr id="142" name="Freeform 141"/>
                <p:cNvSpPr>
                  <a:spLocks noEditPoints="1"/>
                </p:cNvSpPr>
                <p:nvPr/>
              </p:nvSpPr>
              <p:spPr bwMode="auto">
                <a:xfrm>
                  <a:off x="7440266" y="3814473"/>
                  <a:ext cx="344488" cy="349251"/>
                </a:xfrm>
                <a:custGeom>
                  <a:avLst/>
                  <a:gdLst/>
                  <a:ahLst/>
                  <a:cxnLst>
                    <a:cxn ang="0">
                      <a:pos x="33" y="185"/>
                    </a:cxn>
                    <a:cxn ang="0">
                      <a:pos x="181" y="185"/>
                    </a:cxn>
                    <a:cxn ang="0">
                      <a:pos x="181" y="36"/>
                    </a:cxn>
                    <a:cxn ang="0">
                      <a:pos x="33" y="36"/>
                    </a:cxn>
                    <a:cxn ang="0">
                      <a:pos x="33" y="185"/>
                    </a:cxn>
                    <a:cxn ang="0">
                      <a:pos x="217" y="220"/>
                    </a:cxn>
                    <a:cxn ang="0">
                      <a:pos x="0" y="220"/>
                    </a:cxn>
                    <a:cxn ang="0">
                      <a:pos x="0" y="0"/>
                    </a:cxn>
                    <a:cxn ang="0">
                      <a:pos x="217" y="0"/>
                    </a:cxn>
                    <a:cxn ang="0">
                      <a:pos x="217" y="220"/>
                    </a:cxn>
                  </a:cxnLst>
                  <a:rect l="0" t="0" r="r" b="b"/>
                  <a:pathLst>
                    <a:path w="217" h="220">
                      <a:moveTo>
                        <a:pt x="33" y="185"/>
                      </a:moveTo>
                      <a:lnTo>
                        <a:pt x="181" y="185"/>
                      </a:lnTo>
                      <a:lnTo>
                        <a:pt x="181" y="36"/>
                      </a:lnTo>
                      <a:lnTo>
                        <a:pt x="33" y="36"/>
                      </a:lnTo>
                      <a:lnTo>
                        <a:pt x="33" y="185"/>
                      </a:lnTo>
                      <a:close/>
                      <a:moveTo>
                        <a:pt x="217" y="220"/>
                      </a:moveTo>
                      <a:lnTo>
                        <a:pt x="0" y="220"/>
                      </a:lnTo>
                      <a:lnTo>
                        <a:pt x="0" y="0"/>
                      </a:lnTo>
                      <a:lnTo>
                        <a:pt x="217" y="0"/>
                      </a:lnTo>
                      <a:lnTo>
                        <a:pt x="217" y="22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2177060">
                    <a:defRPr/>
                  </a:pPr>
                  <a:endParaRPr lang="en-US" sz="3200"/>
                </a:p>
              </p:txBody>
            </p:sp>
            <p:sp>
              <p:nvSpPr>
                <p:cNvPr id="143" name="Freeform 142"/>
                <p:cNvSpPr>
                  <a:spLocks/>
                </p:cNvSpPr>
                <p:nvPr/>
              </p:nvSpPr>
              <p:spPr bwMode="auto">
                <a:xfrm>
                  <a:off x="7506941" y="3398551"/>
                  <a:ext cx="341313" cy="288925"/>
                </a:xfrm>
                <a:custGeom>
                  <a:avLst/>
                  <a:gdLst/>
                  <a:ahLst/>
                  <a:cxnLst>
                    <a:cxn ang="0">
                      <a:pos x="76" y="182"/>
                    </a:cxn>
                    <a:cxn ang="0">
                      <a:pos x="0" y="114"/>
                    </a:cxn>
                    <a:cxn ang="0">
                      <a:pos x="24" y="88"/>
                    </a:cxn>
                    <a:cxn ang="0">
                      <a:pos x="73" y="132"/>
                    </a:cxn>
                    <a:cxn ang="0">
                      <a:pos x="187" y="0"/>
                    </a:cxn>
                    <a:cxn ang="0">
                      <a:pos x="215" y="24"/>
                    </a:cxn>
                    <a:cxn ang="0">
                      <a:pos x="76" y="182"/>
                    </a:cxn>
                  </a:cxnLst>
                  <a:rect l="0" t="0" r="r" b="b"/>
                  <a:pathLst>
                    <a:path w="215" h="182">
                      <a:moveTo>
                        <a:pt x="76" y="182"/>
                      </a:moveTo>
                      <a:lnTo>
                        <a:pt x="0" y="114"/>
                      </a:lnTo>
                      <a:lnTo>
                        <a:pt x="24" y="88"/>
                      </a:lnTo>
                      <a:lnTo>
                        <a:pt x="73" y="132"/>
                      </a:lnTo>
                      <a:lnTo>
                        <a:pt x="187" y="0"/>
                      </a:lnTo>
                      <a:lnTo>
                        <a:pt x="215" y="24"/>
                      </a:lnTo>
                      <a:lnTo>
                        <a:pt x="76" y="1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2177060">
                    <a:defRPr/>
                  </a:pPr>
                  <a:endParaRPr lang="en-US" sz="3200"/>
                </a:p>
              </p:txBody>
            </p:sp>
            <p:sp>
              <p:nvSpPr>
                <p:cNvPr id="144" name="Rectangle 143"/>
                <p:cNvSpPr>
                  <a:spLocks noChangeArrowheads="1"/>
                </p:cNvSpPr>
                <p:nvPr/>
              </p:nvSpPr>
              <p:spPr bwMode="auto">
                <a:xfrm>
                  <a:off x="7840316" y="4100226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2177060">
                    <a:defRPr/>
                  </a:pPr>
                  <a:endParaRPr lang="en-US" sz="3200"/>
                </a:p>
              </p:txBody>
            </p:sp>
            <p:sp>
              <p:nvSpPr>
                <p:cNvPr id="145" name="Rectangle 144"/>
                <p:cNvSpPr>
                  <a:spLocks noChangeArrowheads="1"/>
                </p:cNvSpPr>
                <p:nvPr/>
              </p:nvSpPr>
              <p:spPr bwMode="auto">
                <a:xfrm>
                  <a:off x="7840316" y="3717639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2177060">
                    <a:defRPr/>
                  </a:pPr>
                  <a:endParaRPr lang="en-US" sz="3200"/>
                </a:p>
              </p:txBody>
            </p:sp>
            <p:sp>
              <p:nvSpPr>
                <p:cNvPr id="146" name="Rectangle 145"/>
                <p:cNvSpPr>
                  <a:spLocks noChangeArrowheads="1"/>
                </p:cNvSpPr>
                <p:nvPr/>
              </p:nvSpPr>
              <p:spPr bwMode="auto">
                <a:xfrm>
                  <a:off x="7840316" y="3973225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2177060">
                    <a:defRPr/>
                  </a:pPr>
                  <a:endParaRPr lang="en-US" sz="3200"/>
                </a:p>
              </p:txBody>
            </p:sp>
            <p:sp>
              <p:nvSpPr>
                <p:cNvPr id="147" name="Rectangle 146"/>
                <p:cNvSpPr>
                  <a:spLocks noChangeArrowheads="1"/>
                </p:cNvSpPr>
                <p:nvPr/>
              </p:nvSpPr>
              <p:spPr bwMode="auto">
                <a:xfrm>
                  <a:off x="7840316" y="3590640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2177060">
                    <a:defRPr/>
                  </a:pPr>
                  <a:endParaRPr lang="en-US" sz="3200"/>
                </a:p>
              </p:txBody>
            </p:sp>
          </p:grpSp>
          <p:sp>
            <p:nvSpPr>
              <p:cNvPr id="139" name="Chevron 138"/>
              <p:cNvSpPr/>
              <p:nvPr/>
            </p:nvSpPr>
            <p:spPr bwMode="auto">
              <a:xfrm>
                <a:off x="1330000" y="1771634"/>
                <a:ext cx="142625" cy="707897"/>
              </a:xfrm>
              <a:prstGeom prst="chevron">
                <a:avLst>
                  <a:gd name="adj" fmla="val 68110"/>
                </a:avLst>
              </a:prstGeom>
              <a:solidFill>
                <a:schemeClr val="bg1"/>
              </a:solidFill>
              <a:ln>
                <a:noFill/>
              </a:ln>
              <a:effectLst>
                <a:innerShdw blurRad="63500" dist="50800" dir="54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defTabSz="2177060">
                  <a:defRPr/>
                </a:pPr>
                <a:endParaRPr lang="en-US" sz="3200">
                  <a:solidFill>
                    <a:schemeClr val="tx1"/>
                  </a:solidFill>
                </a:endParaRPr>
              </a:p>
            </p:txBody>
          </p:sp>
          <p:sp>
            <p:nvSpPr>
              <p:cNvPr id="140" name="TextBox 13"/>
              <p:cNvSpPr txBox="1">
                <a:spLocks noChangeArrowheads="1"/>
              </p:cNvSpPr>
              <p:nvPr/>
            </p:nvSpPr>
            <p:spPr bwMode="auto">
              <a:xfrm>
                <a:off x="1456316" y="1718346"/>
                <a:ext cx="3173468" cy="58077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21764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21764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21764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21764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eaLnBrk="1" hangingPunct="1"/>
                <a:r>
                  <a:rPr lang="en-US" sz="4000" b="1" dirty="0" err="1">
                    <a:solidFill>
                      <a:schemeClr val="bg1"/>
                    </a:solidFill>
                    <a:latin typeface="Tahoma" pitchFamily="34" charset="0"/>
                    <a:cs typeface="Tahoma" pitchFamily="34" charset="0"/>
                  </a:rPr>
                  <a:t>Câu</a:t>
                </a:r>
                <a:r>
                  <a:rPr lang="en-US" sz="4000" b="1" dirty="0">
                    <a:solidFill>
                      <a:schemeClr val="bg1"/>
                    </a:solidFill>
                    <a:latin typeface="Tahoma" pitchFamily="34" charset="0"/>
                    <a:cs typeface="Tahoma" pitchFamily="34" charset="0"/>
                  </a:rPr>
                  <a:t> </a:t>
                </a:r>
                <a:r>
                  <a:rPr lang="en-US" sz="4000" b="1" dirty="0">
                    <a:solidFill>
                      <a:schemeClr val="bg1"/>
                    </a:solidFill>
                    <a:latin typeface="Tahoma" pitchFamily="34" charset="0"/>
                    <a:cs typeface="Tahoma" pitchFamily="34" charset="0"/>
                  </a:rPr>
                  <a:t>2</a:t>
                </a:r>
                <a:r>
                  <a:rPr lang="en-US" sz="4000" b="1" dirty="0" smtClean="0">
                    <a:solidFill>
                      <a:schemeClr val="bg1"/>
                    </a:solidFill>
                    <a:latin typeface="Tahoma" pitchFamily="34" charset="0"/>
                    <a:cs typeface="Tahoma" pitchFamily="34" charset="0"/>
                  </a:rPr>
                  <a:t>.</a:t>
                </a:r>
                <a:endParaRPr lang="en-US" sz="4000" b="1" dirty="0">
                  <a:solidFill>
                    <a:schemeClr val="bg1"/>
                  </a:solidFill>
                  <a:latin typeface="Tahoma" pitchFamily="34" charset="0"/>
                  <a:cs typeface="Tahoma" pitchFamily="34" charset="0"/>
                </a:endParaRPr>
              </a:p>
            </p:txBody>
          </p:sp>
        </p:grp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62" name="Rectangle 61"/>
              <p:cNvSpPr/>
              <p:nvPr/>
            </p:nvSpPr>
            <p:spPr>
              <a:xfrm>
                <a:off x="17309619" y="12538127"/>
                <a:ext cx="2500565" cy="83099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US" sz="4800" b="1" spc="-150">
                          <a:solidFill>
                            <a:srgbClr val="FF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Ch</m:t>
                      </m:r>
                      <m:r>
                        <m:rPr>
                          <m:nor/>
                        </m:rPr>
                        <a:rPr lang="en-US" sz="4800" b="1" spc="-150">
                          <a:solidFill>
                            <a:srgbClr val="FF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ọ</m:t>
                      </m:r>
                      <m:r>
                        <m:rPr>
                          <m:nor/>
                        </m:rPr>
                        <a:rPr lang="en-US" sz="4800" b="1" spc="-150">
                          <a:solidFill>
                            <a:srgbClr val="FF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n</m:t>
                      </m:r>
                      <m:r>
                        <m:rPr>
                          <m:nor/>
                        </m:rPr>
                        <a:rPr lang="en-US" sz="4800" b="1" spc="-150">
                          <a:solidFill>
                            <a:srgbClr val="FF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US" sz="4800" b="1" i="0" spc="-150" smtClean="0">
                          <a:solidFill>
                            <a:srgbClr val="FF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D</m:t>
                      </m:r>
                      <m:r>
                        <m:rPr>
                          <m:nor/>
                        </m:rPr>
                        <a:rPr lang="en-US" sz="4800" b="1" spc="-150">
                          <a:solidFill>
                            <a:srgbClr val="FF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.</m:t>
                      </m:r>
                    </m:oMath>
                  </m:oMathPara>
                </a14:m>
                <a:endParaRPr lang="en-US" sz="4800" b="1" spc="-150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62" name="Rectangle 6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309619" y="12538127"/>
                <a:ext cx="2500565" cy="830997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9" name="Rectangle 118"/>
          <p:cNvSpPr/>
          <p:nvPr/>
        </p:nvSpPr>
        <p:spPr>
          <a:xfrm>
            <a:off x="1162868" y="3438942"/>
            <a:ext cx="22565882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400" dirty="0" err="1"/>
              <a:t>Hai</a:t>
            </a:r>
            <a:r>
              <a:rPr lang="en-US" sz="4400" dirty="0"/>
              <a:t> </a:t>
            </a:r>
            <a:r>
              <a:rPr lang="en-US" sz="4400" dirty="0" err="1"/>
              <a:t>bạn</a:t>
            </a:r>
            <a:r>
              <a:rPr lang="en-US" sz="4400" dirty="0"/>
              <a:t> </a:t>
            </a:r>
            <a:r>
              <a:rPr lang="en-US" sz="4400" dirty="0" err="1"/>
              <a:t>Vân</a:t>
            </a:r>
            <a:r>
              <a:rPr lang="en-US" sz="4400" dirty="0"/>
              <a:t> </a:t>
            </a:r>
            <a:r>
              <a:rPr lang="en-US" sz="4400" dirty="0" err="1"/>
              <a:t>và</a:t>
            </a:r>
            <a:r>
              <a:rPr lang="en-US" sz="4400" dirty="0"/>
              <a:t> </a:t>
            </a:r>
            <a:r>
              <a:rPr lang="en-US" sz="4400" dirty="0" err="1"/>
              <a:t>Lan</a:t>
            </a:r>
            <a:r>
              <a:rPr lang="en-US" sz="4400" dirty="0"/>
              <a:t> </a:t>
            </a:r>
            <a:r>
              <a:rPr lang="en-US" sz="4400" dirty="0" err="1"/>
              <a:t>đến</a:t>
            </a:r>
            <a:r>
              <a:rPr lang="en-US" sz="4400" dirty="0"/>
              <a:t> </a:t>
            </a:r>
            <a:r>
              <a:rPr lang="en-US" sz="4400" dirty="0" err="1"/>
              <a:t>cửa</a:t>
            </a:r>
            <a:r>
              <a:rPr lang="en-US" sz="4400" dirty="0"/>
              <a:t> </a:t>
            </a:r>
            <a:r>
              <a:rPr lang="en-US" sz="4400" dirty="0" err="1"/>
              <a:t>hàng</a:t>
            </a:r>
            <a:r>
              <a:rPr lang="en-US" sz="4400" dirty="0"/>
              <a:t> </a:t>
            </a:r>
            <a:r>
              <a:rPr lang="en-US" sz="4400" dirty="0" err="1"/>
              <a:t>mua</a:t>
            </a:r>
            <a:r>
              <a:rPr lang="en-US" sz="4400" dirty="0"/>
              <a:t> </a:t>
            </a:r>
            <a:r>
              <a:rPr lang="en-US" sz="4400" dirty="0" err="1"/>
              <a:t>trái</a:t>
            </a:r>
            <a:r>
              <a:rPr lang="en-US" sz="4400" dirty="0"/>
              <a:t> </a:t>
            </a:r>
            <a:r>
              <a:rPr lang="en-US" sz="4400" dirty="0" err="1"/>
              <a:t>cây</a:t>
            </a:r>
            <a:r>
              <a:rPr lang="en-US" sz="4400" dirty="0"/>
              <a:t>. </a:t>
            </a:r>
            <a:r>
              <a:rPr lang="en-US" sz="4400" dirty="0" err="1"/>
              <a:t>Bạn</a:t>
            </a:r>
            <a:r>
              <a:rPr lang="en-US" sz="4400" dirty="0"/>
              <a:t> </a:t>
            </a:r>
            <a:r>
              <a:rPr lang="en-US" sz="4400" dirty="0" err="1"/>
              <a:t>Vân</a:t>
            </a:r>
            <a:r>
              <a:rPr lang="en-US" sz="4400" dirty="0"/>
              <a:t> </a:t>
            </a:r>
            <a:r>
              <a:rPr lang="en-US" sz="4400" dirty="0" err="1"/>
              <a:t>mua</a:t>
            </a:r>
            <a:r>
              <a:rPr lang="en-US" sz="4400" dirty="0"/>
              <a:t> 10 </a:t>
            </a:r>
            <a:r>
              <a:rPr lang="en-US" sz="4400" dirty="0" err="1"/>
              <a:t>quả</a:t>
            </a:r>
            <a:r>
              <a:rPr lang="en-US" sz="4400" dirty="0"/>
              <a:t> </a:t>
            </a:r>
            <a:r>
              <a:rPr lang="en-US" sz="4400" dirty="0" err="1"/>
              <a:t>quýt</a:t>
            </a:r>
            <a:r>
              <a:rPr lang="en-US" sz="4400" dirty="0"/>
              <a:t>, 7 </a:t>
            </a:r>
            <a:r>
              <a:rPr lang="en-US" sz="4400" dirty="0" err="1"/>
              <a:t>quả</a:t>
            </a:r>
            <a:r>
              <a:rPr lang="en-US" sz="4400" dirty="0"/>
              <a:t> cam </a:t>
            </a:r>
            <a:r>
              <a:rPr lang="en-US" sz="4400" dirty="0" err="1"/>
              <a:t>với</a:t>
            </a:r>
            <a:r>
              <a:rPr lang="en-US" sz="4400" dirty="0"/>
              <a:t> </a:t>
            </a:r>
            <a:r>
              <a:rPr lang="en-US" sz="4400" dirty="0" err="1"/>
              <a:t>giá</a:t>
            </a:r>
            <a:r>
              <a:rPr lang="en-US" sz="4400" dirty="0"/>
              <a:t> </a:t>
            </a:r>
            <a:r>
              <a:rPr lang="en-US" sz="4400" dirty="0" err="1"/>
              <a:t>tiền</a:t>
            </a:r>
            <a:r>
              <a:rPr lang="en-US" sz="4400" dirty="0"/>
              <a:t> 17800 đ. </a:t>
            </a:r>
            <a:r>
              <a:rPr lang="en-US" sz="4400" dirty="0" err="1"/>
              <a:t>Bạn</a:t>
            </a:r>
            <a:r>
              <a:rPr lang="en-US" sz="4400" dirty="0"/>
              <a:t> </a:t>
            </a:r>
            <a:r>
              <a:rPr lang="en-US" sz="4400" dirty="0" err="1"/>
              <a:t>Lan</a:t>
            </a:r>
            <a:r>
              <a:rPr lang="en-US" sz="4400" dirty="0"/>
              <a:t> </a:t>
            </a:r>
            <a:r>
              <a:rPr lang="en-US" sz="4400" dirty="0" err="1"/>
              <a:t>mua</a:t>
            </a:r>
            <a:r>
              <a:rPr lang="en-US" sz="4400" dirty="0"/>
              <a:t> 12 </a:t>
            </a:r>
            <a:r>
              <a:rPr lang="en-US" sz="4400" dirty="0" err="1"/>
              <a:t>quả</a:t>
            </a:r>
            <a:r>
              <a:rPr lang="en-US" sz="4400" dirty="0"/>
              <a:t> </a:t>
            </a:r>
            <a:r>
              <a:rPr lang="en-US" sz="4400" dirty="0" err="1"/>
              <a:t>quýt</a:t>
            </a:r>
            <a:r>
              <a:rPr lang="en-US" sz="4400" dirty="0"/>
              <a:t>, 6 </a:t>
            </a:r>
            <a:r>
              <a:rPr lang="en-US" sz="4400" dirty="0" err="1"/>
              <a:t>quả</a:t>
            </a:r>
            <a:r>
              <a:rPr lang="en-US" sz="4400" dirty="0"/>
              <a:t> cam </a:t>
            </a:r>
            <a:r>
              <a:rPr lang="en-US" sz="4400" dirty="0" err="1"/>
              <a:t>hết</a:t>
            </a:r>
            <a:r>
              <a:rPr lang="en-US" sz="4400" dirty="0"/>
              <a:t> 18000 đ. </a:t>
            </a:r>
            <a:r>
              <a:rPr lang="en-US" sz="4400" dirty="0" err="1"/>
              <a:t>Hỏi</a:t>
            </a:r>
            <a:r>
              <a:rPr lang="en-US" sz="4400" dirty="0"/>
              <a:t> </a:t>
            </a:r>
            <a:r>
              <a:rPr lang="en-US" sz="4400" dirty="0" err="1"/>
              <a:t>giá</a:t>
            </a:r>
            <a:r>
              <a:rPr lang="en-US" sz="4400" dirty="0"/>
              <a:t> </a:t>
            </a:r>
            <a:r>
              <a:rPr lang="en-US" sz="4400" dirty="0" err="1"/>
              <a:t>tiền</a:t>
            </a:r>
            <a:r>
              <a:rPr lang="en-US" sz="4400" dirty="0"/>
              <a:t> </a:t>
            </a:r>
            <a:r>
              <a:rPr lang="en-US" sz="4400" dirty="0" err="1"/>
              <a:t>mỗi</a:t>
            </a:r>
            <a:r>
              <a:rPr lang="en-US" sz="4400" dirty="0"/>
              <a:t> </a:t>
            </a:r>
            <a:r>
              <a:rPr lang="en-US" sz="4400" dirty="0" err="1"/>
              <a:t>quả</a:t>
            </a:r>
            <a:r>
              <a:rPr lang="en-US" sz="4400" dirty="0"/>
              <a:t> </a:t>
            </a:r>
            <a:r>
              <a:rPr lang="en-US" sz="4400" dirty="0" err="1" smtClean="0"/>
              <a:t>quýt</a:t>
            </a:r>
            <a:r>
              <a:rPr lang="en-US" sz="4400" dirty="0" smtClean="0"/>
              <a:t> (x) </a:t>
            </a:r>
            <a:r>
              <a:rPr lang="en-US" sz="4400" dirty="0" err="1"/>
              <a:t>và</a:t>
            </a:r>
            <a:r>
              <a:rPr lang="en-US" sz="4400" dirty="0"/>
              <a:t> </a:t>
            </a:r>
            <a:r>
              <a:rPr lang="en-US" sz="4400" dirty="0" err="1"/>
              <a:t>mỗi</a:t>
            </a:r>
            <a:r>
              <a:rPr lang="en-US" sz="4400" dirty="0"/>
              <a:t> </a:t>
            </a:r>
            <a:r>
              <a:rPr lang="en-US" sz="4400" dirty="0" err="1"/>
              <a:t>quả</a:t>
            </a:r>
            <a:r>
              <a:rPr lang="en-US" sz="4400" dirty="0"/>
              <a:t> </a:t>
            </a:r>
            <a:r>
              <a:rPr lang="en-US" sz="4400" dirty="0" smtClean="0"/>
              <a:t>cam (y) </a:t>
            </a:r>
            <a:r>
              <a:rPr lang="en-US" sz="4400" dirty="0" err="1"/>
              <a:t>là</a:t>
            </a:r>
            <a:r>
              <a:rPr lang="en-US" sz="4400" dirty="0"/>
              <a:t> </a:t>
            </a:r>
            <a:r>
              <a:rPr lang="en-US" sz="4400" dirty="0" err="1"/>
              <a:t>bao</a:t>
            </a:r>
            <a:r>
              <a:rPr lang="en-US" sz="4400" dirty="0"/>
              <a:t> </a:t>
            </a:r>
            <a:r>
              <a:rPr lang="en-US" sz="4400" dirty="0" err="1"/>
              <a:t>nhiêu</a:t>
            </a:r>
            <a:r>
              <a:rPr lang="en-US" sz="4400" dirty="0"/>
              <a:t>?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" name="Rectangle 1"/>
              <p:cNvSpPr/>
              <p:nvPr/>
            </p:nvSpPr>
            <p:spPr>
              <a:xfrm>
                <a:off x="2969856" y="5812067"/>
                <a:ext cx="3543010" cy="218893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US" sz="4800" b="1" spc="-150" smtClean="0">
                          <a:solidFill>
                            <a:srgbClr val="000099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A</m:t>
                      </m:r>
                      <m:r>
                        <m:rPr>
                          <m:nor/>
                        </m:rPr>
                        <a:rPr lang="en-US" sz="4800" b="1" spc="-150" smtClean="0">
                          <a:solidFill>
                            <a:srgbClr val="000099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.</m:t>
                      </m:r>
                      <m:d>
                        <m:dPr>
                          <m:begChr m:val="{"/>
                          <m:endChr m:val=""/>
                          <m:ctrlPr>
                            <a:rPr lang="en-GB" sz="4800" i="1" smtClean="0">
                              <a:latin typeface="Cambria Math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en-GB" sz="4800" i="1" smtClean="0">
                                  <a:latin typeface="Cambria Math"/>
                                </a:rPr>
                              </m:ctrlPr>
                            </m:eqArrPr>
                            <m:e>
                              <m:r>
                                <a:rPr lang="en-US" sz="4800" b="0" i="1" smtClean="0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US" sz="4800" b="0" i="1" smtClean="0">
                                  <a:latin typeface="Cambria Math"/>
                                </a:rPr>
                                <m:t>=1400</m:t>
                              </m:r>
                            </m:e>
                            <m:e>
                              <m:r>
                                <a:rPr lang="en-US" sz="4800" b="0" i="1" smtClean="0">
                                  <a:latin typeface="Cambria Math"/>
                                </a:rPr>
                                <m:t>𝑦</m:t>
                              </m:r>
                              <m:r>
                                <a:rPr lang="en-US" sz="4800" b="0" i="1" smtClean="0">
                                  <a:latin typeface="Cambria Math"/>
                                </a:rPr>
                                <m:t>=800</m:t>
                              </m:r>
                            </m:e>
                          </m:eqArr>
                          <m:r>
                            <a:rPr lang="en-US" sz="4800" b="0" i="1" smtClean="0">
                              <a:latin typeface="Cambria Math"/>
                            </a:rPr>
                            <m:t>.</m:t>
                          </m:r>
                        </m:e>
                      </m:d>
                    </m:oMath>
                  </m:oMathPara>
                </a14:m>
                <a:endParaRPr lang="en-GB" sz="4800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  <a:p>
                <a:endParaRPr lang="en-GB" sz="4800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69856" y="5812067"/>
                <a:ext cx="3543010" cy="2188933"/>
              </a:xfrm>
              <a:prstGeom prst="rect">
                <a:avLst/>
              </a:prstGeom>
              <a:blipFill rotWithShape="1">
                <a:blip r:embed="rId4"/>
                <a:stretch>
                  <a:fillRect r="-120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3" name="Rectangle 52"/>
              <p:cNvSpPr/>
              <p:nvPr/>
            </p:nvSpPr>
            <p:spPr>
              <a:xfrm>
                <a:off x="7870069" y="5788731"/>
                <a:ext cx="4708543" cy="145026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US" sz="4800" b="1" i="0" spc="-150" smtClean="0">
                          <a:solidFill>
                            <a:srgbClr val="000099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B</m:t>
                      </m:r>
                      <m:r>
                        <m:rPr>
                          <m:nor/>
                        </m:rPr>
                        <a:rPr lang="en-US" sz="4800" b="1" spc="-150" smtClean="0">
                          <a:solidFill>
                            <a:srgbClr val="000099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.</m:t>
                      </m:r>
                      <m:d>
                        <m:dPr>
                          <m:begChr m:val="{"/>
                          <m:endChr m:val=""/>
                          <m:ctrlPr>
                            <a:rPr lang="en-GB" sz="4800" i="1">
                              <a:latin typeface="Cambria Math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en-GB" sz="4800" i="1">
                                  <a:latin typeface="Cambria Math"/>
                                </a:rPr>
                              </m:ctrlPr>
                            </m:eqArrPr>
                            <m:e>
                              <m:r>
                                <a:rPr lang="en-US" sz="4800" i="1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US" sz="4800" i="1">
                                  <a:latin typeface="Cambria Math"/>
                                </a:rPr>
                                <m:t>=1300</m:t>
                              </m:r>
                            </m:e>
                            <m:e>
                              <m:r>
                                <a:rPr lang="en-US" sz="4800" i="1">
                                  <a:latin typeface="Cambria Math"/>
                                </a:rPr>
                                <m:t>𝑦</m:t>
                              </m:r>
                              <m:r>
                                <a:rPr lang="en-US" sz="4800" i="1">
                                  <a:latin typeface="Cambria Math"/>
                                </a:rPr>
                                <m:t>=900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en-GB" sz="4800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>
          <p:sp>
            <p:nvSpPr>
              <p:cNvPr id="53" name="Rectangle 5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70069" y="5788731"/>
                <a:ext cx="4708543" cy="1450269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4" name="Rectangle 53"/>
              <p:cNvSpPr/>
              <p:nvPr/>
            </p:nvSpPr>
            <p:spPr>
              <a:xfrm>
                <a:off x="12925411" y="5788731"/>
                <a:ext cx="4741244" cy="145026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vi-VN" sz="4800" b="1" spc="-150" smtClean="0">
                          <a:solidFill>
                            <a:srgbClr val="000099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C</m:t>
                      </m:r>
                      <m:r>
                        <m:rPr>
                          <m:nor/>
                        </m:rPr>
                        <a:rPr lang="en-US" sz="4800" b="1" spc="-150" smtClean="0">
                          <a:solidFill>
                            <a:srgbClr val="000099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.</m:t>
                      </m:r>
                      <m:d>
                        <m:dPr>
                          <m:begChr m:val="{"/>
                          <m:endChr m:val=""/>
                          <m:ctrlPr>
                            <a:rPr lang="en-GB" sz="4800" i="1">
                              <a:latin typeface="Cambria Math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en-GB" sz="4800" i="1">
                                  <a:latin typeface="Cambria Math"/>
                                </a:rPr>
                              </m:ctrlPr>
                            </m:eqArrPr>
                            <m:e>
                              <m:r>
                                <a:rPr lang="en-US" sz="4800" i="1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US" sz="4800" i="1">
                                  <a:latin typeface="Cambria Math"/>
                                </a:rPr>
                                <m:t>=600</m:t>
                              </m:r>
                            </m:e>
                            <m:e>
                              <m:r>
                                <a:rPr lang="en-US" sz="4800" i="1">
                                  <a:latin typeface="Cambria Math"/>
                                </a:rPr>
                                <m:t>𝑦</m:t>
                              </m:r>
                              <m:r>
                                <a:rPr lang="en-US" sz="4800" i="1">
                                  <a:latin typeface="Cambria Math"/>
                                </a:rPr>
                                <m:t>=1600</m:t>
                              </m:r>
                            </m:e>
                          </m:eqArr>
                        </m:e>
                      </m:d>
                      <m:r>
                        <m:rPr>
                          <m:nor/>
                        </m:rPr>
                        <a:rPr lang="en-GB" sz="4800"/>
                        <m:t>.</m:t>
                      </m:r>
                    </m:oMath>
                  </m:oMathPara>
                </a14:m>
                <a:endParaRPr lang="en-GB" sz="4800" b="1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>
          <p:sp>
            <p:nvSpPr>
              <p:cNvPr id="54" name="Rectangle 5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925411" y="5788731"/>
                <a:ext cx="4741244" cy="1450269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5" name="Rectangle 54"/>
              <p:cNvSpPr/>
              <p:nvPr/>
            </p:nvSpPr>
            <p:spPr>
              <a:xfrm>
                <a:off x="18559902" y="5712531"/>
                <a:ext cx="4023461" cy="145026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vi-VN" sz="4800" b="1" spc="-150" smtClean="0">
                          <a:solidFill>
                            <a:srgbClr val="000099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D</m:t>
                      </m:r>
                      <m:r>
                        <m:rPr>
                          <m:nor/>
                        </m:rPr>
                        <a:rPr lang="en-US" sz="4800" b="1" spc="-150" smtClean="0">
                          <a:solidFill>
                            <a:srgbClr val="000099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.</m:t>
                      </m:r>
                      <m:d>
                        <m:dPr>
                          <m:begChr m:val="{"/>
                          <m:endChr m:val=""/>
                          <m:ctrlPr>
                            <a:rPr lang="en-GB" sz="4800" i="1">
                              <a:latin typeface="Cambria Math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en-GB" sz="4800" i="1">
                                  <a:latin typeface="Cambria Math"/>
                                </a:rPr>
                              </m:ctrlPr>
                            </m:eqArrPr>
                            <m:e>
                              <m:r>
                                <a:rPr lang="en-US" sz="4800" i="1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US" sz="4800" i="1">
                                  <a:latin typeface="Cambria Math"/>
                                </a:rPr>
                                <m:t>=800</m:t>
                              </m:r>
                            </m:e>
                            <m:e>
                              <m:r>
                                <a:rPr lang="en-US" sz="4800" i="1">
                                  <a:latin typeface="Cambria Math"/>
                                </a:rPr>
                                <m:t>𝑦</m:t>
                              </m:r>
                              <m:r>
                                <a:rPr lang="en-US" sz="4800" i="1">
                                  <a:latin typeface="Cambria Math"/>
                                </a:rPr>
                                <m:t>=1400</m:t>
                              </m:r>
                            </m:e>
                          </m:eqArr>
                        </m:e>
                      </m:d>
                      <m:r>
                        <m:rPr>
                          <m:nor/>
                        </m:rPr>
                        <a:rPr lang="en-GB" sz="4800"/>
                        <m:t>.</m:t>
                      </m:r>
                    </m:oMath>
                  </m:oMathPara>
                </a14:m>
                <a:endParaRPr lang="vi-VN" sz="4800" dirty="0"/>
              </a:p>
            </p:txBody>
          </p:sp>
        </mc:Choice>
        <mc:Fallback>
          <p:sp>
            <p:nvSpPr>
              <p:cNvPr id="55" name="Rectangle 5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559902" y="5712531"/>
                <a:ext cx="4023461" cy="1450269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59" name="Group 47"/>
          <p:cNvGrpSpPr/>
          <p:nvPr/>
        </p:nvGrpSpPr>
        <p:grpSpPr>
          <a:xfrm>
            <a:off x="909007" y="1567608"/>
            <a:ext cx="9472086" cy="968318"/>
            <a:chOff x="739068" y="1515168"/>
            <a:chExt cx="9473319" cy="968444"/>
          </a:xfrm>
        </p:grpSpPr>
        <p:sp>
          <p:nvSpPr>
            <p:cNvPr id="60" name="Freeform 71"/>
            <p:cNvSpPr>
              <a:spLocks/>
            </p:cNvSpPr>
            <p:nvPr/>
          </p:nvSpPr>
          <p:spPr bwMode="auto">
            <a:xfrm flipH="1">
              <a:off x="3250419" y="2066147"/>
              <a:ext cx="6961968" cy="417465"/>
            </a:xfrm>
            <a:custGeom>
              <a:avLst/>
              <a:gdLst>
                <a:gd name="T0" fmla="*/ 1849 w 1857"/>
                <a:gd name="T1" fmla="*/ 72 h 111"/>
                <a:gd name="T2" fmla="*/ 376 w 1857"/>
                <a:gd name="T3" fmla="*/ 72 h 111"/>
                <a:gd name="T4" fmla="*/ 360 w 1857"/>
                <a:gd name="T5" fmla="*/ 52 h 111"/>
                <a:gd name="T6" fmla="*/ 374 w 1857"/>
                <a:gd name="T7" fmla="*/ 20 h 111"/>
                <a:gd name="T8" fmla="*/ 366 w 1857"/>
                <a:gd name="T9" fmla="*/ 0 h 111"/>
                <a:gd name="T10" fmla="*/ 85 w 1857"/>
                <a:gd name="T11" fmla="*/ 0 h 111"/>
                <a:gd name="T12" fmla="*/ 53 w 1857"/>
                <a:gd name="T13" fmla="*/ 20 h 111"/>
                <a:gd name="T14" fmla="*/ 6 w 1857"/>
                <a:gd name="T15" fmla="*/ 91 h 111"/>
                <a:gd name="T16" fmla="*/ 15 w 1857"/>
                <a:gd name="T17" fmla="*/ 111 h 111"/>
                <a:gd name="T18" fmla="*/ 199 w 1857"/>
                <a:gd name="T19" fmla="*/ 111 h 111"/>
                <a:gd name="T20" fmla="*/ 296 w 1857"/>
                <a:gd name="T21" fmla="*/ 111 h 111"/>
                <a:gd name="T22" fmla="*/ 1849 w 1857"/>
                <a:gd name="T23" fmla="*/ 111 h 111"/>
                <a:gd name="T24" fmla="*/ 1857 w 1857"/>
                <a:gd name="T25" fmla="*/ 103 h 111"/>
                <a:gd name="T26" fmla="*/ 1857 w 1857"/>
                <a:gd name="T27" fmla="*/ 81 h 111"/>
                <a:gd name="T28" fmla="*/ 1849 w 1857"/>
                <a:gd name="T29" fmla="*/ 72 h 1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857" h="111">
                  <a:moveTo>
                    <a:pt x="1849" y="72"/>
                  </a:moveTo>
                  <a:cubicBezTo>
                    <a:pt x="1849" y="72"/>
                    <a:pt x="423" y="72"/>
                    <a:pt x="376" y="72"/>
                  </a:cubicBezTo>
                  <a:cubicBezTo>
                    <a:pt x="350" y="72"/>
                    <a:pt x="355" y="63"/>
                    <a:pt x="360" y="52"/>
                  </a:cubicBezTo>
                  <a:cubicBezTo>
                    <a:pt x="365" y="40"/>
                    <a:pt x="374" y="20"/>
                    <a:pt x="374" y="20"/>
                  </a:cubicBezTo>
                  <a:cubicBezTo>
                    <a:pt x="381" y="9"/>
                    <a:pt x="377" y="0"/>
                    <a:pt x="366" y="0"/>
                  </a:cubicBezTo>
                  <a:cubicBezTo>
                    <a:pt x="85" y="0"/>
                    <a:pt x="85" y="0"/>
                    <a:pt x="85" y="0"/>
                  </a:cubicBezTo>
                  <a:cubicBezTo>
                    <a:pt x="74" y="0"/>
                    <a:pt x="59" y="9"/>
                    <a:pt x="53" y="20"/>
                  </a:cubicBezTo>
                  <a:cubicBezTo>
                    <a:pt x="6" y="91"/>
                    <a:pt x="6" y="91"/>
                    <a:pt x="6" y="91"/>
                  </a:cubicBezTo>
                  <a:cubicBezTo>
                    <a:pt x="0" y="102"/>
                    <a:pt x="4" y="111"/>
                    <a:pt x="15" y="111"/>
                  </a:cubicBezTo>
                  <a:cubicBezTo>
                    <a:pt x="199" y="111"/>
                    <a:pt x="199" y="111"/>
                    <a:pt x="199" y="111"/>
                  </a:cubicBezTo>
                  <a:cubicBezTo>
                    <a:pt x="296" y="111"/>
                    <a:pt x="296" y="111"/>
                    <a:pt x="296" y="111"/>
                  </a:cubicBezTo>
                  <a:cubicBezTo>
                    <a:pt x="1849" y="111"/>
                    <a:pt x="1849" y="111"/>
                    <a:pt x="1849" y="111"/>
                  </a:cubicBezTo>
                  <a:cubicBezTo>
                    <a:pt x="1853" y="111"/>
                    <a:pt x="1857" y="107"/>
                    <a:pt x="1857" y="103"/>
                  </a:cubicBezTo>
                  <a:cubicBezTo>
                    <a:pt x="1857" y="81"/>
                    <a:pt x="1857" y="81"/>
                    <a:pt x="1857" y="81"/>
                  </a:cubicBezTo>
                  <a:cubicBezTo>
                    <a:pt x="1857" y="76"/>
                    <a:pt x="1853" y="72"/>
                    <a:pt x="1849" y="72"/>
                  </a:cubicBezTo>
                  <a:close/>
                </a:path>
              </a:pathLst>
            </a:custGeom>
            <a:ln/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vert="horz" wrap="square" lIns="91417" tIns="45709" rIns="91417" bIns="45709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61" name="Group 30"/>
            <p:cNvGrpSpPr/>
            <p:nvPr/>
          </p:nvGrpSpPr>
          <p:grpSpPr>
            <a:xfrm>
              <a:off x="739068" y="1515168"/>
              <a:ext cx="8177919" cy="960327"/>
              <a:chOff x="739068" y="1515168"/>
              <a:chExt cx="8177919" cy="960327"/>
            </a:xfrm>
          </p:grpSpPr>
          <p:sp>
            <p:nvSpPr>
              <p:cNvPr id="63" name="Freeform 71"/>
              <p:cNvSpPr>
                <a:spLocks/>
              </p:cNvSpPr>
              <p:nvPr/>
            </p:nvSpPr>
            <p:spPr bwMode="auto">
              <a:xfrm>
                <a:off x="739068" y="2058030"/>
                <a:ext cx="6961968" cy="417465"/>
              </a:xfrm>
              <a:custGeom>
                <a:avLst/>
                <a:gdLst>
                  <a:gd name="T0" fmla="*/ 1849 w 1857"/>
                  <a:gd name="T1" fmla="*/ 72 h 111"/>
                  <a:gd name="T2" fmla="*/ 376 w 1857"/>
                  <a:gd name="T3" fmla="*/ 72 h 111"/>
                  <a:gd name="T4" fmla="*/ 360 w 1857"/>
                  <a:gd name="T5" fmla="*/ 52 h 111"/>
                  <a:gd name="T6" fmla="*/ 374 w 1857"/>
                  <a:gd name="T7" fmla="*/ 20 h 111"/>
                  <a:gd name="T8" fmla="*/ 366 w 1857"/>
                  <a:gd name="T9" fmla="*/ 0 h 111"/>
                  <a:gd name="T10" fmla="*/ 85 w 1857"/>
                  <a:gd name="T11" fmla="*/ 0 h 111"/>
                  <a:gd name="T12" fmla="*/ 53 w 1857"/>
                  <a:gd name="T13" fmla="*/ 20 h 111"/>
                  <a:gd name="T14" fmla="*/ 6 w 1857"/>
                  <a:gd name="T15" fmla="*/ 91 h 111"/>
                  <a:gd name="T16" fmla="*/ 15 w 1857"/>
                  <a:gd name="T17" fmla="*/ 111 h 111"/>
                  <a:gd name="T18" fmla="*/ 199 w 1857"/>
                  <a:gd name="T19" fmla="*/ 111 h 111"/>
                  <a:gd name="T20" fmla="*/ 296 w 1857"/>
                  <a:gd name="T21" fmla="*/ 111 h 111"/>
                  <a:gd name="T22" fmla="*/ 1849 w 1857"/>
                  <a:gd name="T23" fmla="*/ 111 h 111"/>
                  <a:gd name="T24" fmla="*/ 1857 w 1857"/>
                  <a:gd name="T25" fmla="*/ 103 h 111"/>
                  <a:gd name="T26" fmla="*/ 1857 w 1857"/>
                  <a:gd name="T27" fmla="*/ 81 h 111"/>
                  <a:gd name="T28" fmla="*/ 1849 w 1857"/>
                  <a:gd name="T29" fmla="*/ 72 h 1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1857" h="111">
                    <a:moveTo>
                      <a:pt x="1849" y="72"/>
                    </a:moveTo>
                    <a:cubicBezTo>
                      <a:pt x="1849" y="72"/>
                      <a:pt x="423" y="72"/>
                      <a:pt x="376" y="72"/>
                    </a:cubicBezTo>
                    <a:cubicBezTo>
                      <a:pt x="350" y="72"/>
                      <a:pt x="355" y="63"/>
                      <a:pt x="360" y="52"/>
                    </a:cubicBezTo>
                    <a:cubicBezTo>
                      <a:pt x="365" y="40"/>
                      <a:pt x="374" y="20"/>
                      <a:pt x="374" y="20"/>
                    </a:cubicBezTo>
                    <a:cubicBezTo>
                      <a:pt x="381" y="9"/>
                      <a:pt x="377" y="0"/>
                      <a:pt x="366" y="0"/>
                    </a:cubicBezTo>
                    <a:cubicBezTo>
                      <a:pt x="85" y="0"/>
                      <a:pt x="85" y="0"/>
                      <a:pt x="85" y="0"/>
                    </a:cubicBezTo>
                    <a:cubicBezTo>
                      <a:pt x="74" y="0"/>
                      <a:pt x="59" y="9"/>
                      <a:pt x="53" y="20"/>
                    </a:cubicBezTo>
                    <a:cubicBezTo>
                      <a:pt x="6" y="91"/>
                      <a:pt x="6" y="91"/>
                      <a:pt x="6" y="91"/>
                    </a:cubicBezTo>
                    <a:cubicBezTo>
                      <a:pt x="0" y="102"/>
                      <a:pt x="4" y="111"/>
                      <a:pt x="15" y="111"/>
                    </a:cubicBezTo>
                    <a:cubicBezTo>
                      <a:pt x="199" y="111"/>
                      <a:pt x="199" y="111"/>
                      <a:pt x="199" y="111"/>
                    </a:cubicBezTo>
                    <a:cubicBezTo>
                      <a:pt x="296" y="111"/>
                      <a:pt x="296" y="111"/>
                      <a:pt x="296" y="111"/>
                    </a:cubicBezTo>
                    <a:cubicBezTo>
                      <a:pt x="1849" y="111"/>
                      <a:pt x="1849" y="111"/>
                      <a:pt x="1849" y="111"/>
                    </a:cubicBezTo>
                    <a:cubicBezTo>
                      <a:pt x="1853" y="111"/>
                      <a:pt x="1857" y="107"/>
                      <a:pt x="1857" y="103"/>
                    </a:cubicBezTo>
                    <a:cubicBezTo>
                      <a:pt x="1857" y="81"/>
                      <a:pt x="1857" y="81"/>
                      <a:pt x="1857" y="81"/>
                    </a:cubicBezTo>
                    <a:cubicBezTo>
                      <a:pt x="1857" y="76"/>
                      <a:pt x="1853" y="72"/>
                      <a:pt x="1849" y="72"/>
                    </a:cubicBez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4" name="Oval 72"/>
              <p:cNvSpPr>
                <a:spLocks noChangeArrowheads="1"/>
              </p:cNvSpPr>
              <p:nvPr/>
            </p:nvSpPr>
            <p:spPr bwMode="auto">
              <a:xfrm>
                <a:off x="1372407" y="1515168"/>
                <a:ext cx="285717" cy="280956"/>
              </a:xfrm>
              <a:prstGeom prst="ellipse">
                <a:avLst/>
              </a:pr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5" name="Freeform 73"/>
              <p:cNvSpPr>
                <a:spLocks/>
              </p:cNvSpPr>
              <p:nvPr/>
            </p:nvSpPr>
            <p:spPr bwMode="auto">
              <a:xfrm>
                <a:off x="1300977" y="1773901"/>
                <a:ext cx="209526" cy="190478"/>
              </a:xfrm>
              <a:custGeom>
                <a:avLst/>
                <a:gdLst>
                  <a:gd name="T0" fmla="*/ 0 w 56"/>
                  <a:gd name="T1" fmla="*/ 18 h 51"/>
                  <a:gd name="T2" fmla="*/ 45 w 56"/>
                  <a:gd name="T3" fmla="*/ 10 h 51"/>
                  <a:gd name="T4" fmla="*/ 56 w 56"/>
                  <a:gd name="T5" fmla="*/ 12 h 51"/>
                  <a:gd name="T6" fmla="*/ 56 w 56"/>
                  <a:gd name="T7" fmla="*/ 51 h 51"/>
                  <a:gd name="T8" fmla="*/ 0 w 56"/>
                  <a:gd name="T9" fmla="*/ 18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6" h="51">
                    <a:moveTo>
                      <a:pt x="0" y="18"/>
                    </a:moveTo>
                    <a:cubicBezTo>
                      <a:pt x="0" y="18"/>
                      <a:pt x="17" y="0"/>
                      <a:pt x="45" y="10"/>
                    </a:cubicBezTo>
                    <a:cubicBezTo>
                      <a:pt x="51" y="12"/>
                      <a:pt x="52" y="12"/>
                      <a:pt x="56" y="12"/>
                    </a:cubicBezTo>
                    <a:cubicBezTo>
                      <a:pt x="55" y="30"/>
                      <a:pt x="56" y="51"/>
                      <a:pt x="56" y="51"/>
                    </a:cubicBezTo>
                    <a:cubicBezTo>
                      <a:pt x="56" y="51"/>
                      <a:pt x="30" y="24"/>
                      <a:pt x="0" y="18"/>
                    </a:cubicBez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6" name="Freeform 74"/>
              <p:cNvSpPr>
                <a:spLocks/>
              </p:cNvSpPr>
              <p:nvPr/>
            </p:nvSpPr>
            <p:spPr bwMode="auto">
              <a:xfrm>
                <a:off x="1300977" y="1773901"/>
                <a:ext cx="209526" cy="190478"/>
              </a:xfrm>
              <a:custGeom>
                <a:avLst/>
                <a:gdLst>
                  <a:gd name="T0" fmla="*/ 0 w 56"/>
                  <a:gd name="T1" fmla="*/ 18 h 51"/>
                  <a:gd name="T2" fmla="*/ 39 w 56"/>
                  <a:gd name="T3" fmla="*/ 8 h 51"/>
                  <a:gd name="T4" fmla="*/ 56 w 56"/>
                  <a:gd name="T5" fmla="*/ 11 h 51"/>
                  <a:gd name="T6" fmla="*/ 56 w 56"/>
                  <a:gd name="T7" fmla="*/ 51 h 51"/>
                  <a:gd name="T8" fmla="*/ 0 w 56"/>
                  <a:gd name="T9" fmla="*/ 18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6" h="51">
                    <a:moveTo>
                      <a:pt x="0" y="18"/>
                    </a:moveTo>
                    <a:cubicBezTo>
                      <a:pt x="0" y="18"/>
                      <a:pt x="10" y="0"/>
                      <a:pt x="39" y="8"/>
                    </a:cubicBezTo>
                    <a:cubicBezTo>
                      <a:pt x="48" y="11"/>
                      <a:pt x="52" y="11"/>
                      <a:pt x="56" y="11"/>
                    </a:cubicBezTo>
                    <a:cubicBezTo>
                      <a:pt x="56" y="51"/>
                      <a:pt x="56" y="51"/>
                      <a:pt x="56" y="51"/>
                    </a:cubicBezTo>
                    <a:cubicBezTo>
                      <a:pt x="56" y="51"/>
                      <a:pt x="30" y="24"/>
                      <a:pt x="0" y="18"/>
                    </a:cubicBez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7" name="Freeform 75"/>
              <p:cNvSpPr>
                <a:spLocks/>
              </p:cNvSpPr>
              <p:nvPr/>
            </p:nvSpPr>
            <p:spPr bwMode="auto">
              <a:xfrm>
                <a:off x="1300977" y="1773901"/>
                <a:ext cx="209526" cy="190478"/>
              </a:xfrm>
              <a:custGeom>
                <a:avLst/>
                <a:gdLst>
                  <a:gd name="T0" fmla="*/ 0 w 56"/>
                  <a:gd name="T1" fmla="*/ 18 h 51"/>
                  <a:gd name="T2" fmla="*/ 39 w 56"/>
                  <a:gd name="T3" fmla="*/ 8 h 51"/>
                  <a:gd name="T4" fmla="*/ 56 w 56"/>
                  <a:gd name="T5" fmla="*/ 11 h 51"/>
                  <a:gd name="T6" fmla="*/ 56 w 56"/>
                  <a:gd name="T7" fmla="*/ 51 h 51"/>
                  <a:gd name="T8" fmla="*/ 0 w 56"/>
                  <a:gd name="T9" fmla="*/ 18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6" h="51">
                    <a:moveTo>
                      <a:pt x="0" y="18"/>
                    </a:moveTo>
                    <a:cubicBezTo>
                      <a:pt x="0" y="18"/>
                      <a:pt x="10" y="0"/>
                      <a:pt x="39" y="8"/>
                    </a:cubicBezTo>
                    <a:cubicBezTo>
                      <a:pt x="48" y="11"/>
                      <a:pt x="52" y="11"/>
                      <a:pt x="56" y="11"/>
                    </a:cubicBezTo>
                    <a:cubicBezTo>
                      <a:pt x="56" y="51"/>
                      <a:pt x="56" y="51"/>
                      <a:pt x="56" y="51"/>
                    </a:cubicBezTo>
                    <a:cubicBezTo>
                      <a:pt x="56" y="51"/>
                      <a:pt x="30" y="24"/>
                      <a:pt x="0" y="18"/>
                    </a:cubicBez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8" name="Freeform 76"/>
              <p:cNvSpPr>
                <a:spLocks/>
              </p:cNvSpPr>
              <p:nvPr/>
            </p:nvSpPr>
            <p:spPr bwMode="auto">
              <a:xfrm>
                <a:off x="1300977" y="1773901"/>
                <a:ext cx="415877" cy="190478"/>
              </a:xfrm>
              <a:custGeom>
                <a:avLst/>
                <a:gdLst>
                  <a:gd name="T0" fmla="*/ 72 w 111"/>
                  <a:gd name="T1" fmla="*/ 8 h 51"/>
                  <a:gd name="T2" fmla="*/ 56 w 111"/>
                  <a:gd name="T3" fmla="*/ 11 h 51"/>
                  <a:gd name="T4" fmla="*/ 39 w 111"/>
                  <a:gd name="T5" fmla="*/ 8 h 51"/>
                  <a:gd name="T6" fmla="*/ 0 w 111"/>
                  <a:gd name="T7" fmla="*/ 18 h 51"/>
                  <a:gd name="T8" fmla="*/ 56 w 111"/>
                  <a:gd name="T9" fmla="*/ 51 h 51"/>
                  <a:gd name="T10" fmla="*/ 111 w 111"/>
                  <a:gd name="T11" fmla="*/ 18 h 51"/>
                  <a:gd name="T12" fmla="*/ 72 w 111"/>
                  <a:gd name="T13" fmla="*/ 8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11" h="51">
                    <a:moveTo>
                      <a:pt x="72" y="8"/>
                    </a:moveTo>
                    <a:cubicBezTo>
                      <a:pt x="63" y="11"/>
                      <a:pt x="59" y="11"/>
                      <a:pt x="56" y="11"/>
                    </a:cubicBezTo>
                    <a:cubicBezTo>
                      <a:pt x="52" y="11"/>
                      <a:pt x="48" y="11"/>
                      <a:pt x="39" y="8"/>
                    </a:cubicBezTo>
                    <a:cubicBezTo>
                      <a:pt x="10" y="0"/>
                      <a:pt x="0" y="18"/>
                      <a:pt x="0" y="18"/>
                    </a:cubicBezTo>
                    <a:cubicBezTo>
                      <a:pt x="30" y="24"/>
                      <a:pt x="56" y="51"/>
                      <a:pt x="56" y="51"/>
                    </a:cubicBezTo>
                    <a:cubicBezTo>
                      <a:pt x="56" y="51"/>
                      <a:pt x="82" y="24"/>
                      <a:pt x="111" y="18"/>
                    </a:cubicBezTo>
                    <a:cubicBezTo>
                      <a:pt x="111" y="18"/>
                      <a:pt x="101" y="0"/>
                      <a:pt x="72" y="8"/>
                    </a:cubicBez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9" name="Freeform 77"/>
              <p:cNvSpPr>
                <a:spLocks/>
              </p:cNvSpPr>
              <p:nvPr/>
            </p:nvSpPr>
            <p:spPr bwMode="auto">
              <a:xfrm>
                <a:off x="1226374" y="1853267"/>
                <a:ext cx="566671" cy="176193"/>
              </a:xfrm>
              <a:custGeom>
                <a:avLst/>
                <a:gdLst>
                  <a:gd name="T0" fmla="*/ 142 w 151"/>
                  <a:gd name="T1" fmla="*/ 1 h 47"/>
                  <a:gd name="T2" fmla="*/ 76 w 151"/>
                  <a:gd name="T3" fmla="*/ 40 h 47"/>
                  <a:gd name="T4" fmla="*/ 10 w 151"/>
                  <a:gd name="T5" fmla="*/ 1 h 47"/>
                  <a:gd name="T6" fmla="*/ 0 w 151"/>
                  <a:gd name="T7" fmla="*/ 7 h 47"/>
                  <a:gd name="T8" fmla="*/ 72 w 151"/>
                  <a:gd name="T9" fmla="*/ 47 h 47"/>
                  <a:gd name="T10" fmla="*/ 76 w 151"/>
                  <a:gd name="T11" fmla="*/ 47 h 47"/>
                  <a:gd name="T12" fmla="*/ 79 w 151"/>
                  <a:gd name="T13" fmla="*/ 47 h 47"/>
                  <a:gd name="T14" fmla="*/ 151 w 151"/>
                  <a:gd name="T15" fmla="*/ 7 h 47"/>
                  <a:gd name="T16" fmla="*/ 142 w 151"/>
                  <a:gd name="T17" fmla="*/ 1 h 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51" h="47">
                    <a:moveTo>
                      <a:pt x="142" y="1"/>
                    </a:moveTo>
                    <a:cubicBezTo>
                      <a:pt x="116" y="7"/>
                      <a:pt x="76" y="40"/>
                      <a:pt x="76" y="40"/>
                    </a:cubicBezTo>
                    <a:cubicBezTo>
                      <a:pt x="76" y="40"/>
                      <a:pt x="36" y="7"/>
                      <a:pt x="10" y="1"/>
                    </a:cubicBezTo>
                    <a:cubicBezTo>
                      <a:pt x="3" y="0"/>
                      <a:pt x="0" y="6"/>
                      <a:pt x="0" y="7"/>
                    </a:cubicBezTo>
                    <a:cubicBezTo>
                      <a:pt x="8" y="11"/>
                      <a:pt x="18" y="4"/>
                      <a:pt x="72" y="47"/>
                    </a:cubicBezTo>
                    <a:cubicBezTo>
                      <a:pt x="73" y="47"/>
                      <a:pt x="76" y="47"/>
                      <a:pt x="76" y="47"/>
                    </a:cubicBezTo>
                    <a:cubicBezTo>
                      <a:pt x="76" y="47"/>
                      <a:pt x="77" y="47"/>
                      <a:pt x="79" y="47"/>
                    </a:cubicBezTo>
                    <a:cubicBezTo>
                      <a:pt x="132" y="4"/>
                      <a:pt x="143" y="11"/>
                      <a:pt x="151" y="7"/>
                    </a:cubicBezTo>
                    <a:cubicBezTo>
                      <a:pt x="151" y="6"/>
                      <a:pt x="148" y="0"/>
                      <a:pt x="142" y="1"/>
                    </a:cubicBez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0" name="Freeform 78"/>
              <p:cNvSpPr>
                <a:spLocks/>
              </p:cNvSpPr>
              <p:nvPr/>
            </p:nvSpPr>
            <p:spPr bwMode="auto">
              <a:xfrm>
                <a:off x="1515265" y="1908822"/>
                <a:ext cx="306352" cy="473020"/>
              </a:xfrm>
              <a:custGeom>
                <a:avLst/>
                <a:gdLst>
                  <a:gd name="T0" fmla="*/ 0 w 82"/>
                  <a:gd name="T1" fmla="*/ 40 h 126"/>
                  <a:gd name="T2" fmla="*/ 8 w 82"/>
                  <a:gd name="T3" fmla="*/ 40 h 126"/>
                  <a:gd name="T4" fmla="*/ 68 w 82"/>
                  <a:gd name="T5" fmla="*/ 0 h 126"/>
                  <a:gd name="T6" fmla="*/ 82 w 82"/>
                  <a:gd name="T7" fmla="*/ 0 h 126"/>
                  <a:gd name="T8" fmla="*/ 75 w 82"/>
                  <a:gd name="T9" fmla="*/ 89 h 126"/>
                  <a:gd name="T10" fmla="*/ 8 w 82"/>
                  <a:gd name="T11" fmla="*/ 126 h 126"/>
                  <a:gd name="T12" fmla="*/ 0 w 82"/>
                  <a:gd name="T13" fmla="*/ 126 h 126"/>
                  <a:gd name="T14" fmla="*/ 0 w 82"/>
                  <a:gd name="T15" fmla="*/ 40 h 126"/>
                  <a:gd name="T16" fmla="*/ 0 w 82"/>
                  <a:gd name="T17" fmla="*/ 40 h 1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82" h="126">
                    <a:moveTo>
                      <a:pt x="0" y="40"/>
                    </a:moveTo>
                    <a:cubicBezTo>
                      <a:pt x="8" y="40"/>
                      <a:pt x="8" y="40"/>
                      <a:pt x="8" y="40"/>
                    </a:cubicBezTo>
                    <a:cubicBezTo>
                      <a:pt x="8" y="40"/>
                      <a:pt x="37" y="9"/>
                      <a:pt x="68" y="0"/>
                    </a:cubicBezTo>
                    <a:cubicBezTo>
                      <a:pt x="71" y="0"/>
                      <a:pt x="82" y="0"/>
                      <a:pt x="82" y="0"/>
                    </a:cubicBezTo>
                    <a:cubicBezTo>
                      <a:pt x="82" y="0"/>
                      <a:pt x="75" y="71"/>
                      <a:pt x="75" y="89"/>
                    </a:cubicBezTo>
                    <a:cubicBezTo>
                      <a:pt x="68" y="89"/>
                      <a:pt x="40" y="90"/>
                      <a:pt x="8" y="126"/>
                    </a:cubicBezTo>
                    <a:cubicBezTo>
                      <a:pt x="0" y="126"/>
                      <a:pt x="0" y="126"/>
                      <a:pt x="0" y="126"/>
                    </a:cubicBezTo>
                    <a:cubicBezTo>
                      <a:pt x="0" y="40"/>
                      <a:pt x="0" y="40"/>
                      <a:pt x="0" y="40"/>
                    </a:cubicBezTo>
                    <a:cubicBezTo>
                      <a:pt x="0" y="40"/>
                      <a:pt x="0" y="40"/>
                      <a:pt x="0" y="40"/>
                    </a:cubicBez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1" name="Freeform 79"/>
              <p:cNvSpPr>
                <a:spLocks/>
              </p:cNvSpPr>
              <p:nvPr/>
            </p:nvSpPr>
            <p:spPr bwMode="auto">
              <a:xfrm>
                <a:off x="1204151" y="1908822"/>
                <a:ext cx="617466" cy="473020"/>
              </a:xfrm>
              <a:custGeom>
                <a:avLst/>
                <a:gdLst>
                  <a:gd name="T0" fmla="*/ 151 w 165"/>
                  <a:gd name="T1" fmla="*/ 0 h 126"/>
                  <a:gd name="T2" fmla="*/ 91 w 165"/>
                  <a:gd name="T3" fmla="*/ 40 h 126"/>
                  <a:gd name="T4" fmla="*/ 84 w 165"/>
                  <a:gd name="T5" fmla="*/ 40 h 126"/>
                  <a:gd name="T6" fmla="*/ 81 w 165"/>
                  <a:gd name="T7" fmla="*/ 40 h 126"/>
                  <a:gd name="T8" fmla="*/ 75 w 165"/>
                  <a:gd name="T9" fmla="*/ 40 h 126"/>
                  <a:gd name="T10" fmla="*/ 16 w 165"/>
                  <a:gd name="T11" fmla="*/ 0 h 126"/>
                  <a:gd name="T12" fmla="*/ 0 w 165"/>
                  <a:gd name="T13" fmla="*/ 0 h 126"/>
                  <a:gd name="T14" fmla="*/ 9 w 165"/>
                  <a:gd name="T15" fmla="*/ 89 h 126"/>
                  <a:gd name="T16" fmla="*/ 75 w 165"/>
                  <a:gd name="T17" fmla="*/ 126 h 126"/>
                  <a:gd name="T18" fmla="*/ 83 w 165"/>
                  <a:gd name="T19" fmla="*/ 126 h 126"/>
                  <a:gd name="T20" fmla="*/ 91 w 165"/>
                  <a:gd name="T21" fmla="*/ 126 h 126"/>
                  <a:gd name="T22" fmla="*/ 158 w 165"/>
                  <a:gd name="T23" fmla="*/ 89 h 126"/>
                  <a:gd name="T24" fmla="*/ 165 w 165"/>
                  <a:gd name="T25" fmla="*/ 0 h 126"/>
                  <a:gd name="T26" fmla="*/ 151 w 165"/>
                  <a:gd name="T27" fmla="*/ 0 h 1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165" h="126">
                    <a:moveTo>
                      <a:pt x="151" y="0"/>
                    </a:moveTo>
                    <a:cubicBezTo>
                      <a:pt x="120" y="9"/>
                      <a:pt x="91" y="40"/>
                      <a:pt x="91" y="40"/>
                    </a:cubicBezTo>
                    <a:cubicBezTo>
                      <a:pt x="84" y="40"/>
                      <a:pt x="84" y="40"/>
                      <a:pt x="84" y="40"/>
                    </a:cubicBezTo>
                    <a:cubicBezTo>
                      <a:pt x="81" y="40"/>
                      <a:pt x="81" y="40"/>
                      <a:pt x="81" y="40"/>
                    </a:cubicBezTo>
                    <a:cubicBezTo>
                      <a:pt x="75" y="40"/>
                      <a:pt x="75" y="40"/>
                      <a:pt x="75" y="40"/>
                    </a:cubicBezTo>
                    <a:cubicBezTo>
                      <a:pt x="75" y="40"/>
                      <a:pt x="46" y="9"/>
                      <a:pt x="16" y="0"/>
                    </a:cubicBezTo>
                    <a:cubicBezTo>
                      <a:pt x="12" y="0"/>
                      <a:pt x="0" y="0"/>
                      <a:pt x="0" y="0"/>
                    </a:cubicBezTo>
                    <a:cubicBezTo>
                      <a:pt x="0" y="0"/>
                      <a:pt x="9" y="71"/>
                      <a:pt x="9" y="89"/>
                    </a:cubicBezTo>
                    <a:cubicBezTo>
                      <a:pt x="14" y="89"/>
                      <a:pt x="43" y="90"/>
                      <a:pt x="75" y="126"/>
                    </a:cubicBezTo>
                    <a:cubicBezTo>
                      <a:pt x="83" y="126"/>
                      <a:pt x="83" y="126"/>
                      <a:pt x="83" y="126"/>
                    </a:cubicBezTo>
                    <a:cubicBezTo>
                      <a:pt x="83" y="126"/>
                      <a:pt x="83" y="126"/>
                      <a:pt x="91" y="126"/>
                    </a:cubicBezTo>
                    <a:cubicBezTo>
                      <a:pt x="123" y="90"/>
                      <a:pt x="151" y="89"/>
                      <a:pt x="158" y="89"/>
                    </a:cubicBezTo>
                    <a:cubicBezTo>
                      <a:pt x="158" y="71"/>
                      <a:pt x="165" y="0"/>
                      <a:pt x="165" y="0"/>
                    </a:cubicBezTo>
                    <a:cubicBezTo>
                      <a:pt x="165" y="0"/>
                      <a:pt x="154" y="0"/>
                      <a:pt x="151" y="0"/>
                    </a:cubicBez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2" name="Freeform 80"/>
              <p:cNvSpPr>
                <a:spLocks/>
              </p:cNvSpPr>
              <p:nvPr/>
            </p:nvSpPr>
            <p:spPr bwMode="auto">
              <a:xfrm>
                <a:off x="1515265" y="2058030"/>
                <a:ext cx="30159" cy="323813"/>
              </a:xfrm>
              <a:custGeom>
                <a:avLst/>
                <a:gdLst>
                  <a:gd name="T0" fmla="*/ 0 w 19"/>
                  <a:gd name="T1" fmla="*/ 204 h 204"/>
                  <a:gd name="T2" fmla="*/ 0 w 19"/>
                  <a:gd name="T3" fmla="*/ 0 h 204"/>
                  <a:gd name="T4" fmla="*/ 19 w 19"/>
                  <a:gd name="T5" fmla="*/ 0 h 204"/>
                  <a:gd name="T6" fmla="*/ 0 w 19"/>
                  <a:gd name="T7" fmla="*/ 204 h 204"/>
                  <a:gd name="T8" fmla="*/ 0 w 19"/>
                  <a:gd name="T9" fmla="*/ 204 h 204"/>
                  <a:gd name="T10" fmla="*/ 0 w 19"/>
                  <a:gd name="T11" fmla="*/ 204 h 2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9" h="204">
                    <a:moveTo>
                      <a:pt x="0" y="204"/>
                    </a:moveTo>
                    <a:lnTo>
                      <a:pt x="0" y="0"/>
                    </a:lnTo>
                    <a:lnTo>
                      <a:pt x="19" y="0"/>
                    </a:lnTo>
                    <a:lnTo>
                      <a:pt x="0" y="204"/>
                    </a:lnTo>
                    <a:lnTo>
                      <a:pt x="0" y="204"/>
                    </a:lnTo>
                    <a:lnTo>
                      <a:pt x="0" y="204"/>
                    </a:ln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3" name="Freeform 81"/>
              <p:cNvSpPr>
                <a:spLocks/>
              </p:cNvSpPr>
              <p:nvPr/>
            </p:nvSpPr>
            <p:spPr bwMode="auto">
              <a:xfrm>
                <a:off x="1515265" y="2058030"/>
                <a:ext cx="30159" cy="323813"/>
              </a:xfrm>
              <a:custGeom>
                <a:avLst/>
                <a:gdLst>
                  <a:gd name="T0" fmla="*/ 0 w 19"/>
                  <a:gd name="T1" fmla="*/ 204 h 204"/>
                  <a:gd name="T2" fmla="*/ 0 w 19"/>
                  <a:gd name="T3" fmla="*/ 0 h 204"/>
                  <a:gd name="T4" fmla="*/ 19 w 19"/>
                  <a:gd name="T5" fmla="*/ 0 h 204"/>
                  <a:gd name="T6" fmla="*/ 0 w 19"/>
                  <a:gd name="T7" fmla="*/ 204 h 2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9" h="204">
                    <a:moveTo>
                      <a:pt x="0" y="204"/>
                    </a:moveTo>
                    <a:lnTo>
                      <a:pt x="0" y="0"/>
                    </a:lnTo>
                    <a:lnTo>
                      <a:pt x="19" y="0"/>
                    </a:lnTo>
                    <a:lnTo>
                      <a:pt x="0" y="204"/>
                    </a:ln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4" name="Freeform 82"/>
              <p:cNvSpPr>
                <a:spLocks/>
              </p:cNvSpPr>
              <p:nvPr/>
            </p:nvSpPr>
            <p:spPr bwMode="auto">
              <a:xfrm>
                <a:off x="1515265" y="2058030"/>
                <a:ext cx="30159" cy="323813"/>
              </a:xfrm>
              <a:custGeom>
                <a:avLst/>
                <a:gdLst>
                  <a:gd name="T0" fmla="*/ 0 w 19"/>
                  <a:gd name="T1" fmla="*/ 204 h 204"/>
                  <a:gd name="T2" fmla="*/ 0 w 19"/>
                  <a:gd name="T3" fmla="*/ 0 h 204"/>
                  <a:gd name="T4" fmla="*/ 19 w 19"/>
                  <a:gd name="T5" fmla="*/ 0 h 2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9" h="204">
                    <a:moveTo>
                      <a:pt x="0" y="204"/>
                    </a:moveTo>
                    <a:lnTo>
                      <a:pt x="0" y="0"/>
                    </a:lnTo>
                    <a:lnTo>
                      <a:pt x="19" y="0"/>
                    </a:lnTo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5" name="TextBox 43"/>
              <p:cNvSpPr txBox="1"/>
              <p:nvPr/>
            </p:nvSpPr>
            <p:spPr>
              <a:xfrm>
                <a:off x="2132731" y="1706054"/>
                <a:ext cx="6784256" cy="769441"/>
              </a:xfrm>
              <a:prstGeom prst="rect">
                <a:avLst/>
              </a:prstGeom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r>
                  <a:rPr lang="en-US" sz="4400" b="1" dirty="0">
                    <a:ln>
                      <a:solidFill>
                        <a:srgbClr val="008000"/>
                      </a:solidFill>
                    </a:ln>
                    <a:solidFill>
                      <a:srgbClr val="008000"/>
                    </a:solidFill>
                    <a:latin typeface="Arial" panose="020B0604020202020204" pitchFamily="34" charset="0"/>
                    <a:ea typeface="Tahoma" panose="020B0604030504040204" pitchFamily="34" charset="0"/>
                    <a:cs typeface="Arial" panose="020B0604020202020204" pitchFamily="34" charset="0"/>
                  </a:rPr>
                  <a:t>BÀI TẬP TRẮC NGHIỆM</a:t>
                </a:r>
              </a:p>
            </p:txBody>
          </p:sp>
        </p:grpSp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51" name="Rectangle 50">
                <a:extLst>
                  <a:ext uri="{FF2B5EF4-FFF2-40B4-BE49-F238E27FC236}">
                    <a16:creationId xmlns:a16="http://schemas.microsoft.com/office/drawing/2014/main" xmlns="" id="{CD3AFA5A-4934-4FF4-BBE2-95486ED925FF}"/>
                  </a:ext>
                </a:extLst>
              </p:cNvPr>
              <p:cNvSpPr/>
              <p:nvPr/>
            </p:nvSpPr>
            <p:spPr>
              <a:xfrm>
                <a:off x="2298477" y="9067800"/>
                <a:ext cx="18154515" cy="368697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4800" dirty="0" smtClean="0">
                    <a:sym typeface="Symbol"/>
                  </a:rPr>
                  <a:t></a:t>
                </a:r>
                <a:r>
                  <a:rPr lang="en-US" sz="4800" dirty="0"/>
                  <a:t> x (đ): </a:t>
                </a:r>
                <a:r>
                  <a:rPr lang="en-US" sz="4800" dirty="0" err="1"/>
                  <a:t>giá</a:t>
                </a:r>
                <a:r>
                  <a:rPr lang="en-US" sz="4800" dirty="0"/>
                  <a:t> </a:t>
                </a:r>
                <a:r>
                  <a:rPr lang="en-US" sz="4800" dirty="0" err="1"/>
                  <a:t>tiền</a:t>
                </a:r>
                <a:r>
                  <a:rPr lang="en-US" sz="4800" dirty="0"/>
                  <a:t> </a:t>
                </a:r>
                <a:r>
                  <a:rPr lang="en-US" sz="4800" dirty="0" err="1"/>
                  <a:t>một</a:t>
                </a:r>
                <a:r>
                  <a:rPr lang="en-US" sz="4800" dirty="0"/>
                  <a:t> </a:t>
                </a:r>
                <a:r>
                  <a:rPr lang="en-US" sz="4800" dirty="0" err="1"/>
                  <a:t>quả</a:t>
                </a:r>
                <a:r>
                  <a:rPr lang="en-US" sz="4800" dirty="0"/>
                  <a:t> </a:t>
                </a:r>
                <a:r>
                  <a:rPr lang="en-US" sz="4800" dirty="0" err="1"/>
                  <a:t>quýt</a:t>
                </a:r>
                <a:endParaRPr lang="en-US" sz="4800" dirty="0"/>
              </a:p>
              <a:p>
                <a:r>
                  <a:rPr lang="en-US" sz="4800" dirty="0"/>
                  <a:t>  y (đ): </a:t>
                </a:r>
                <a:r>
                  <a:rPr lang="en-US" sz="4800" dirty="0" err="1"/>
                  <a:t>giá</a:t>
                </a:r>
                <a:r>
                  <a:rPr lang="en-US" sz="4800" dirty="0"/>
                  <a:t> </a:t>
                </a:r>
                <a:r>
                  <a:rPr lang="en-US" sz="4800" dirty="0" err="1"/>
                  <a:t>tiền</a:t>
                </a:r>
                <a:r>
                  <a:rPr lang="en-US" sz="4800" dirty="0"/>
                  <a:t> </a:t>
                </a:r>
                <a:r>
                  <a:rPr lang="en-US" sz="4800" dirty="0" err="1"/>
                  <a:t>một</a:t>
                </a:r>
                <a:r>
                  <a:rPr lang="en-US" sz="4800" dirty="0"/>
                  <a:t> </a:t>
                </a:r>
                <a:r>
                  <a:rPr lang="en-US" sz="4800" dirty="0" err="1"/>
                  <a:t>quả</a:t>
                </a:r>
                <a:r>
                  <a:rPr lang="en-US" sz="4800" dirty="0"/>
                  <a:t> cam</a:t>
                </a:r>
              </a:p>
              <a:p>
                <a:r>
                  <a:rPr lang="en-US" sz="4800" dirty="0" smtClean="0">
                    <a:cs typeface="Arial" panose="020B0604020202020204" pitchFamily="34" charset="0"/>
                  </a:rPr>
                  <a:t>Ta </a:t>
                </a:r>
                <a:r>
                  <a:rPr lang="en-US" sz="4800" dirty="0" err="1" smtClean="0">
                    <a:cs typeface="Arial" panose="020B0604020202020204" pitchFamily="34" charset="0"/>
                  </a:rPr>
                  <a:t>có</a:t>
                </a:r>
                <a:r>
                  <a:rPr lang="en-US" sz="4800" dirty="0" smtClean="0">
                    <a:cs typeface="Arial" panose="020B0604020202020204" pitchFamily="34" charset="0"/>
                  </a:rPr>
                  <a:t> </a:t>
                </a:r>
                <a:r>
                  <a:rPr lang="en-US" sz="4800" dirty="0" err="1" smtClean="0">
                    <a:cs typeface="Arial" panose="020B0604020202020204" pitchFamily="34" charset="0"/>
                  </a:rPr>
                  <a:t>hệ</a:t>
                </a:r>
                <a:r>
                  <a:rPr lang="en-US" sz="4800" dirty="0" smtClean="0">
                    <a:cs typeface="Arial" panose="020B0604020202020204" pitchFamily="34" charset="0"/>
                  </a:rPr>
                  <a:t> </a:t>
                </a:r>
                <a:r>
                  <a:rPr lang="en-US" sz="4800" dirty="0" err="1" smtClean="0">
                    <a:cs typeface="Arial" panose="020B0604020202020204" pitchFamily="34" charset="0"/>
                  </a:rPr>
                  <a:t>phương</a:t>
                </a:r>
                <a:r>
                  <a:rPr lang="en-US" sz="4800" dirty="0" smtClean="0">
                    <a:cs typeface="Arial" panose="020B0604020202020204" pitchFamily="34" charset="0"/>
                  </a:rPr>
                  <a:t> </a:t>
                </a:r>
                <a:r>
                  <a:rPr lang="en-US" sz="4800" dirty="0" err="1" smtClean="0">
                    <a:cs typeface="Arial" panose="020B0604020202020204" pitchFamily="34" charset="0"/>
                  </a:rPr>
                  <a:t>trình</a:t>
                </a:r>
                <a:r>
                  <a:rPr lang="en-US" sz="4800" dirty="0" smtClean="0"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d>
                      <m:dPr>
                        <m:begChr m:val="{"/>
                        <m:endChr m:val=""/>
                        <m:ctrlPr>
                          <a:rPr lang="vi-VN" sz="4800" i="1">
                            <a:latin typeface="Cambria Math"/>
                            <a:cs typeface="Arial" panose="020B0604020202020204" pitchFamily="34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vi-VN" sz="4800" i="1">
                                <a:latin typeface="Cambria Math"/>
                                <a:cs typeface="Arial" panose="020B0604020202020204" pitchFamily="34" charset="0"/>
                              </a:rPr>
                            </m:ctrlPr>
                          </m:eqArrPr>
                          <m:e>
                            <m:r>
                              <a:rPr lang="en-US" sz="4800" i="1">
                                <a:latin typeface="Cambria Math"/>
                                <a:cs typeface="Arial" panose="020B0604020202020204" pitchFamily="34" charset="0"/>
                              </a:rPr>
                              <m:t>10</m:t>
                            </m:r>
                            <m:r>
                              <a:rPr lang="en-US" sz="4800" i="1">
                                <a:latin typeface="Cambria Math"/>
                                <a:cs typeface="Arial" panose="020B0604020202020204" pitchFamily="34" charset="0"/>
                              </a:rPr>
                              <m:t>𝑥</m:t>
                            </m:r>
                            <m:r>
                              <a:rPr lang="en-US" sz="4800" i="1">
                                <a:latin typeface="Cambria Math"/>
                                <a:cs typeface="Arial" panose="020B0604020202020204" pitchFamily="34" charset="0"/>
                              </a:rPr>
                              <m:t>+7</m:t>
                            </m:r>
                            <m:r>
                              <a:rPr lang="en-US" sz="4800" i="1">
                                <a:latin typeface="Cambria Math"/>
                                <a:cs typeface="Arial" panose="020B0604020202020204" pitchFamily="34" charset="0"/>
                              </a:rPr>
                              <m:t>𝑦</m:t>
                            </m:r>
                            <m:r>
                              <a:rPr lang="en-US" sz="4800" i="1">
                                <a:latin typeface="Cambria Math"/>
                                <a:cs typeface="Arial" panose="020B0604020202020204" pitchFamily="34" charset="0"/>
                              </a:rPr>
                              <m:t>=17800</m:t>
                            </m:r>
                          </m:e>
                          <m:e>
                            <m:r>
                              <a:rPr lang="en-US" sz="4800" i="1">
                                <a:latin typeface="Cambria Math"/>
                                <a:cs typeface="Arial" panose="020B0604020202020204" pitchFamily="34" charset="0"/>
                              </a:rPr>
                              <m:t>12</m:t>
                            </m:r>
                            <m:r>
                              <a:rPr lang="en-US" sz="4800" i="1">
                                <a:latin typeface="Cambria Math"/>
                                <a:cs typeface="Arial" panose="020B0604020202020204" pitchFamily="34" charset="0"/>
                              </a:rPr>
                              <m:t>𝑥</m:t>
                            </m:r>
                            <m:r>
                              <a:rPr lang="en-US" sz="4800" i="1">
                                <a:latin typeface="Cambria Math"/>
                                <a:cs typeface="Arial" panose="020B0604020202020204" pitchFamily="34" charset="0"/>
                              </a:rPr>
                              <m:t>+6</m:t>
                            </m:r>
                            <m:r>
                              <a:rPr lang="en-US" sz="4800" i="1">
                                <a:latin typeface="Cambria Math"/>
                                <a:cs typeface="Arial" panose="020B0604020202020204" pitchFamily="34" charset="0"/>
                              </a:rPr>
                              <m:t>𝑦</m:t>
                            </m:r>
                            <m:r>
                              <a:rPr lang="en-US" sz="4800" i="1">
                                <a:latin typeface="Cambria Math"/>
                                <a:cs typeface="Arial" panose="020B0604020202020204" pitchFamily="34" charset="0"/>
                              </a:rPr>
                              <m:t>=18000</m:t>
                            </m:r>
                          </m:e>
                        </m:eqArr>
                      </m:e>
                    </m:d>
                  </m:oMath>
                </a14:m>
                <a:endParaRPr lang="en-US" sz="4800" dirty="0" smtClean="0">
                  <a:sym typeface="Symbol"/>
                </a:endParaRPr>
              </a:p>
              <a:p>
                <a:r>
                  <a:rPr lang="en-US" sz="4800" dirty="0" err="1" smtClean="0">
                    <a:sym typeface="Symbol"/>
                  </a:rPr>
                  <a:t>Giải</a:t>
                </a:r>
                <a:r>
                  <a:rPr lang="en-US" sz="4800" dirty="0" smtClean="0">
                    <a:sym typeface="Symbol"/>
                  </a:rPr>
                  <a:t> </a:t>
                </a:r>
                <a:r>
                  <a:rPr lang="en-US" sz="4800" dirty="0" err="1" smtClean="0">
                    <a:sym typeface="Symbol"/>
                  </a:rPr>
                  <a:t>hệ</a:t>
                </a:r>
                <a:r>
                  <a:rPr lang="en-US" sz="4800" dirty="0" smtClean="0">
                    <a:sym typeface="Symbol"/>
                  </a:rPr>
                  <a:t> ta </a:t>
                </a:r>
                <a:r>
                  <a:rPr lang="en-US" sz="4800" dirty="0" err="1" smtClean="0">
                    <a:sym typeface="Symbol"/>
                  </a:rPr>
                  <a:t>được</a:t>
                </a:r>
                <a:r>
                  <a:rPr lang="en-US" sz="4800" dirty="0" smtClean="0">
                    <a:sym typeface="Symbol"/>
                  </a:rPr>
                  <a:t> </a:t>
                </a:r>
                <a:r>
                  <a:rPr lang="en-US" sz="4800" dirty="0" smtClean="0"/>
                  <a:t>x </a:t>
                </a:r>
                <a:r>
                  <a:rPr lang="en-US" sz="4800" dirty="0"/>
                  <a:t>= 800, y = </a:t>
                </a:r>
                <a:r>
                  <a:rPr lang="en-US" sz="4800" dirty="0" smtClean="0"/>
                  <a:t>1400</a:t>
                </a:r>
                <a:endParaRPr lang="en-US" sz="4800" i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51" name="Rectangle 50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CD3AFA5A-4934-4FF4-BBE2-95486ED925F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98477" y="9067800"/>
                <a:ext cx="18154515" cy="3686971"/>
              </a:xfrm>
              <a:prstGeom prst="rect">
                <a:avLst/>
              </a:prstGeom>
              <a:blipFill rotWithShape="1">
                <a:blip r:embed="rId8"/>
                <a:stretch>
                  <a:fillRect l="-1511" t="-4470" b="-79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Rectangle 2"/>
          <p:cNvSpPr/>
          <p:nvPr/>
        </p:nvSpPr>
        <p:spPr>
          <a:xfrm>
            <a:off x="9265173" y="4681282"/>
            <a:ext cx="184731" cy="75405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US" dirty="0"/>
          </a:p>
        </p:txBody>
      </p:sp>
      <p:sp>
        <p:nvSpPr>
          <p:cNvPr id="58" name="Oval 57"/>
          <p:cNvSpPr/>
          <p:nvPr/>
        </p:nvSpPr>
        <p:spPr>
          <a:xfrm>
            <a:off x="18563106" y="5867400"/>
            <a:ext cx="1072553" cy="1072553"/>
          </a:xfrm>
          <a:prstGeom prst="ellipse">
            <a:avLst/>
          </a:prstGeom>
          <a:solidFill>
            <a:srgbClr val="FFC000"/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FF0000"/>
                </a:solidFill>
              </a:rPr>
              <a:t>D</a:t>
            </a:r>
          </a:p>
        </p:txBody>
      </p:sp>
    </p:spTree>
    <p:extLst>
      <p:ext uri="{BB962C8B-B14F-4D97-AF65-F5344CB8AC3E}">
        <p14:creationId xmlns:p14="http://schemas.microsoft.com/office/powerpoint/2010/main" val="25618661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" grpId="0"/>
      <p:bldP spid="119" grpId="0"/>
      <p:bldP spid="2" grpId="0"/>
      <p:bldP spid="53" grpId="0"/>
      <p:bldP spid="54" grpId="0"/>
      <p:bldP spid="55" grpId="0"/>
      <p:bldP spid="51" grpId="0"/>
      <p:bldP spid="58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8" name="Group 147"/>
          <p:cNvGrpSpPr/>
          <p:nvPr/>
        </p:nvGrpSpPr>
        <p:grpSpPr>
          <a:xfrm>
            <a:off x="1143000" y="2402233"/>
            <a:ext cx="23567119" cy="4558096"/>
            <a:chOff x="134375" y="2370447"/>
            <a:chExt cx="22200057" cy="3985631"/>
          </a:xfrm>
        </p:grpSpPr>
        <p:sp>
          <p:nvSpPr>
            <p:cNvPr id="134" name="Rounded Rectangle 133"/>
            <p:cNvSpPr/>
            <p:nvPr/>
          </p:nvSpPr>
          <p:spPr bwMode="auto">
            <a:xfrm>
              <a:off x="134375" y="2370447"/>
              <a:ext cx="22200057" cy="3985631"/>
            </a:xfrm>
            <a:prstGeom prst="roundRect">
              <a:avLst>
                <a:gd name="adj" fmla="val 5492"/>
              </a:avLst>
            </a:prstGeom>
            <a:solidFill>
              <a:schemeClr val="accent3">
                <a:lumMod val="40000"/>
                <a:lumOff val="60000"/>
              </a:schemeClr>
            </a:solidFill>
            <a:ln w="19050"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2177060">
                <a:defRPr/>
              </a:pPr>
              <a:r>
                <a:rPr lang="en-US" sz="6600" dirty="0" smtClean="0">
                  <a:solidFill>
                    <a:srgbClr val="FF0000"/>
                  </a:solidFill>
                </a:rPr>
                <a:t>BÀI TẬP VỀ NHÀ: HOÀN THÀNH BÀI TẬP TRONG SGK</a:t>
              </a:r>
            </a:p>
            <a:p>
              <a:pPr algn="ctr" defTabSz="2177060">
                <a:defRPr/>
              </a:pPr>
              <a:r>
                <a:rPr lang="en-US" sz="6600" dirty="0" smtClean="0">
                  <a:solidFill>
                    <a:srgbClr val="FF0000"/>
                  </a:solidFill>
                </a:rPr>
                <a:t>TIẾT </a:t>
              </a:r>
              <a:r>
                <a:rPr lang="en-US" sz="6600" dirty="0">
                  <a:solidFill>
                    <a:srgbClr val="FF0000"/>
                  </a:solidFill>
                </a:rPr>
                <a:t>HỌC KẾT THÚC </a:t>
              </a:r>
            </a:p>
            <a:p>
              <a:pPr algn="ctr" defTabSz="2177060">
                <a:defRPr/>
              </a:pPr>
              <a:r>
                <a:rPr lang="en-US" sz="6600" dirty="0" err="1">
                  <a:solidFill>
                    <a:srgbClr val="FF0000"/>
                  </a:solidFill>
                </a:rPr>
                <a:t>TRÂN</a:t>
              </a:r>
              <a:r>
                <a:rPr lang="en-US" sz="6600" dirty="0">
                  <a:solidFill>
                    <a:srgbClr val="FF0000"/>
                  </a:solidFill>
                </a:rPr>
                <a:t> </a:t>
              </a:r>
              <a:r>
                <a:rPr lang="en-US" sz="6600" dirty="0" err="1">
                  <a:solidFill>
                    <a:srgbClr val="FF0000"/>
                  </a:solidFill>
                </a:rPr>
                <a:t>TRỌNG</a:t>
              </a:r>
              <a:r>
                <a:rPr lang="en-US" sz="6600" dirty="0">
                  <a:solidFill>
                    <a:srgbClr val="FF0000"/>
                  </a:solidFill>
                </a:rPr>
                <a:t> </a:t>
              </a:r>
              <a:r>
                <a:rPr lang="en-US" sz="6600" dirty="0" err="1">
                  <a:solidFill>
                    <a:srgbClr val="FF0000"/>
                  </a:solidFill>
                </a:rPr>
                <a:t>CÁM</a:t>
              </a:r>
              <a:r>
                <a:rPr lang="en-US" sz="6600" dirty="0">
                  <a:solidFill>
                    <a:srgbClr val="FF0000"/>
                  </a:solidFill>
                </a:rPr>
                <a:t> </a:t>
              </a:r>
              <a:r>
                <a:rPr lang="en-US" sz="6600" dirty="0" err="1">
                  <a:solidFill>
                    <a:srgbClr val="FF0000"/>
                  </a:solidFill>
                </a:rPr>
                <a:t>ƠN</a:t>
              </a:r>
              <a:r>
                <a:rPr lang="en-US" sz="6600" dirty="0">
                  <a:solidFill>
                    <a:srgbClr val="FF0000"/>
                  </a:solidFill>
                </a:rPr>
                <a:t> </a:t>
              </a:r>
              <a:r>
                <a:rPr lang="en-US" sz="6600" dirty="0" err="1">
                  <a:solidFill>
                    <a:srgbClr val="FF0000"/>
                  </a:solidFill>
                </a:rPr>
                <a:t>CÁC</a:t>
              </a:r>
              <a:r>
                <a:rPr lang="en-US" sz="6600" dirty="0">
                  <a:solidFill>
                    <a:srgbClr val="FF0000"/>
                  </a:solidFill>
                </a:rPr>
                <a:t> EM </a:t>
              </a:r>
              <a:r>
                <a:rPr lang="en-US" sz="6600" dirty="0" err="1">
                  <a:solidFill>
                    <a:srgbClr val="FF0000"/>
                  </a:solidFill>
                </a:rPr>
                <a:t>HỌC</a:t>
              </a:r>
              <a:r>
                <a:rPr lang="en-US" sz="6600" dirty="0">
                  <a:solidFill>
                    <a:srgbClr val="FF0000"/>
                  </a:solidFill>
                </a:rPr>
                <a:t> </a:t>
              </a:r>
              <a:r>
                <a:rPr lang="en-US" sz="6600" dirty="0" err="1">
                  <a:solidFill>
                    <a:srgbClr val="FF0000"/>
                  </a:solidFill>
                </a:rPr>
                <a:t>SINH</a:t>
              </a:r>
              <a:r>
                <a:rPr lang="en-US" sz="6600" dirty="0">
                  <a:solidFill>
                    <a:srgbClr val="FF0000"/>
                  </a:solidFill>
                </a:rPr>
                <a:t> </a:t>
              </a:r>
              <a:r>
                <a:rPr lang="en-US" sz="6600" dirty="0" err="1">
                  <a:solidFill>
                    <a:srgbClr val="FF0000"/>
                  </a:solidFill>
                </a:rPr>
                <a:t>ĐÃ</a:t>
              </a:r>
              <a:r>
                <a:rPr lang="en-US" sz="6600" dirty="0">
                  <a:solidFill>
                    <a:srgbClr val="FF0000"/>
                  </a:solidFill>
                </a:rPr>
                <a:t> THEO </a:t>
              </a:r>
              <a:r>
                <a:rPr lang="en-US" sz="6600" dirty="0" err="1">
                  <a:solidFill>
                    <a:srgbClr val="FF0000"/>
                  </a:solidFill>
                </a:rPr>
                <a:t>DÕI</a:t>
              </a:r>
              <a:endParaRPr lang="en-US" sz="6600" dirty="0">
                <a:solidFill>
                  <a:srgbClr val="FF0000"/>
                </a:solidFill>
              </a:endParaRPr>
            </a:p>
          </p:txBody>
        </p:sp>
        <p:grpSp>
          <p:nvGrpSpPr>
            <p:cNvPr id="135" name="Group 134"/>
            <p:cNvGrpSpPr/>
            <p:nvPr/>
          </p:nvGrpSpPr>
          <p:grpSpPr>
            <a:xfrm>
              <a:off x="995733" y="2729017"/>
              <a:ext cx="540571" cy="858986"/>
              <a:chOff x="539751" y="1836907"/>
              <a:chExt cx="726223" cy="987296"/>
            </a:xfrm>
          </p:grpSpPr>
          <p:sp>
            <p:nvSpPr>
              <p:cNvPr id="136" name="Isosceles Triangle 44"/>
              <p:cNvSpPr/>
              <p:nvPr/>
            </p:nvSpPr>
            <p:spPr bwMode="auto">
              <a:xfrm rot="5400000" flipV="1">
                <a:off x="534195" y="2602747"/>
                <a:ext cx="227012" cy="215900"/>
              </a:xfrm>
              <a:custGeom>
                <a:avLst/>
                <a:gdLst>
                  <a:gd name="connsiteX0" fmla="*/ 0 w 293725"/>
                  <a:gd name="connsiteY0" fmla="*/ 164224 h 164224"/>
                  <a:gd name="connsiteX1" fmla="*/ 146863 w 293725"/>
                  <a:gd name="connsiteY1" fmla="*/ 0 h 164224"/>
                  <a:gd name="connsiteX2" fmla="*/ 293725 w 293725"/>
                  <a:gd name="connsiteY2" fmla="*/ 164224 h 164224"/>
                  <a:gd name="connsiteX3" fmla="*/ 0 w 293725"/>
                  <a:gd name="connsiteY3" fmla="*/ 164224 h 164224"/>
                  <a:gd name="connsiteX0" fmla="*/ 2363 w 296088"/>
                  <a:gd name="connsiteY0" fmla="*/ 164221 h 164221"/>
                  <a:gd name="connsiteX1" fmla="*/ 0 w 296088"/>
                  <a:gd name="connsiteY1" fmla="*/ 0 h 164221"/>
                  <a:gd name="connsiteX2" fmla="*/ 296088 w 296088"/>
                  <a:gd name="connsiteY2" fmla="*/ 164221 h 164221"/>
                  <a:gd name="connsiteX3" fmla="*/ 2363 w 296088"/>
                  <a:gd name="connsiteY3" fmla="*/ 164221 h 1642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96088" h="164221">
                    <a:moveTo>
                      <a:pt x="2363" y="164221"/>
                    </a:moveTo>
                    <a:cubicBezTo>
                      <a:pt x="1575" y="109481"/>
                      <a:pt x="788" y="54740"/>
                      <a:pt x="0" y="0"/>
                    </a:cubicBezTo>
                    <a:lnTo>
                      <a:pt x="296088" y="164221"/>
                    </a:lnTo>
                    <a:lnTo>
                      <a:pt x="2363" y="164221"/>
                    </a:lnTo>
                    <a:close/>
                  </a:path>
                </a:pathLst>
              </a:custGeom>
              <a:solidFill>
                <a:srgbClr val="135F82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2177060"/>
                <a:endParaRPr lang="en-US" sz="3200">
                  <a:solidFill>
                    <a:prstClr val="white"/>
                  </a:solidFill>
                </a:endParaRPr>
              </a:p>
            </p:txBody>
          </p:sp>
          <p:grpSp>
            <p:nvGrpSpPr>
              <p:cNvPr id="138" name="Group 11"/>
              <p:cNvGrpSpPr/>
              <p:nvPr/>
            </p:nvGrpSpPr>
            <p:grpSpPr bwMode="auto">
              <a:xfrm>
                <a:off x="683775" y="1836907"/>
                <a:ext cx="582199" cy="537956"/>
                <a:chOff x="7440266" y="3398551"/>
                <a:chExt cx="757238" cy="765175"/>
              </a:xfrm>
              <a:solidFill>
                <a:schemeClr val="bg1">
                  <a:lumMod val="95000"/>
                </a:schemeClr>
              </a:solidFill>
            </p:grpSpPr>
            <p:sp>
              <p:nvSpPr>
                <p:cNvPr id="141" name="Freeform 140"/>
                <p:cNvSpPr>
                  <a:spLocks noEditPoints="1"/>
                </p:cNvSpPr>
                <p:nvPr/>
              </p:nvSpPr>
              <p:spPr bwMode="auto">
                <a:xfrm>
                  <a:off x="7440266" y="3436652"/>
                  <a:ext cx="344488" cy="344489"/>
                </a:xfrm>
                <a:custGeom>
                  <a:avLst/>
                  <a:gdLst/>
                  <a:ahLst/>
                  <a:cxnLst>
                    <a:cxn ang="0">
                      <a:pos x="33" y="184"/>
                    </a:cxn>
                    <a:cxn ang="0">
                      <a:pos x="181" y="184"/>
                    </a:cxn>
                    <a:cxn ang="0">
                      <a:pos x="181" y="33"/>
                    </a:cxn>
                    <a:cxn ang="0">
                      <a:pos x="33" y="33"/>
                    </a:cxn>
                    <a:cxn ang="0">
                      <a:pos x="33" y="184"/>
                    </a:cxn>
                    <a:cxn ang="0">
                      <a:pos x="217" y="217"/>
                    </a:cxn>
                    <a:cxn ang="0">
                      <a:pos x="0" y="217"/>
                    </a:cxn>
                    <a:cxn ang="0">
                      <a:pos x="0" y="0"/>
                    </a:cxn>
                    <a:cxn ang="0">
                      <a:pos x="217" y="0"/>
                    </a:cxn>
                    <a:cxn ang="0">
                      <a:pos x="217" y="217"/>
                    </a:cxn>
                  </a:cxnLst>
                  <a:rect l="0" t="0" r="r" b="b"/>
                  <a:pathLst>
                    <a:path w="217" h="217">
                      <a:moveTo>
                        <a:pt x="33" y="184"/>
                      </a:moveTo>
                      <a:lnTo>
                        <a:pt x="181" y="184"/>
                      </a:lnTo>
                      <a:lnTo>
                        <a:pt x="181" y="33"/>
                      </a:lnTo>
                      <a:lnTo>
                        <a:pt x="33" y="33"/>
                      </a:lnTo>
                      <a:lnTo>
                        <a:pt x="33" y="184"/>
                      </a:lnTo>
                      <a:close/>
                      <a:moveTo>
                        <a:pt x="217" y="217"/>
                      </a:moveTo>
                      <a:lnTo>
                        <a:pt x="0" y="217"/>
                      </a:lnTo>
                      <a:lnTo>
                        <a:pt x="0" y="0"/>
                      </a:lnTo>
                      <a:lnTo>
                        <a:pt x="217" y="0"/>
                      </a:lnTo>
                      <a:lnTo>
                        <a:pt x="217" y="217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2177060">
                    <a:defRPr/>
                  </a:pPr>
                  <a:endParaRPr lang="en-US" sz="3200"/>
                </a:p>
              </p:txBody>
            </p:sp>
            <p:sp>
              <p:nvSpPr>
                <p:cNvPr id="142" name="Freeform 141"/>
                <p:cNvSpPr>
                  <a:spLocks noEditPoints="1"/>
                </p:cNvSpPr>
                <p:nvPr/>
              </p:nvSpPr>
              <p:spPr bwMode="auto">
                <a:xfrm>
                  <a:off x="7440266" y="3814473"/>
                  <a:ext cx="344488" cy="349251"/>
                </a:xfrm>
                <a:custGeom>
                  <a:avLst/>
                  <a:gdLst/>
                  <a:ahLst/>
                  <a:cxnLst>
                    <a:cxn ang="0">
                      <a:pos x="33" y="185"/>
                    </a:cxn>
                    <a:cxn ang="0">
                      <a:pos x="181" y="185"/>
                    </a:cxn>
                    <a:cxn ang="0">
                      <a:pos x="181" y="36"/>
                    </a:cxn>
                    <a:cxn ang="0">
                      <a:pos x="33" y="36"/>
                    </a:cxn>
                    <a:cxn ang="0">
                      <a:pos x="33" y="185"/>
                    </a:cxn>
                    <a:cxn ang="0">
                      <a:pos x="217" y="220"/>
                    </a:cxn>
                    <a:cxn ang="0">
                      <a:pos x="0" y="220"/>
                    </a:cxn>
                    <a:cxn ang="0">
                      <a:pos x="0" y="0"/>
                    </a:cxn>
                    <a:cxn ang="0">
                      <a:pos x="217" y="0"/>
                    </a:cxn>
                    <a:cxn ang="0">
                      <a:pos x="217" y="220"/>
                    </a:cxn>
                  </a:cxnLst>
                  <a:rect l="0" t="0" r="r" b="b"/>
                  <a:pathLst>
                    <a:path w="217" h="220">
                      <a:moveTo>
                        <a:pt x="33" y="185"/>
                      </a:moveTo>
                      <a:lnTo>
                        <a:pt x="181" y="185"/>
                      </a:lnTo>
                      <a:lnTo>
                        <a:pt x="181" y="36"/>
                      </a:lnTo>
                      <a:lnTo>
                        <a:pt x="33" y="36"/>
                      </a:lnTo>
                      <a:lnTo>
                        <a:pt x="33" y="185"/>
                      </a:lnTo>
                      <a:close/>
                      <a:moveTo>
                        <a:pt x="217" y="220"/>
                      </a:moveTo>
                      <a:lnTo>
                        <a:pt x="0" y="220"/>
                      </a:lnTo>
                      <a:lnTo>
                        <a:pt x="0" y="0"/>
                      </a:lnTo>
                      <a:lnTo>
                        <a:pt x="217" y="0"/>
                      </a:lnTo>
                      <a:lnTo>
                        <a:pt x="217" y="22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2177060">
                    <a:defRPr/>
                  </a:pPr>
                  <a:endParaRPr lang="en-US" sz="3200"/>
                </a:p>
              </p:txBody>
            </p:sp>
            <p:sp>
              <p:nvSpPr>
                <p:cNvPr id="143" name="Freeform 142"/>
                <p:cNvSpPr>
                  <a:spLocks/>
                </p:cNvSpPr>
                <p:nvPr/>
              </p:nvSpPr>
              <p:spPr bwMode="auto">
                <a:xfrm>
                  <a:off x="7506941" y="3398551"/>
                  <a:ext cx="341313" cy="288925"/>
                </a:xfrm>
                <a:custGeom>
                  <a:avLst/>
                  <a:gdLst/>
                  <a:ahLst/>
                  <a:cxnLst>
                    <a:cxn ang="0">
                      <a:pos x="76" y="182"/>
                    </a:cxn>
                    <a:cxn ang="0">
                      <a:pos x="0" y="114"/>
                    </a:cxn>
                    <a:cxn ang="0">
                      <a:pos x="24" y="88"/>
                    </a:cxn>
                    <a:cxn ang="0">
                      <a:pos x="73" y="132"/>
                    </a:cxn>
                    <a:cxn ang="0">
                      <a:pos x="187" y="0"/>
                    </a:cxn>
                    <a:cxn ang="0">
                      <a:pos x="215" y="24"/>
                    </a:cxn>
                    <a:cxn ang="0">
                      <a:pos x="76" y="182"/>
                    </a:cxn>
                  </a:cxnLst>
                  <a:rect l="0" t="0" r="r" b="b"/>
                  <a:pathLst>
                    <a:path w="215" h="182">
                      <a:moveTo>
                        <a:pt x="76" y="182"/>
                      </a:moveTo>
                      <a:lnTo>
                        <a:pt x="0" y="114"/>
                      </a:lnTo>
                      <a:lnTo>
                        <a:pt x="24" y="88"/>
                      </a:lnTo>
                      <a:lnTo>
                        <a:pt x="73" y="132"/>
                      </a:lnTo>
                      <a:lnTo>
                        <a:pt x="187" y="0"/>
                      </a:lnTo>
                      <a:lnTo>
                        <a:pt x="215" y="24"/>
                      </a:lnTo>
                      <a:lnTo>
                        <a:pt x="76" y="1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2177060">
                    <a:defRPr/>
                  </a:pPr>
                  <a:endParaRPr lang="en-US" sz="3200"/>
                </a:p>
              </p:txBody>
            </p:sp>
            <p:sp>
              <p:nvSpPr>
                <p:cNvPr id="144" name="Rectangle 143"/>
                <p:cNvSpPr>
                  <a:spLocks noChangeArrowheads="1"/>
                </p:cNvSpPr>
                <p:nvPr/>
              </p:nvSpPr>
              <p:spPr bwMode="auto">
                <a:xfrm>
                  <a:off x="7840316" y="4100226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2177060">
                    <a:defRPr/>
                  </a:pPr>
                  <a:endParaRPr lang="en-US" sz="3200"/>
                </a:p>
              </p:txBody>
            </p:sp>
            <p:sp>
              <p:nvSpPr>
                <p:cNvPr id="145" name="Rectangle 144"/>
                <p:cNvSpPr>
                  <a:spLocks noChangeArrowheads="1"/>
                </p:cNvSpPr>
                <p:nvPr/>
              </p:nvSpPr>
              <p:spPr bwMode="auto">
                <a:xfrm>
                  <a:off x="7840316" y="3717639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2177060">
                    <a:defRPr/>
                  </a:pPr>
                  <a:endParaRPr lang="en-US" sz="3200"/>
                </a:p>
              </p:txBody>
            </p:sp>
            <p:sp>
              <p:nvSpPr>
                <p:cNvPr id="146" name="Rectangle 145"/>
                <p:cNvSpPr>
                  <a:spLocks noChangeArrowheads="1"/>
                </p:cNvSpPr>
                <p:nvPr/>
              </p:nvSpPr>
              <p:spPr bwMode="auto">
                <a:xfrm>
                  <a:off x="7840316" y="3973225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2177060">
                    <a:defRPr/>
                  </a:pPr>
                  <a:endParaRPr lang="en-US" sz="3200"/>
                </a:p>
              </p:txBody>
            </p:sp>
            <p:sp>
              <p:nvSpPr>
                <p:cNvPr id="147" name="Rectangle 146"/>
                <p:cNvSpPr>
                  <a:spLocks noChangeArrowheads="1"/>
                </p:cNvSpPr>
                <p:nvPr/>
              </p:nvSpPr>
              <p:spPr bwMode="auto">
                <a:xfrm>
                  <a:off x="7840316" y="3590640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2177060">
                    <a:defRPr/>
                  </a:pPr>
                  <a:endParaRPr lang="en-US" sz="3200"/>
                </a:p>
              </p:txBody>
            </p:sp>
          </p:grpSp>
        </p:grpSp>
      </p:grpSp>
      <p:sp>
        <p:nvSpPr>
          <p:cNvPr id="3" name="Rectangle 2"/>
          <p:cNvSpPr/>
          <p:nvPr/>
        </p:nvSpPr>
        <p:spPr>
          <a:xfrm>
            <a:off x="9265173" y="4681282"/>
            <a:ext cx="184731" cy="75405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42348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xmlns="" id="{04557119-89B4-4720-BD97-FFC9FE309FD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602893275"/>
              </p:ext>
            </p:extLst>
          </p:nvPr>
        </p:nvGraphicFramePr>
        <p:xfrm>
          <a:off x="1143000" y="4191000"/>
          <a:ext cx="23241000" cy="824653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113D08B5-3EAF-4471-9077-E889355E1E0B}"/>
              </a:ext>
            </a:extLst>
          </p:cNvPr>
          <p:cNvSpPr txBox="1"/>
          <p:nvPr/>
        </p:nvSpPr>
        <p:spPr>
          <a:xfrm>
            <a:off x="1352550" y="2200070"/>
            <a:ext cx="216789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>
                <a:solidFill>
                  <a:srgbClr val="135F8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I. </a:t>
            </a:r>
            <a:r>
              <a:rPr lang="vi-VN" sz="4800" b="1" dirty="0">
                <a:solidFill>
                  <a:srgbClr val="135F8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PHƯƠNG TRÌNH VÀ HỆ HAI PHƯƠNG TRÌNH BẬC NHẤT HAI ẨN</a:t>
            </a:r>
            <a:endParaRPr lang="en-US" sz="4800" b="1" dirty="0">
              <a:solidFill>
                <a:srgbClr val="135F82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xmlns="" id="{7D0830B8-D02F-4BD3-9B18-8D8EADAA8B97}"/>
              </a:ext>
            </a:extLst>
          </p:cNvPr>
          <p:cNvSpPr/>
          <p:nvPr/>
        </p:nvSpPr>
        <p:spPr>
          <a:xfrm>
            <a:off x="1562100" y="4953000"/>
            <a:ext cx="2743200" cy="6324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0" dirty="0" err="1">
                <a:solidFill>
                  <a:schemeClr val="bg1"/>
                </a:solidFill>
              </a:rPr>
              <a:t>Nội</a:t>
            </a:r>
            <a:r>
              <a:rPr lang="en-US" sz="8000" dirty="0">
                <a:solidFill>
                  <a:schemeClr val="bg1"/>
                </a:solidFill>
              </a:rPr>
              <a:t> dung</a:t>
            </a:r>
          </a:p>
        </p:txBody>
      </p:sp>
    </p:spTree>
    <p:extLst>
      <p:ext uri="{BB962C8B-B14F-4D97-AF65-F5344CB8AC3E}">
        <p14:creationId xmlns:p14="http://schemas.microsoft.com/office/powerpoint/2010/main" val="39450805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" grpId="0">
        <p:bldAsOne/>
      </p:bldGraphic>
      <p:bldP spid="3" grpId="0"/>
      <p:bldP spid="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phic 2" descr="Badge Question Mark">
            <a:extLst>
              <a:ext uri="{FF2B5EF4-FFF2-40B4-BE49-F238E27FC236}">
                <a16:creationId xmlns:a16="http://schemas.microsoft.com/office/drawing/2014/main" xmlns="" id="{A3462E76-F86F-40EB-A39C-7B88F2455FA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2076451" y="2971801"/>
            <a:ext cx="2133599" cy="2133599"/>
          </a:xfrm>
          <a:prstGeom prst="rect">
            <a:avLst/>
          </a:prstGeom>
        </p:spPr>
      </p:pic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xmlns="" id="{49A96EA1-AFD4-4B2F-92D3-192A6CF9D2F0}"/>
              </a:ext>
            </a:extLst>
          </p:cNvPr>
          <p:cNvSpPr/>
          <p:nvPr/>
        </p:nvSpPr>
        <p:spPr>
          <a:xfrm>
            <a:off x="4114800" y="3124199"/>
            <a:ext cx="17373600" cy="175260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600" dirty="0" err="1"/>
              <a:t>Hãy</a:t>
            </a:r>
            <a:r>
              <a:rPr lang="en-US" sz="6600" dirty="0"/>
              <a:t> </a:t>
            </a:r>
            <a:r>
              <a:rPr lang="en-US" sz="6600" dirty="0" err="1"/>
              <a:t>nêu</a:t>
            </a:r>
            <a:r>
              <a:rPr lang="en-US" sz="6600" dirty="0"/>
              <a:t> </a:t>
            </a:r>
            <a:r>
              <a:rPr lang="en-US" sz="6600" dirty="0" err="1"/>
              <a:t>ví</a:t>
            </a:r>
            <a:r>
              <a:rPr lang="en-US" sz="6600" dirty="0"/>
              <a:t> </a:t>
            </a:r>
            <a:r>
              <a:rPr lang="en-US" sz="6600" dirty="0" err="1"/>
              <a:t>dụ</a:t>
            </a:r>
            <a:r>
              <a:rPr lang="en-US" sz="6600" dirty="0"/>
              <a:t> </a:t>
            </a:r>
            <a:r>
              <a:rPr lang="en-US" sz="6600" dirty="0" err="1"/>
              <a:t>về</a:t>
            </a:r>
            <a:r>
              <a:rPr lang="en-US" sz="6600" dirty="0"/>
              <a:t> </a:t>
            </a:r>
            <a:r>
              <a:rPr lang="en-US" sz="6600" dirty="0" err="1"/>
              <a:t>phương</a:t>
            </a:r>
            <a:r>
              <a:rPr lang="en-US" sz="6600" dirty="0"/>
              <a:t> </a:t>
            </a:r>
            <a:r>
              <a:rPr lang="en-US" sz="6600" dirty="0" err="1"/>
              <a:t>trình</a:t>
            </a:r>
            <a:r>
              <a:rPr lang="en-US" sz="6600" dirty="0"/>
              <a:t> </a:t>
            </a:r>
            <a:r>
              <a:rPr lang="en-US" sz="6600" dirty="0" err="1"/>
              <a:t>bậc</a:t>
            </a:r>
            <a:r>
              <a:rPr lang="en-US" sz="6600" dirty="0"/>
              <a:t> </a:t>
            </a:r>
            <a:r>
              <a:rPr lang="en-US" sz="6600" dirty="0" err="1"/>
              <a:t>nhất</a:t>
            </a:r>
            <a:r>
              <a:rPr lang="en-US" sz="6600" dirty="0"/>
              <a:t> </a:t>
            </a:r>
            <a:r>
              <a:rPr lang="en-US" sz="6600" dirty="0" err="1"/>
              <a:t>hai</a:t>
            </a:r>
            <a:r>
              <a:rPr lang="en-US" sz="6600" dirty="0"/>
              <a:t> </a:t>
            </a:r>
            <a:r>
              <a:rPr lang="en-US" sz="6600" dirty="0" err="1"/>
              <a:t>ẩn</a:t>
            </a:r>
            <a:r>
              <a:rPr lang="en-US" sz="6600" dirty="0"/>
              <a:t>?</a:t>
            </a:r>
          </a:p>
        </p:txBody>
      </p:sp>
      <p:pic>
        <p:nvPicPr>
          <p:cNvPr id="12" name="Graphic 11" descr="Badge Tick">
            <a:extLst>
              <a:ext uri="{FF2B5EF4-FFF2-40B4-BE49-F238E27FC236}">
                <a16:creationId xmlns:a16="http://schemas.microsoft.com/office/drawing/2014/main" xmlns="" id="{1C23A6C2-690D-45DF-8C72-69DAB74840A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>
            <a:off x="7010399" y="6248400"/>
            <a:ext cx="1981200" cy="1981200"/>
          </a:xfrm>
          <a:prstGeom prst="rect">
            <a:avLst/>
          </a:prstGeom>
        </p:spPr>
      </p:pic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xmlns="" id="{3CB44C91-DD61-4A77-BE64-B6EF53935948}"/>
              </a:ext>
            </a:extLst>
          </p:cNvPr>
          <p:cNvSpPr/>
          <p:nvPr/>
        </p:nvSpPr>
        <p:spPr>
          <a:xfrm>
            <a:off x="8839199" y="5912644"/>
            <a:ext cx="7467601" cy="2652713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n-US" sz="6600" dirty="0"/>
              <a:t>2x-5y=7</a:t>
            </a:r>
          </a:p>
          <a:p>
            <a:pPr algn="ctr">
              <a:lnSpc>
                <a:spcPct val="150000"/>
              </a:lnSpc>
            </a:pPr>
            <a:r>
              <a:rPr lang="en-US" sz="6600" dirty="0"/>
              <a:t>-x+2y=10</a:t>
            </a:r>
          </a:p>
        </p:txBody>
      </p:sp>
    </p:spTree>
    <p:extLst>
      <p:ext uri="{BB962C8B-B14F-4D97-AF65-F5344CB8AC3E}">
        <p14:creationId xmlns:p14="http://schemas.microsoft.com/office/powerpoint/2010/main" val="42062800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1" name="Group 26"/>
          <p:cNvGrpSpPr/>
          <p:nvPr/>
        </p:nvGrpSpPr>
        <p:grpSpPr>
          <a:xfrm>
            <a:off x="1610733" y="1657734"/>
            <a:ext cx="17618498" cy="1569660"/>
            <a:chOff x="7459670" y="7265952"/>
            <a:chExt cx="25582474" cy="1569866"/>
          </a:xfrm>
        </p:grpSpPr>
        <p:sp>
          <p:nvSpPr>
            <p:cNvPr id="44" name="TextBox 43"/>
            <p:cNvSpPr txBox="1"/>
            <p:nvPr/>
          </p:nvSpPr>
          <p:spPr>
            <a:xfrm>
              <a:off x="9253433" y="7265952"/>
              <a:ext cx="23788711" cy="15698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800" b="1" dirty="0">
                  <a:solidFill>
                    <a:srgbClr val="135F82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ÔN TẬP VỀ PHƯƠNG TRÌNH VÀ HỆ PHƯƠNG TRÌNH BẬC NHẤT HAI ẨN</a:t>
              </a:r>
            </a:p>
          </p:txBody>
        </p:sp>
        <p:grpSp>
          <p:nvGrpSpPr>
            <p:cNvPr id="46" name="Group 27"/>
            <p:cNvGrpSpPr/>
            <p:nvPr/>
          </p:nvGrpSpPr>
          <p:grpSpPr>
            <a:xfrm>
              <a:off x="7459670" y="7437041"/>
              <a:ext cx="1381119" cy="805350"/>
              <a:chOff x="7459669" y="7437042"/>
              <a:chExt cx="1381119" cy="805350"/>
            </a:xfrm>
          </p:grpSpPr>
          <p:sp>
            <p:nvSpPr>
              <p:cNvPr id="47" name="Isosceles Triangle 44"/>
              <p:cNvSpPr/>
              <p:nvPr/>
            </p:nvSpPr>
            <p:spPr>
              <a:xfrm rot="16200000">
                <a:off x="7469936" y="7533533"/>
                <a:ext cx="143688" cy="164221"/>
              </a:xfrm>
              <a:custGeom>
                <a:avLst/>
                <a:gdLst>
                  <a:gd name="connsiteX0" fmla="*/ 0 w 293725"/>
                  <a:gd name="connsiteY0" fmla="*/ 164224 h 164224"/>
                  <a:gd name="connsiteX1" fmla="*/ 146863 w 293725"/>
                  <a:gd name="connsiteY1" fmla="*/ 0 h 164224"/>
                  <a:gd name="connsiteX2" fmla="*/ 293725 w 293725"/>
                  <a:gd name="connsiteY2" fmla="*/ 164224 h 164224"/>
                  <a:gd name="connsiteX3" fmla="*/ 0 w 293725"/>
                  <a:gd name="connsiteY3" fmla="*/ 164224 h 164224"/>
                  <a:gd name="connsiteX0" fmla="*/ 2363 w 296088"/>
                  <a:gd name="connsiteY0" fmla="*/ 164221 h 164221"/>
                  <a:gd name="connsiteX1" fmla="*/ 0 w 296088"/>
                  <a:gd name="connsiteY1" fmla="*/ 0 h 164221"/>
                  <a:gd name="connsiteX2" fmla="*/ 296088 w 296088"/>
                  <a:gd name="connsiteY2" fmla="*/ 164221 h 164221"/>
                  <a:gd name="connsiteX3" fmla="*/ 2363 w 296088"/>
                  <a:gd name="connsiteY3" fmla="*/ 164221 h 1642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96088" h="164221">
                    <a:moveTo>
                      <a:pt x="2363" y="164221"/>
                    </a:moveTo>
                    <a:cubicBezTo>
                      <a:pt x="1575" y="109481"/>
                      <a:pt x="788" y="54740"/>
                      <a:pt x="0" y="0"/>
                    </a:cubicBezTo>
                    <a:lnTo>
                      <a:pt x="296088" y="164221"/>
                    </a:lnTo>
                    <a:lnTo>
                      <a:pt x="2363" y="164221"/>
                    </a:lnTo>
                    <a:close/>
                  </a:path>
                </a:pathLst>
              </a:custGeom>
              <a:solidFill>
                <a:schemeClr val="accent5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48" name="Group 29"/>
              <p:cNvGrpSpPr/>
              <p:nvPr/>
            </p:nvGrpSpPr>
            <p:grpSpPr>
              <a:xfrm>
                <a:off x="7469188" y="7437042"/>
                <a:ext cx="1371600" cy="805350"/>
                <a:chOff x="7469188" y="7437042"/>
                <a:chExt cx="1371600" cy="805350"/>
              </a:xfrm>
            </p:grpSpPr>
            <p:sp>
              <p:nvSpPr>
                <p:cNvPr id="49" name="Round Same Side Corner Rectangle 48"/>
                <p:cNvSpPr/>
                <p:nvPr/>
              </p:nvSpPr>
              <p:spPr>
                <a:xfrm rot="5400000">
                  <a:off x="7789228" y="7117002"/>
                  <a:ext cx="731520" cy="1371600"/>
                </a:xfrm>
                <a:prstGeom prst="round2SameRect">
                  <a:avLst/>
                </a:prstGeom>
                <a:solidFill>
                  <a:srgbClr val="145F82"/>
                </a:solidFill>
                <a:ln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0" name="TextBox 49"/>
                <p:cNvSpPr txBox="1"/>
                <p:nvPr/>
              </p:nvSpPr>
              <p:spPr>
                <a:xfrm>
                  <a:off x="7905079" y="7488240"/>
                  <a:ext cx="654520" cy="75415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lang="en-US" b="1" dirty="0">
                      <a:solidFill>
                        <a:schemeClr val="bg1"/>
                      </a:solidFill>
                      <a:latin typeface="Tahoma" pitchFamily="34" charset="0"/>
                      <a:ea typeface="Tahoma" pitchFamily="34" charset="0"/>
                      <a:cs typeface="Tahoma" pitchFamily="34" charset="0"/>
                    </a:rPr>
                    <a:t>I</a:t>
                  </a:r>
                </a:p>
              </p:txBody>
            </p:sp>
          </p:grpSp>
        </p:grpSp>
      </p:grp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30798103"/>
              </p:ext>
            </p:extLst>
          </p:nvPr>
        </p:nvGraphicFramePr>
        <p:xfrm>
          <a:off x="5746750" y="2507045"/>
          <a:ext cx="190500" cy="127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98" name="Equation" r:id="rId4" imgW="190440" imgH="126720" progId="Equation.DSMT4">
                  <p:embed/>
                </p:oleObj>
              </mc:Choice>
              <mc:Fallback>
                <p:oleObj name="Equation" r:id="rId4" imgW="190440" imgH="126720" progId="Equation.DSMT4">
                  <p:embed/>
                  <p:pic>
                    <p:nvPicPr>
                      <p:cNvPr id="3" name="Object 2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5746750" y="2507045"/>
                        <a:ext cx="190500" cy="127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Rectangle 2">
            <a:extLst>
              <a:ext uri="{FF2B5EF4-FFF2-40B4-BE49-F238E27FC236}">
                <a16:creationId xmlns:a16="http://schemas.microsoft.com/office/drawing/2014/main" xmlns="" id="{2CA98350-38AE-4001-BFF2-81CD5B52AF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20006" y="3027963"/>
            <a:ext cx="11340655" cy="83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vi-VN" altLang="en-US" sz="6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Phương trình bậc nhất hai ẩn: </a:t>
            </a:r>
            <a:r>
              <a:rPr lang="en-US" altLang="en-US" sz="6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15" name="Text Box 5">
            <a:extLst>
              <a:ext uri="{FF2B5EF4-FFF2-40B4-BE49-F238E27FC236}">
                <a16:creationId xmlns:a16="http://schemas.microsoft.com/office/drawing/2014/main" xmlns="" id="{22C59018-F977-4B4A-955C-F2DAB812A8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21122" y="3858600"/>
            <a:ext cx="22462878" cy="42473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en-US" sz="6000" b="1" i="1" dirty="0" err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Dạng</a:t>
            </a:r>
            <a:r>
              <a:rPr lang="en-US" sz="6000" b="1" i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000" b="1" i="1" dirty="0" err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tổng</a:t>
            </a:r>
            <a:r>
              <a:rPr lang="en-US" sz="6000" b="1" i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000" b="1" i="1" dirty="0" err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quát</a:t>
            </a:r>
            <a:r>
              <a:rPr lang="en-US" sz="6000" b="1" i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:    ax + by = c (1)</a:t>
            </a:r>
          </a:p>
          <a:p>
            <a:pPr>
              <a:lnSpc>
                <a:spcPct val="150000"/>
              </a:lnSpc>
              <a:defRPr/>
            </a:pPr>
            <a:r>
              <a:rPr lang="en-US" sz="6000" b="1" i="1" dirty="0" err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6000" b="1" i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6000" b="1" i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đ</a:t>
            </a:r>
            <a:r>
              <a:rPr lang="en-US" sz="6000" b="1" i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ó</a:t>
            </a:r>
            <a:r>
              <a:rPr lang="en-US" sz="6000" i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: a, b, c </a:t>
            </a:r>
            <a:r>
              <a:rPr lang="en-US" sz="6000" i="1" dirty="0" err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6000" i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000" i="1" dirty="0" err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6000" i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000" i="1" dirty="0" err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hệ</a:t>
            </a:r>
            <a:r>
              <a:rPr lang="en-US" sz="6000" i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000" i="1" dirty="0" err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6000" i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; a, b </a:t>
            </a:r>
            <a:r>
              <a:rPr lang="en-US" sz="6000" i="1" dirty="0" err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6000" i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6000" i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đ</a:t>
            </a:r>
            <a:r>
              <a:rPr lang="en-US" sz="6000" i="1" dirty="0" err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ồng</a:t>
            </a:r>
            <a:r>
              <a:rPr lang="en-US" sz="6000" i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000" i="1" dirty="0" err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thời</a:t>
            </a:r>
            <a:r>
              <a:rPr lang="en-US" sz="6000" i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000" i="1" dirty="0" err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6000" i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0.</a:t>
            </a:r>
          </a:p>
          <a:p>
            <a:pPr>
              <a:spcBef>
                <a:spcPct val="50000"/>
              </a:spcBef>
              <a:defRPr/>
            </a:pPr>
            <a:endParaRPr lang="en-US" sz="6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Text Box 12">
            <a:extLst>
              <a:ext uri="{FF2B5EF4-FFF2-40B4-BE49-F238E27FC236}">
                <a16:creationId xmlns:a16="http://schemas.microsoft.com/office/drawing/2014/main" xmlns="" id="{1A67D4FE-C0C2-4C15-8022-6AA03806B7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54418" y="6917498"/>
            <a:ext cx="12847326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vi-VN" altLang="en-US" sz="4800" dirty="0">
                <a:latin typeface="+mj-lt"/>
                <a:cs typeface="Times New Roman" panose="02020603050405020304" pitchFamily="18" charset="0"/>
              </a:rPr>
              <a:t>Ví dụ</a:t>
            </a:r>
            <a:r>
              <a:rPr lang="en-US" altLang="en-US" sz="4800" dirty="0">
                <a:latin typeface="+mj-lt"/>
                <a:cs typeface="Times New Roman" panose="02020603050405020304" pitchFamily="18" charset="0"/>
              </a:rPr>
              <a:t> 1</a:t>
            </a:r>
            <a:r>
              <a:rPr lang="vi-VN" altLang="en-US" sz="4800" dirty="0">
                <a:latin typeface="+mj-lt"/>
                <a:cs typeface="Times New Roman" panose="02020603050405020304" pitchFamily="18" charset="0"/>
              </a:rPr>
              <a:t>: </a:t>
            </a:r>
            <a:r>
              <a:rPr lang="en-US" altLang="en-US" sz="4800" dirty="0" smtClean="0">
                <a:latin typeface="+mj-lt"/>
                <a:cs typeface="Times New Roman" panose="02020603050405020304" pitchFamily="18" charset="0"/>
              </a:rPr>
              <a:t>Cho p</a:t>
            </a:r>
            <a:r>
              <a:rPr lang="vi-VN" altLang="en-US" sz="4800" dirty="0" smtClean="0">
                <a:latin typeface="+mj-lt"/>
                <a:cs typeface="Times New Roman" panose="02020603050405020304" pitchFamily="18" charset="0"/>
              </a:rPr>
              <a:t>hương </a:t>
            </a:r>
            <a:r>
              <a:rPr lang="vi-VN" altLang="en-US" sz="4800" dirty="0">
                <a:latin typeface="+mj-lt"/>
                <a:cs typeface="Times New Roman" panose="02020603050405020304" pitchFamily="18" charset="0"/>
              </a:rPr>
              <a:t>trình</a:t>
            </a:r>
            <a:r>
              <a:rPr lang="en-US" altLang="en-US" sz="4800" dirty="0">
                <a:latin typeface="+mj-lt"/>
                <a:cs typeface="Times New Roman" panose="02020603050405020304" pitchFamily="18" charset="0"/>
              </a:rPr>
              <a:t>: </a:t>
            </a:r>
            <a:r>
              <a:rPr lang="en-US" altLang="en-US" sz="4800" dirty="0">
                <a:latin typeface="+mj-lt"/>
                <a:cs typeface="Arial" panose="020B0604020202020204" pitchFamily="34" charset="0"/>
              </a:rPr>
              <a:t>3</a:t>
            </a:r>
            <a:r>
              <a:rPr lang="en-US" altLang="en-US" sz="4800" i="1" dirty="0">
                <a:latin typeface="+mj-lt"/>
                <a:cs typeface="Arial" panose="020B0604020202020204" pitchFamily="34" charset="0"/>
              </a:rPr>
              <a:t>x</a:t>
            </a:r>
            <a:r>
              <a:rPr lang="en-US" altLang="en-US" sz="4800" dirty="0">
                <a:latin typeface="+mj-lt"/>
                <a:cs typeface="Arial" panose="020B0604020202020204" pitchFamily="34" charset="0"/>
              </a:rPr>
              <a:t> - 2</a:t>
            </a:r>
            <a:r>
              <a:rPr lang="en-US" altLang="en-US" sz="4800" i="1" dirty="0">
                <a:latin typeface="+mj-lt"/>
                <a:cs typeface="Arial" panose="020B0604020202020204" pitchFamily="34" charset="0"/>
              </a:rPr>
              <a:t>y</a:t>
            </a:r>
            <a:r>
              <a:rPr lang="en-US" altLang="en-US" sz="4800" dirty="0">
                <a:latin typeface="+mj-lt"/>
                <a:cs typeface="Arial" panose="020B0604020202020204" pitchFamily="34" charset="0"/>
              </a:rPr>
              <a:t> = 7 </a:t>
            </a:r>
            <a:endParaRPr lang="vi-VN" altLang="en-US" sz="4800" dirty="0"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16" name="Text Box 8">
            <a:extLst>
              <a:ext uri="{FF2B5EF4-FFF2-40B4-BE49-F238E27FC236}">
                <a16:creationId xmlns:a16="http://schemas.microsoft.com/office/drawing/2014/main" xmlns="" id="{0C1DB9EC-9262-4C68-9A93-4DA17E01C9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07073" y="7988649"/>
            <a:ext cx="1815974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4800" i="1" dirty="0">
                <a:solidFill>
                  <a:srgbClr val="FF0000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altLang="en-US" sz="4800" dirty="0">
                <a:latin typeface="+mj-lt"/>
                <a:cs typeface="Arial" panose="020B0604020202020204" pitchFamily="34" charset="0"/>
              </a:rPr>
              <a:t>a) </a:t>
            </a:r>
            <a:r>
              <a:rPr lang="en-US" altLang="en-US" sz="4800" dirty="0" err="1">
                <a:latin typeface="+mj-lt"/>
                <a:cs typeface="Arial" panose="020B0604020202020204" pitchFamily="34" charset="0"/>
              </a:rPr>
              <a:t>Cặp</a:t>
            </a:r>
            <a:r>
              <a:rPr lang="en-US" altLang="en-US" sz="4800" dirty="0">
                <a:latin typeface="+mj-lt"/>
                <a:cs typeface="Arial" panose="020B0604020202020204" pitchFamily="34" charset="0"/>
              </a:rPr>
              <a:t> </a:t>
            </a:r>
            <a:r>
              <a:rPr lang="en-US" altLang="en-US" sz="4800" dirty="0" err="1">
                <a:latin typeface="+mj-lt"/>
                <a:cs typeface="Arial" panose="020B0604020202020204" pitchFamily="34" charset="0"/>
              </a:rPr>
              <a:t>số</a:t>
            </a:r>
            <a:r>
              <a:rPr lang="en-US" altLang="en-US" sz="4800" dirty="0">
                <a:latin typeface="+mj-lt"/>
                <a:cs typeface="Arial" panose="020B0604020202020204" pitchFamily="34" charset="0"/>
              </a:rPr>
              <a:t> (1;-2) </a:t>
            </a:r>
            <a:r>
              <a:rPr lang="en-US" altLang="en-US" sz="4800" dirty="0" err="1">
                <a:latin typeface="+mj-lt"/>
                <a:cs typeface="Arial" panose="020B0604020202020204" pitchFamily="34" charset="0"/>
              </a:rPr>
              <a:t>có</a:t>
            </a:r>
            <a:r>
              <a:rPr lang="en-US" altLang="en-US" sz="4800" dirty="0">
                <a:latin typeface="+mj-lt"/>
                <a:cs typeface="Arial" panose="020B0604020202020204" pitchFamily="34" charset="0"/>
              </a:rPr>
              <a:t> </a:t>
            </a:r>
            <a:r>
              <a:rPr lang="en-US" altLang="en-US" sz="4800" dirty="0" err="1">
                <a:latin typeface="+mj-lt"/>
                <a:cs typeface="Arial" panose="020B0604020202020204" pitchFamily="34" charset="0"/>
              </a:rPr>
              <a:t>phải</a:t>
            </a:r>
            <a:r>
              <a:rPr lang="en-US" altLang="en-US" sz="4800" dirty="0">
                <a:latin typeface="+mj-lt"/>
                <a:cs typeface="Arial" panose="020B0604020202020204" pitchFamily="34" charset="0"/>
              </a:rPr>
              <a:t> </a:t>
            </a:r>
            <a:r>
              <a:rPr lang="en-US" altLang="en-US" sz="4800" dirty="0" err="1">
                <a:latin typeface="+mj-lt"/>
                <a:cs typeface="Arial" panose="020B0604020202020204" pitchFamily="34" charset="0"/>
              </a:rPr>
              <a:t>là</a:t>
            </a:r>
            <a:r>
              <a:rPr lang="en-US" altLang="en-US" sz="4800" dirty="0">
                <a:latin typeface="+mj-lt"/>
                <a:cs typeface="Arial" panose="020B0604020202020204" pitchFamily="34" charset="0"/>
              </a:rPr>
              <a:t> </a:t>
            </a:r>
            <a:r>
              <a:rPr lang="en-US" altLang="en-US" sz="4800" dirty="0" err="1">
                <a:latin typeface="+mj-lt"/>
                <a:cs typeface="Arial" panose="020B0604020202020204" pitchFamily="34" charset="0"/>
              </a:rPr>
              <a:t>một</a:t>
            </a:r>
            <a:r>
              <a:rPr lang="en-US" altLang="en-US" sz="4800" dirty="0">
                <a:latin typeface="+mj-lt"/>
                <a:cs typeface="Arial" panose="020B0604020202020204" pitchFamily="34" charset="0"/>
              </a:rPr>
              <a:t> </a:t>
            </a:r>
            <a:r>
              <a:rPr lang="en-US" altLang="en-US" sz="4800" dirty="0" err="1">
                <a:latin typeface="+mj-lt"/>
                <a:cs typeface="Arial" panose="020B0604020202020204" pitchFamily="34" charset="0"/>
              </a:rPr>
              <a:t>nghiệm</a:t>
            </a:r>
            <a:r>
              <a:rPr lang="en-US" altLang="en-US" sz="4800" dirty="0">
                <a:latin typeface="+mj-lt"/>
                <a:cs typeface="Arial" panose="020B0604020202020204" pitchFamily="34" charset="0"/>
              </a:rPr>
              <a:t> </a:t>
            </a:r>
            <a:r>
              <a:rPr lang="en-US" altLang="en-US" sz="4800" dirty="0" err="1">
                <a:latin typeface="+mj-lt"/>
                <a:cs typeface="Arial" panose="020B0604020202020204" pitchFamily="34" charset="0"/>
              </a:rPr>
              <a:t>của</a:t>
            </a:r>
            <a:r>
              <a:rPr lang="en-US" altLang="en-US" sz="4800" dirty="0">
                <a:latin typeface="+mj-lt"/>
                <a:cs typeface="Arial" panose="020B0604020202020204" pitchFamily="34" charset="0"/>
              </a:rPr>
              <a:t> </a:t>
            </a:r>
            <a:r>
              <a:rPr lang="en-US" altLang="en-US" sz="4800" dirty="0" err="1">
                <a:latin typeface="+mj-lt"/>
                <a:cs typeface="Arial" panose="020B0604020202020204" pitchFamily="34" charset="0"/>
              </a:rPr>
              <a:t>phương</a:t>
            </a:r>
            <a:r>
              <a:rPr lang="en-US" altLang="en-US" sz="4800" dirty="0">
                <a:latin typeface="+mj-lt"/>
                <a:cs typeface="Arial" panose="020B0604020202020204" pitchFamily="34" charset="0"/>
              </a:rPr>
              <a:t> </a:t>
            </a:r>
            <a:r>
              <a:rPr lang="en-US" altLang="en-US" sz="4800" dirty="0" err="1">
                <a:latin typeface="+mj-lt"/>
                <a:cs typeface="Arial" panose="020B0604020202020204" pitchFamily="34" charset="0"/>
              </a:rPr>
              <a:t>trình</a:t>
            </a:r>
            <a:r>
              <a:rPr lang="en-US" altLang="en-US" sz="4800" dirty="0">
                <a:latin typeface="+mj-lt"/>
                <a:cs typeface="Arial" panose="020B0604020202020204" pitchFamily="34" charset="0"/>
              </a:rPr>
              <a:t> </a:t>
            </a:r>
            <a:r>
              <a:rPr lang="en-US" altLang="en-US" sz="4800" dirty="0" err="1">
                <a:latin typeface="+mj-lt"/>
                <a:cs typeface="Arial" panose="020B0604020202020204" pitchFamily="34" charset="0"/>
              </a:rPr>
              <a:t>không</a:t>
            </a:r>
            <a:r>
              <a:rPr lang="en-US" altLang="en-US" sz="4800" dirty="0">
                <a:latin typeface="+mj-lt"/>
                <a:cs typeface="Arial" panose="020B0604020202020204" pitchFamily="34" charset="0"/>
              </a:rPr>
              <a:t>? </a:t>
            </a:r>
          </a:p>
        </p:txBody>
      </p:sp>
      <p:sp>
        <p:nvSpPr>
          <p:cNvPr id="17" name="Text Box 9">
            <a:extLst>
              <a:ext uri="{FF2B5EF4-FFF2-40B4-BE49-F238E27FC236}">
                <a16:creationId xmlns:a16="http://schemas.microsoft.com/office/drawing/2014/main" xmlns="" id="{4E740D7C-71AE-4056-9370-04B8E31371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10733" y="9313502"/>
            <a:ext cx="16230600" cy="193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4800" dirty="0">
                <a:latin typeface="+mj-lt"/>
                <a:cs typeface="Arial" panose="020B0604020202020204" pitchFamily="34" charset="0"/>
              </a:rPr>
              <a:t>b) </a:t>
            </a:r>
            <a:r>
              <a:rPr lang="en-US" altLang="en-US" sz="4800" dirty="0" err="1">
                <a:latin typeface="+mj-lt"/>
              </a:rPr>
              <a:t>Phương</a:t>
            </a:r>
            <a:r>
              <a:rPr lang="en-US" altLang="en-US" sz="4800" dirty="0">
                <a:latin typeface="+mj-lt"/>
              </a:rPr>
              <a:t> </a:t>
            </a:r>
            <a:r>
              <a:rPr lang="en-US" altLang="en-US" sz="4800" dirty="0" err="1">
                <a:latin typeface="+mj-lt"/>
              </a:rPr>
              <a:t>trình</a:t>
            </a:r>
            <a:r>
              <a:rPr lang="en-US" altLang="en-US" sz="4800" dirty="0">
                <a:latin typeface="+mj-lt"/>
              </a:rPr>
              <a:t> </a:t>
            </a:r>
            <a:r>
              <a:rPr lang="en-US" altLang="en-US" sz="4800" dirty="0" err="1">
                <a:latin typeface="+mj-lt"/>
              </a:rPr>
              <a:t>đó</a:t>
            </a:r>
            <a:r>
              <a:rPr lang="en-US" altLang="en-US" sz="4800" dirty="0">
                <a:latin typeface="+mj-lt"/>
              </a:rPr>
              <a:t> </a:t>
            </a:r>
            <a:r>
              <a:rPr lang="en-US" altLang="en-US" sz="4800" dirty="0" err="1">
                <a:latin typeface="+mj-lt"/>
              </a:rPr>
              <a:t>còn</a:t>
            </a:r>
            <a:r>
              <a:rPr lang="en-US" altLang="en-US" sz="4800" dirty="0">
                <a:latin typeface="+mj-lt"/>
              </a:rPr>
              <a:t> </a:t>
            </a:r>
            <a:r>
              <a:rPr lang="en-US" altLang="en-US" sz="4800" dirty="0" err="1">
                <a:latin typeface="+mj-lt"/>
              </a:rPr>
              <a:t>những</a:t>
            </a:r>
            <a:r>
              <a:rPr lang="en-US" altLang="en-US" sz="4800" dirty="0">
                <a:latin typeface="+mj-lt"/>
              </a:rPr>
              <a:t> </a:t>
            </a:r>
            <a:r>
              <a:rPr lang="en-US" altLang="en-US" sz="4800" dirty="0" err="1">
                <a:latin typeface="+mj-lt"/>
              </a:rPr>
              <a:t>nghiệm</a:t>
            </a:r>
            <a:r>
              <a:rPr lang="en-US" altLang="en-US" sz="4800" dirty="0">
                <a:latin typeface="+mj-lt"/>
              </a:rPr>
              <a:t> </a:t>
            </a:r>
            <a:r>
              <a:rPr lang="en-US" altLang="en-US" sz="4800" dirty="0" err="1">
                <a:latin typeface="+mj-lt"/>
              </a:rPr>
              <a:t>khác</a:t>
            </a:r>
            <a:r>
              <a:rPr lang="en-US" altLang="en-US" sz="4800" dirty="0">
                <a:latin typeface="+mj-lt"/>
              </a:rPr>
              <a:t> </a:t>
            </a:r>
            <a:r>
              <a:rPr lang="en-US" altLang="en-US" sz="4800" dirty="0" err="1">
                <a:latin typeface="+mj-lt"/>
              </a:rPr>
              <a:t>nữa</a:t>
            </a:r>
            <a:r>
              <a:rPr lang="en-US" altLang="en-US" sz="4800" dirty="0">
                <a:latin typeface="+mj-lt"/>
              </a:rPr>
              <a:t> </a:t>
            </a:r>
            <a:r>
              <a:rPr lang="en-US" altLang="en-US" sz="4800" dirty="0" err="1">
                <a:latin typeface="+mj-lt"/>
              </a:rPr>
              <a:t>không</a:t>
            </a:r>
            <a:r>
              <a:rPr lang="en-US" altLang="en-US" sz="4800" dirty="0">
                <a:latin typeface="+mj-lt"/>
              </a:rPr>
              <a:t>? 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4800" dirty="0" err="1">
                <a:latin typeface="+mj-lt"/>
                <a:cs typeface="Arial" panose="020B0604020202020204" pitchFamily="34" charset="0"/>
              </a:rPr>
              <a:t>Chỉ</a:t>
            </a:r>
            <a:r>
              <a:rPr lang="en-US" altLang="en-US" sz="4800" dirty="0">
                <a:latin typeface="+mj-lt"/>
                <a:cs typeface="Arial" panose="020B0604020202020204" pitchFamily="34" charset="0"/>
              </a:rPr>
              <a:t> ra 1 </a:t>
            </a:r>
            <a:r>
              <a:rPr lang="en-US" altLang="en-US" sz="4800" dirty="0" err="1">
                <a:latin typeface="+mj-lt"/>
                <a:cs typeface="Arial" panose="020B0604020202020204" pitchFamily="34" charset="0"/>
              </a:rPr>
              <a:t>vài</a:t>
            </a:r>
            <a:r>
              <a:rPr lang="en-US" altLang="en-US" sz="4800" dirty="0">
                <a:latin typeface="+mj-lt"/>
                <a:cs typeface="Arial" panose="020B0604020202020204" pitchFamily="34" charset="0"/>
              </a:rPr>
              <a:t> </a:t>
            </a:r>
            <a:r>
              <a:rPr lang="en-US" altLang="en-US" sz="4800" dirty="0" err="1">
                <a:latin typeface="+mj-lt"/>
                <a:cs typeface="Arial" panose="020B0604020202020204" pitchFamily="34" charset="0"/>
              </a:rPr>
              <a:t>nghiệm</a:t>
            </a:r>
            <a:r>
              <a:rPr lang="en-US" altLang="en-US" sz="4800" dirty="0">
                <a:latin typeface="+mj-lt"/>
                <a:cs typeface="Arial" panose="020B0604020202020204" pitchFamily="34" charset="0"/>
              </a:rPr>
              <a:t> </a:t>
            </a:r>
            <a:r>
              <a:rPr lang="en-US" altLang="en-US" sz="4800" dirty="0" err="1">
                <a:latin typeface="+mj-lt"/>
                <a:cs typeface="Arial" panose="020B0604020202020204" pitchFamily="34" charset="0"/>
              </a:rPr>
              <a:t>khác</a:t>
            </a:r>
            <a:r>
              <a:rPr lang="en-US" altLang="en-US" sz="4800" dirty="0">
                <a:latin typeface="+mj-lt"/>
                <a:cs typeface="Arial" panose="020B0604020202020204" pitchFamily="34" charset="0"/>
              </a:rPr>
              <a:t> </a:t>
            </a:r>
            <a:r>
              <a:rPr lang="en-US" altLang="en-US" sz="4800" dirty="0" err="1">
                <a:latin typeface="+mj-lt"/>
                <a:cs typeface="Arial" panose="020B0604020202020204" pitchFamily="34" charset="0"/>
              </a:rPr>
              <a:t>của</a:t>
            </a:r>
            <a:r>
              <a:rPr lang="en-US" altLang="en-US" sz="4800" dirty="0">
                <a:latin typeface="+mj-lt"/>
                <a:cs typeface="Arial" panose="020B0604020202020204" pitchFamily="34" charset="0"/>
              </a:rPr>
              <a:t> </a:t>
            </a:r>
            <a:r>
              <a:rPr lang="en-US" altLang="en-US" sz="4800" dirty="0" err="1">
                <a:latin typeface="+mj-lt"/>
                <a:cs typeface="Arial" panose="020B0604020202020204" pitchFamily="34" charset="0"/>
              </a:rPr>
              <a:t>phương</a:t>
            </a:r>
            <a:r>
              <a:rPr lang="en-US" altLang="en-US" sz="4800" dirty="0">
                <a:latin typeface="+mj-lt"/>
                <a:cs typeface="Arial" panose="020B0604020202020204" pitchFamily="34" charset="0"/>
              </a:rPr>
              <a:t> </a:t>
            </a:r>
            <a:r>
              <a:rPr lang="en-US" altLang="en-US" sz="4800" dirty="0" err="1">
                <a:latin typeface="+mj-lt"/>
                <a:cs typeface="Arial" panose="020B0604020202020204" pitchFamily="34" charset="0"/>
              </a:rPr>
              <a:t>trình</a:t>
            </a:r>
            <a:r>
              <a:rPr lang="en-US" altLang="en-US" sz="4800" dirty="0">
                <a:latin typeface="+mj-lt"/>
                <a:cs typeface="Arial" panose="020B0604020202020204" pitchFamily="34" charset="0"/>
              </a:rPr>
              <a:t>?</a:t>
            </a:r>
          </a:p>
        </p:txBody>
      </p:sp>
      <p:sp>
        <p:nvSpPr>
          <p:cNvPr id="18" name="Text Box 10">
            <a:extLst>
              <a:ext uri="{FF2B5EF4-FFF2-40B4-BE49-F238E27FC236}">
                <a16:creationId xmlns:a16="http://schemas.microsoft.com/office/drawing/2014/main" xmlns="" id="{A8BBC72F-5D0D-4986-B5B4-74858BBA49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07073" y="11642767"/>
            <a:ext cx="14451169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4800" b="1" dirty="0">
                <a:solidFill>
                  <a:srgbClr val="FF0000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altLang="en-US" sz="4800" dirty="0">
                <a:latin typeface="+mj-lt"/>
                <a:cs typeface="Arial" panose="020B0604020202020204" pitchFamily="34" charset="0"/>
              </a:rPr>
              <a:t>c)</a:t>
            </a:r>
            <a:r>
              <a:rPr lang="en-US" altLang="en-US" sz="4800" i="1" dirty="0">
                <a:latin typeface="+mj-lt"/>
                <a:cs typeface="Arial" panose="020B0604020202020204" pitchFamily="34" charset="0"/>
              </a:rPr>
              <a:t> </a:t>
            </a:r>
            <a:r>
              <a:rPr lang="en-US" altLang="en-US" sz="4800" dirty="0" err="1">
                <a:latin typeface="+mj-lt"/>
                <a:cs typeface="Arial" panose="020B0604020202020204" pitchFamily="34" charset="0"/>
              </a:rPr>
              <a:t>Nêu</a:t>
            </a:r>
            <a:r>
              <a:rPr lang="en-US" altLang="en-US" sz="4800" dirty="0">
                <a:latin typeface="+mj-lt"/>
                <a:cs typeface="Arial" panose="020B0604020202020204" pitchFamily="34" charset="0"/>
              </a:rPr>
              <a:t> </a:t>
            </a:r>
            <a:r>
              <a:rPr lang="en-US" altLang="en-US" sz="4800" dirty="0" err="1">
                <a:latin typeface="+mj-lt"/>
                <a:cs typeface="Arial" panose="020B0604020202020204" pitchFamily="34" charset="0"/>
              </a:rPr>
              <a:t>cách</a:t>
            </a:r>
            <a:r>
              <a:rPr lang="en-US" altLang="en-US" sz="4800" dirty="0">
                <a:latin typeface="+mj-lt"/>
                <a:cs typeface="Arial" panose="020B0604020202020204" pitchFamily="34" charset="0"/>
              </a:rPr>
              <a:t> </a:t>
            </a:r>
            <a:r>
              <a:rPr lang="en-US" altLang="en-US" sz="4800" dirty="0" err="1">
                <a:latin typeface="+mj-lt"/>
                <a:cs typeface="Arial" panose="020B0604020202020204" pitchFamily="34" charset="0"/>
              </a:rPr>
              <a:t>tìm</a:t>
            </a:r>
            <a:r>
              <a:rPr lang="en-US" altLang="en-US" sz="4800" dirty="0">
                <a:latin typeface="+mj-lt"/>
                <a:cs typeface="Arial" panose="020B0604020202020204" pitchFamily="34" charset="0"/>
              </a:rPr>
              <a:t> </a:t>
            </a:r>
            <a:r>
              <a:rPr lang="en-US" altLang="en-US" sz="4800" dirty="0" err="1">
                <a:latin typeface="+mj-lt"/>
              </a:rPr>
              <a:t>nghiệm</a:t>
            </a:r>
            <a:r>
              <a:rPr lang="en-US" altLang="en-US" sz="4800" dirty="0">
                <a:latin typeface="+mj-lt"/>
              </a:rPr>
              <a:t> </a:t>
            </a:r>
            <a:r>
              <a:rPr lang="en-US" altLang="en-US" sz="4800" dirty="0" err="1">
                <a:latin typeface="+mj-lt"/>
              </a:rPr>
              <a:t>của</a:t>
            </a:r>
            <a:r>
              <a:rPr lang="en-US" altLang="en-US" sz="4800" dirty="0">
                <a:latin typeface="+mj-lt"/>
                <a:cs typeface="Arial" panose="020B0604020202020204" pitchFamily="34" charset="0"/>
              </a:rPr>
              <a:t> </a:t>
            </a:r>
            <a:r>
              <a:rPr lang="en-US" altLang="en-US" sz="4800" dirty="0" err="1">
                <a:latin typeface="+mj-lt"/>
                <a:cs typeface="Arial" panose="020B0604020202020204" pitchFamily="34" charset="0"/>
              </a:rPr>
              <a:t>phương</a:t>
            </a:r>
            <a:r>
              <a:rPr lang="en-US" altLang="en-US" sz="4800" dirty="0">
                <a:latin typeface="+mj-lt"/>
                <a:cs typeface="Arial" panose="020B0604020202020204" pitchFamily="34" charset="0"/>
              </a:rPr>
              <a:t> </a:t>
            </a:r>
            <a:r>
              <a:rPr lang="en-US" altLang="en-US" sz="4800" dirty="0" err="1">
                <a:latin typeface="+mj-lt"/>
                <a:cs typeface="Arial" panose="020B0604020202020204" pitchFamily="34" charset="0"/>
              </a:rPr>
              <a:t>trình</a:t>
            </a:r>
            <a:r>
              <a:rPr lang="en-US" altLang="en-US" sz="4800" dirty="0">
                <a:latin typeface="+mj-lt"/>
                <a:cs typeface="Arial" panose="020B0604020202020204" pitchFamily="34" charset="0"/>
              </a:rPr>
              <a:t>   3</a:t>
            </a:r>
            <a:r>
              <a:rPr lang="en-US" altLang="en-US" sz="4800" i="1" dirty="0">
                <a:latin typeface="+mj-lt"/>
                <a:cs typeface="Arial" panose="020B0604020202020204" pitchFamily="34" charset="0"/>
              </a:rPr>
              <a:t>x</a:t>
            </a:r>
            <a:r>
              <a:rPr lang="en-US" altLang="en-US" sz="4800" dirty="0">
                <a:latin typeface="+mj-lt"/>
                <a:cs typeface="Arial" panose="020B0604020202020204" pitchFamily="34" charset="0"/>
              </a:rPr>
              <a:t> - 2</a:t>
            </a:r>
            <a:r>
              <a:rPr lang="en-US" altLang="en-US" sz="4800" i="1" dirty="0">
                <a:latin typeface="+mj-lt"/>
                <a:cs typeface="Arial" panose="020B0604020202020204" pitchFamily="34" charset="0"/>
              </a:rPr>
              <a:t>y</a:t>
            </a:r>
            <a:r>
              <a:rPr lang="en-US" altLang="en-US" sz="4800" dirty="0">
                <a:latin typeface="+mj-lt"/>
                <a:cs typeface="Arial" panose="020B0604020202020204" pitchFamily="34" charset="0"/>
              </a:rPr>
              <a:t> = 7 ?</a:t>
            </a:r>
          </a:p>
        </p:txBody>
      </p:sp>
      <p:pic>
        <p:nvPicPr>
          <p:cNvPr id="23" name="Picture 4" descr="qustionbig_w">
            <a:extLst>
              <a:ext uri="{FF2B5EF4-FFF2-40B4-BE49-F238E27FC236}">
                <a16:creationId xmlns:a16="http://schemas.microsoft.com/office/drawing/2014/main" xmlns="" id="{96903D5C-A04B-4D3B-BA78-AEBA3B6E441F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8433" y="6619267"/>
            <a:ext cx="1209675" cy="11882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794336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5" dur="5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0" dur="1000"/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5" grpId="0"/>
      <p:bldP spid="21" grpId="0"/>
      <p:bldP spid="16" grpId="0"/>
      <p:bldP spid="1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 2">
            <a:extLst>
              <a:ext uri="{FF2B5EF4-FFF2-40B4-BE49-F238E27FC236}">
                <a16:creationId xmlns:a16="http://schemas.microsoft.com/office/drawing/2014/main" xmlns="" id="{02A7CB5E-3126-4A32-AA57-CB4282CAC76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036559993"/>
              </p:ext>
            </p:extLst>
          </p:nvPr>
        </p:nvGraphicFramePr>
        <p:xfrm>
          <a:off x="4114800" y="1706033"/>
          <a:ext cx="16256000" cy="1083733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xmlns="" id="{CBA88D73-B11A-4D56-ADD8-5D5C9AFD31A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16518326"/>
              </p:ext>
            </p:extLst>
          </p:nvPr>
        </p:nvGraphicFramePr>
        <p:xfrm>
          <a:off x="11658600" y="10363200"/>
          <a:ext cx="4327525" cy="2620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37" name="Equation" r:id="rId8" imgW="901440" imgH="660240" progId="Equation.DSMT4">
                  <p:embed/>
                </p:oleObj>
              </mc:Choice>
              <mc:Fallback>
                <p:oleObj name="Equation" r:id="rId8" imgW="901440" imgH="6602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11658600" y="10363200"/>
                        <a:ext cx="4327525" cy="26209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6" name="Graphic 5" descr="Checklist">
            <a:extLst>
              <a:ext uri="{FF2B5EF4-FFF2-40B4-BE49-F238E27FC236}">
                <a16:creationId xmlns:a16="http://schemas.microsoft.com/office/drawing/2014/main" xmlns="" id="{22882B59-D999-47DD-AACD-929E4FC316C7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1"/>
              </a:ext>
            </a:extLst>
          </a:blip>
          <a:stretch>
            <a:fillRect/>
          </a:stretch>
        </p:blipFill>
        <p:spPr>
          <a:xfrm>
            <a:off x="381000" y="4495800"/>
            <a:ext cx="2895600" cy="4038601"/>
          </a:xfrm>
          <a:prstGeom prst="rect">
            <a:avLst/>
          </a:prstGeom>
        </p:spPr>
      </p:pic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2575668"/>
              </p:ext>
            </p:extLst>
          </p:nvPr>
        </p:nvGraphicFramePr>
        <p:xfrm>
          <a:off x="11430000" y="6934200"/>
          <a:ext cx="2895600" cy="965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38" name="Equation" r:id="rId12" imgW="495000" imgH="253800" progId="Equation.DSMT4">
                  <p:embed/>
                </p:oleObj>
              </mc:Choice>
              <mc:Fallback>
                <p:oleObj name="Equation" r:id="rId12" imgW="495000" imgH="253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11430000" y="6934200"/>
                        <a:ext cx="2895600" cy="965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526513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3" grpId="0">
        <p:bldAsOne/>
      </p:bldGraphic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xmlns="" id="{660950A2-4F0E-4E62-9788-E725A57E0B08}"/>
              </a:ext>
            </a:extLst>
          </p:cNvPr>
          <p:cNvSpPr/>
          <p:nvPr/>
        </p:nvSpPr>
        <p:spPr>
          <a:xfrm>
            <a:off x="1752600" y="3352800"/>
            <a:ext cx="20878800" cy="5943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 eaLnBrk="1" hangingPunct="1">
              <a:spcBef>
                <a:spcPct val="50000"/>
              </a:spcBef>
            </a:pPr>
            <a:r>
              <a:rPr lang="en-US" altLang="en-US" sz="6000" b="1" u="sng" dirty="0" err="1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Tổng</a:t>
            </a:r>
            <a:r>
              <a:rPr lang="en-US" altLang="en-US" sz="6000" b="1" u="sng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6000" b="1" u="sng" dirty="0" err="1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quát</a:t>
            </a:r>
            <a:r>
              <a:rPr lang="en-US" altLang="en-US" sz="5400" b="1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, </a:t>
            </a:r>
            <a:r>
              <a:rPr lang="en-US" altLang="en-US" sz="54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altLang="en-US" sz="5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ta </a:t>
            </a:r>
            <a:r>
              <a:rPr lang="en-US" altLang="en-US" sz="54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chứng</a:t>
            </a:r>
            <a:r>
              <a:rPr lang="en-US" altLang="en-US" sz="5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54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minh</a:t>
            </a:r>
            <a:r>
              <a:rPr lang="en-US" altLang="en-US" sz="5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54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altLang="en-US" sz="5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54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rằng</a:t>
            </a:r>
            <a:r>
              <a:rPr lang="en-US" altLang="en-US" sz="5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:</a:t>
            </a:r>
          </a:p>
          <a:p>
            <a:pPr algn="just" eaLnBrk="1" hangingPunct="1">
              <a:spcBef>
                <a:spcPct val="50000"/>
              </a:spcBef>
            </a:pPr>
            <a:r>
              <a:rPr lang="en-US" altLang="en-US" sz="5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 </a:t>
            </a:r>
            <a:r>
              <a:rPr lang="en-US" altLang="en-US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PT </a:t>
            </a:r>
            <a:r>
              <a:rPr lang="en-US" altLang="en-US" sz="5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bậc</a:t>
            </a:r>
            <a:r>
              <a:rPr lang="en-US" altLang="en-US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5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nhất</a:t>
            </a:r>
            <a:r>
              <a:rPr lang="en-US" altLang="en-US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5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altLang="en-US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5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ẩn</a:t>
            </a:r>
            <a:r>
              <a:rPr lang="en-US" altLang="en-US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5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luôn</a:t>
            </a:r>
            <a:r>
              <a:rPr lang="en-US" altLang="en-US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5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luôn</a:t>
            </a:r>
            <a:r>
              <a:rPr lang="en-US" altLang="en-US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5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en-US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5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vô</a:t>
            </a:r>
            <a:r>
              <a:rPr lang="en-US" altLang="en-US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5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5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nghiệm</a:t>
            </a:r>
            <a:r>
              <a:rPr lang="en-US" altLang="en-US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 eaLnBrk="1" hangingPunct="1">
              <a:lnSpc>
                <a:spcPct val="150000"/>
              </a:lnSpc>
              <a:spcBef>
                <a:spcPct val="50000"/>
              </a:spcBef>
            </a:pPr>
            <a:r>
              <a:rPr lang="en-US" altLang="en-US" sz="5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 </a:t>
            </a:r>
            <a:r>
              <a:rPr lang="en-US" altLang="en-US" sz="5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Biễu</a:t>
            </a:r>
            <a:r>
              <a:rPr lang="en-US" altLang="en-US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5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diễn</a:t>
            </a:r>
            <a:r>
              <a:rPr lang="en-US" altLang="en-US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5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altLang="en-US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5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altLang="en-US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5400" b="1" dirty="0" err="1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altLang="en-US" sz="5400" b="1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5400" b="1" dirty="0" err="1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nghiệm</a:t>
            </a:r>
            <a:r>
              <a:rPr lang="en-US" altLang="en-US" sz="5400" b="1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5400" b="1" dirty="0" err="1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altLang="en-US" sz="5400" b="1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PT (1) </a:t>
            </a:r>
            <a:r>
              <a:rPr lang="en-US" altLang="en-US" sz="5400" b="1" dirty="0" err="1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altLang="en-US" sz="5400" b="1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5400" b="1" dirty="0" err="1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altLang="en-US" sz="5400" b="1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5400" b="1" dirty="0" err="1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altLang="en-US" sz="5400" b="1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5400" b="1" dirty="0" err="1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thẳng</a:t>
            </a:r>
            <a:r>
              <a:rPr lang="en-US" altLang="en-US" sz="5400" b="1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5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altLang="en-US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5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mặt</a:t>
            </a:r>
            <a:r>
              <a:rPr lang="en-US" altLang="en-US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5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phẳng</a:t>
            </a:r>
            <a:r>
              <a:rPr lang="en-US" altLang="en-US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5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tọa</a:t>
            </a:r>
            <a:r>
              <a:rPr lang="en-US" altLang="en-US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5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</a:t>
            </a:r>
            <a:r>
              <a:rPr lang="en-US" altLang="en-US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Oxy.</a:t>
            </a:r>
          </a:p>
        </p:txBody>
      </p:sp>
    </p:spTree>
    <p:extLst>
      <p:ext uri="{BB962C8B-B14F-4D97-AF65-F5344CB8AC3E}">
        <p14:creationId xmlns:p14="http://schemas.microsoft.com/office/powerpoint/2010/main" val="37925653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xmlns="" id="{69809144-873B-419C-9894-CD248DFDB2EC}"/>
              </a:ext>
            </a:extLst>
          </p:cNvPr>
          <p:cNvSpPr txBox="1">
            <a:spLocks noChangeArrowheads="1"/>
          </p:cNvSpPr>
          <p:nvPr/>
        </p:nvSpPr>
        <p:spPr>
          <a:xfrm>
            <a:off x="2590800" y="2286000"/>
            <a:ext cx="19202400" cy="1066800"/>
          </a:xfrm>
          <a:prstGeom prst="rect">
            <a:avLst/>
          </a:prstGeom>
        </p:spPr>
        <p:txBody>
          <a:bodyPr/>
          <a:lstStyle>
            <a:lvl1pPr algn="ctr" defTabSz="2177060" rtl="0" eaLnBrk="1" latinLnBrk="0" hangingPunct="1">
              <a:spcBef>
                <a:spcPct val="0"/>
              </a:spcBef>
              <a:buNone/>
              <a:defRPr sz="10499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vi-VN" altLang="en-US" sz="5400" u="sng" dirty="0">
                <a:solidFill>
                  <a:srgbClr val="FF0000"/>
                </a:solidFill>
              </a:rPr>
              <a:t>Ví dụ</a:t>
            </a:r>
            <a:r>
              <a:rPr lang="en-US" altLang="en-US" sz="5400" u="sng" dirty="0">
                <a:solidFill>
                  <a:srgbClr val="FF0000"/>
                </a:solidFill>
              </a:rPr>
              <a:t> 2</a:t>
            </a:r>
            <a:r>
              <a:rPr lang="vi-VN" altLang="en-US" sz="5400" dirty="0">
                <a:solidFill>
                  <a:srgbClr val="0033CC"/>
                </a:solidFill>
              </a:rPr>
              <a:t>: </a:t>
            </a:r>
            <a:r>
              <a:rPr lang="vi-VN" altLang="en-US" sz="4800" dirty="0">
                <a:solidFill>
                  <a:srgbClr val="0033CC"/>
                </a:solidFill>
              </a:rPr>
              <a:t>Biểu diễn hình học tập nghiệm của phương trình</a:t>
            </a:r>
            <a:r>
              <a:rPr lang="en-US" altLang="en-US" sz="4800" dirty="0">
                <a:solidFill>
                  <a:srgbClr val="0033CC"/>
                </a:solidFill>
              </a:rPr>
              <a:t> 2x + y = 4</a:t>
            </a:r>
            <a:endParaRPr lang="vi-VN" altLang="en-US" sz="4800" dirty="0">
              <a:solidFill>
                <a:srgbClr val="0033CC"/>
              </a:solidFill>
            </a:endParaRP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xmlns="" id="{0E6D6F3B-015B-44D2-9180-6DA1C87EC691}"/>
              </a:ext>
            </a:extLst>
          </p:cNvPr>
          <p:cNvSpPr txBox="1">
            <a:spLocks noChangeArrowheads="1"/>
          </p:cNvSpPr>
          <p:nvPr/>
        </p:nvSpPr>
        <p:spPr>
          <a:xfrm>
            <a:off x="990600" y="3657600"/>
            <a:ext cx="23012400" cy="10058400"/>
          </a:xfrm>
          <a:prstGeom prst="rect">
            <a:avLst/>
          </a:prstGeom>
          <a:noFill/>
        </p:spPr>
        <p:txBody>
          <a:bodyPr/>
          <a:lstStyle>
            <a:lvl1pPr marL="816397" indent="-816397" algn="l" defTabSz="217706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759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768861" indent="-680331" algn="l" defTabSz="217706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669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721325" indent="-544265" algn="l" defTabSz="217706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569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809855" indent="-544265" algn="l" defTabSz="217706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898385" indent="-544265" algn="l" defTabSz="217706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986915" indent="-544265" algn="l" defTabSz="217706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7075445" indent="-544265" algn="l" defTabSz="217706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8163976" indent="-544265" algn="l" defTabSz="217706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9252506" indent="-544265" algn="l" defTabSz="217706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Tx/>
              <a:buNone/>
            </a:pPr>
            <a:r>
              <a:rPr lang="en-US" altLang="en-US" sz="4800" dirty="0">
                <a:solidFill>
                  <a:schemeClr val="bg1"/>
                </a:solidFill>
                <a:latin typeface="Times New Roman" panose="02020603050405020304" pitchFamily="18" charset="0"/>
              </a:rPr>
              <a:t>      </a:t>
            </a:r>
            <a:r>
              <a:rPr lang="vi-VN" altLang="en-US" sz="4800" dirty="0">
                <a:latin typeface="Times New Roman" panose="02020603050405020304" pitchFamily="18" charset="0"/>
              </a:rPr>
              <a:t>-</a:t>
            </a:r>
            <a:r>
              <a:rPr lang="en-US" altLang="en-US" sz="4800" dirty="0">
                <a:latin typeface="Times New Roman" panose="02020603050405020304" pitchFamily="18" charset="0"/>
              </a:rPr>
              <a:t> </a:t>
            </a:r>
            <a:r>
              <a:rPr lang="vi-VN" altLang="en-US" sz="4400" dirty="0">
                <a:latin typeface="Times New Roman" panose="02020603050405020304" pitchFamily="18" charset="0"/>
              </a:rPr>
              <a:t>Tập nghiệm của pt: 2x + y = 4 </a:t>
            </a:r>
            <a:r>
              <a:rPr lang="en-US" altLang="en-US" sz="4400" dirty="0" err="1">
                <a:latin typeface="Times New Roman" panose="02020603050405020304" pitchFamily="18" charset="0"/>
              </a:rPr>
              <a:t>được</a:t>
            </a:r>
            <a:r>
              <a:rPr lang="en-US" altLang="en-US" sz="4400" dirty="0">
                <a:latin typeface="Times New Roman" panose="02020603050405020304" pitchFamily="18" charset="0"/>
              </a:rPr>
              <a:t> </a:t>
            </a:r>
            <a:r>
              <a:rPr lang="en-US" altLang="en-US" sz="4400" dirty="0" err="1">
                <a:latin typeface="Times New Roman" panose="02020603050405020304" pitchFamily="18" charset="0"/>
              </a:rPr>
              <a:t>biểu</a:t>
            </a:r>
            <a:r>
              <a:rPr lang="en-US" altLang="en-US" sz="4400" dirty="0">
                <a:latin typeface="Times New Roman" panose="02020603050405020304" pitchFamily="18" charset="0"/>
              </a:rPr>
              <a:t> </a:t>
            </a:r>
            <a:r>
              <a:rPr lang="en-US" altLang="en-US" sz="4400" dirty="0" err="1">
                <a:latin typeface="Times New Roman" panose="02020603050405020304" pitchFamily="18" charset="0"/>
              </a:rPr>
              <a:t>diễn</a:t>
            </a:r>
            <a:r>
              <a:rPr lang="en-US" altLang="en-US" sz="4400" dirty="0">
                <a:latin typeface="Times New Roman" panose="02020603050405020304" pitchFamily="18" charset="0"/>
              </a:rPr>
              <a:t> </a:t>
            </a:r>
            <a:r>
              <a:rPr lang="en-US" altLang="en-US" sz="4400" dirty="0" err="1">
                <a:latin typeface="Times New Roman" panose="02020603050405020304" pitchFamily="18" charset="0"/>
              </a:rPr>
              <a:t>bởi</a:t>
            </a:r>
            <a:r>
              <a:rPr lang="vi-VN" altLang="en-US" sz="4400" dirty="0">
                <a:latin typeface="Times New Roman" panose="02020603050405020304" pitchFamily="18" charset="0"/>
              </a:rPr>
              <a:t> đường thẳng</a:t>
            </a:r>
            <a:r>
              <a:rPr lang="en-US" altLang="en-US" sz="4400" dirty="0">
                <a:latin typeface="Times New Roman" panose="02020603050405020304" pitchFamily="18" charset="0"/>
              </a:rPr>
              <a:t>  </a:t>
            </a:r>
            <a:r>
              <a:rPr lang="vi-VN" altLang="en-US" sz="4400" dirty="0">
                <a:latin typeface="Times New Roman" panose="02020603050405020304" pitchFamily="18" charset="0"/>
              </a:rPr>
              <a:t>y = -2x + 4</a:t>
            </a:r>
          </a:p>
          <a:p>
            <a:pPr>
              <a:buFontTx/>
              <a:buNone/>
            </a:pPr>
            <a:endParaRPr lang="en-US" altLang="en-US" sz="4400" dirty="0">
              <a:latin typeface="Times New Roman" panose="02020603050405020304" pitchFamily="18" charset="0"/>
            </a:endParaRPr>
          </a:p>
          <a:p>
            <a:pPr>
              <a:buFontTx/>
              <a:buNone/>
            </a:pPr>
            <a:r>
              <a:rPr lang="en-US" altLang="en-US" sz="4400" dirty="0">
                <a:latin typeface="Times New Roman" panose="02020603050405020304" pitchFamily="18" charset="0"/>
              </a:rPr>
              <a:t>       - </a:t>
            </a:r>
            <a:r>
              <a:rPr lang="vi-VN" altLang="en-US" sz="4400" dirty="0">
                <a:latin typeface="Times New Roman" panose="02020603050405020304" pitchFamily="18" charset="0"/>
              </a:rPr>
              <a:t>Ta có các điểm đặc biệt</a:t>
            </a:r>
            <a:r>
              <a:rPr lang="en-US" altLang="en-US" sz="4400" dirty="0">
                <a:latin typeface="Times New Roman" panose="02020603050405020304" pitchFamily="18" charset="0"/>
              </a:rPr>
              <a:t> </a:t>
            </a:r>
            <a:r>
              <a:rPr lang="en-US" altLang="en-US" sz="4400" dirty="0" err="1">
                <a:latin typeface="Times New Roman" panose="02020603050405020304" pitchFamily="18" charset="0"/>
              </a:rPr>
              <a:t>của</a:t>
            </a:r>
            <a:r>
              <a:rPr lang="en-US" altLang="en-US" sz="4400" dirty="0">
                <a:latin typeface="Times New Roman" panose="02020603050405020304" pitchFamily="18" charset="0"/>
              </a:rPr>
              <a:t> </a:t>
            </a:r>
            <a:r>
              <a:rPr lang="en-US" altLang="en-US" sz="4400" dirty="0" err="1">
                <a:latin typeface="Times New Roman" panose="02020603050405020304" pitchFamily="18" charset="0"/>
              </a:rPr>
              <a:t>đường</a:t>
            </a:r>
            <a:r>
              <a:rPr lang="en-US" altLang="en-US" sz="4400" dirty="0">
                <a:latin typeface="Times New Roman" panose="02020603050405020304" pitchFamily="18" charset="0"/>
              </a:rPr>
              <a:t> </a:t>
            </a:r>
            <a:r>
              <a:rPr lang="en-US" altLang="en-US" sz="4400" dirty="0" err="1">
                <a:latin typeface="Times New Roman" panose="02020603050405020304" pitchFamily="18" charset="0"/>
              </a:rPr>
              <a:t>thẳng</a:t>
            </a:r>
            <a:endParaRPr lang="en-US" altLang="en-US" sz="4400" dirty="0">
              <a:latin typeface="Times New Roman" panose="02020603050405020304" pitchFamily="18" charset="0"/>
            </a:endParaRPr>
          </a:p>
          <a:p>
            <a:pPr>
              <a:buFontTx/>
              <a:buNone/>
            </a:pPr>
            <a:r>
              <a:rPr lang="en-US" altLang="en-US" sz="4400" dirty="0">
                <a:latin typeface="Times New Roman" panose="02020603050405020304" pitchFamily="18" charset="0"/>
              </a:rPr>
              <a:t>                                  </a:t>
            </a:r>
            <a:r>
              <a:rPr lang="vi-VN" altLang="en-US" sz="4400" dirty="0">
                <a:latin typeface="Times New Roman" panose="02020603050405020304" pitchFamily="18" charset="0"/>
              </a:rPr>
              <a:t>y = -2x + 4</a:t>
            </a:r>
            <a:r>
              <a:rPr lang="en-US" altLang="en-US" sz="4400" dirty="0">
                <a:latin typeface="Times New Roman" panose="02020603050405020304" pitchFamily="18" charset="0"/>
              </a:rPr>
              <a:t> </a:t>
            </a:r>
            <a:endParaRPr lang="vi-VN" altLang="en-US" sz="4400" dirty="0">
              <a:latin typeface="Times New Roman" panose="02020603050405020304" pitchFamily="18" charset="0"/>
            </a:endParaRPr>
          </a:p>
          <a:p>
            <a:pPr>
              <a:buFontTx/>
              <a:buNone/>
            </a:pPr>
            <a:r>
              <a:rPr lang="en-US" altLang="en-US" sz="4800" dirty="0">
                <a:latin typeface="Times New Roman" panose="02020603050405020304" pitchFamily="18" charset="0"/>
              </a:rPr>
              <a:t>       </a:t>
            </a:r>
            <a:endParaRPr lang="en-US" altLang="en-US" sz="2800" dirty="0">
              <a:latin typeface="Times New Roman" panose="02020603050405020304" pitchFamily="18" charset="0"/>
            </a:endParaRP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xmlns="" id="{48C80DE4-3FD1-4F2F-BD62-AFA96FD99A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0600" y="3611881"/>
            <a:ext cx="23012400" cy="45719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txBody>
          <a:bodyPr wrap="squar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graphicFrame>
        <p:nvGraphicFramePr>
          <p:cNvPr id="5" name="Group 35">
            <a:extLst>
              <a:ext uri="{FF2B5EF4-FFF2-40B4-BE49-F238E27FC236}">
                <a16:creationId xmlns:a16="http://schemas.microsoft.com/office/drawing/2014/main" xmlns="" id="{76E87251-D71D-43C4-B579-FE2DE60D789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24834902"/>
              </p:ext>
            </p:extLst>
          </p:nvPr>
        </p:nvGraphicFramePr>
        <p:xfrm>
          <a:off x="2559498" y="7596385"/>
          <a:ext cx="6813102" cy="1882894"/>
        </p:xfrm>
        <a:graphic>
          <a:graphicData uri="http://schemas.openxmlformats.org/drawingml/2006/table">
            <a:tbl>
              <a:tblPr/>
              <a:tblGrid>
                <a:gridCol w="148149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33160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94144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0                  2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94144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y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4                  0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grpSp>
        <p:nvGrpSpPr>
          <p:cNvPr id="6" name="Group 9">
            <a:extLst>
              <a:ext uri="{FF2B5EF4-FFF2-40B4-BE49-F238E27FC236}">
                <a16:creationId xmlns:a16="http://schemas.microsoft.com/office/drawing/2014/main" xmlns="" id="{FCB970A8-801B-4E18-8741-4A307632CFB3}"/>
              </a:ext>
            </a:extLst>
          </p:cNvPr>
          <p:cNvGrpSpPr>
            <a:grpSpLocks/>
          </p:cNvGrpSpPr>
          <p:nvPr/>
        </p:nvGrpSpPr>
        <p:grpSpPr bwMode="auto">
          <a:xfrm>
            <a:off x="14371637" y="4698999"/>
            <a:ext cx="9520236" cy="8943976"/>
            <a:chOff x="5593252" y="3053170"/>
            <a:chExt cx="2935132" cy="3621216"/>
          </a:xfrm>
          <a:solidFill>
            <a:schemeClr val="accent6">
              <a:lumMod val="75000"/>
            </a:schemeClr>
          </a:solidFill>
        </p:grpSpPr>
        <p:graphicFrame>
          <p:nvGraphicFramePr>
            <p:cNvPr id="7" name="Object 4">
              <a:extLst>
                <a:ext uri="{FF2B5EF4-FFF2-40B4-BE49-F238E27FC236}">
                  <a16:creationId xmlns:a16="http://schemas.microsoft.com/office/drawing/2014/main" xmlns="" id="{63D114DE-C12E-471E-A190-0DCCC1D9480C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492125021"/>
                </p:ext>
              </p:extLst>
            </p:nvPr>
          </p:nvGraphicFramePr>
          <p:xfrm>
            <a:off x="5593252" y="3053170"/>
            <a:ext cx="2935132" cy="362121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4383" name="Worksheet" r:id="rId3" imgW="1809649" imgH="2200343" progId="Excel.Sheet.8">
                    <p:embed/>
                  </p:oleObj>
                </mc:Choice>
                <mc:Fallback>
                  <p:oleObj name="Worksheet" r:id="rId3" imgW="1809649" imgH="2200343" progId="Excel.Sheet.8">
                    <p:embed/>
                    <p:pic>
                      <p:nvPicPr>
                        <p:cNvPr id="7172" name="Object 4">
                          <a:extLst>
                            <a:ext uri="{FF2B5EF4-FFF2-40B4-BE49-F238E27FC236}">
                              <a16:creationId xmlns:a16="http://schemas.microsoft.com/office/drawing/2014/main" xmlns="" id="{3E5ACB28-EA32-4611-B9D6-C4130E02298C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593252" y="3053170"/>
                          <a:ext cx="2935132" cy="3621216"/>
                        </a:xfrm>
                        <a:prstGeom prst="rect">
                          <a:avLst/>
                        </a:prstGeom>
                        <a:solidFill>
                          <a:srgbClr val="EFFF9F"/>
                        </a:solidFill>
                      </p:spPr>
                    </p:pic>
                  </p:oleObj>
                </mc:Fallback>
              </mc:AlternateContent>
            </a:graphicData>
          </a:graphic>
        </p:graphicFrame>
        <p:grpSp>
          <p:nvGrpSpPr>
            <p:cNvPr id="8" name="Group 8">
              <a:extLst>
                <a:ext uri="{FF2B5EF4-FFF2-40B4-BE49-F238E27FC236}">
                  <a16:creationId xmlns:a16="http://schemas.microsoft.com/office/drawing/2014/main" xmlns="" id="{27C45200-0DB4-419D-B85F-9646BA1BB28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6659304" y="3086302"/>
              <a:ext cx="216064" cy="3178685"/>
              <a:chOff x="6659304" y="3086302"/>
              <a:chExt cx="216064" cy="3178685"/>
            </a:xfrm>
            <a:grpFill/>
          </p:grpSpPr>
          <p:sp>
            <p:nvSpPr>
              <p:cNvPr id="9" name="TextBox 6">
                <a:extLst>
                  <a:ext uri="{FF2B5EF4-FFF2-40B4-BE49-F238E27FC236}">
                    <a16:creationId xmlns:a16="http://schemas.microsoft.com/office/drawing/2014/main" xmlns="" id="{62F89533-0A56-4487-8F3F-2780C4904E3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672424" y="3086302"/>
                <a:ext cx="202944" cy="333570"/>
              </a:xfrm>
              <a:prstGeom prst="rect">
                <a:avLst/>
              </a:prstGeom>
              <a:solidFill>
                <a:srgbClr val="EFFF9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r>
                  <a:rPr lang="en-US" altLang="en-US" dirty="0">
                    <a:solidFill>
                      <a:srgbClr val="0033CC"/>
                    </a:solidFill>
                  </a:rPr>
                  <a:t>y</a:t>
                </a:r>
              </a:p>
            </p:txBody>
          </p:sp>
          <p:sp>
            <p:nvSpPr>
              <p:cNvPr id="10" name="TextBox 7">
                <a:extLst>
                  <a:ext uri="{FF2B5EF4-FFF2-40B4-BE49-F238E27FC236}">
                    <a16:creationId xmlns:a16="http://schemas.microsoft.com/office/drawing/2014/main" xmlns="" id="{9365BF2D-B056-4B7B-935C-097E6C53C8B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659304" y="5931416"/>
                <a:ext cx="211859" cy="333571"/>
              </a:xfrm>
              <a:prstGeom prst="rect">
                <a:avLst/>
              </a:prstGeom>
              <a:solidFill>
                <a:srgbClr val="EFFF9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r>
                  <a:rPr lang="en-US" altLang="en-US" dirty="0"/>
                  <a:t>0</a:t>
                </a:r>
              </a:p>
            </p:txBody>
          </p:sp>
        </p:grpSp>
      </p:grpSp>
      <p:sp>
        <p:nvSpPr>
          <p:cNvPr id="11" name="Line 21">
            <a:extLst>
              <a:ext uri="{FF2B5EF4-FFF2-40B4-BE49-F238E27FC236}">
                <a16:creationId xmlns:a16="http://schemas.microsoft.com/office/drawing/2014/main" xmlns="" id="{506734B0-B138-4982-BEA8-D19ED8CF1AE3}"/>
              </a:ext>
            </a:extLst>
          </p:cNvPr>
          <p:cNvSpPr>
            <a:spLocks noChangeShapeType="1"/>
          </p:cNvSpPr>
          <p:nvPr/>
        </p:nvSpPr>
        <p:spPr bwMode="auto">
          <a:xfrm>
            <a:off x="17068800" y="5686862"/>
            <a:ext cx="4495800" cy="77243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graphicFrame>
        <p:nvGraphicFramePr>
          <p:cNvPr id="12" name="Object 22">
            <a:extLst>
              <a:ext uri="{FF2B5EF4-FFF2-40B4-BE49-F238E27FC236}">
                <a16:creationId xmlns:a16="http://schemas.microsoft.com/office/drawing/2014/main" xmlns="" id="{8DD1B848-8A5F-4C08-89D3-CA2EBA00FE0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55218397"/>
              </p:ext>
            </p:extLst>
          </p:nvPr>
        </p:nvGraphicFramePr>
        <p:xfrm>
          <a:off x="18222753" y="7864007"/>
          <a:ext cx="691170" cy="89899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84" name="Equation" r:id="rId5" imgW="114120" imgH="126720" progId="Equation.DSMT4">
                  <p:embed/>
                </p:oleObj>
              </mc:Choice>
              <mc:Fallback>
                <p:oleObj name="Equation" r:id="rId5" imgW="114120" imgH="126720" progId="Equation.DSMT4">
                  <p:embed/>
                  <p:pic>
                    <p:nvPicPr>
                      <p:cNvPr id="70678" name="Object 22">
                        <a:extLst>
                          <a:ext uri="{FF2B5EF4-FFF2-40B4-BE49-F238E27FC236}">
                            <a16:creationId xmlns:a16="http://schemas.microsoft.com/office/drawing/2014/main" xmlns="" id="{C9461FFD-7B6D-40B4-B265-DF5847AC457E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222753" y="7864007"/>
                        <a:ext cx="691170" cy="89899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23">
            <a:extLst>
              <a:ext uri="{FF2B5EF4-FFF2-40B4-BE49-F238E27FC236}">
                <a16:creationId xmlns:a16="http://schemas.microsoft.com/office/drawing/2014/main" xmlns="" id="{65A3B153-0ABD-410A-8567-B003B4E7003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46677144"/>
              </p:ext>
            </p:extLst>
          </p:nvPr>
        </p:nvGraphicFramePr>
        <p:xfrm>
          <a:off x="20345400" y="11374533"/>
          <a:ext cx="687176" cy="89899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85" name="Equation" r:id="rId7" imgW="114120" imgH="126720" progId="Equation.DSMT4">
                  <p:embed/>
                </p:oleObj>
              </mc:Choice>
              <mc:Fallback>
                <p:oleObj name="Equation" r:id="rId7" imgW="114120" imgH="126720" progId="Equation.DSMT4">
                  <p:embed/>
                  <p:pic>
                    <p:nvPicPr>
                      <p:cNvPr id="70679" name="Object 23">
                        <a:extLst>
                          <a:ext uri="{FF2B5EF4-FFF2-40B4-BE49-F238E27FC236}">
                            <a16:creationId xmlns:a16="http://schemas.microsoft.com/office/drawing/2014/main" xmlns="" id="{628528B2-61B2-4906-81AF-36B520AB0466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345400" y="11374533"/>
                        <a:ext cx="687176" cy="89899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133121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0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4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8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4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00"/>
                            </p:stCondLst>
                            <p:childTnLst>
                              <p:par>
                                <p:cTn id="49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16">
            <a:extLst>
              <a:ext uri="{FF2B5EF4-FFF2-40B4-BE49-F238E27FC236}">
                <a16:creationId xmlns:a16="http://schemas.microsoft.com/office/drawing/2014/main" xmlns="" id="{52D4E712-0F04-443C-B311-E30C758772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71800" y="2702671"/>
            <a:ext cx="15087600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5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2/ </a:t>
            </a:r>
            <a:r>
              <a:rPr lang="en-US" altLang="en-US" sz="5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Hệ</a:t>
            </a:r>
            <a:r>
              <a:rPr lang="en-US" altLang="en-US" sz="5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5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altLang="en-US" sz="5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5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en-US" altLang="en-US" sz="5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5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altLang="en-US" sz="5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5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bậc</a:t>
            </a:r>
            <a:r>
              <a:rPr lang="en-US" altLang="en-US" sz="5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5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nhất</a:t>
            </a:r>
            <a:r>
              <a:rPr lang="en-US" altLang="en-US" sz="5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5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altLang="en-US" sz="5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5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ẩn</a:t>
            </a:r>
            <a:r>
              <a:rPr lang="en-US" altLang="en-US" sz="5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:</a:t>
            </a:r>
          </a:p>
        </p:txBody>
      </p:sp>
      <p:grpSp>
        <p:nvGrpSpPr>
          <p:cNvPr id="3" name="Group 40">
            <a:extLst>
              <a:ext uri="{FF2B5EF4-FFF2-40B4-BE49-F238E27FC236}">
                <a16:creationId xmlns:a16="http://schemas.microsoft.com/office/drawing/2014/main" xmlns="" id="{ECF4CAC3-1B3B-4354-9096-72A54E17C576}"/>
              </a:ext>
            </a:extLst>
          </p:cNvPr>
          <p:cNvGrpSpPr>
            <a:grpSpLocks/>
          </p:cNvGrpSpPr>
          <p:nvPr/>
        </p:nvGrpSpPr>
        <p:grpSpPr bwMode="auto">
          <a:xfrm>
            <a:off x="3200400" y="3961548"/>
            <a:ext cx="14892846" cy="3560760"/>
            <a:chOff x="288" y="1468"/>
            <a:chExt cx="4668" cy="2243"/>
          </a:xfrm>
        </p:grpSpPr>
        <p:grpSp>
          <p:nvGrpSpPr>
            <p:cNvPr id="4" name="Group 39">
              <a:extLst>
                <a:ext uri="{FF2B5EF4-FFF2-40B4-BE49-F238E27FC236}">
                  <a16:creationId xmlns:a16="http://schemas.microsoft.com/office/drawing/2014/main" xmlns="" id="{5C43C99B-FD2C-443B-B21A-0360206A5EB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88" y="1468"/>
              <a:ext cx="3845" cy="1208"/>
              <a:chOff x="288" y="1468"/>
              <a:chExt cx="3845" cy="1208"/>
            </a:xfrm>
          </p:grpSpPr>
          <p:sp>
            <p:nvSpPr>
              <p:cNvPr id="6" name="Text Box 18">
                <a:extLst>
                  <a:ext uri="{FF2B5EF4-FFF2-40B4-BE49-F238E27FC236}">
                    <a16:creationId xmlns:a16="http://schemas.microsoft.com/office/drawing/2014/main" xmlns="" id="{2E852BBC-E92F-4198-8076-6ADC57B8FF4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88" y="1776"/>
                <a:ext cx="1872" cy="52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altLang="en-US" sz="48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Dạng</a:t>
                </a:r>
                <a:r>
                  <a:rPr lang="en-US" altLang="en-US" sz="48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48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tổng</a:t>
                </a:r>
                <a:r>
                  <a:rPr lang="en-US" altLang="en-US" sz="48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48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quát</a:t>
                </a:r>
                <a:r>
                  <a:rPr lang="en-US" altLang="en-US" sz="48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:</a:t>
                </a:r>
                <a:r>
                  <a:rPr lang="en-US" altLang="en-US" sz="4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</a:p>
            </p:txBody>
          </p:sp>
          <p:graphicFrame>
            <p:nvGraphicFramePr>
              <p:cNvPr id="7" name="Object 28">
                <a:extLst>
                  <a:ext uri="{FF2B5EF4-FFF2-40B4-BE49-F238E27FC236}">
                    <a16:creationId xmlns:a16="http://schemas.microsoft.com/office/drawing/2014/main" xmlns="" id="{D66A4E66-A3F1-44E0-850F-B7905418B01E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132344409"/>
                  </p:ext>
                </p:extLst>
              </p:nvPr>
            </p:nvGraphicFramePr>
            <p:xfrm>
              <a:off x="2160" y="1468"/>
              <a:ext cx="1973" cy="1208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5377" name="Equation" r:id="rId3" imgW="952200" imgH="507960" progId="Equation.DSMT4">
                      <p:embed/>
                    </p:oleObj>
                  </mc:Choice>
                  <mc:Fallback>
                    <p:oleObj name="Equation" r:id="rId3" imgW="952200" imgH="507960" progId="Equation.DSMT4">
                      <p:embed/>
                      <p:pic>
                        <p:nvPicPr>
                          <p:cNvPr id="6146" name="Object 28">
                            <a:extLst>
                              <a:ext uri="{FF2B5EF4-FFF2-40B4-BE49-F238E27FC236}">
                                <a16:creationId xmlns:a16="http://schemas.microsoft.com/office/drawing/2014/main" xmlns="" id="{6561B16D-2D00-4778-B97B-A913791705C5}"/>
                              </a:ext>
                            </a:extLst>
                          </p:cNvPr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4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2160" y="1468"/>
                            <a:ext cx="1973" cy="1208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  <p:sp>
          <p:nvSpPr>
            <p:cNvPr id="5" name="Text Box 31">
              <a:extLst>
                <a:ext uri="{FF2B5EF4-FFF2-40B4-BE49-F238E27FC236}">
                  <a16:creationId xmlns:a16="http://schemas.microsoft.com/office/drawing/2014/main" xmlns="" id="{786F3483-3264-49B3-A4C2-045C8B4805E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40" y="2722"/>
              <a:ext cx="4416" cy="9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48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Trong</a:t>
              </a:r>
              <a:r>
                <a:rPr lang="en-US" altLang="en-US" sz="48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48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đó</a:t>
              </a:r>
              <a:r>
                <a:rPr lang="en-US" altLang="en-US" sz="48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x , y </a:t>
              </a:r>
              <a:r>
                <a:rPr lang="en-US" altLang="en-US" sz="48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là</a:t>
              </a:r>
              <a:r>
                <a:rPr lang="en-US" altLang="en-US" sz="48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48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hai</a:t>
              </a:r>
              <a:r>
                <a:rPr lang="en-US" altLang="en-US" sz="48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48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ẩn</a:t>
              </a:r>
              <a:r>
                <a:rPr lang="en-US" altLang="en-US" sz="48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; </a:t>
              </a:r>
              <a:r>
                <a:rPr lang="en-US" altLang="en-US" sz="48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các</a:t>
              </a:r>
              <a:r>
                <a:rPr lang="en-US" altLang="en-US" sz="48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48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chữ</a:t>
              </a:r>
              <a:r>
                <a:rPr lang="en-US" altLang="en-US" sz="48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48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còn</a:t>
              </a:r>
              <a:r>
                <a:rPr lang="en-US" altLang="en-US" sz="48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48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lại</a:t>
              </a:r>
              <a:r>
                <a:rPr lang="en-US" altLang="en-US" sz="48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48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là</a:t>
              </a:r>
              <a:r>
                <a:rPr lang="en-US" altLang="en-US" sz="48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48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hệ</a:t>
              </a:r>
              <a:r>
                <a:rPr lang="en-US" altLang="en-US" sz="48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48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số</a:t>
              </a:r>
              <a:r>
                <a:rPr lang="en-US" altLang="en-US" sz="48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.</a:t>
              </a:r>
            </a:p>
          </p:txBody>
        </p:sp>
      </p:grpSp>
      <p:sp>
        <p:nvSpPr>
          <p:cNvPr id="8" name="Text Box 32">
            <a:extLst>
              <a:ext uri="{FF2B5EF4-FFF2-40B4-BE49-F238E27FC236}">
                <a16:creationId xmlns:a16="http://schemas.microsoft.com/office/drawing/2014/main" xmlns="" id="{CB5F3697-E671-4C77-8367-46709810A7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00400" y="7144223"/>
            <a:ext cx="17873154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Nếu</a:t>
            </a:r>
            <a:r>
              <a:rPr lang="en-US" altLang="en-US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cặp</a:t>
            </a:r>
            <a:r>
              <a:rPr lang="en-US" altLang="en-US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 x</a:t>
            </a:r>
            <a:r>
              <a:rPr lang="en-US" altLang="en-US" sz="4800" b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en-US" altLang="en-US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; y</a:t>
            </a:r>
            <a:r>
              <a:rPr lang="en-US" altLang="en-US" sz="4800" b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en-US" altLang="en-US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altLang="en-US" sz="4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altLang="en-US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thời</a:t>
            </a:r>
            <a:r>
              <a:rPr lang="en-US" altLang="en-US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altLang="en-US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nghiệm</a:t>
            </a:r>
            <a:r>
              <a:rPr lang="en-US" altLang="en-US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altLang="en-US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cả</a:t>
            </a:r>
            <a:r>
              <a:rPr lang="en-US" altLang="en-US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altLang="en-US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PT </a:t>
            </a:r>
            <a:r>
              <a:rPr lang="en-US" altLang="en-US" sz="4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altLang="en-US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hệ</a:t>
            </a:r>
            <a:r>
              <a:rPr lang="en-US" altLang="en-US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thì</a:t>
            </a:r>
            <a:r>
              <a:rPr lang="en-US" altLang="en-US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(x</a:t>
            </a:r>
            <a:r>
              <a:rPr lang="en-US" altLang="en-US" sz="4800" b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en-US" altLang="en-US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y</a:t>
            </a:r>
            <a:r>
              <a:rPr lang="en-US" altLang="en-US" sz="4800" b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en-US" altLang="en-US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altLang="en-US" sz="4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altLang="en-US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gọi</a:t>
            </a:r>
            <a:r>
              <a:rPr lang="en-US" altLang="en-US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altLang="en-US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altLang="en-US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nghiệm</a:t>
            </a:r>
            <a:r>
              <a:rPr lang="en-US" altLang="en-US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altLang="en-US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hệ</a:t>
            </a:r>
            <a:r>
              <a:rPr lang="en-US" altLang="en-US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PT (3).          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C490A0FB-FE4F-47C0-82DF-9E89CD888D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422915" y="4572000"/>
            <a:ext cx="1645885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4800" dirty="0"/>
              <a:t>(3)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BACD6B49-5933-401E-9CF6-182290C446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23434" y="9007686"/>
            <a:ext cx="15636166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4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r>
              <a:rPr lang="en-US" altLang="en-US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hệ</a:t>
            </a:r>
            <a:r>
              <a:rPr lang="en-US" altLang="en-US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en-US" altLang="en-US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altLang="en-US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(3) </a:t>
            </a:r>
            <a:r>
              <a:rPr lang="en-US" altLang="en-US" sz="4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altLang="en-US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altLang="en-US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altLang="en-US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nghiệm</a:t>
            </a:r>
            <a:r>
              <a:rPr lang="en-US" altLang="en-US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altLang="en-US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nó</a:t>
            </a:r>
            <a:r>
              <a:rPr lang="en-US" altLang="en-US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altLang="en-US" sz="4800" dirty="0"/>
          </a:p>
        </p:txBody>
      </p:sp>
      <p:pic>
        <p:nvPicPr>
          <p:cNvPr id="12" name="Graphic 11" descr="Badge Question Mark">
            <a:extLst>
              <a:ext uri="{FF2B5EF4-FFF2-40B4-BE49-F238E27FC236}">
                <a16:creationId xmlns:a16="http://schemas.microsoft.com/office/drawing/2014/main" xmlns="" id="{E1C6A8D2-7171-4577-B315-8CB4B03F1BA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6"/>
              </a:ext>
            </a:extLst>
          </a:blip>
          <a:stretch>
            <a:fillRect/>
          </a:stretch>
        </p:blipFill>
        <p:spPr>
          <a:xfrm>
            <a:off x="2125046" y="10932237"/>
            <a:ext cx="1693508" cy="1693508"/>
          </a:xfrm>
          <a:prstGeom prst="rect">
            <a:avLst/>
          </a:prstGeom>
        </p:spPr>
      </p:pic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xmlns="" id="{77B091BF-25B4-4E0A-A069-E363935D56A2}"/>
              </a:ext>
            </a:extLst>
          </p:cNvPr>
          <p:cNvSpPr/>
          <p:nvPr/>
        </p:nvSpPr>
        <p:spPr>
          <a:xfrm>
            <a:off x="3733800" y="11153386"/>
            <a:ext cx="18688051" cy="125121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dirty="0" err="1"/>
              <a:t>Hãy</a:t>
            </a:r>
            <a:r>
              <a:rPr lang="en-US" sz="5400" dirty="0"/>
              <a:t> </a:t>
            </a:r>
            <a:r>
              <a:rPr lang="en-US" sz="5400" dirty="0" err="1"/>
              <a:t>nêu</a:t>
            </a:r>
            <a:r>
              <a:rPr lang="en-US" sz="5400" dirty="0"/>
              <a:t> </a:t>
            </a:r>
            <a:r>
              <a:rPr lang="en-US" sz="5400" dirty="0" err="1"/>
              <a:t>một</a:t>
            </a:r>
            <a:r>
              <a:rPr lang="en-US" sz="5400" dirty="0"/>
              <a:t> </a:t>
            </a:r>
            <a:r>
              <a:rPr lang="en-US" sz="5400" dirty="0" err="1"/>
              <a:t>số</a:t>
            </a:r>
            <a:r>
              <a:rPr lang="en-US" sz="5400" dirty="0"/>
              <a:t> </a:t>
            </a:r>
            <a:r>
              <a:rPr lang="en-US" sz="5400" dirty="0" err="1"/>
              <a:t>phương</a:t>
            </a:r>
            <a:r>
              <a:rPr lang="en-US" sz="5400" dirty="0"/>
              <a:t> </a:t>
            </a:r>
            <a:r>
              <a:rPr lang="en-US" sz="5400" dirty="0" err="1"/>
              <a:t>pháp</a:t>
            </a:r>
            <a:r>
              <a:rPr lang="en-US" sz="5400" dirty="0"/>
              <a:t> </a:t>
            </a:r>
            <a:r>
              <a:rPr lang="en-US" sz="5400" dirty="0" err="1"/>
              <a:t>giải</a:t>
            </a:r>
            <a:r>
              <a:rPr lang="en-US" sz="5400" dirty="0"/>
              <a:t> </a:t>
            </a:r>
            <a:r>
              <a:rPr lang="en-US" sz="5400" dirty="0" err="1"/>
              <a:t>hệ</a:t>
            </a:r>
            <a:r>
              <a:rPr lang="en-US" sz="5400" dirty="0"/>
              <a:t> PT </a:t>
            </a:r>
            <a:r>
              <a:rPr lang="en-US" sz="5400" dirty="0" err="1"/>
              <a:t>bậc</a:t>
            </a:r>
            <a:r>
              <a:rPr lang="en-US" sz="5400" dirty="0"/>
              <a:t> </a:t>
            </a:r>
            <a:r>
              <a:rPr lang="en-US" sz="5400" dirty="0" err="1"/>
              <a:t>nhất</a:t>
            </a:r>
            <a:r>
              <a:rPr lang="en-US" sz="5400" dirty="0"/>
              <a:t> </a:t>
            </a:r>
            <a:r>
              <a:rPr lang="en-US" sz="5400" dirty="0" err="1"/>
              <a:t>hai</a:t>
            </a:r>
            <a:r>
              <a:rPr lang="en-US" sz="5400" dirty="0"/>
              <a:t> </a:t>
            </a:r>
            <a:r>
              <a:rPr lang="en-US" sz="5400" dirty="0" err="1"/>
              <a:t>ẩn</a:t>
            </a:r>
            <a:r>
              <a:rPr lang="en-US" sz="5400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40815505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5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6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000"/>
                            </p:stCondLst>
                            <p:childTnLst>
                              <p:par>
                                <p:cTn id="20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0" grpId="0"/>
      <p:bldP spid="11" grpId="0"/>
      <p:bldP spid="1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Diagram 6">
            <a:extLst>
              <a:ext uri="{FF2B5EF4-FFF2-40B4-BE49-F238E27FC236}">
                <a16:creationId xmlns:a16="http://schemas.microsoft.com/office/drawing/2014/main" xmlns="" id="{E3C45D90-966A-423B-98E6-09579B86C1E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037798063"/>
              </p:ext>
            </p:extLst>
          </p:nvPr>
        </p:nvGraphicFramePr>
        <p:xfrm>
          <a:off x="4064000" y="3048000"/>
          <a:ext cx="17348200" cy="9906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9" name="Graphic 8" descr="Badge 1">
            <a:extLst>
              <a:ext uri="{FF2B5EF4-FFF2-40B4-BE49-F238E27FC236}">
                <a16:creationId xmlns:a16="http://schemas.microsoft.com/office/drawing/2014/main" xmlns="" id="{61E477C2-8967-4EBA-9B00-F7DFE8C80FBE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9"/>
              </a:ext>
            </a:extLst>
          </a:blip>
          <a:stretch>
            <a:fillRect/>
          </a:stretch>
        </p:blipFill>
        <p:spPr>
          <a:xfrm>
            <a:off x="10744200" y="6210300"/>
            <a:ext cx="1295400" cy="1295400"/>
          </a:xfrm>
          <a:prstGeom prst="rect">
            <a:avLst/>
          </a:prstGeom>
        </p:spPr>
      </p:pic>
      <p:pic>
        <p:nvPicPr>
          <p:cNvPr id="11" name="Graphic 10" descr="Badge">
            <a:extLst>
              <a:ext uri="{FF2B5EF4-FFF2-40B4-BE49-F238E27FC236}">
                <a16:creationId xmlns:a16="http://schemas.microsoft.com/office/drawing/2014/main" xmlns="" id="{EFEA6FB6-637F-4B32-A0DC-EE458677B599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1"/>
              </a:ext>
            </a:extLst>
          </a:blip>
          <a:stretch>
            <a:fillRect/>
          </a:stretch>
        </p:blipFill>
        <p:spPr>
          <a:xfrm>
            <a:off x="7848600" y="9829800"/>
            <a:ext cx="1295400" cy="1295400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9BA0E310-CAAF-4472-8BE0-5654E2FBC5D7}"/>
              </a:ext>
            </a:extLst>
          </p:cNvPr>
          <p:cNvSpPr txBox="1"/>
          <p:nvPr/>
        </p:nvSpPr>
        <p:spPr>
          <a:xfrm>
            <a:off x="2057400" y="2258020"/>
            <a:ext cx="17805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 err="1">
                <a:solidFill>
                  <a:srgbClr val="0000FF"/>
                </a:solidFill>
              </a:rPr>
              <a:t>Một</a:t>
            </a:r>
            <a:r>
              <a:rPr lang="en-US" sz="5400" dirty="0">
                <a:solidFill>
                  <a:srgbClr val="0000FF"/>
                </a:solidFill>
              </a:rPr>
              <a:t> </a:t>
            </a:r>
            <a:r>
              <a:rPr lang="en-US" sz="5400" dirty="0" err="1">
                <a:solidFill>
                  <a:srgbClr val="0000FF"/>
                </a:solidFill>
              </a:rPr>
              <a:t>số</a:t>
            </a:r>
            <a:r>
              <a:rPr lang="en-US" sz="5400" dirty="0">
                <a:solidFill>
                  <a:srgbClr val="0000FF"/>
                </a:solidFill>
              </a:rPr>
              <a:t> </a:t>
            </a:r>
            <a:r>
              <a:rPr lang="en-US" sz="5400" dirty="0" err="1">
                <a:solidFill>
                  <a:srgbClr val="0000FF"/>
                </a:solidFill>
              </a:rPr>
              <a:t>phương</a:t>
            </a:r>
            <a:r>
              <a:rPr lang="en-US" sz="5400" dirty="0">
                <a:solidFill>
                  <a:srgbClr val="0000FF"/>
                </a:solidFill>
              </a:rPr>
              <a:t> </a:t>
            </a:r>
            <a:r>
              <a:rPr lang="en-US" sz="5400" dirty="0" err="1">
                <a:solidFill>
                  <a:srgbClr val="0000FF"/>
                </a:solidFill>
              </a:rPr>
              <a:t>pháp</a:t>
            </a:r>
            <a:r>
              <a:rPr lang="en-US" sz="5400" dirty="0">
                <a:solidFill>
                  <a:srgbClr val="0000FF"/>
                </a:solidFill>
              </a:rPr>
              <a:t> </a:t>
            </a:r>
            <a:r>
              <a:rPr lang="en-US" sz="5400" dirty="0" err="1">
                <a:solidFill>
                  <a:srgbClr val="0000FF"/>
                </a:solidFill>
              </a:rPr>
              <a:t>giải</a:t>
            </a:r>
            <a:r>
              <a:rPr lang="en-US" sz="5400" dirty="0">
                <a:solidFill>
                  <a:srgbClr val="0000FF"/>
                </a:solidFill>
              </a:rPr>
              <a:t> </a:t>
            </a:r>
            <a:r>
              <a:rPr lang="en-US" sz="5400" dirty="0" err="1">
                <a:solidFill>
                  <a:srgbClr val="0000FF"/>
                </a:solidFill>
              </a:rPr>
              <a:t>hệ</a:t>
            </a:r>
            <a:r>
              <a:rPr lang="en-US" sz="5400" dirty="0">
                <a:solidFill>
                  <a:srgbClr val="0000FF"/>
                </a:solidFill>
              </a:rPr>
              <a:t> </a:t>
            </a:r>
            <a:r>
              <a:rPr lang="en-US" sz="5400" dirty="0" err="1">
                <a:solidFill>
                  <a:srgbClr val="0000FF"/>
                </a:solidFill>
              </a:rPr>
              <a:t>phương</a:t>
            </a:r>
            <a:r>
              <a:rPr lang="en-US" sz="5400" dirty="0">
                <a:solidFill>
                  <a:srgbClr val="0000FF"/>
                </a:solidFill>
              </a:rPr>
              <a:t> </a:t>
            </a:r>
            <a:r>
              <a:rPr lang="en-US" sz="5400" dirty="0" err="1">
                <a:solidFill>
                  <a:srgbClr val="0000FF"/>
                </a:solidFill>
              </a:rPr>
              <a:t>trình</a:t>
            </a:r>
            <a:r>
              <a:rPr lang="en-US" sz="5400" dirty="0">
                <a:solidFill>
                  <a:srgbClr val="0000FF"/>
                </a:solidFill>
              </a:rPr>
              <a:t> </a:t>
            </a:r>
          </a:p>
        </p:txBody>
      </p:sp>
      <p:graphicFrame>
        <p:nvGraphicFramePr>
          <p:cNvPr id="18" name="Object 17">
            <a:extLst>
              <a:ext uri="{FF2B5EF4-FFF2-40B4-BE49-F238E27FC236}">
                <a16:creationId xmlns:a16="http://schemas.microsoft.com/office/drawing/2014/main" xmlns="" id="{5491AEB2-A09F-4853-9FDE-E4C82CDFBE1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45665456"/>
              </p:ext>
            </p:extLst>
          </p:nvPr>
        </p:nvGraphicFramePr>
        <p:xfrm>
          <a:off x="14020800" y="1658390"/>
          <a:ext cx="4146235" cy="210075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01" name="Equation" r:id="rId12" imgW="952200" imgH="482400" progId="Equation.DSMT4">
                  <p:embed/>
                </p:oleObj>
              </mc:Choice>
              <mc:Fallback>
                <p:oleObj name="Equation" r:id="rId12" imgW="952200" imgH="4824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14020800" y="1658390"/>
                        <a:ext cx="4146235" cy="210075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059207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8.0&quot;&gt;&lt;object type=&quot;1&quot; unique_id=&quot;10001&quot;&gt;&lt;object type=&quot;2&quot; unique_id=&quot;10002&quot;&gt;&lt;object type=&quot;3&quot; unique_id=&quot;10003&quot;&gt;&lt;property id=&quot;20148&quot; value=&quot;5&quot;/&gt;&lt;property id=&quot;20300&quot; value=&quot;Slide 1&quot;/&gt;&lt;property id=&quot;20307&quot; value=&quot;257&quot;/&gt;&lt;/object&gt;&lt;object type=&quot;3&quot; unique_id=&quot;10004&quot;&gt;&lt;property id=&quot;20148&quot; value=&quot;5&quot;/&gt;&lt;property id=&quot;20300&quot; value=&quot;Slide 2&quot;/&gt;&lt;property id=&quot;20307&quot; value=&quot;258&quot;/&gt;&lt;/object&gt;&lt;object type=&quot;3&quot; unique_id=&quot;10005&quot;&gt;&lt;property id=&quot;20148&quot; value=&quot;5&quot;/&gt;&lt;property id=&quot;20300&quot; value=&quot;Slide 3&quot;/&gt;&lt;property id=&quot;20307&quot; value=&quot;259&quot;/&gt;&lt;/object&gt;&lt;object type=&quot;3&quot; unique_id=&quot;10006&quot;&gt;&lt;property id=&quot;20148&quot; value=&quot;5&quot;/&gt;&lt;property id=&quot;20300&quot; value=&quot;Slide 4&quot;/&gt;&lt;property id=&quot;20307&quot; value=&quot;260&quot;/&gt;&lt;/object&gt;&lt;object type=&quot;3&quot; unique_id=&quot;10007&quot;&gt;&lt;property id=&quot;20148&quot; value=&quot;5&quot;/&gt;&lt;property id=&quot;20300&quot; value=&quot;Slide 5&quot;/&gt;&lt;property id=&quot;20307&quot; value=&quot;262&quot;/&gt;&lt;/object&gt;&lt;object type=&quot;3&quot; unique_id=&quot;10008&quot;&gt;&lt;property id=&quot;20148&quot; value=&quot;5&quot;/&gt;&lt;property id=&quot;20300&quot; value=&quot;Slide 6&quot;/&gt;&lt;property id=&quot;20307&quot; value=&quot;263&quot;/&gt;&lt;/object&gt;&lt;object type=&quot;3&quot; unique_id=&quot;10009&quot;&gt;&lt;property id=&quot;20148&quot; value=&quot;5&quot;/&gt;&lt;property id=&quot;20300&quot; value=&quot;Slide 7&quot;/&gt;&lt;property id=&quot;20307&quot; value=&quot;264&quot;/&gt;&lt;/object&gt;&lt;object type=&quot;3&quot; unique_id=&quot;10010&quot;&gt;&lt;property id=&quot;20148&quot; value=&quot;5&quot;/&gt;&lt;property id=&quot;20300&quot; value=&quot;Slide 8&quot;/&gt;&lt;property id=&quot;20307&quot; value=&quot;265&quot;/&gt;&lt;/object&gt;&lt;object type=&quot;3&quot; unique_id=&quot;10011&quot;&gt;&lt;property id=&quot;20148&quot; value=&quot;5&quot;/&gt;&lt;property id=&quot;20300&quot; value=&quot;Slide 9&quot;/&gt;&lt;property id=&quot;20307&quot; value=&quot;266&quot;/&gt;&lt;/object&gt;&lt;object type=&quot;3&quot; unique_id=&quot;10012&quot;&gt;&lt;property id=&quot;20148&quot; value=&quot;5&quot;/&gt;&lt;property id=&quot;20300&quot; value=&quot;Slide 10&quot;/&gt;&lt;property id=&quot;20307&quot; value=&quot;267&quot;/&gt;&lt;/object&gt;&lt;object type=&quot;3&quot; unique_id=&quot;10013&quot;&gt;&lt;property id=&quot;20148&quot; value=&quot;5&quot;/&gt;&lt;property id=&quot;20300&quot; value=&quot;Slide 11&quot;/&gt;&lt;property id=&quot;20307&quot; value=&quot;269&quot;/&gt;&lt;/object&gt;&lt;object type=&quot;3&quot; unique_id=&quot;10014&quot;&gt;&lt;property id=&quot;20148&quot; value=&quot;5&quot;/&gt;&lt;property id=&quot;20300&quot; value=&quot;Slide 12&quot;/&gt;&lt;property id=&quot;20307&quot; value=&quot;270&quot;/&gt;&lt;/object&gt;&lt;object type=&quot;3&quot; unique_id=&quot;10015&quot;&gt;&lt;property id=&quot;20148&quot; value=&quot;5&quot;/&gt;&lt;property id=&quot;20300&quot; value=&quot;Slide 13&quot;/&gt;&lt;property id=&quot;20307&quot; value=&quot;274&quot;/&gt;&lt;/object&gt;&lt;object type=&quot;3&quot; unique_id=&quot;10016&quot;&gt;&lt;property id=&quot;20148&quot; value=&quot;5&quot;/&gt;&lt;property id=&quot;20300&quot; value=&quot;Slide 14&quot;/&gt;&lt;property id=&quot;20307&quot; value=&quot;275&quot;/&gt;&lt;/object&gt;&lt;object type=&quot;3&quot; unique_id=&quot;10017&quot;&gt;&lt;property id=&quot;20148&quot; value=&quot;5&quot;/&gt;&lt;property id=&quot;20300&quot; value=&quot;Slide 15&quot;/&gt;&lt;property id=&quot;20307&quot; value=&quot;276&quot;/&gt;&lt;/object&gt;&lt;object type=&quot;3&quot; unique_id=&quot;10018&quot;&gt;&lt;property id=&quot;20148&quot; value=&quot;5&quot;/&gt;&lt;property id=&quot;20300&quot; value=&quot;Slide 16&quot;/&gt;&lt;property id=&quot;20307&quot; value=&quot;277&quot;/&gt;&lt;/object&gt;&lt;object type=&quot;3&quot; unique_id=&quot;10019&quot;&gt;&lt;property id=&quot;20148&quot; value=&quot;5&quot;/&gt;&lt;property id=&quot;20300&quot; value=&quot;Slide 17&quot;/&gt;&lt;property id=&quot;20307&quot; value=&quot;271&quot;/&gt;&lt;/object&gt;&lt;object type=&quot;3&quot; unique_id=&quot;10020&quot;&gt;&lt;property id=&quot;20148&quot; value=&quot;5&quot;/&gt;&lt;property id=&quot;20300&quot; value=&quot;Slide 18&quot;/&gt;&lt;property id=&quot;20307&quot; value=&quot;278&quot;/&gt;&lt;/object&gt;&lt;object type=&quot;3&quot; unique_id=&quot;10021&quot;&gt;&lt;property id=&quot;20148&quot; value=&quot;5&quot;/&gt;&lt;property id=&quot;20300&quot; value=&quot;Slide 19&quot;/&gt;&lt;property id=&quot;20307&quot; value=&quot;279&quot;/&gt;&lt;/object&gt;&lt;object type=&quot;3&quot; unique_id=&quot;10022&quot;&gt;&lt;property id=&quot;20148&quot; value=&quot;5&quot;/&gt;&lt;property id=&quot;20300&quot; value=&quot;Slide 20&quot;/&gt;&lt;property id=&quot;20307&quot; value=&quot;272&quot;/&gt;&lt;/object&gt;&lt;object type=&quot;3&quot; unique_id=&quot;10023&quot;&gt;&lt;property id=&quot;20148&quot; value=&quot;5&quot;/&gt;&lt;property id=&quot;20300&quot; value=&quot;Slide 21&quot;/&gt;&lt;property id=&quot;20307&quot; value=&quot;273&quot;/&gt;&lt;/object&gt;&lt;object type=&quot;3&quot; unique_id=&quot;10024&quot;&gt;&lt;property id=&quot;20148&quot; value=&quot;5&quot;/&gt;&lt;property id=&quot;20300&quot; value=&quot;Slide 22&quot;/&gt;&lt;property id=&quot;20307&quot; value=&quot;268&quot;/&gt;&lt;/object&gt;&lt;object type=&quot;3&quot; unique_id=&quot;10025&quot;&gt;&lt;property id=&quot;20148&quot; value=&quot;5&quot;/&gt;&lt;property id=&quot;20300&quot; value=&quot;Slide 23&quot;/&gt;&lt;property id=&quot;20307&quot; value=&quot;280&quot;/&gt;&lt;/object&gt;&lt;object type=&quot;3&quot; unique_id=&quot;10026&quot;&gt;&lt;property id=&quot;20148&quot; value=&quot;5&quot;/&gt;&lt;property id=&quot;20300&quot; value=&quot;Slide 24&quot;/&gt;&lt;property id=&quot;20307&quot; value=&quot;281&quot;/&gt;&lt;/object&gt;&lt;object type=&quot;3&quot; unique_id=&quot;10027&quot;&gt;&lt;property id=&quot;20148&quot; value=&quot;5&quot;/&gt;&lt;property id=&quot;20300&quot; value=&quot;Slide 25&quot;/&gt;&lt;property id=&quot;20307&quot; value=&quot;282&quot;/&gt;&lt;/object&gt;&lt;/object&gt;&lt;object type=&quot;8&quot; unique_id=&quot;10056&quot;&gt;&lt;/object&gt;&lt;/object&gt;&lt;/database&gt;"/>
  <p:tag name="SECTOMILLISECCONVERTED" val="1"/>
</p:tagLst>
</file>

<file path=ppt/theme/theme1.xml><?xml version="1.0" encoding="utf-8"?>
<a:theme xmlns:a="http://schemas.openxmlformats.org/drawingml/2006/main" name="Office Theme">
  <a:themeElements>
    <a:clrScheme name="Giấy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352</TotalTime>
  <Words>1188</Words>
  <Application>Microsoft Office PowerPoint</Application>
  <PresentationFormat>Custom</PresentationFormat>
  <Paragraphs>121</Paragraphs>
  <Slides>15</Slides>
  <Notes>6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15</vt:i4>
      </vt:variant>
    </vt:vector>
  </HeadingPairs>
  <TitlesOfParts>
    <vt:vector size="18" baseType="lpstr">
      <vt:lpstr>Office Theme</vt:lpstr>
      <vt:lpstr>Equation</vt:lpstr>
      <vt:lpstr>Worksheet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Đắc Thị Thủy</dc:creator>
  <cp:lastModifiedBy>Tinh Tu Computer</cp:lastModifiedBy>
  <cp:revision>34</cp:revision>
  <dcterms:created xsi:type="dcterms:W3CDTF">2020-08-28T11:51:34Z</dcterms:created>
  <dcterms:modified xsi:type="dcterms:W3CDTF">2021-09-02T11:19:31Z</dcterms:modified>
</cp:coreProperties>
</file>