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381" r:id="rId3"/>
    <p:sldId id="382" r:id="rId4"/>
    <p:sldId id="376" r:id="rId5"/>
    <p:sldId id="386" r:id="rId6"/>
    <p:sldId id="387" r:id="rId7"/>
    <p:sldId id="388" r:id="rId8"/>
    <p:sldId id="389" r:id="rId9"/>
    <p:sldId id="390" r:id="rId10"/>
    <p:sldId id="391" r:id="rId11"/>
    <p:sldId id="393" r:id="rId12"/>
    <p:sldId id="358" r:id="rId13"/>
    <p:sldId id="361" r:id="rId14"/>
    <p:sldId id="369" r:id="rId15"/>
    <p:sldId id="371" r:id="rId16"/>
  </p:sldIdLst>
  <p:sldSz cx="24384000" cy="13716000"/>
  <p:notesSz cx="6858000" cy="9144000"/>
  <p:custDataLst>
    <p:tags r:id="rId19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FFF9F"/>
    <a:srgbClr val="FF0066"/>
    <a:srgbClr val="3333FF"/>
    <a:srgbClr val="0000CC"/>
    <a:srgbClr val="006600"/>
    <a:srgbClr val="008000"/>
    <a:srgbClr val="145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374" autoAdjust="0"/>
  </p:normalViewPr>
  <p:slideViewPr>
    <p:cSldViewPr>
      <p:cViewPr>
        <p:scale>
          <a:sx n="40" d="100"/>
          <a:sy n="40" d="100"/>
        </p:scale>
        <p:origin x="-78" y="-78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8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8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043CC3-3D72-485A-9D3A-9399CAA2B072}" type="doc">
      <dgm:prSet loTypeId="urn:microsoft.com/office/officeart/2005/8/layout/vList3" loCatId="pictur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947767E-C0C2-4C8A-AECE-9075C5BC909F}">
      <dgm:prSet phldrT="[Text]"/>
      <dgm:spPr/>
      <dgm:t>
        <a:bodyPr/>
        <a:lstStyle/>
        <a:p>
          <a:r>
            <a:rPr lang="en-US" dirty="0" err="1"/>
            <a:t>Phương</a:t>
          </a:r>
          <a:r>
            <a:rPr lang="en-US" dirty="0"/>
            <a:t> </a:t>
          </a:r>
          <a:r>
            <a:rPr lang="en-US" dirty="0" err="1"/>
            <a:t>trình</a:t>
          </a:r>
          <a:r>
            <a:rPr lang="en-US" dirty="0"/>
            <a:t> </a:t>
          </a:r>
          <a:r>
            <a:rPr lang="en-US" dirty="0" err="1"/>
            <a:t>bậc</a:t>
          </a:r>
          <a:r>
            <a:rPr lang="en-US" dirty="0"/>
            <a:t> </a:t>
          </a:r>
          <a:r>
            <a:rPr lang="en-US" dirty="0" err="1"/>
            <a:t>nhất</a:t>
          </a:r>
          <a:r>
            <a:rPr lang="en-US" dirty="0"/>
            <a:t> </a:t>
          </a:r>
          <a:r>
            <a:rPr lang="en-US" dirty="0" err="1"/>
            <a:t>hai</a:t>
          </a:r>
          <a:r>
            <a:rPr lang="en-US" dirty="0"/>
            <a:t> </a:t>
          </a:r>
          <a:r>
            <a:rPr lang="en-US" dirty="0" err="1"/>
            <a:t>ẩn</a:t>
          </a:r>
          <a:endParaRPr lang="en-US" dirty="0"/>
        </a:p>
      </dgm:t>
    </dgm:pt>
    <dgm:pt modelId="{90CBA119-D497-4457-8E41-8B0191C2D85C}" type="parTrans" cxnId="{7B4625F4-1D77-4DB2-AFAF-47E0DEF3469C}">
      <dgm:prSet/>
      <dgm:spPr/>
      <dgm:t>
        <a:bodyPr/>
        <a:lstStyle/>
        <a:p>
          <a:endParaRPr lang="en-US"/>
        </a:p>
      </dgm:t>
    </dgm:pt>
    <dgm:pt modelId="{A5AD59DE-52C6-4D11-BAD6-3D9563A2ADDB}" type="sibTrans" cxnId="{7B4625F4-1D77-4DB2-AFAF-47E0DEF3469C}">
      <dgm:prSet/>
      <dgm:spPr/>
      <dgm:t>
        <a:bodyPr/>
        <a:lstStyle/>
        <a:p>
          <a:endParaRPr lang="en-US"/>
        </a:p>
      </dgm:t>
    </dgm:pt>
    <dgm:pt modelId="{1C1ECB81-742D-4D2F-BA47-A38051E55D82}">
      <dgm:prSet phldrT="[Text]"/>
      <dgm:spPr/>
      <dgm:t>
        <a:bodyPr/>
        <a:lstStyle/>
        <a:p>
          <a:r>
            <a:rPr lang="en-US" dirty="0" err="1"/>
            <a:t>Hệ</a:t>
          </a:r>
          <a:r>
            <a:rPr lang="en-US" dirty="0"/>
            <a:t> </a:t>
          </a:r>
          <a:r>
            <a:rPr lang="en-US" dirty="0" err="1"/>
            <a:t>hai</a:t>
          </a:r>
          <a:r>
            <a:rPr lang="en-US" dirty="0"/>
            <a:t> </a:t>
          </a:r>
          <a:r>
            <a:rPr lang="en-US" dirty="0" err="1"/>
            <a:t>phương</a:t>
          </a:r>
          <a:r>
            <a:rPr lang="en-US" dirty="0"/>
            <a:t> </a:t>
          </a:r>
          <a:r>
            <a:rPr lang="en-US" dirty="0" err="1"/>
            <a:t>trình</a:t>
          </a:r>
          <a:r>
            <a:rPr lang="en-US" dirty="0"/>
            <a:t> </a:t>
          </a:r>
          <a:r>
            <a:rPr lang="en-US" dirty="0" err="1"/>
            <a:t>bậc</a:t>
          </a:r>
          <a:r>
            <a:rPr lang="en-US" dirty="0"/>
            <a:t> </a:t>
          </a:r>
          <a:r>
            <a:rPr lang="en-US" dirty="0" err="1"/>
            <a:t>nhất</a:t>
          </a:r>
          <a:r>
            <a:rPr lang="en-US" dirty="0"/>
            <a:t> </a:t>
          </a:r>
          <a:r>
            <a:rPr lang="en-US" dirty="0" err="1"/>
            <a:t>hai</a:t>
          </a:r>
          <a:r>
            <a:rPr lang="en-US" dirty="0"/>
            <a:t> </a:t>
          </a:r>
          <a:r>
            <a:rPr lang="en-US" dirty="0" err="1"/>
            <a:t>ẩn</a:t>
          </a:r>
          <a:endParaRPr lang="en-US" dirty="0"/>
        </a:p>
      </dgm:t>
    </dgm:pt>
    <dgm:pt modelId="{31DC5847-47CB-42D7-8219-9E466C727CDC}" type="parTrans" cxnId="{DFE9616A-9262-452E-A291-F3135E403194}">
      <dgm:prSet/>
      <dgm:spPr/>
      <dgm:t>
        <a:bodyPr/>
        <a:lstStyle/>
        <a:p>
          <a:endParaRPr lang="en-US"/>
        </a:p>
      </dgm:t>
    </dgm:pt>
    <dgm:pt modelId="{5E33C939-D7A1-409A-A328-8F0A82D7534E}" type="sibTrans" cxnId="{DFE9616A-9262-452E-A291-F3135E403194}">
      <dgm:prSet/>
      <dgm:spPr/>
      <dgm:t>
        <a:bodyPr/>
        <a:lstStyle/>
        <a:p>
          <a:endParaRPr lang="en-US"/>
        </a:p>
      </dgm:t>
    </dgm:pt>
    <dgm:pt modelId="{DBE0A94E-59CF-4343-A1D7-7EA7DCEA0894}">
      <dgm:prSet phldrT="[Text]"/>
      <dgm:spPr/>
      <dgm:t>
        <a:bodyPr/>
        <a:lstStyle/>
        <a:p>
          <a:r>
            <a:rPr lang="en-US" dirty="0" err="1"/>
            <a:t>Luyện</a:t>
          </a:r>
          <a:r>
            <a:rPr lang="en-US" dirty="0"/>
            <a:t> </a:t>
          </a:r>
          <a:r>
            <a:rPr lang="en-US" dirty="0" err="1"/>
            <a:t>tập</a:t>
          </a:r>
          <a:endParaRPr lang="en-US" dirty="0"/>
        </a:p>
      </dgm:t>
    </dgm:pt>
    <dgm:pt modelId="{89BE78EE-E0E4-452A-B3E4-1D66331F5F4A}" type="parTrans" cxnId="{E1A08C03-ACB6-4C4D-8A16-FE11C3FB3D2F}">
      <dgm:prSet/>
      <dgm:spPr/>
      <dgm:t>
        <a:bodyPr/>
        <a:lstStyle/>
        <a:p>
          <a:endParaRPr lang="en-US"/>
        </a:p>
      </dgm:t>
    </dgm:pt>
    <dgm:pt modelId="{3C652FBC-DA45-4821-AE76-AC4559791279}" type="sibTrans" cxnId="{E1A08C03-ACB6-4C4D-8A16-FE11C3FB3D2F}">
      <dgm:prSet/>
      <dgm:spPr/>
      <dgm:t>
        <a:bodyPr/>
        <a:lstStyle/>
        <a:p>
          <a:endParaRPr lang="en-US"/>
        </a:p>
      </dgm:t>
    </dgm:pt>
    <dgm:pt modelId="{2A9DFE04-7162-4378-A751-15F55F6CB33F}" type="pres">
      <dgm:prSet presAssocID="{B6043CC3-3D72-485A-9D3A-9399CAA2B07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4CB303-1CD3-45DC-AB5B-B361B3BCD75A}" type="pres">
      <dgm:prSet presAssocID="{2947767E-C0C2-4C8A-AECE-9075C5BC909F}" presName="composite" presStyleCnt="0"/>
      <dgm:spPr/>
    </dgm:pt>
    <dgm:pt modelId="{5634E7D6-4536-4B3E-8A31-7FFB60A4935B}" type="pres">
      <dgm:prSet presAssocID="{2947767E-C0C2-4C8A-AECE-9075C5BC909F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dge Tick1"/>
        </a:ext>
      </dgm:extLst>
    </dgm:pt>
    <dgm:pt modelId="{E89A82B2-8F9E-4D47-B0AD-79FD2CE46B2A}" type="pres">
      <dgm:prSet presAssocID="{2947767E-C0C2-4C8A-AECE-9075C5BC909F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374D5A-29FC-4FA9-9CD3-30D74CA12F6F}" type="pres">
      <dgm:prSet presAssocID="{A5AD59DE-52C6-4D11-BAD6-3D9563A2ADDB}" presName="spacing" presStyleCnt="0"/>
      <dgm:spPr/>
    </dgm:pt>
    <dgm:pt modelId="{AE1E8837-1583-455E-9ACC-05FAFD1B02B2}" type="pres">
      <dgm:prSet presAssocID="{1C1ECB81-742D-4D2F-BA47-A38051E55D82}" presName="composite" presStyleCnt="0"/>
      <dgm:spPr/>
    </dgm:pt>
    <dgm:pt modelId="{DF498773-72CD-4AE6-B9A9-0339391B5718}" type="pres">
      <dgm:prSet presAssocID="{1C1ECB81-742D-4D2F-BA47-A38051E55D82}" presName="imgShp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dge Tick1"/>
        </a:ext>
      </dgm:extLst>
    </dgm:pt>
    <dgm:pt modelId="{26FC7811-67FF-44F2-9720-2D780F7AF044}" type="pres">
      <dgm:prSet presAssocID="{1C1ECB81-742D-4D2F-BA47-A38051E55D82}" presName="txShp" presStyleLbl="node1" presStyleIdx="1" presStyleCnt="3" custScaleX="998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CF7113-E239-4C03-A371-46D58AB2A24A}" type="pres">
      <dgm:prSet presAssocID="{5E33C939-D7A1-409A-A328-8F0A82D7534E}" presName="spacing" presStyleCnt="0"/>
      <dgm:spPr/>
    </dgm:pt>
    <dgm:pt modelId="{47A6DFB0-46AD-43E9-A91B-ECE3F420E7AE}" type="pres">
      <dgm:prSet presAssocID="{DBE0A94E-59CF-4343-A1D7-7EA7DCEA0894}" presName="composite" presStyleCnt="0"/>
      <dgm:spPr/>
    </dgm:pt>
    <dgm:pt modelId="{D4309F4E-6D8F-4B49-B8F8-F2D16E659C86}" type="pres">
      <dgm:prSet presAssocID="{DBE0A94E-59CF-4343-A1D7-7EA7DCEA0894}" presName="imgShp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dge Tick1"/>
        </a:ext>
      </dgm:extLst>
    </dgm:pt>
    <dgm:pt modelId="{54B99CD4-08A6-44FF-8872-A3BAFEBB02C0}" type="pres">
      <dgm:prSet presAssocID="{DBE0A94E-59CF-4343-A1D7-7EA7DCEA089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A08C03-ACB6-4C4D-8A16-FE11C3FB3D2F}" srcId="{B6043CC3-3D72-485A-9D3A-9399CAA2B072}" destId="{DBE0A94E-59CF-4343-A1D7-7EA7DCEA0894}" srcOrd="2" destOrd="0" parTransId="{89BE78EE-E0E4-452A-B3E4-1D66331F5F4A}" sibTransId="{3C652FBC-DA45-4821-AE76-AC4559791279}"/>
    <dgm:cxn modelId="{FAC1C0BD-00A8-4AFD-81C8-A3133EFDEAD4}" type="presOf" srcId="{DBE0A94E-59CF-4343-A1D7-7EA7DCEA0894}" destId="{54B99CD4-08A6-44FF-8872-A3BAFEBB02C0}" srcOrd="0" destOrd="0" presId="urn:microsoft.com/office/officeart/2005/8/layout/vList3"/>
    <dgm:cxn modelId="{7B4625F4-1D77-4DB2-AFAF-47E0DEF3469C}" srcId="{B6043CC3-3D72-485A-9D3A-9399CAA2B072}" destId="{2947767E-C0C2-4C8A-AECE-9075C5BC909F}" srcOrd="0" destOrd="0" parTransId="{90CBA119-D497-4457-8E41-8B0191C2D85C}" sibTransId="{A5AD59DE-52C6-4D11-BAD6-3D9563A2ADDB}"/>
    <dgm:cxn modelId="{39D7638C-E52B-4D33-BC8F-EC7D25DBC6E7}" type="presOf" srcId="{1C1ECB81-742D-4D2F-BA47-A38051E55D82}" destId="{26FC7811-67FF-44F2-9720-2D780F7AF044}" srcOrd="0" destOrd="0" presId="urn:microsoft.com/office/officeart/2005/8/layout/vList3"/>
    <dgm:cxn modelId="{DFE9616A-9262-452E-A291-F3135E403194}" srcId="{B6043CC3-3D72-485A-9D3A-9399CAA2B072}" destId="{1C1ECB81-742D-4D2F-BA47-A38051E55D82}" srcOrd="1" destOrd="0" parTransId="{31DC5847-47CB-42D7-8219-9E466C727CDC}" sibTransId="{5E33C939-D7A1-409A-A328-8F0A82D7534E}"/>
    <dgm:cxn modelId="{17CB9084-F71B-4827-8EA2-C960195EA29A}" type="presOf" srcId="{2947767E-C0C2-4C8A-AECE-9075C5BC909F}" destId="{E89A82B2-8F9E-4D47-B0AD-79FD2CE46B2A}" srcOrd="0" destOrd="0" presId="urn:microsoft.com/office/officeart/2005/8/layout/vList3"/>
    <dgm:cxn modelId="{C87FA1E9-2B09-4FA4-B72E-AF8B6A79A464}" type="presOf" srcId="{B6043CC3-3D72-485A-9D3A-9399CAA2B072}" destId="{2A9DFE04-7162-4378-A751-15F55F6CB33F}" srcOrd="0" destOrd="0" presId="urn:microsoft.com/office/officeart/2005/8/layout/vList3"/>
    <dgm:cxn modelId="{64E45A3E-6360-4F21-BA30-018319AA1DC0}" type="presParOf" srcId="{2A9DFE04-7162-4378-A751-15F55F6CB33F}" destId="{C64CB303-1CD3-45DC-AB5B-B361B3BCD75A}" srcOrd="0" destOrd="0" presId="urn:microsoft.com/office/officeart/2005/8/layout/vList3"/>
    <dgm:cxn modelId="{498778B7-762E-441C-9FB3-F33E861B87F7}" type="presParOf" srcId="{C64CB303-1CD3-45DC-AB5B-B361B3BCD75A}" destId="{5634E7D6-4536-4B3E-8A31-7FFB60A4935B}" srcOrd="0" destOrd="0" presId="urn:microsoft.com/office/officeart/2005/8/layout/vList3"/>
    <dgm:cxn modelId="{74487EA6-51BC-4ADC-B4F0-38BA05FBBAD8}" type="presParOf" srcId="{C64CB303-1CD3-45DC-AB5B-B361B3BCD75A}" destId="{E89A82B2-8F9E-4D47-B0AD-79FD2CE46B2A}" srcOrd="1" destOrd="0" presId="urn:microsoft.com/office/officeart/2005/8/layout/vList3"/>
    <dgm:cxn modelId="{BE2782C6-C2C6-4840-8F1B-DF11FA33875C}" type="presParOf" srcId="{2A9DFE04-7162-4378-A751-15F55F6CB33F}" destId="{B0374D5A-29FC-4FA9-9CD3-30D74CA12F6F}" srcOrd="1" destOrd="0" presId="urn:microsoft.com/office/officeart/2005/8/layout/vList3"/>
    <dgm:cxn modelId="{77FDBE4B-3C61-4076-B766-5B94925BCAAB}" type="presParOf" srcId="{2A9DFE04-7162-4378-A751-15F55F6CB33F}" destId="{AE1E8837-1583-455E-9ACC-05FAFD1B02B2}" srcOrd="2" destOrd="0" presId="urn:microsoft.com/office/officeart/2005/8/layout/vList3"/>
    <dgm:cxn modelId="{97BFF863-7D47-45EC-B2F4-DFC6FDAC51C6}" type="presParOf" srcId="{AE1E8837-1583-455E-9ACC-05FAFD1B02B2}" destId="{DF498773-72CD-4AE6-B9A9-0339391B5718}" srcOrd="0" destOrd="0" presId="urn:microsoft.com/office/officeart/2005/8/layout/vList3"/>
    <dgm:cxn modelId="{1BCB91EA-C632-44F1-9144-CCBB01CC4820}" type="presParOf" srcId="{AE1E8837-1583-455E-9ACC-05FAFD1B02B2}" destId="{26FC7811-67FF-44F2-9720-2D780F7AF044}" srcOrd="1" destOrd="0" presId="urn:microsoft.com/office/officeart/2005/8/layout/vList3"/>
    <dgm:cxn modelId="{38103DA2-AED2-41DA-9FFC-46F6F64D196A}" type="presParOf" srcId="{2A9DFE04-7162-4378-A751-15F55F6CB33F}" destId="{26CF7113-E239-4C03-A371-46D58AB2A24A}" srcOrd="3" destOrd="0" presId="urn:microsoft.com/office/officeart/2005/8/layout/vList3"/>
    <dgm:cxn modelId="{E5ED8970-4C79-4A01-BED7-D562013EBF4C}" type="presParOf" srcId="{2A9DFE04-7162-4378-A751-15F55F6CB33F}" destId="{47A6DFB0-46AD-43E9-A91B-ECE3F420E7AE}" srcOrd="4" destOrd="0" presId="urn:microsoft.com/office/officeart/2005/8/layout/vList3"/>
    <dgm:cxn modelId="{E21934B8-727A-456E-BA2D-D146C615EACB}" type="presParOf" srcId="{47A6DFB0-46AD-43E9-A91B-ECE3F420E7AE}" destId="{D4309F4E-6D8F-4B49-B8F8-F2D16E659C86}" srcOrd="0" destOrd="0" presId="urn:microsoft.com/office/officeart/2005/8/layout/vList3"/>
    <dgm:cxn modelId="{FE192F9D-4F3E-4C35-8C27-3C375685DD32}" type="presParOf" srcId="{47A6DFB0-46AD-43E9-A91B-ECE3F420E7AE}" destId="{54B99CD4-08A6-44FF-8872-A3BAFEBB02C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2D30D2-BF05-4D4C-8E6C-E36D39AD2FBE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D8FD3C6-0522-46D6-BA81-D6EAF07EE31E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a=b=0, c</a:t>
          </a:r>
          <a:r>
            <a:rPr lang="en-US" alt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≠ 0</a:t>
          </a:r>
          <a:endParaRPr lang="en-US" dirty="0"/>
        </a:p>
      </dgm:t>
    </dgm:pt>
    <dgm:pt modelId="{27B74E2B-4B55-4F4F-A6D1-99000C2AB10D}" type="parTrans" cxnId="{F4BBF14E-DEC1-42C5-A2D4-74FA5272C71B}">
      <dgm:prSet/>
      <dgm:spPr/>
      <dgm:t>
        <a:bodyPr/>
        <a:lstStyle/>
        <a:p>
          <a:endParaRPr lang="en-US"/>
        </a:p>
      </dgm:t>
    </dgm:pt>
    <dgm:pt modelId="{9A3DD2AE-8A64-4DCE-8646-B86AF769BBA0}" type="sibTrans" cxnId="{F4BBF14E-DEC1-42C5-A2D4-74FA5272C71B}">
      <dgm:prSet/>
      <dgm:spPr/>
      <dgm:t>
        <a:bodyPr/>
        <a:lstStyle/>
        <a:p>
          <a:endParaRPr lang="en-US"/>
        </a:p>
      </dgm:t>
    </dgm:pt>
    <dgm:pt modelId="{F49B385C-5168-44FC-8560-3409337987BC}">
      <dgm:prSet phldrT="[Text]" custT="1"/>
      <dgm:spPr/>
      <dgm:t>
        <a:bodyPr/>
        <a:lstStyle/>
        <a:p>
          <a:r>
            <a:rPr lang="en-US" sz="4800" dirty="0" err="1"/>
            <a:t>Phương</a:t>
          </a:r>
          <a:r>
            <a:rPr lang="en-US" sz="4800" dirty="0"/>
            <a:t> </a:t>
          </a:r>
          <a:r>
            <a:rPr lang="en-US" sz="4800" dirty="0" err="1"/>
            <a:t>trình</a:t>
          </a:r>
          <a:r>
            <a:rPr lang="en-US" sz="4800" dirty="0"/>
            <a:t> </a:t>
          </a:r>
          <a:r>
            <a:rPr lang="en-US" sz="4800" dirty="0" err="1"/>
            <a:t>vô</a:t>
          </a:r>
          <a:r>
            <a:rPr lang="en-US" sz="4800" dirty="0"/>
            <a:t> </a:t>
          </a:r>
          <a:r>
            <a:rPr lang="en-US" sz="4800" dirty="0" err="1"/>
            <a:t>nghiệm</a:t>
          </a:r>
          <a:endParaRPr lang="en-US" sz="4800" dirty="0"/>
        </a:p>
      </dgm:t>
    </dgm:pt>
    <dgm:pt modelId="{A5711EA1-BD84-4C55-8D1A-953C3CC3952E}" type="parTrans" cxnId="{8CE7A6E4-1FF3-4928-8423-862D1ADC6A05}">
      <dgm:prSet/>
      <dgm:spPr/>
      <dgm:t>
        <a:bodyPr/>
        <a:lstStyle/>
        <a:p>
          <a:endParaRPr lang="en-US"/>
        </a:p>
      </dgm:t>
    </dgm:pt>
    <dgm:pt modelId="{110E74DE-6DD8-49FB-82BC-619D0AFF55D4}" type="sibTrans" cxnId="{8CE7A6E4-1FF3-4928-8423-862D1ADC6A05}">
      <dgm:prSet/>
      <dgm:spPr/>
      <dgm:t>
        <a:bodyPr/>
        <a:lstStyle/>
        <a:p>
          <a:endParaRPr lang="en-US"/>
        </a:p>
      </dgm:t>
    </dgm:pt>
    <dgm:pt modelId="{C14379DA-9F15-4901-A8C7-89215B3B8CE5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a=b=c=0</a:t>
          </a:r>
          <a:endParaRPr lang="en-US" dirty="0"/>
        </a:p>
      </dgm:t>
    </dgm:pt>
    <dgm:pt modelId="{3B8110B6-0934-467D-926B-D955A7BE2F28}" type="parTrans" cxnId="{C83A5648-09EF-4715-B274-8BFFA54904D2}">
      <dgm:prSet/>
      <dgm:spPr/>
      <dgm:t>
        <a:bodyPr/>
        <a:lstStyle/>
        <a:p>
          <a:endParaRPr lang="en-US"/>
        </a:p>
      </dgm:t>
    </dgm:pt>
    <dgm:pt modelId="{975809F8-EADA-4F92-A6A2-7C0A11178EE0}" type="sibTrans" cxnId="{C83A5648-09EF-4715-B274-8BFFA54904D2}">
      <dgm:prSet/>
      <dgm:spPr/>
      <dgm:t>
        <a:bodyPr/>
        <a:lstStyle/>
        <a:p>
          <a:endParaRPr lang="en-US"/>
        </a:p>
      </dgm:t>
    </dgm:pt>
    <dgm:pt modelId="{EB33BE40-6459-4B7C-8AF5-C7107E690794}">
      <dgm:prSet phldrT="[Text]" custT="1"/>
      <dgm:spPr/>
      <dgm:t>
        <a:bodyPr/>
        <a:lstStyle/>
        <a:p>
          <a:r>
            <a:rPr lang="en-US" sz="4800" dirty="0" err="1"/>
            <a:t>Phương</a:t>
          </a:r>
          <a:r>
            <a:rPr lang="en-US" sz="4800" dirty="0"/>
            <a:t> </a:t>
          </a:r>
          <a:r>
            <a:rPr lang="en-US" sz="4800" dirty="0" err="1"/>
            <a:t>trình</a:t>
          </a:r>
          <a:r>
            <a:rPr lang="en-US" sz="4800" dirty="0"/>
            <a:t> </a:t>
          </a:r>
          <a:r>
            <a:rPr lang="en-US" sz="4800" dirty="0" err="1"/>
            <a:t>vô</a:t>
          </a:r>
          <a:r>
            <a:rPr lang="en-US" sz="4800" dirty="0"/>
            <a:t> </a:t>
          </a:r>
          <a:r>
            <a:rPr lang="en-US" sz="4800" dirty="0" err="1"/>
            <a:t>số</a:t>
          </a:r>
          <a:r>
            <a:rPr lang="en-US" sz="4800" dirty="0"/>
            <a:t> </a:t>
          </a:r>
          <a:r>
            <a:rPr lang="en-US" sz="4800" dirty="0" err="1" smtClean="0"/>
            <a:t>nghiệm</a:t>
          </a:r>
          <a:r>
            <a:rPr lang="en-US" sz="4800" dirty="0" smtClean="0"/>
            <a:t> (</a:t>
          </a:r>
          <a:r>
            <a:rPr lang="en-US" sz="4800" dirty="0" err="1" smtClean="0"/>
            <a:t>mọi</a:t>
          </a:r>
          <a:r>
            <a:rPr lang="en-US" sz="4800" dirty="0" smtClean="0"/>
            <a:t> </a:t>
          </a:r>
          <a:r>
            <a:rPr lang="en-US" sz="4800" dirty="0" err="1" smtClean="0"/>
            <a:t>cặp</a:t>
          </a:r>
          <a:r>
            <a:rPr lang="en-US" sz="4800" dirty="0" smtClean="0"/>
            <a:t> </a:t>
          </a:r>
          <a:r>
            <a:rPr lang="en-US" sz="4800" dirty="0" err="1" smtClean="0"/>
            <a:t>số</a:t>
          </a:r>
          <a:r>
            <a:rPr lang="en-US" sz="4800" dirty="0" smtClean="0"/>
            <a:t>                         </a:t>
          </a:r>
          <a:r>
            <a:rPr lang="en-US" sz="4800" dirty="0" err="1" smtClean="0"/>
            <a:t>đều</a:t>
          </a:r>
          <a:r>
            <a:rPr lang="en-US" sz="4800" dirty="0" smtClean="0"/>
            <a:t> </a:t>
          </a:r>
          <a:r>
            <a:rPr lang="en-US" sz="4800" dirty="0" err="1" smtClean="0"/>
            <a:t>là</a:t>
          </a:r>
          <a:r>
            <a:rPr lang="en-US" sz="4800" dirty="0" smtClean="0"/>
            <a:t> </a:t>
          </a:r>
          <a:r>
            <a:rPr lang="en-US" sz="4800" dirty="0" err="1" smtClean="0"/>
            <a:t>nghiệm</a:t>
          </a:r>
          <a:r>
            <a:rPr lang="en-US" sz="4800" dirty="0" smtClean="0"/>
            <a:t>)</a:t>
          </a:r>
          <a:endParaRPr lang="en-US" sz="4800" dirty="0"/>
        </a:p>
      </dgm:t>
    </dgm:pt>
    <dgm:pt modelId="{7003D69A-AB9B-4116-B13A-41A5A94CA39A}" type="parTrans" cxnId="{91AD4CFF-C305-475E-A7D0-5BFA29567270}">
      <dgm:prSet/>
      <dgm:spPr/>
      <dgm:t>
        <a:bodyPr/>
        <a:lstStyle/>
        <a:p>
          <a:endParaRPr lang="en-US"/>
        </a:p>
      </dgm:t>
    </dgm:pt>
    <dgm:pt modelId="{DD30DABB-C5FD-4811-B82E-AD2AB997ACBE}" type="sibTrans" cxnId="{91AD4CFF-C305-475E-A7D0-5BFA29567270}">
      <dgm:prSet/>
      <dgm:spPr/>
      <dgm:t>
        <a:bodyPr/>
        <a:lstStyle/>
        <a:p>
          <a:endParaRPr lang="en-US"/>
        </a:p>
      </dgm:t>
    </dgm:pt>
    <dgm:pt modelId="{AE67E61A-B70E-4E27-9340-26EE052B085E}">
      <dgm:prSet phldrT="[Text]"/>
      <dgm:spPr/>
      <dgm:t>
        <a:bodyPr/>
        <a:lstStyle/>
        <a:p>
          <a:r>
            <a:rPr lang="en-US" alt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 ≠ 0</a:t>
          </a:r>
          <a:endParaRPr lang="en-US" dirty="0"/>
        </a:p>
      </dgm:t>
    </dgm:pt>
    <dgm:pt modelId="{870DF94C-0933-42B2-8F12-3A0CA98E7B64}" type="parTrans" cxnId="{3208CD5C-2D0F-4FB1-BDB6-8056A9048ABD}">
      <dgm:prSet/>
      <dgm:spPr/>
      <dgm:t>
        <a:bodyPr/>
        <a:lstStyle/>
        <a:p>
          <a:endParaRPr lang="en-US"/>
        </a:p>
      </dgm:t>
    </dgm:pt>
    <dgm:pt modelId="{5CE678F0-BC9B-430A-8670-E99A3FC056BA}" type="sibTrans" cxnId="{3208CD5C-2D0F-4FB1-BDB6-8056A9048ABD}">
      <dgm:prSet/>
      <dgm:spPr/>
      <dgm:t>
        <a:bodyPr/>
        <a:lstStyle/>
        <a:p>
          <a:endParaRPr lang="en-US"/>
        </a:p>
      </dgm:t>
    </dgm:pt>
    <dgm:pt modelId="{69AFA68B-7146-4347-A544-2945A115E681}">
      <dgm:prSet phldrT="[Text]" custT="1"/>
      <dgm:spPr/>
      <dgm:t>
        <a:bodyPr/>
        <a:lstStyle/>
        <a:p>
          <a:r>
            <a:rPr lang="en-US" sz="4800" dirty="0" err="1"/>
            <a:t>Phương</a:t>
          </a:r>
          <a:r>
            <a:rPr lang="en-US" sz="4800" dirty="0"/>
            <a:t> </a:t>
          </a:r>
          <a:r>
            <a:rPr lang="en-US" sz="4800" dirty="0" err="1"/>
            <a:t>trình</a:t>
          </a:r>
          <a:r>
            <a:rPr lang="en-US" sz="4800" dirty="0"/>
            <a:t> </a:t>
          </a:r>
          <a:r>
            <a:rPr lang="en-US" sz="4800" dirty="0" err="1"/>
            <a:t>có</a:t>
          </a:r>
          <a:r>
            <a:rPr lang="en-US" sz="4800" dirty="0"/>
            <a:t> </a:t>
          </a:r>
          <a:r>
            <a:rPr lang="en-US" sz="4800" dirty="0" err="1" smtClean="0"/>
            <a:t>vô</a:t>
          </a:r>
          <a:r>
            <a:rPr lang="en-US" sz="4800" dirty="0" smtClean="0"/>
            <a:t> </a:t>
          </a:r>
          <a:r>
            <a:rPr lang="en-US" sz="4800" dirty="0" err="1" smtClean="0"/>
            <a:t>số</a:t>
          </a:r>
          <a:r>
            <a:rPr lang="en-US" sz="4800" dirty="0" smtClean="0"/>
            <a:t> </a:t>
          </a:r>
          <a:r>
            <a:rPr lang="en-US" sz="4800" dirty="0" err="1" smtClean="0"/>
            <a:t>nghiệm</a:t>
          </a:r>
          <a:r>
            <a:rPr lang="en-US" sz="4800" dirty="0" smtClean="0"/>
            <a:t> </a:t>
          </a:r>
          <a:r>
            <a:rPr lang="en-US" sz="4800" dirty="0" err="1" smtClean="0"/>
            <a:t>thỏa</a:t>
          </a:r>
          <a:r>
            <a:rPr lang="en-US" sz="4800" dirty="0" smtClean="0"/>
            <a:t> </a:t>
          </a:r>
          <a:r>
            <a:rPr lang="en-US" sz="4800" dirty="0" err="1" smtClean="0"/>
            <a:t>mãn</a:t>
          </a:r>
          <a:r>
            <a:rPr lang="en-US" sz="4800" dirty="0" smtClean="0"/>
            <a:t> </a:t>
          </a:r>
          <a:endParaRPr lang="en-US" sz="4800" dirty="0"/>
        </a:p>
      </dgm:t>
    </dgm:pt>
    <dgm:pt modelId="{046CFA85-D433-4640-9001-829A422FAD1E}" type="parTrans" cxnId="{A15947F6-88B0-43DF-9502-C58783C439E1}">
      <dgm:prSet/>
      <dgm:spPr/>
      <dgm:t>
        <a:bodyPr/>
        <a:lstStyle/>
        <a:p>
          <a:endParaRPr lang="en-US"/>
        </a:p>
      </dgm:t>
    </dgm:pt>
    <dgm:pt modelId="{3D938873-8ED5-421C-8385-CB4377F0E885}" type="sibTrans" cxnId="{A15947F6-88B0-43DF-9502-C58783C439E1}">
      <dgm:prSet/>
      <dgm:spPr/>
      <dgm:t>
        <a:bodyPr/>
        <a:lstStyle/>
        <a:p>
          <a:endParaRPr lang="en-US"/>
        </a:p>
      </dgm:t>
    </dgm:pt>
    <dgm:pt modelId="{F97BE64C-6748-43AB-B084-421CF95A8F9D}" type="pres">
      <dgm:prSet presAssocID="{552D30D2-BF05-4D4C-8E6C-E36D39AD2F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35D4D5-6A60-482F-A5A2-EE0D358C8FC8}" type="pres">
      <dgm:prSet presAssocID="{CD8FD3C6-0522-46D6-BA81-D6EAF07EE31E}" presName="linNode" presStyleCnt="0"/>
      <dgm:spPr/>
    </dgm:pt>
    <dgm:pt modelId="{0A0CF070-7661-429A-AFA6-1756AB990136}" type="pres">
      <dgm:prSet presAssocID="{CD8FD3C6-0522-46D6-BA81-D6EAF07EE31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819BD-1587-4A19-BFD8-DE5E028E3D27}" type="pres">
      <dgm:prSet presAssocID="{CD8FD3C6-0522-46D6-BA81-D6EAF07EE31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A4047D-BF0C-4E1E-ABAF-59D6C9E5C8BF}" type="pres">
      <dgm:prSet presAssocID="{9A3DD2AE-8A64-4DCE-8646-B86AF769BBA0}" presName="sp" presStyleCnt="0"/>
      <dgm:spPr/>
    </dgm:pt>
    <dgm:pt modelId="{57FD3092-F46B-4042-8E82-2900714F0588}" type="pres">
      <dgm:prSet presAssocID="{C14379DA-9F15-4901-A8C7-89215B3B8CE5}" presName="linNode" presStyleCnt="0"/>
      <dgm:spPr/>
    </dgm:pt>
    <dgm:pt modelId="{C31C301A-BF9B-42A6-AE54-FEB4A7A873CC}" type="pres">
      <dgm:prSet presAssocID="{C14379DA-9F15-4901-A8C7-89215B3B8CE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A18330-115E-43C8-A278-DF6D796DA421}" type="pres">
      <dgm:prSet presAssocID="{C14379DA-9F15-4901-A8C7-89215B3B8CE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8719E0-2C2E-4CC8-83B9-5DEE9D9B89B1}" type="pres">
      <dgm:prSet presAssocID="{975809F8-EADA-4F92-A6A2-7C0A11178EE0}" presName="sp" presStyleCnt="0"/>
      <dgm:spPr/>
    </dgm:pt>
    <dgm:pt modelId="{34A68086-A4A4-428D-ABC3-94D58E2A8F1B}" type="pres">
      <dgm:prSet presAssocID="{AE67E61A-B70E-4E27-9340-26EE052B085E}" presName="linNode" presStyleCnt="0"/>
      <dgm:spPr/>
    </dgm:pt>
    <dgm:pt modelId="{48AF311F-8F86-458F-8E7E-B910CF78F2D8}" type="pres">
      <dgm:prSet presAssocID="{AE67E61A-B70E-4E27-9340-26EE052B085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5B8EDC-EE30-4675-9724-D946A75863BD}" type="pres">
      <dgm:prSet presAssocID="{AE67E61A-B70E-4E27-9340-26EE052B085E}" presName="descendantText" presStyleLbl="alignAccFollowNode1" presStyleIdx="2" presStyleCnt="3" custLinFactNeighborX="-1476" custLinFactNeighborY="-154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E7A6E4-1FF3-4928-8423-862D1ADC6A05}" srcId="{CD8FD3C6-0522-46D6-BA81-D6EAF07EE31E}" destId="{F49B385C-5168-44FC-8560-3409337987BC}" srcOrd="0" destOrd="0" parTransId="{A5711EA1-BD84-4C55-8D1A-953C3CC3952E}" sibTransId="{110E74DE-6DD8-49FB-82BC-619D0AFF55D4}"/>
    <dgm:cxn modelId="{FBDB2ABA-6FA7-4232-B65D-113F5A6B220E}" type="presOf" srcId="{EB33BE40-6459-4B7C-8AF5-C7107E690794}" destId="{7DA18330-115E-43C8-A278-DF6D796DA421}" srcOrd="0" destOrd="0" presId="urn:microsoft.com/office/officeart/2005/8/layout/vList5"/>
    <dgm:cxn modelId="{3208CD5C-2D0F-4FB1-BDB6-8056A9048ABD}" srcId="{552D30D2-BF05-4D4C-8E6C-E36D39AD2FBE}" destId="{AE67E61A-B70E-4E27-9340-26EE052B085E}" srcOrd="2" destOrd="0" parTransId="{870DF94C-0933-42B2-8F12-3A0CA98E7B64}" sibTransId="{5CE678F0-BC9B-430A-8670-E99A3FC056BA}"/>
    <dgm:cxn modelId="{957F9E40-3455-484F-98DC-07FEC61E85BC}" type="presOf" srcId="{69AFA68B-7146-4347-A544-2945A115E681}" destId="{695B8EDC-EE30-4675-9724-D946A75863BD}" srcOrd="0" destOrd="0" presId="urn:microsoft.com/office/officeart/2005/8/layout/vList5"/>
    <dgm:cxn modelId="{F0AA440D-7E96-4D43-86A2-E7DE07F80ECF}" type="presOf" srcId="{CD8FD3C6-0522-46D6-BA81-D6EAF07EE31E}" destId="{0A0CF070-7661-429A-AFA6-1756AB990136}" srcOrd="0" destOrd="0" presId="urn:microsoft.com/office/officeart/2005/8/layout/vList5"/>
    <dgm:cxn modelId="{01C52AE1-E5A8-4216-93AC-E570516A6F9C}" type="presOf" srcId="{F49B385C-5168-44FC-8560-3409337987BC}" destId="{D46819BD-1587-4A19-BFD8-DE5E028E3D27}" srcOrd="0" destOrd="0" presId="urn:microsoft.com/office/officeart/2005/8/layout/vList5"/>
    <dgm:cxn modelId="{91AD4CFF-C305-475E-A7D0-5BFA29567270}" srcId="{C14379DA-9F15-4901-A8C7-89215B3B8CE5}" destId="{EB33BE40-6459-4B7C-8AF5-C7107E690794}" srcOrd="0" destOrd="0" parTransId="{7003D69A-AB9B-4116-B13A-41A5A94CA39A}" sibTransId="{DD30DABB-C5FD-4811-B82E-AD2AB997ACBE}"/>
    <dgm:cxn modelId="{0DE243D9-1B18-45BA-B670-174CF74954C3}" type="presOf" srcId="{AE67E61A-B70E-4E27-9340-26EE052B085E}" destId="{48AF311F-8F86-458F-8E7E-B910CF78F2D8}" srcOrd="0" destOrd="0" presId="urn:microsoft.com/office/officeart/2005/8/layout/vList5"/>
    <dgm:cxn modelId="{AFB62C0B-485F-49C4-AD3C-A25B57BA901F}" type="presOf" srcId="{C14379DA-9F15-4901-A8C7-89215B3B8CE5}" destId="{C31C301A-BF9B-42A6-AE54-FEB4A7A873CC}" srcOrd="0" destOrd="0" presId="urn:microsoft.com/office/officeart/2005/8/layout/vList5"/>
    <dgm:cxn modelId="{F4BBF14E-DEC1-42C5-A2D4-74FA5272C71B}" srcId="{552D30D2-BF05-4D4C-8E6C-E36D39AD2FBE}" destId="{CD8FD3C6-0522-46D6-BA81-D6EAF07EE31E}" srcOrd="0" destOrd="0" parTransId="{27B74E2B-4B55-4F4F-A6D1-99000C2AB10D}" sibTransId="{9A3DD2AE-8A64-4DCE-8646-B86AF769BBA0}"/>
    <dgm:cxn modelId="{8F074C87-C5FE-4CA9-845F-B498AF6542A2}" type="presOf" srcId="{552D30D2-BF05-4D4C-8E6C-E36D39AD2FBE}" destId="{F97BE64C-6748-43AB-B084-421CF95A8F9D}" srcOrd="0" destOrd="0" presId="urn:microsoft.com/office/officeart/2005/8/layout/vList5"/>
    <dgm:cxn modelId="{A15947F6-88B0-43DF-9502-C58783C439E1}" srcId="{AE67E61A-B70E-4E27-9340-26EE052B085E}" destId="{69AFA68B-7146-4347-A544-2945A115E681}" srcOrd="0" destOrd="0" parTransId="{046CFA85-D433-4640-9001-829A422FAD1E}" sibTransId="{3D938873-8ED5-421C-8385-CB4377F0E885}"/>
    <dgm:cxn modelId="{C83A5648-09EF-4715-B274-8BFFA54904D2}" srcId="{552D30D2-BF05-4D4C-8E6C-E36D39AD2FBE}" destId="{C14379DA-9F15-4901-A8C7-89215B3B8CE5}" srcOrd="1" destOrd="0" parTransId="{3B8110B6-0934-467D-926B-D955A7BE2F28}" sibTransId="{975809F8-EADA-4F92-A6A2-7C0A11178EE0}"/>
    <dgm:cxn modelId="{A5C13143-BBB8-4EC5-8C2E-34AE557023F7}" type="presParOf" srcId="{F97BE64C-6748-43AB-B084-421CF95A8F9D}" destId="{7835D4D5-6A60-482F-A5A2-EE0D358C8FC8}" srcOrd="0" destOrd="0" presId="urn:microsoft.com/office/officeart/2005/8/layout/vList5"/>
    <dgm:cxn modelId="{1AEFF9E9-84CE-4613-ACDE-EAEB39278660}" type="presParOf" srcId="{7835D4D5-6A60-482F-A5A2-EE0D358C8FC8}" destId="{0A0CF070-7661-429A-AFA6-1756AB990136}" srcOrd="0" destOrd="0" presId="urn:microsoft.com/office/officeart/2005/8/layout/vList5"/>
    <dgm:cxn modelId="{96F30AD2-231F-44BF-8680-2D253FB44532}" type="presParOf" srcId="{7835D4D5-6A60-482F-A5A2-EE0D358C8FC8}" destId="{D46819BD-1587-4A19-BFD8-DE5E028E3D27}" srcOrd="1" destOrd="0" presId="urn:microsoft.com/office/officeart/2005/8/layout/vList5"/>
    <dgm:cxn modelId="{B8774577-3D11-4AA5-A652-5ED4A8407FA1}" type="presParOf" srcId="{F97BE64C-6748-43AB-B084-421CF95A8F9D}" destId="{FFA4047D-BF0C-4E1E-ABAF-59D6C9E5C8BF}" srcOrd="1" destOrd="0" presId="urn:microsoft.com/office/officeart/2005/8/layout/vList5"/>
    <dgm:cxn modelId="{6466EFBC-F6E0-4090-8E4F-6C76275BD809}" type="presParOf" srcId="{F97BE64C-6748-43AB-B084-421CF95A8F9D}" destId="{57FD3092-F46B-4042-8E82-2900714F0588}" srcOrd="2" destOrd="0" presId="urn:microsoft.com/office/officeart/2005/8/layout/vList5"/>
    <dgm:cxn modelId="{C80182A4-8DB8-4EAA-A18A-DAE212C133C2}" type="presParOf" srcId="{57FD3092-F46B-4042-8E82-2900714F0588}" destId="{C31C301A-BF9B-42A6-AE54-FEB4A7A873CC}" srcOrd="0" destOrd="0" presId="urn:microsoft.com/office/officeart/2005/8/layout/vList5"/>
    <dgm:cxn modelId="{37699918-969C-4B1E-B138-9C61C4321300}" type="presParOf" srcId="{57FD3092-F46B-4042-8E82-2900714F0588}" destId="{7DA18330-115E-43C8-A278-DF6D796DA421}" srcOrd="1" destOrd="0" presId="urn:microsoft.com/office/officeart/2005/8/layout/vList5"/>
    <dgm:cxn modelId="{EE098C07-755A-4381-9267-8856269E8D87}" type="presParOf" srcId="{F97BE64C-6748-43AB-B084-421CF95A8F9D}" destId="{5C8719E0-2C2E-4CC8-83B9-5DEE9D9B89B1}" srcOrd="3" destOrd="0" presId="urn:microsoft.com/office/officeart/2005/8/layout/vList5"/>
    <dgm:cxn modelId="{646F4D36-4AD0-4E7D-9421-FB63736A0047}" type="presParOf" srcId="{F97BE64C-6748-43AB-B084-421CF95A8F9D}" destId="{34A68086-A4A4-428D-ABC3-94D58E2A8F1B}" srcOrd="4" destOrd="0" presId="urn:microsoft.com/office/officeart/2005/8/layout/vList5"/>
    <dgm:cxn modelId="{034547EE-0B70-47B3-8EED-8CC3B5B22675}" type="presParOf" srcId="{34A68086-A4A4-428D-ABC3-94D58E2A8F1B}" destId="{48AF311F-8F86-458F-8E7E-B910CF78F2D8}" srcOrd="0" destOrd="0" presId="urn:microsoft.com/office/officeart/2005/8/layout/vList5"/>
    <dgm:cxn modelId="{BA374647-E26B-41B8-8B3E-3DE6669A093E}" type="presParOf" srcId="{34A68086-A4A4-428D-ABC3-94D58E2A8F1B}" destId="{695B8EDC-EE30-4675-9724-D946A75863B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1569A2-5EC2-404F-80FB-5B31E1282924}" type="doc">
      <dgm:prSet loTypeId="urn:microsoft.com/office/officeart/2008/layout/AscendingPictureAccentProcess" loCatId="pictur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DA7C8FD-7795-42F5-9897-B2856D253C67}">
      <dgm:prSet phldrT="[Text]"/>
      <dgm:spPr/>
      <dgm:t>
        <a:bodyPr/>
        <a:lstStyle/>
        <a:p>
          <a:r>
            <a:rPr lang="en-US" dirty="0" err="1"/>
            <a:t>Cộng</a:t>
          </a:r>
          <a:r>
            <a:rPr lang="en-US" dirty="0"/>
            <a:t> </a:t>
          </a:r>
          <a:r>
            <a:rPr lang="en-US" dirty="0" err="1"/>
            <a:t>đại</a:t>
          </a:r>
          <a:r>
            <a:rPr lang="en-US" dirty="0"/>
            <a:t> </a:t>
          </a:r>
          <a:r>
            <a:rPr lang="en-US" dirty="0" err="1"/>
            <a:t>số</a:t>
          </a:r>
          <a:endParaRPr lang="en-US" dirty="0"/>
        </a:p>
      </dgm:t>
    </dgm:pt>
    <dgm:pt modelId="{265E49CE-2BF3-4E16-8A86-55A55D319301}" type="parTrans" cxnId="{CFD70D7C-3982-42EE-895B-8D7943FBFB3A}">
      <dgm:prSet/>
      <dgm:spPr/>
      <dgm:t>
        <a:bodyPr/>
        <a:lstStyle/>
        <a:p>
          <a:endParaRPr lang="en-US"/>
        </a:p>
      </dgm:t>
    </dgm:pt>
    <dgm:pt modelId="{6C108B6C-6A95-4B59-9C80-0044DF575840}" type="sibTrans" cxnId="{CFD70D7C-3982-42EE-895B-8D7943FBFB3A}">
      <dgm:prSet/>
      <dgm:spPr/>
      <dgm:t>
        <a:bodyPr/>
        <a:lstStyle/>
        <a:p>
          <a:endParaRPr lang="en-US"/>
        </a:p>
      </dgm:t>
    </dgm:pt>
    <dgm:pt modelId="{7FECC8AB-6F53-46F4-B123-DD1A50F3E3EA}">
      <dgm:prSet phldrT="[Text]"/>
      <dgm:spPr/>
      <dgm:t>
        <a:bodyPr/>
        <a:lstStyle/>
        <a:p>
          <a:r>
            <a:rPr lang="en-US" dirty="0" err="1"/>
            <a:t>Phương</a:t>
          </a:r>
          <a:r>
            <a:rPr lang="en-US" dirty="0"/>
            <a:t> </a:t>
          </a:r>
          <a:r>
            <a:rPr lang="en-US" dirty="0" err="1"/>
            <a:t>pháp</a:t>
          </a:r>
          <a:r>
            <a:rPr lang="en-US" dirty="0"/>
            <a:t> </a:t>
          </a:r>
          <a:r>
            <a:rPr lang="en-US" dirty="0" err="1"/>
            <a:t>thế</a:t>
          </a:r>
          <a:endParaRPr lang="en-US" dirty="0"/>
        </a:p>
      </dgm:t>
    </dgm:pt>
    <dgm:pt modelId="{2FF9DAC6-6B70-4714-A027-4F9B3CD00E35}" type="parTrans" cxnId="{3330A1DC-5696-4C2C-802D-61CAE600E953}">
      <dgm:prSet/>
      <dgm:spPr/>
      <dgm:t>
        <a:bodyPr/>
        <a:lstStyle/>
        <a:p>
          <a:endParaRPr lang="en-US"/>
        </a:p>
      </dgm:t>
    </dgm:pt>
    <dgm:pt modelId="{EF6E96E4-E78D-4AB3-897D-C7316DDB638D}" type="sibTrans" cxnId="{3330A1DC-5696-4C2C-802D-61CAE600E953}">
      <dgm:prSet/>
      <dgm:spPr/>
      <dgm:t>
        <a:bodyPr/>
        <a:lstStyle/>
        <a:p>
          <a:endParaRPr lang="en-US"/>
        </a:p>
      </dgm:t>
    </dgm:pt>
    <dgm:pt modelId="{8899E95B-A4EE-49F0-98E2-4F8D9C39CA10}" type="pres">
      <dgm:prSet presAssocID="{941569A2-5EC2-404F-80FB-5B31E128292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5795056F-30E4-4346-83D5-8E10C540E052}" type="pres">
      <dgm:prSet presAssocID="{941569A2-5EC2-404F-80FB-5B31E1282924}" presName="dot1" presStyleLbl="alignNode1" presStyleIdx="0" presStyleCnt="10"/>
      <dgm:spPr/>
    </dgm:pt>
    <dgm:pt modelId="{242E70FB-9DC5-4886-843A-2F05FBD70F74}" type="pres">
      <dgm:prSet presAssocID="{941569A2-5EC2-404F-80FB-5B31E1282924}" presName="dot2" presStyleLbl="alignNode1" presStyleIdx="1" presStyleCnt="10"/>
      <dgm:spPr/>
    </dgm:pt>
    <dgm:pt modelId="{24F5A052-A982-478C-9D92-71819DD6E5AB}" type="pres">
      <dgm:prSet presAssocID="{941569A2-5EC2-404F-80FB-5B31E1282924}" presName="dot3" presStyleLbl="alignNode1" presStyleIdx="2" presStyleCnt="10"/>
      <dgm:spPr/>
    </dgm:pt>
    <dgm:pt modelId="{3E13A475-496E-457D-BE6F-AB75A3EA6DBB}" type="pres">
      <dgm:prSet presAssocID="{941569A2-5EC2-404F-80FB-5B31E1282924}" presName="dotArrow1" presStyleLbl="alignNode1" presStyleIdx="3" presStyleCnt="10"/>
      <dgm:spPr/>
    </dgm:pt>
    <dgm:pt modelId="{CEB0296F-81D4-4C28-BFB5-56D4A033AC68}" type="pres">
      <dgm:prSet presAssocID="{941569A2-5EC2-404F-80FB-5B31E1282924}" presName="dotArrow2" presStyleLbl="alignNode1" presStyleIdx="4" presStyleCnt="10"/>
      <dgm:spPr/>
    </dgm:pt>
    <dgm:pt modelId="{99485298-D3F8-4636-91F7-172702B80CB3}" type="pres">
      <dgm:prSet presAssocID="{941569A2-5EC2-404F-80FB-5B31E1282924}" presName="dotArrow3" presStyleLbl="alignNode1" presStyleIdx="5" presStyleCnt="10"/>
      <dgm:spPr/>
    </dgm:pt>
    <dgm:pt modelId="{D87E2291-4231-4D05-8297-AC8861477038}" type="pres">
      <dgm:prSet presAssocID="{941569A2-5EC2-404F-80FB-5B31E1282924}" presName="dotArrow4" presStyleLbl="alignNode1" presStyleIdx="6" presStyleCnt="10"/>
      <dgm:spPr/>
    </dgm:pt>
    <dgm:pt modelId="{4085E195-2FAF-4FA8-B8B7-AD24A79DBE6C}" type="pres">
      <dgm:prSet presAssocID="{941569A2-5EC2-404F-80FB-5B31E1282924}" presName="dotArrow5" presStyleLbl="alignNode1" presStyleIdx="7" presStyleCnt="10"/>
      <dgm:spPr/>
    </dgm:pt>
    <dgm:pt modelId="{3C5D631B-E5EF-4C6B-B22D-78FF357ED7CB}" type="pres">
      <dgm:prSet presAssocID="{941569A2-5EC2-404F-80FB-5B31E1282924}" presName="dotArrow6" presStyleLbl="alignNode1" presStyleIdx="8" presStyleCnt="10"/>
      <dgm:spPr/>
    </dgm:pt>
    <dgm:pt modelId="{8F8B9E53-EF01-4A28-909E-D3E9A53AE0F9}" type="pres">
      <dgm:prSet presAssocID="{941569A2-5EC2-404F-80FB-5B31E1282924}" presName="dotArrow7" presStyleLbl="alignNode1" presStyleIdx="9" presStyleCnt="10"/>
      <dgm:spPr/>
    </dgm:pt>
    <dgm:pt modelId="{5689155F-4508-4131-9D10-655B494CE5A2}" type="pres">
      <dgm:prSet presAssocID="{CDA7C8FD-7795-42F5-9897-B2856D253C67}" presName="parTx1" presStyleLbl="node1" presStyleIdx="0" presStyleCnt="2"/>
      <dgm:spPr/>
      <dgm:t>
        <a:bodyPr/>
        <a:lstStyle/>
        <a:p>
          <a:endParaRPr lang="en-US"/>
        </a:p>
      </dgm:t>
    </dgm:pt>
    <dgm:pt modelId="{2C732522-7FDF-4F5F-BD86-31CEFDC7843A}" type="pres">
      <dgm:prSet presAssocID="{6C108B6C-6A95-4B59-9C80-0044DF575840}" presName="picture1" presStyleCnt="0"/>
      <dgm:spPr/>
    </dgm:pt>
    <dgm:pt modelId="{6CE89AF9-B28D-4E0D-A88E-05367DB8C1D7}" type="pres">
      <dgm:prSet presAssocID="{6C108B6C-6A95-4B59-9C80-0044DF575840}" presName="imageRepeatNode" presStyleLbl="fgImgPlace1" presStyleIdx="0" presStyleCnt="2"/>
      <dgm:spPr/>
      <dgm:t>
        <a:bodyPr/>
        <a:lstStyle/>
        <a:p>
          <a:endParaRPr lang="en-US"/>
        </a:p>
      </dgm:t>
    </dgm:pt>
    <dgm:pt modelId="{73E6D06B-3891-4D95-BB37-EB83D3E5787B}" type="pres">
      <dgm:prSet presAssocID="{7FECC8AB-6F53-46F4-B123-DD1A50F3E3EA}" presName="parTx2" presStyleLbl="node1" presStyleIdx="1" presStyleCnt="2"/>
      <dgm:spPr/>
      <dgm:t>
        <a:bodyPr/>
        <a:lstStyle/>
        <a:p>
          <a:endParaRPr lang="en-US"/>
        </a:p>
      </dgm:t>
    </dgm:pt>
    <dgm:pt modelId="{BB531E73-00B5-4F08-972D-A63E38FFB786}" type="pres">
      <dgm:prSet presAssocID="{EF6E96E4-E78D-4AB3-897D-C7316DDB638D}" presName="picture2" presStyleCnt="0"/>
      <dgm:spPr/>
    </dgm:pt>
    <dgm:pt modelId="{7951123E-2CF1-4DD2-AC5C-1F4026515FF5}" type="pres">
      <dgm:prSet presAssocID="{EF6E96E4-E78D-4AB3-897D-C7316DDB638D}" presName="imageRepeatNode" presStyleLbl="fgImgPlace1" presStyleIdx="1" presStyleCnt="2"/>
      <dgm:spPr/>
      <dgm:t>
        <a:bodyPr/>
        <a:lstStyle/>
        <a:p>
          <a:endParaRPr lang="en-US"/>
        </a:p>
      </dgm:t>
    </dgm:pt>
  </dgm:ptLst>
  <dgm:cxnLst>
    <dgm:cxn modelId="{63461D3B-79A6-4524-B403-5D245DF8053C}" type="presOf" srcId="{7FECC8AB-6F53-46F4-B123-DD1A50F3E3EA}" destId="{73E6D06B-3891-4D95-BB37-EB83D3E5787B}" srcOrd="0" destOrd="0" presId="urn:microsoft.com/office/officeart/2008/layout/AscendingPictureAccentProcess"/>
    <dgm:cxn modelId="{E0962449-0FCE-4230-9E70-76BC420D1D75}" type="presOf" srcId="{941569A2-5EC2-404F-80FB-5B31E1282924}" destId="{8899E95B-A4EE-49F0-98E2-4F8D9C39CA10}" srcOrd="0" destOrd="0" presId="urn:microsoft.com/office/officeart/2008/layout/AscendingPictureAccentProcess"/>
    <dgm:cxn modelId="{519925B1-7BAD-4AAB-AEF6-6FDD2CC1571F}" type="presOf" srcId="{6C108B6C-6A95-4B59-9C80-0044DF575840}" destId="{6CE89AF9-B28D-4E0D-A88E-05367DB8C1D7}" srcOrd="0" destOrd="0" presId="urn:microsoft.com/office/officeart/2008/layout/AscendingPictureAccentProcess"/>
    <dgm:cxn modelId="{3330A1DC-5696-4C2C-802D-61CAE600E953}" srcId="{941569A2-5EC2-404F-80FB-5B31E1282924}" destId="{7FECC8AB-6F53-46F4-B123-DD1A50F3E3EA}" srcOrd="1" destOrd="0" parTransId="{2FF9DAC6-6B70-4714-A027-4F9B3CD00E35}" sibTransId="{EF6E96E4-E78D-4AB3-897D-C7316DDB638D}"/>
    <dgm:cxn modelId="{CFD70D7C-3982-42EE-895B-8D7943FBFB3A}" srcId="{941569A2-5EC2-404F-80FB-5B31E1282924}" destId="{CDA7C8FD-7795-42F5-9897-B2856D253C67}" srcOrd="0" destOrd="0" parTransId="{265E49CE-2BF3-4E16-8A86-55A55D319301}" sibTransId="{6C108B6C-6A95-4B59-9C80-0044DF575840}"/>
    <dgm:cxn modelId="{AA53DF33-8454-45D0-B350-FB88E472BD48}" type="presOf" srcId="{CDA7C8FD-7795-42F5-9897-B2856D253C67}" destId="{5689155F-4508-4131-9D10-655B494CE5A2}" srcOrd="0" destOrd="0" presId="urn:microsoft.com/office/officeart/2008/layout/AscendingPictureAccentProcess"/>
    <dgm:cxn modelId="{405B3728-8AB3-4718-BECF-62825E722CC8}" type="presOf" srcId="{EF6E96E4-E78D-4AB3-897D-C7316DDB638D}" destId="{7951123E-2CF1-4DD2-AC5C-1F4026515FF5}" srcOrd="0" destOrd="0" presId="urn:microsoft.com/office/officeart/2008/layout/AscendingPictureAccentProcess"/>
    <dgm:cxn modelId="{222876C9-3179-4407-AC3A-9CD33436CB49}" type="presParOf" srcId="{8899E95B-A4EE-49F0-98E2-4F8D9C39CA10}" destId="{5795056F-30E4-4346-83D5-8E10C540E052}" srcOrd="0" destOrd="0" presId="urn:microsoft.com/office/officeart/2008/layout/AscendingPictureAccentProcess"/>
    <dgm:cxn modelId="{A0B896E3-84AB-448C-8EA5-7E6DC6F6BB70}" type="presParOf" srcId="{8899E95B-A4EE-49F0-98E2-4F8D9C39CA10}" destId="{242E70FB-9DC5-4886-843A-2F05FBD70F74}" srcOrd="1" destOrd="0" presId="urn:microsoft.com/office/officeart/2008/layout/AscendingPictureAccentProcess"/>
    <dgm:cxn modelId="{BC869819-83BE-4E88-BF78-7F1F047B3FFD}" type="presParOf" srcId="{8899E95B-A4EE-49F0-98E2-4F8D9C39CA10}" destId="{24F5A052-A982-478C-9D92-71819DD6E5AB}" srcOrd="2" destOrd="0" presId="urn:microsoft.com/office/officeart/2008/layout/AscendingPictureAccentProcess"/>
    <dgm:cxn modelId="{E29A916E-AD29-404E-9DC1-24120FDFE4E0}" type="presParOf" srcId="{8899E95B-A4EE-49F0-98E2-4F8D9C39CA10}" destId="{3E13A475-496E-457D-BE6F-AB75A3EA6DBB}" srcOrd="3" destOrd="0" presId="urn:microsoft.com/office/officeart/2008/layout/AscendingPictureAccentProcess"/>
    <dgm:cxn modelId="{ECA9C040-A4E7-41BB-827F-5B1751DC96D3}" type="presParOf" srcId="{8899E95B-A4EE-49F0-98E2-4F8D9C39CA10}" destId="{CEB0296F-81D4-4C28-BFB5-56D4A033AC68}" srcOrd="4" destOrd="0" presId="urn:microsoft.com/office/officeart/2008/layout/AscendingPictureAccentProcess"/>
    <dgm:cxn modelId="{0AC46F3A-5CFF-4A96-A0BC-42A28837EAA0}" type="presParOf" srcId="{8899E95B-A4EE-49F0-98E2-4F8D9C39CA10}" destId="{99485298-D3F8-4636-91F7-172702B80CB3}" srcOrd="5" destOrd="0" presId="urn:microsoft.com/office/officeart/2008/layout/AscendingPictureAccentProcess"/>
    <dgm:cxn modelId="{D2F6D6ED-AAD5-4D9F-ACDE-4F22688A4818}" type="presParOf" srcId="{8899E95B-A4EE-49F0-98E2-4F8D9C39CA10}" destId="{D87E2291-4231-4D05-8297-AC8861477038}" srcOrd="6" destOrd="0" presId="urn:microsoft.com/office/officeart/2008/layout/AscendingPictureAccentProcess"/>
    <dgm:cxn modelId="{F86BF452-AC99-49A0-BB92-04FA05C2FAEA}" type="presParOf" srcId="{8899E95B-A4EE-49F0-98E2-4F8D9C39CA10}" destId="{4085E195-2FAF-4FA8-B8B7-AD24A79DBE6C}" srcOrd="7" destOrd="0" presId="urn:microsoft.com/office/officeart/2008/layout/AscendingPictureAccentProcess"/>
    <dgm:cxn modelId="{DECBD217-0F7D-4869-8066-A3BB9944AF2E}" type="presParOf" srcId="{8899E95B-A4EE-49F0-98E2-4F8D9C39CA10}" destId="{3C5D631B-E5EF-4C6B-B22D-78FF357ED7CB}" srcOrd="8" destOrd="0" presId="urn:microsoft.com/office/officeart/2008/layout/AscendingPictureAccentProcess"/>
    <dgm:cxn modelId="{B840AA3B-E51F-4B04-90BF-499CE72D1D75}" type="presParOf" srcId="{8899E95B-A4EE-49F0-98E2-4F8D9C39CA10}" destId="{8F8B9E53-EF01-4A28-909E-D3E9A53AE0F9}" srcOrd="9" destOrd="0" presId="urn:microsoft.com/office/officeart/2008/layout/AscendingPictureAccentProcess"/>
    <dgm:cxn modelId="{3071FA80-7B58-4C0A-A6F4-B884B15CCD3F}" type="presParOf" srcId="{8899E95B-A4EE-49F0-98E2-4F8D9C39CA10}" destId="{5689155F-4508-4131-9D10-655B494CE5A2}" srcOrd="10" destOrd="0" presId="urn:microsoft.com/office/officeart/2008/layout/AscendingPictureAccentProcess"/>
    <dgm:cxn modelId="{84666457-3DED-43C7-9FB5-01F9065CF4D4}" type="presParOf" srcId="{8899E95B-A4EE-49F0-98E2-4F8D9C39CA10}" destId="{2C732522-7FDF-4F5F-BD86-31CEFDC7843A}" srcOrd="11" destOrd="0" presId="urn:microsoft.com/office/officeart/2008/layout/AscendingPictureAccentProcess"/>
    <dgm:cxn modelId="{91E2E694-FF29-4670-A8DB-8A7101804038}" type="presParOf" srcId="{2C732522-7FDF-4F5F-BD86-31CEFDC7843A}" destId="{6CE89AF9-B28D-4E0D-A88E-05367DB8C1D7}" srcOrd="0" destOrd="0" presId="urn:microsoft.com/office/officeart/2008/layout/AscendingPictureAccentProcess"/>
    <dgm:cxn modelId="{7308AE55-6390-4709-876C-77034C60D877}" type="presParOf" srcId="{8899E95B-A4EE-49F0-98E2-4F8D9C39CA10}" destId="{73E6D06B-3891-4D95-BB37-EB83D3E5787B}" srcOrd="12" destOrd="0" presId="urn:microsoft.com/office/officeart/2008/layout/AscendingPictureAccentProcess"/>
    <dgm:cxn modelId="{98FB5802-C175-4D97-ADA8-A41547ABDEA6}" type="presParOf" srcId="{8899E95B-A4EE-49F0-98E2-4F8D9C39CA10}" destId="{BB531E73-00B5-4F08-972D-A63E38FFB786}" srcOrd="13" destOrd="0" presId="urn:microsoft.com/office/officeart/2008/layout/AscendingPictureAccentProcess"/>
    <dgm:cxn modelId="{62A1C38F-09BA-4CE6-BD18-9E087DA6C340}" type="presParOf" srcId="{BB531E73-00B5-4F08-972D-A63E38FFB786}" destId="{7951123E-2CF1-4DD2-AC5C-1F4026515FF5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A82B2-8F9E-4D47-B0AD-79FD2CE46B2A}">
      <dsp:nvSpPr>
        <dsp:cNvPr id="0" name=""/>
        <dsp:cNvSpPr/>
      </dsp:nvSpPr>
      <dsp:spPr>
        <a:xfrm rot="10800000">
          <a:off x="4476417" y="3879"/>
          <a:ext cx="15455265" cy="2334199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9317" tIns="247650" rIns="46228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/>
            <a:t>Phương</a:t>
          </a:r>
          <a:r>
            <a:rPr lang="en-US" sz="6500" kern="1200" dirty="0"/>
            <a:t> </a:t>
          </a:r>
          <a:r>
            <a:rPr lang="en-US" sz="6500" kern="1200" dirty="0" err="1"/>
            <a:t>trình</a:t>
          </a:r>
          <a:r>
            <a:rPr lang="en-US" sz="6500" kern="1200" dirty="0"/>
            <a:t> </a:t>
          </a:r>
          <a:r>
            <a:rPr lang="en-US" sz="6500" kern="1200" dirty="0" err="1"/>
            <a:t>bậc</a:t>
          </a:r>
          <a:r>
            <a:rPr lang="en-US" sz="6500" kern="1200" dirty="0"/>
            <a:t> </a:t>
          </a:r>
          <a:r>
            <a:rPr lang="en-US" sz="6500" kern="1200" dirty="0" err="1"/>
            <a:t>nhất</a:t>
          </a:r>
          <a:r>
            <a:rPr lang="en-US" sz="6500" kern="1200" dirty="0"/>
            <a:t> </a:t>
          </a:r>
          <a:r>
            <a:rPr lang="en-US" sz="6500" kern="1200" dirty="0" err="1"/>
            <a:t>hai</a:t>
          </a:r>
          <a:r>
            <a:rPr lang="en-US" sz="6500" kern="1200" dirty="0"/>
            <a:t> </a:t>
          </a:r>
          <a:r>
            <a:rPr lang="en-US" sz="6500" kern="1200" dirty="0" err="1"/>
            <a:t>ẩn</a:t>
          </a:r>
          <a:endParaRPr lang="en-US" sz="6500" kern="1200" dirty="0"/>
        </a:p>
      </dsp:txBody>
      <dsp:txXfrm rot="10800000">
        <a:off x="5059967" y="3879"/>
        <a:ext cx="14871715" cy="2334199"/>
      </dsp:txXfrm>
    </dsp:sp>
    <dsp:sp modelId="{5634E7D6-4536-4B3E-8A31-7FFB60A4935B}">
      <dsp:nvSpPr>
        <dsp:cNvPr id="0" name=""/>
        <dsp:cNvSpPr/>
      </dsp:nvSpPr>
      <dsp:spPr>
        <a:xfrm>
          <a:off x="3309317" y="3879"/>
          <a:ext cx="2334199" cy="233419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FC7811-67FF-44F2-9720-2D780F7AF044}">
      <dsp:nvSpPr>
        <dsp:cNvPr id="0" name=""/>
        <dsp:cNvSpPr/>
      </dsp:nvSpPr>
      <dsp:spPr>
        <a:xfrm rot="10800000">
          <a:off x="4498557" y="2956166"/>
          <a:ext cx="15425745" cy="2334199"/>
        </a:xfrm>
        <a:prstGeom prst="homePlate">
          <a:avLst/>
        </a:prstGeom>
        <a:solidFill>
          <a:schemeClr val="accent3">
            <a:hueOff val="8797670"/>
            <a:satOff val="-20044"/>
            <a:lumOff val="8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9317" tIns="247650" rIns="46228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/>
            <a:t>Hệ</a:t>
          </a:r>
          <a:r>
            <a:rPr lang="en-US" sz="6500" kern="1200" dirty="0"/>
            <a:t> </a:t>
          </a:r>
          <a:r>
            <a:rPr lang="en-US" sz="6500" kern="1200" dirty="0" err="1"/>
            <a:t>hai</a:t>
          </a:r>
          <a:r>
            <a:rPr lang="en-US" sz="6500" kern="1200" dirty="0"/>
            <a:t> </a:t>
          </a:r>
          <a:r>
            <a:rPr lang="en-US" sz="6500" kern="1200" dirty="0" err="1"/>
            <a:t>phương</a:t>
          </a:r>
          <a:r>
            <a:rPr lang="en-US" sz="6500" kern="1200" dirty="0"/>
            <a:t> </a:t>
          </a:r>
          <a:r>
            <a:rPr lang="en-US" sz="6500" kern="1200" dirty="0" err="1"/>
            <a:t>trình</a:t>
          </a:r>
          <a:r>
            <a:rPr lang="en-US" sz="6500" kern="1200" dirty="0"/>
            <a:t> </a:t>
          </a:r>
          <a:r>
            <a:rPr lang="en-US" sz="6500" kern="1200" dirty="0" err="1"/>
            <a:t>bậc</a:t>
          </a:r>
          <a:r>
            <a:rPr lang="en-US" sz="6500" kern="1200" dirty="0"/>
            <a:t> </a:t>
          </a:r>
          <a:r>
            <a:rPr lang="en-US" sz="6500" kern="1200" dirty="0" err="1"/>
            <a:t>nhất</a:t>
          </a:r>
          <a:r>
            <a:rPr lang="en-US" sz="6500" kern="1200" dirty="0"/>
            <a:t> </a:t>
          </a:r>
          <a:r>
            <a:rPr lang="en-US" sz="6500" kern="1200" dirty="0" err="1"/>
            <a:t>hai</a:t>
          </a:r>
          <a:r>
            <a:rPr lang="en-US" sz="6500" kern="1200" dirty="0"/>
            <a:t> </a:t>
          </a:r>
          <a:r>
            <a:rPr lang="en-US" sz="6500" kern="1200" dirty="0" err="1"/>
            <a:t>ẩn</a:t>
          </a:r>
          <a:endParaRPr lang="en-US" sz="6500" kern="1200" dirty="0"/>
        </a:p>
      </dsp:txBody>
      <dsp:txXfrm rot="10800000">
        <a:off x="5082107" y="2956166"/>
        <a:ext cx="14842195" cy="2334199"/>
      </dsp:txXfrm>
    </dsp:sp>
    <dsp:sp modelId="{DF498773-72CD-4AE6-B9A9-0339391B5718}">
      <dsp:nvSpPr>
        <dsp:cNvPr id="0" name=""/>
        <dsp:cNvSpPr/>
      </dsp:nvSpPr>
      <dsp:spPr>
        <a:xfrm>
          <a:off x="3316697" y="2956166"/>
          <a:ext cx="2334199" cy="233419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B99CD4-08A6-44FF-8872-A3BAFEBB02C0}">
      <dsp:nvSpPr>
        <dsp:cNvPr id="0" name=""/>
        <dsp:cNvSpPr/>
      </dsp:nvSpPr>
      <dsp:spPr>
        <a:xfrm rot="10800000">
          <a:off x="4476417" y="5908453"/>
          <a:ext cx="15455265" cy="2334199"/>
        </a:xfrm>
        <a:prstGeom prst="homePlate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9317" tIns="247650" rIns="46228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/>
            <a:t>Luyện</a:t>
          </a:r>
          <a:r>
            <a:rPr lang="en-US" sz="6500" kern="1200" dirty="0"/>
            <a:t> </a:t>
          </a:r>
          <a:r>
            <a:rPr lang="en-US" sz="6500" kern="1200" dirty="0" err="1"/>
            <a:t>tập</a:t>
          </a:r>
          <a:endParaRPr lang="en-US" sz="6500" kern="1200" dirty="0"/>
        </a:p>
      </dsp:txBody>
      <dsp:txXfrm rot="10800000">
        <a:off x="5059967" y="5908453"/>
        <a:ext cx="14871715" cy="2334199"/>
      </dsp:txXfrm>
    </dsp:sp>
    <dsp:sp modelId="{D4309F4E-6D8F-4B49-B8F8-F2D16E659C86}">
      <dsp:nvSpPr>
        <dsp:cNvPr id="0" name=""/>
        <dsp:cNvSpPr/>
      </dsp:nvSpPr>
      <dsp:spPr>
        <a:xfrm>
          <a:off x="3309317" y="5908453"/>
          <a:ext cx="2334199" cy="2334199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819BD-1587-4A19-BFD8-DE5E028E3D27}">
      <dsp:nvSpPr>
        <dsp:cNvPr id="0" name=""/>
        <dsp:cNvSpPr/>
      </dsp:nvSpPr>
      <dsp:spPr>
        <a:xfrm rot="5400000">
          <a:off x="9657080" y="-3450378"/>
          <a:ext cx="2793999" cy="1040384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800" kern="1200" dirty="0" err="1"/>
            <a:t>Phương</a:t>
          </a:r>
          <a:r>
            <a:rPr lang="en-US" sz="4800" kern="1200" dirty="0"/>
            <a:t> </a:t>
          </a:r>
          <a:r>
            <a:rPr lang="en-US" sz="4800" kern="1200" dirty="0" err="1"/>
            <a:t>trình</a:t>
          </a:r>
          <a:r>
            <a:rPr lang="en-US" sz="4800" kern="1200" dirty="0"/>
            <a:t> </a:t>
          </a:r>
          <a:r>
            <a:rPr lang="en-US" sz="4800" kern="1200" dirty="0" err="1"/>
            <a:t>vô</a:t>
          </a:r>
          <a:r>
            <a:rPr lang="en-US" sz="4800" kern="1200" dirty="0"/>
            <a:t> </a:t>
          </a:r>
          <a:r>
            <a:rPr lang="en-US" sz="4800" kern="1200" dirty="0" err="1"/>
            <a:t>nghiệm</a:t>
          </a:r>
          <a:endParaRPr lang="en-US" sz="4800" kern="1200" dirty="0"/>
        </a:p>
      </dsp:txBody>
      <dsp:txXfrm rot="-5400000">
        <a:off x="5852160" y="490934"/>
        <a:ext cx="10267448" cy="2521215"/>
      </dsp:txXfrm>
    </dsp:sp>
    <dsp:sp modelId="{0A0CF070-7661-429A-AFA6-1756AB990136}">
      <dsp:nvSpPr>
        <dsp:cNvPr id="0" name=""/>
        <dsp:cNvSpPr/>
      </dsp:nvSpPr>
      <dsp:spPr>
        <a:xfrm>
          <a:off x="0" y="5291"/>
          <a:ext cx="5852160" cy="34924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>
              <a:solidFill>
                <a:schemeClr val="bg1"/>
              </a:solidFill>
            </a:rPr>
            <a:t>a=b=0, c</a:t>
          </a:r>
          <a:r>
            <a:rPr lang="en-US" altLang="en-US" sz="65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≠ 0</a:t>
          </a:r>
          <a:endParaRPr lang="en-US" sz="6500" kern="1200" dirty="0"/>
        </a:p>
      </dsp:txBody>
      <dsp:txXfrm>
        <a:off x="170490" y="175781"/>
        <a:ext cx="5511180" cy="3151519"/>
      </dsp:txXfrm>
    </dsp:sp>
    <dsp:sp modelId="{7DA18330-115E-43C8-A278-DF6D796DA421}">
      <dsp:nvSpPr>
        <dsp:cNvPr id="0" name=""/>
        <dsp:cNvSpPr/>
      </dsp:nvSpPr>
      <dsp:spPr>
        <a:xfrm rot="5400000">
          <a:off x="9657080" y="216746"/>
          <a:ext cx="2793999" cy="10403840"/>
        </a:xfrm>
        <a:prstGeom prst="round2SameRect">
          <a:avLst/>
        </a:prstGeom>
        <a:solidFill>
          <a:schemeClr val="accent3">
            <a:tint val="40000"/>
            <a:alpha val="90000"/>
            <a:hueOff val="9098517"/>
            <a:satOff val="-17539"/>
            <a:lumOff val="69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9098517"/>
              <a:satOff val="-17539"/>
              <a:lumOff val="6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800" kern="1200" dirty="0" err="1"/>
            <a:t>Phương</a:t>
          </a:r>
          <a:r>
            <a:rPr lang="en-US" sz="4800" kern="1200" dirty="0"/>
            <a:t> </a:t>
          </a:r>
          <a:r>
            <a:rPr lang="en-US" sz="4800" kern="1200" dirty="0" err="1"/>
            <a:t>trình</a:t>
          </a:r>
          <a:r>
            <a:rPr lang="en-US" sz="4800" kern="1200" dirty="0"/>
            <a:t> </a:t>
          </a:r>
          <a:r>
            <a:rPr lang="en-US" sz="4800" kern="1200" dirty="0" err="1"/>
            <a:t>vô</a:t>
          </a:r>
          <a:r>
            <a:rPr lang="en-US" sz="4800" kern="1200" dirty="0"/>
            <a:t> </a:t>
          </a:r>
          <a:r>
            <a:rPr lang="en-US" sz="4800" kern="1200" dirty="0" err="1"/>
            <a:t>số</a:t>
          </a:r>
          <a:r>
            <a:rPr lang="en-US" sz="4800" kern="1200" dirty="0"/>
            <a:t> </a:t>
          </a:r>
          <a:r>
            <a:rPr lang="en-US" sz="4800" kern="1200" dirty="0" err="1" smtClean="0"/>
            <a:t>nghiệm</a:t>
          </a:r>
          <a:r>
            <a:rPr lang="en-US" sz="4800" kern="1200" dirty="0" smtClean="0"/>
            <a:t> (</a:t>
          </a:r>
          <a:r>
            <a:rPr lang="en-US" sz="4800" kern="1200" dirty="0" err="1" smtClean="0"/>
            <a:t>mọi</a:t>
          </a:r>
          <a:r>
            <a:rPr lang="en-US" sz="4800" kern="1200" dirty="0" smtClean="0"/>
            <a:t> </a:t>
          </a:r>
          <a:r>
            <a:rPr lang="en-US" sz="4800" kern="1200" dirty="0" err="1" smtClean="0"/>
            <a:t>cặp</a:t>
          </a:r>
          <a:r>
            <a:rPr lang="en-US" sz="4800" kern="1200" dirty="0" smtClean="0"/>
            <a:t> </a:t>
          </a:r>
          <a:r>
            <a:rPr lang="en-US" sz="4800" kern="1200" dirty="0" err="1" smtClean="0"/>
            <a:t>số</a:t>
          </a:r>
          <a:r>
            <a:rPr lang="en-US" sz="4800" kern="1200" dirty="0" smtClean="0"/>
            <a:t>                         </a:t>
          </a:r>
          <a:r>
            <a:rPr lang="en-US" sz="4800" kern="1200" dirty="0" err="1" smtClean="0"/>
            <a:t>đều</a:t>
          </a:r>
          <a:r>
            <a:rPr lang="en-US" sz="4800" kern="1200" dirty="0" smtClean="0"/>
            <a:t> </a:t>
          </a:r>
          <a:r>
            <a:rPr lang="en-US" sz="4800" kern="1200" dirty="0" err="1" smtClean="0"/>
            <a:t>là</a:t>
          </a:r>
          <a:r>
            <a:rPr lang="en-US" sz="4800" kern="1200" dirty="0" smtClean="0"/>
            <a:t> </a:t>
          </a:r>
          <a:r>
            <a:rPr lang="en-US" sz="4800" kern="1200" dirty="0" err="1" smtClean="0"/>
            <a:t>nghiệm</a:t>
          </a:r>
          <a:r>
            <a:rPr lang="en-US" sz="4800" kern="1200" dirty="0" smtClean="0"/>
            <a:t>)</a:t>
          </a:r>
          <a:endParaRPr lang="en-US" sz="4800" kern="1200" dirty="0"/>
        </a:p>
      </dsp:txBody>
      <dsp:txXfrm rot="-5400000">
        <a:off x="5852160" y="4158058"/>
        <a:ext cx="10267448" cy="2521215"/>
      </dsp:txXfrm>
    </dsp:sp>
    <dsp:sp modelId="{C31C301A-BF9B-42A6-AE54-FEB4A7A873CC}">
      <dsp:nvSpPr>
        <dsp:cNvPr id="0" name=""/>
        <dsp:cNvSpPr/>
      </dsp:nvSpPr>
      <dsp:spPr>
        <a:xfrm>
          <a:off x="0" y="3672416"/>
          <a:ext cx="5852160" cy="3492499"/>
        </a:xfrm>
        <a:prstGeom prst="roundRect">
          <a:avLst/>
        </a:prstGeom>
        <a:solidFill>
          <a:schemeClr val="accent3">
            <a:hueOff val="8797670"/>
            <a:satOff val="-20044"/>
            <a:lumOff val="8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>
              <a:solidFill>
                <a:schemeClr val="bg1"/>
              </a:solidFill>
            </a:rPr>
            <a:t>a=b=c=0</a:t>
          </a:r>
          <a:endParaRPr lang="en-US" sz="6500" kern="1200" dirty="0"/>
        </a:p>
      </dsp:txBody>
      <dsp:txXfrm>
        <a:off x="170490" y="3842906"/>
        <a:ext cx="5511180" cy="3151519"/>
      </dsp:txXfrm>
    </dsp:sp>
    <dsp:sp modelId="{695B8EDC-EE30-4675-9724-D946A75863BD}">
      <dsp:nvSpPr>
        <dsp:cNvPr id="0" name=""/>
        <dsp:cNvSpPr/>
      </dsp:nvSpPr>
      <dsp:spPr>
        <a:xfrm rot="5400000">
          <a:off x="9570702" y="3451024"/>
          <a:ext cx="2793999" cy="10403840"/>
        </a:xfrm>
        <a:prstGeom prst="round2SameRect">
          <a:avLst/>
        </a:prstGeom>
        <a:solidFill>
          <a:schemeClr val="accent3">
            <a:tint val="40000"/>
            <a:alpha val="90000"/>
            <a:hueOff val="18197034"/>
            <a:satOff val="-35078"/>
            <a:lumOff val="1381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8197034"/>
              <a:satOff val="-35078"/>
              <a:lumOff val="13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800" kern="1200" dirty="0" err="1"/>
            <a:t>Phương</a:t>
          </a:r>
          <a:r>
            <a:rPr lang="en-US" sz="4800" kern="1200" dirty="0"/>
            <a:t> </a:t>
          </a:r>
          <a:r>
            <a:rPr lang="en-US" sz="4800" kern="1200" dirty="0" err="1"/>
            <a:t>trình</a:t>
          </a:r>
          <a:r>
            <a:rPr lang="en-US" sz="4800" kern="1200" dirty="0"/>
            <a:t> </a:t>
          </a:r>
          <a:r>
            <a:rPr lang="en-US" sz="4800" kern="1200" dirty="0" err="1"/>
            <a:t>có</a:t>
          </a:r>
          <a:r>
            <a:rPr lang="en-US" sz="4800" kern="1200" dirty="0"/>
            <a:t> </a:t>
          </a:r>
          <a:r>
            <a:rPr lang="en-US" sz="4800" kern="1200" dirty="0" err="1" smtClean="0"/>
            <a:t>vô</a:t>
          </a:r>
          <a:r>
            <a:rPr lang="en-US" sz="4800" kern="1200" dirty="0" smtClean="0"/>
            <a:t> </a:t>
          </a:r>
          <a:r>
            <a:rPr lang="en-US" sz="4800" kern="1200" dirty="0" err="1" smtClean="0"/>
            <a:t>số</a:t>
          </a:r>
          <a:r>
            <a:rPr lang="en-US" sz="4800" kern="1200" dirty="0" smtClean="0"/>
            <a:t> </a:t>
          </a:r>
          <a:r>
            <a:rPr lang="en-US" sz="4800" kern="1200" dirty="0" err="1" smtClean="0"/>
            <a:t>nghiệm</a:t>
          </a:r>
          <a:r>
            <a:rPr lang="en-US" sz="4800" kern="1200" dirty="0" smtClean="0"/>
            <a:t> </a:t>
          </a:r>
          <a:r>
            <a:rPr lang="en-US" sz="4800" kern="1200" dirty="0" err="1" smtClean="0"/>
            <a:t>thỏa</a:t>
          </a:r>
          <a:r>
            <a:rPr lang="en-US" sz="4800" kern="1200" dirty="0" smtClean="0"/>
            <a:t> </a:t>
          </a:r>
          <a:r>
            <a:rPr lang="en-US" sz="4800" kern="1200" dirty="0" err="1" smtClean="0"/>
            <a:t>mãn</a:t>
          </a:r>
          <a:r>
            <a:rPr lang="en-US" sz="4800" kern="1200" dirty="0" smtClean="0"/>
            <a:t> </a:t>
          </a:r>
          <a:endParaRPr lang="en-US" sz="4800" kern="1200" dirty="0"/>
        </a:p>
      </dsp:txBody>
      <dsp:txXfrm rot="-5400000">
        <a:off x="5765782" y="7392336"/>
        <a:ext cx="10267448" cy="2521215"/>
      </dsp:txXfrm>
    </dsp:sp>
    <dsp:sp modelId="{48AF311F-8F86-458F-8E7E-B910CF78F2D8}">
      <dsp:nvSpPr>
        <dsp:cNvPr id="0" name=""/>
        <dsp:cNvSpPr/>
      </dsp:nvSpPr>
      <dsp:spPr>
        <a:xfrm>
          <a:off x="0" y="7339541"/>
          <a:ext cx="5852160" cy="3492499"/>
        </a:xfrm>
        <a:prstGeom prst="round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65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 ≠ 0</a:t>
          </a:r>
          <a:endParaRPr lang="en-US" sz="6500" kern="1200" dirty="0"/>
        </a:p>
      </dsp:txBody>
      <dsp:txXfrm>
        <a:off x="170490" y="7510031"/>
        <a:ext cx="5511180" cy="31515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95056F-30E4-4346-83D5-8E10C540E052}">
      <dsp:nvSpPr>
        <dsp:cNvPr id="0" name=""/>
        <dsp:cNvSpPr/>
      </dsp:nvSpPr>
      <dsp:spPr>
        <a:xfrm>
          <a:off x="6705027" y="5533663"/>
          <a:ext cx="316978" cy="31697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E70FB-9DC5-4886-843A-2F05FBD70F74}">
      <dsp:nvSpPr>
        <dsp:cNvPr id="0" name=""/>
        <dsp:cNvSpPr/>
      </dsp:nvSpPr>
      <dsp:spPr>
        <a:xfrm>
          <a:off x="6427353" y="5978649"/>
          <a:ext cx="316978" cy="316978"/>
        </a:xfrm>
        <a:prstGeom prst="ellipse">
          <a:avLst/>
        </a:prstGeom>
        <a:solidFill>
          <a:schemeClr val="accent3">
            <a:hueOff val="1955038"/>
            <a:satOff val="-4454"/>
            <a:lumOff val="1787"/>
            <a:alphaOff val="0"/>
          </a:schemeClr>
        </a:solidFill>
        <a:ln w="25400" cap="flat" cmpd="sng" algn="ctr">
          <a:solidFill>
            <a:schemeClr val="accent3">
              <a:hueOff val="1955038"/>
              <a:satOff val="-4454"/>
              <a:lumOff val="17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F5A052-A982-478C-9D92-71819DD6E5AB}">
      <dsp:nvSpPr>
        <dsp:cNvPr id="0" name=""/>
        <dsp:cNvSpPr/>
      </dsp:nvSpPr>
      <dsp:spPr>
        <a:xfrm>
          <a:off x="6096427" y="6363911"/>
          <a:ext cx="316978" cy="316978"/>
        </a:xfrm>
        <a:prstGeom prst="ellipse">
          <a:avLst/>
        </a:prstGeom>
        <a:solidFill>
          <a:schemeClr val="accent3">
            <a:hueOff val="3910076"/>
            <a:satOff val="-8908"/>
            <a:lumOff val="3573"/>
            <a:alphaOff val="0"/>
          </a:schemeClr>
        </a:solidFill>
        <a:ln w="25400" cap="flat" cmpd="sng" algn="ctr">
          <a:solidFill>
            <a:schemeClr val="accent3">
              <a:hueOff val="3910076"/>
              <a:satOff val="-8908"/>
              <a:lumOff val="35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13A475-496E-457D-BE6F-AB75A3EA6DBB}">
      <dsp:nvSpPr>
        <dsp:cNvPr id="0" name=""/>
        <dsp:cNvSpPr/>
      </dsp:nvSpPr>
      <dsp:spPr>
        <a:xfrm>
          <a:off x="6492017" y="1055203"/>
          <a:ext cx="316978" cy="316978"/>
        </a:xfrm>
        <a:prstGeom prst="ellipse">
          <a:avLst/>
        </a:prstGeom>
        <a:solidFill>
          <a:schemeClr val="accent3">
            <a:hueOff val="5865114"/>
            <a:satOff val="-13363"/>
            <a:lumOff val="5360"/>
            <a:alphaOff val="0"/>
          </a:schemeClr>
        </a:solidFill>
        <a:ln w="25400" cap="flat" cmpd="sng" algn="ctr">
          <a:solidFill>
            <a:schemeClr val="accent3">
              <a:hueOff val="5865114"/>
              <a:satOff val="-13363"/>
              <a:lumOff val="53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B0296F-81D4-4C28-BFB5-56D4A033AC68}">
      <dsp:nvSpPr>
        <dsp:cNvPr id="0" name=""/>
        <dsp:cNvSpPr/>
      </dsp:nvSpPr>
      <dsp:spPr>
        <a:xfrm>
          <a:off x="6915501" y="802848"/>
          <a:ext cx="316978" cy="316978"/>
        </a:xfrm>
        <a:prstGeom prst="ellipse">
          <a:avLst/>
        </a:prstGeom>
        <a:solidFill>
          <a:schemeClr val="accent3">
            <a:hueOff val="7820152"/>
            <a:satOff val="-17817"/>
            <a:lumOff val="7147"/>
            <a:alphaOff val="0"/>
          </a:schemeClr>
        </a:solidFill>
        <a:ln w="25400" cap="flat" cmpd="sng" algn="ctr">
          <a:solidFill>
            <a:schemeClr val="accent3">
              <a:hueOff val="7820152"/>
              <a:satOff val="-17817"/>
              <a:lumOff val="7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485298-D3F8-4636-91F7-172702B80CB3}">
      <dsp:nvSpPr>
        <dsp:cNvPr id="0" name=""/>
        <dsp:cNvSpPr/>
      </dsp:nvSpPr>
      <dsp:spPr>
        <a:xfrm>
          <a:off x="7337717" y="550493"/>
          <a:ext cx="316978" cy="316978"/>
        </a:xfrm>
        <a:prstGeom prst="ellipse">
          <a:avLst/>
        </a:prstGeom>
        <a:solidFill>
          <a:schemeClr val="accent3">
            <a:hueOff val="9775190"/>
            <a:satOff val="-22271"/>
            <a:lumOff val="8933"/>
            <a:alphaOff val="0"/>
          </a:schemeClr>
        </a:solidFill>
        <a:ln w="25400" cap="flat" cmpd="sng" algn="ctr">
          <a:solidFill>
            <a:schemeClr val="accent3">
              <a:hueOff val="9775190"/>
              <a:satOff val="-22271"/>
              <a:lumOff val="89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E2291-4231-4D05-8297-AC8861477038}">
      <dsp:nvSpPr>
        <dsp:cNvPr id="0" name=""/>
        <dsp:cNvSpPr/>
      </dsp:nvSpPr>
      <dsp:spPr>
        <a:xfrm>
          <a:off x="7759932" y="802848"/>
          <a:ext cx="316978" cy="316978"/>
        </a:xfrm>
        <a:prstGeom prst="ellipse">
          <a:avLst/>
        </a:prstGeom>
        <a:solidFill>
          <a:schemeClr val="accent3">
            <a:hueOff val="11730227"/>
            <a:satOff val="-26725"/>
            <a:lumOff val="10720"/>
            <a:alphaOff val="0"/>
          </a:schemeClr>
        </a:solidFill>
        <a:ln w="25400" cap="flat" cmpd="sng" algn="ctr">
          <a:solidFill>
            <a:schemeClr val="accent3">
              <a:hueOff val="11730227"/>
              <a:satOff val="-26725"/>
              <a:lumOff val="107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85E195-2FAF-4FA8-B8B7-AD24A79DBE6C}">
      <dsp:nvSpPr>
        <dsp:cNvPr id="0" name=""/>
        <dsp:cNvSpPr/>
      </dsp:nvSpPr>
      <dsp:spPr>
        <a:xfrm>
          <a:off x="8183416" y="1055203"/>
          <a:ext cx="316978" cy="316978"/>
        </a:xfrm>
        <a:prstGeom prst="ellipse">
          <a:avLst/>
        </a:prstGeom>
        <a:solidFill>
          <a:schemeClr val="accent3">
            <a:hueOff val="13685265"/>
            <a:satOff val="-31180"/>
            <a:lumOff val="12507"/>
            <a:alphaOff val="0"/>
          </a:schemeClr>
        </a:solidFill>
        <a:ln w="25400" cap="flat" cmpd="sng" algn="ctr">
          <a:solidFill>
            <a:schemeClr val="accent3">
              <a:hueOff val="13685265"/>
              <a:satOff val="-31180"/>
              <a:lumOff val="125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5D631B-E5EF-4C6B-B22D-78FF357ED7CB}">
      <dsp:nvSpPr>
        <dsp:cNvPr id="0" name=""/>
        <dsp:cNvSpPr/>
      </dsp:nvSpPr>
      <dsp:spPr>
        <a:xfrm>
          <a:off x="7337717" y="1082962"/>
          <a:ext cx="316978" cy="316978"/>
        </a:xfrm>
        <a:prstGeom prst="ellipse">
          <a:avLst/>
        </a:prstGeom>
        <a:solidFill>
          <a:schemeClr val="accent3">
            <a:hueOff val="15640303"/>
            <a:satOff val="-35634"/>
            <a:lumOff val="14293"/>
            <a:alphaOff val="0"/>
          </a:schemeClr>
        </a:solidFill>
        <a:ln w="25400" cap="flat" cmpd="sng" algn="ctr">
          <a:solidFill>
            <a:schemeClr val="accent3">
              <a:hueOff val="15640303"/>
              <a:satOff val="-35634"/>
              <a:lumOff val="142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8B9E53-EF01-4A28-909E-D3E9A53AE0F9}">
      <dsp:nvSpPr>
        <dsp:cNvPr id="0" name=""/>
        <dsp:cNvSpPr/>
      </dsp:nvSpPr>
      <dsp:spPr>
        <a:xfrm>
          <a:off x="7337717" y="1615431"/>
          <a:ext cx="316978" cy="316978"/>
        </a:xfrm>
        <a:prstGeom prst="ellipse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25400" cap="flat" cmpd="sng" algn="ctr">
          <a:solidFill>
            <a:schemeClr val="accent3">
              <a:hueOff val="17595341"/>
              <a:satOff val="-40088"/>
              <a:lumOff val="160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89155F-4508-4131-9D10-655B494CE5A2}">
      <dsp:nvSpPr>
        <dsp:cNvPr id="0" name=""/>
        <dsp:cNvSpPr/>
      </dsp:nvSpPr>
      <dsp:spPr>
        <a:xfrm>
          <a:off x="4758776" y="7521726"/>
          <a:ext cx="6836600" cy="18337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08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err="1"/>
            <a:t>Cộng</a:t>
          </a:r>
          <a:r>
            <a:rPr lang="en-US" sz="5500" kern="1200" dirty="0"/>
            <a:t> </a:t>
          </a:r>
          <a:r>
            <a:rPr lang="en-US" sz="5500" kern="1200" dirty="0" err="1"/>
            <a:t>đại</a:t>
          </a:r>
          <a:r>
            <a:rPr lang="en-US" sz="5500" kern="1200" dirty="0"/>
            <a:t> </a:t>
          </a:r>
          <a:r>
            <a:rPr lang="en-US" sz="5500" kern="1200" dirty="0" err="1"/>
            <a:t>số</a:t>
          </a:r>
          <a:endParaRPr lang="en-US" sz="5500" kern="1200" dirty="0"/>
        </a:p>
      </dsp:txBody>
      <dsp:txXfrm>
        <a:off x="4848294" y="7611244"/>
        <a:ext cx="6657564" cy="1654743"/>
      </dsp:txXfrm>
    </dsp:sp>
    <dsp:sp modelId="{6CE89AF9-B28D-4E0D-A88E-05367DB8C1D7}">
      <dsp:nvSpPr>
        <dsp:cNvPr id="0" name=""/>
        <dsp:cNvSpPr/>
      </dsp:nvSpPr>
      <dsp:spPr>
        <a:xfrm>
          <a:off x="2863243" y="5724959"/>
          <a:ext cx="3169788" cy="3169578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E6D06B-3891-4D95-BB37-EB83D3E5787B}">
      <dsp:nvSpPr>
        <dsp:cNvPr id="0" name=""/>
        <dsp:cNvSpPr/>
      </dsp:nvSpPr>
      <dsp:spPr>
        <a:xfrm>
          <a:off x="7648356" y="3934921"/>
          <a:ext cx="6836600" cy="1833779"/>
        </a:xfrm>
        <a:prstGeom prst="round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08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err="1"/>
            <a:t>Phương</a:t>
          </a:r>
          <a:r>
            <a:rPr lang="en-US" sz="5500" kern="1200" dirty="0"/>
            <a:t> </a:t>
          </a:r>
          <a:r>
            <a:rPr lang="en-US" sz="5500" kern="1200" dirty="0" err="1"/>
            <a:t>pháp</a:t>
          </a:r>
          <a:r>
            <a:rPr lang="en-US" sz="5500" kern="1200" dirty="0"/>
            <a:t> </a:t>
          </a:r>
          <a:r>
            <a:rPr lang="en-US" sz="5500" kern="1200" dirty="0" err="1"/>
            <a:t>thế</a:t>
          </a:r>
          <a:endParaRPr lang="en-US" sz="5500" kern="1200" dirty="0"/>
        </a:p>
      </dsp:txBody>
      <dsp:txXfrm>
        <a:off x="7737874" y="4024439"/>
        <a:ext cx="6657564" cy="1654743"/>
      </dsp:txXfrm>
    </dsp:sp>
    <dsp:sp modelId="{7951123E-2CF1-4DD2-AC5C-1F4026515FF5}">
      <dsp:nvSpPr>
        <dsp:cNvPr id="0" name=""/>
        <dsp:cNvSpPr/>
      </dsp:nvSpPr>
      <dsp:spPr>
        <a:xfrm>
          <a:off x="5752822" y="2138153"/>
          <a:ext cx="3169788" cy="3169578"/>
        </a:xfrm>
        <a:prstGeom prst="ellipse">
          <a:avLst/>
        </a:prstGeom>
        <a:solidFill>
          <a:schemeClr val="accent3">
            <a:tint val="50000"/>
            <a:hueOff val="18148438"/>
            <a:satOff val="-35372"/>
            <a:lumOff val="2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73459-3C5F-4D56-B75D-37FA3432D55A}" type="datetimeFigureOut">
              <a:rPr lang="vi-VN" smtClean="0"/>
              <a:t>02/09/2021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7ADD8-99C5-4EAF-AF9F-B60B83F5871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0204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84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19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32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69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77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1"/>
            <a:ext cx="20726400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9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549277"/>
            <a:ext cx="5486400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7"/>
            <a:ext cx="1605280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5" y="12712706"/>
            <a:ext cx="7721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4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200401"/>
            <a:ext cx="21945600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9" y="8813801"/>
            <a:ext cx="20726400" cy="2724150"/>
          </a:xfrm>
          <a:prstGeom prst="rect">
            <a:avLst/>
          </a:prstGeom>
        </p:spPr>
        <p:txBody>
          <a:bodyPr anchor="t"/>
          <a:lstStyle>
            <a:lvl1pPr algn="l">
              <a:defRPr sz="94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9" y="5813427"/>
            <a:ext cx="20726400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53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0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59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12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65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18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971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824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35" y="3070226"/>
            <a:ext cx="10778067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35" y="4349750"/>
            <a:ext cx="10778067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2" y="2870201"/>
            <a:ext cx="8022168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99"/>
            </a:lvl1pPr>
            <a:lvl2pPr marL="1088530" indent="0">
              <a:buNone/>
              <a:defRPr sz="6699"/>
            </a:lvl2pPr>
            <a:lvl3pPr marL="2177060" indent="0">
              <a:buNone/>
              <a:defRPr sz="5699"/>
            </a:lvl3pPr>
            <a:lvl4pPr marL="3265590" indent="0">
              <a:buNone/>
              <a:defRPr sz="4800"/>
            </a:lvl4pPr>
            <a:lvl5pPr marL="4354121" indent="0">
              <a:buNone/>
              <a:defRPr sz="4800"/>
            </a:lvl5pPr>
            <a:lvl6pPr marL="5442651" indent="0">
              <a:buNone/>
              <a:defRPr sz="4800"/>
            </a:lvl6pPr>
            <a:lvl7pPr marL="6531181" indent="0">
              <a:buNone/>
              <a:defRPr sz="4800"/>
            </a:lvl7pPr>
            <a:lvl8pPr marL="7619710" indent="0">
              <a:buNone/>
              <a:defRPr sz="4800"/>
            </a:lvl8pPr>
            <a:lvl9pPr marL="8708240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4" cstate="print">
            <a:duotone>
              <a:prstClr val="black"/>
              <a:srgbClr val="3333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523"/>
            <a:ext cx="24383873" cy="142891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 userDrawn="1"/>
        </p:nvSpPr>
        <p:spPr>
          <a:xfrm>
            <a:off x="3470903" y="455251"/>
            <a:ext cx="1561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TOÁN</a:t>
            </a:r>
            <a:endParaRPr lang="en-US" sz="3600" b="0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879977" y="185947"/>
            <a:ext cx="1383712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320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GIÁO</a:t>
            </a:r>
            <a:r>
              <a:rPr lang="en-US" sz="320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 </a:t>
            </a:r>
          </a:p>
          <a:p>
            <a:pPr algn="ctr">
              <a:lnSpc>
                <a:spcPts val="4500"/>
              </a:lnSpc>
            </a:pPr>
            <a:r>
              <a:rPr lang="en-US" sz="320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DỤC</a:t>
            </a:r>
            <a:endParaRPr lang="en-US" sz="3200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510395" y="457201"/>
            <a:ext cx="1511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3600" b="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THPT</a:t>
            </a:r>
            <a:endParaRPr lang="en-US" sz="3600" b="1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xmlns="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7248705" y="320913"/>
            <a:ext cx="17135295" cy="976561"/>
          </a:xfrm>
          <a:prstGeom prst="rect">
            <a:avLst/>
          </a:prstGeom>
          <a:pattFill prst="pct80">
            <a:fgClr>
              <a:schemeClr val="bg1">
                <a:lumMod val="95000"/>
              </a:schemeClr>
            </a:fgClr>
            <a:bgClr>
              <a:schemeClr val="accent4">
                <a:lumMod val="40000"/>
                <a:lumOff val="60000"/>
              </a:schemeClr>
            </a:bgClr>
          </a:patt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kern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GIÁO</a:t>
            </a:r>
            <a:r>
              <a:rPr lang="en-US" sz="4800" kern="0" baseline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 ÁN ĐIỆN TỬ - DIỄN ĐÀN GIÁO VIÊN TOÁN</a:t>
            </a:r>
            <a:endParaRPr lang="vi-VN" sz="4800" kern="0" dirty="0">
              <a:solidFill>
                <a:srgbClr val="FF0066"/>
              </a:solidFill>
              <a:latin typeface="Chu Van An" panose="02020603050405020304" pitchFamily="18" charset="0"/>
              <a:cs typeface="Chu Van 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177060" rtl="0" eaLnBrk="1" latinLnBrk="0" hangingPunct="1">
        <a:spcBef>
          <a:spcPct val="0"/>
        </a:spcBef>
        <a:buNone/>
        <a:defRPr sz="10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97" indent="-816397" algn="l" defTabSz="2177060" rtl="0" eaLnBrk="1" latinLnBrk="0" hangingPunct="1">
        <a:spcBef>
          <a:spcPct val="20000"/>
        </a:spcBef>
        <a:buFont typeface="Arial" pitchFamily="34" charset="0"/>
        <a:buChar char="•"/>
        <a:defRPr sz="7599" kern="1200">
          <a:solidFill>
            <a:schemeClr val="tx1"/>
          </a:solidFill>
          <a:latin typeface="+mn-lt"/>
          <a:ea typeface="+mn-ea"/>
          <a:cs typeface="+mn-cs"/>
        </a:defRPr>
      </a:lvl1pPr>
      <a:lvl2pPr marL="1768861" indent="-680331" algn="l" defTabSz="2177060" rtl="0" eaLnBrk="1" latinLnBrk="0" hangingPunct="1">
        <a:spcBef>
          <a:spcPct val="20000"/>
        </a:spcBef>
        <a:buFont typeface="Arial" pitchFamily="34" charset="0"/>
        <a:buChar char="–"/>
        <a:defRPr sz="6699" kern="1200">
          <a:solidFill>
            <a:schemeClr val="tx1"/>
          </a:solidFill>
          <a:latin typeface="+mn-lt"/>
          <a:ea typeface="+mn-ea"/>
          <a:cs typeface="+mn-cs"/>
        </a:defRPr>
      </a:lvl2pPr>
      <a:lvl3pPr marL="272132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5699" kern="1200">
          <a:solidFill>
            <a:schemeClr val="tx1"/>
          </a:solidFill>
          <a:latin typeface="+mn-lt"/>
          <a:ea typeface="+mn-ea"/>
          <a:cs typeface="+mn-cs"/>
        </a:defRPr>
      </a:lvl3pPr>
      <a:lvl4pPr marL="3809855" indent="-544265" algn="l" defTabSz="217706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385" indent="-544265" algn="l" defTabSz="217706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91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544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97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250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3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6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59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2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65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18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71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824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9.bin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3.bin"/><Relationship Id="rId24" Type="http://schemas.openxmlformats.org/officeDocument/2006/relationships/image" Target="../media/image32.wmf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23" Type="http://schemas.openxmlformats.org/officeDocument/2006/relationships/oleObject" Target="../embeddings/oleObject19.bin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35.png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9.png"/><Relationship Id="rId7" Type="http://schemas.openxmlformats.org/officeDocument/2006/relationships/image" Target="../media/image5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sv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gif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14.w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20.sv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5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svg"/><Relationship Id="rId5" Type="http://schemas.openxmlformats.org/officeDocument/2006/relationships/image" Target="../media/image9.png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19.wm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28.svg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21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2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0984763" y="3738831"/>
            <a:ext cx="2034446" cy="83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8" tIns="45699" rIns="91398" bIns="45699" rtlCol="0">
            <a:spAutoFit/>
          </a:bodyPr>
          <a:lstStyle/>
          <a:p>
            <a:pPr algn="ctr"/>
            <a:r>
              <a:rPr lang="vi-VN" sz="4800" b="1" dirty="0">
                <a:solidFill>
                  <a:srgbClr val="135F82"/>
                </a:solidFill>
                <a:ea typeface="Tahoma" pitchFamily="34" charset="0"/>
                <a:cs typeface="Chu Van An" panose="02020603050405020304" pitchFamily="18" charset="0"/>
              </a:rPr>
              <a:t>Đại số</a:t>
            </a:r>
            <a:endParaRPr lang="en-US" sz="4800" b="1" dirty="0">
              <a:solidFill>
                <a:srgbClr val="135F82"/>
              </a:solidFill>
              <a:ea typeface="Tahoma" pitchFamily="34" charset="0"/>
              <a:cs typeface="Chu Van 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97614" y="4688318"/>
            <a:ext cx="18288000" cy="1015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8" tIns="45699" rIns="91398" bIns="45699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Chương</a:t>
            </a:r>
            <a:r>
              <a:rPr lang="en-US" sz="6000" b="1" dirty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3: PHƯƠNG TRÌNH. HỆ PHƯƠNG TRÌNH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377436" y="1883773"/>
            <a:ext cx="1813892" cy="1828579"/>
            <a:chOff x="12784885" y="1066801"/>
            <a:chExt cx="1814128" cy="1828817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398" tIns="45699" rIns="91398" bIns="45699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35F82"/>
                  </a:solidFill>
                  <a:latin typeface="Arial" panose="020B0604020202020204" pitchFamily="34" charset="0"/>
                  <a:ea typeface="AvantGarde" pitchFamily="2" charset="0"/>
                  <a:cs typeface="Arial" panose="020B0604020202020204" pitchFamily="34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3" y="1556787"/>
              <a:ext cx="896431" cy="1338831"/>
            </a:xfrm>
            <a:prstGeom prst="rect">
              <a:avLst/>
            </a:prstGeom>
            <a:noFill/>
          </p:spPr>
          <p:txBody>
            <a:bodyPr wrap="none" lIns="91398" tIns="45699" rIns="91398" bIns="45699" rtlCol="0">
              <a:spAutoFit/>
            </a:bodyPr>
            <a:lstStyle/>
            <a:p>
              <a:r>
                <a:rPr lang="en-US" sz="8099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10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781125" y="1966240"/>
            <a:ext cx="2238084" cy="1706805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" name="Group 26"/>
          <p:cNvGrpSpPr/>
          <p:nvPr/>
        </p:nvGrpSpPr>
        <p:grpSpPr>
          <a:xfrm>
            <a:off x="4243914" y="11180908"/>
            <a:ext cx="17088453" cy="872733"/>
            <a:chOff x="7483861" y="7543801"/>
            <a:chExt cx="17012919" cy="872847"/>
          </a:xfrm>
        </p:grpSpPr>
        <p:sp>
          <p:nvSpPr>
            <p:cNvPr id="44" name="TextBox 43"/>
            <p:cNvSpPr txBox="1"/>
            <p:nvPr/>
          </p:nvSpPr>
          <p:spPr>
            <a:xfrm>
              <a:off x="8993187" y="7620003"/>
              <a:ext cx="15503593" cy="769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4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HỆ BA PHƯƠNG TRÌNH BẬC NHẤT BA </a:t>
              </a:r>
              <a:r>
                <a:rPr lang="vi-VN" sz="44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ẨN</a:t>
              </a:r>
              <a:r>
                <a:rPr lang="en-US" sz="44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(</a:t>
              </a:r>
              <a:r>
                <a:rPr lang="en-US" sz="4400" b="1" dirty="0" err="1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Tiết</a:t>
              </a:r>
              <a:r>
                <a:rPr lang="en-US" sz="44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24)</a:t>
              </a:r>
              <a:endParaRPr lang="en-US" sz="44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3" name="Group 27"/>
            <p:cNvGrpSpPr/>
            <p:nvPr/>
          </p:nvGrpSpPr>
          <p:grpSpPr>
            <a:xfrm>
              <a:off x="7483861" y="7543801"/>
              <a:ext cx="1251657" cy="872847"/>
              <a:chOff x="7483860" y="7543801"/>
              <a:chExt cx="1251657" cy="872847"/>
            </a:xfrm>
          </p:grpSpPr>
          <p:sp>
            <p:nvSpPr>
              <p:cNvPr id="46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400"/>
              </a:p>
            </p:txBody>
          </p:sp>
          <p:grpSp>
            <p:nvGrpSpPr>
              <p:cNvPr id="4" name="Group 29"/>
              <p:cNvGrpSpPr/>
              <p:nvPr/>
            </p:nvGrpSpPr>
            <p:grpSpPr>
              <a:xfrm>
                <a:off x="7493378" y="7646473"/>
                <a:ext cx="1242139" cy="770175"/>
                <a:chOff x="7493378" y="7646473"/>
                <a:chExt cx="1242139" cy="770175"/>
              </a:xfrm>
            </p:grpSpPr>
            <p:sp>
              <p:nvSpPr>
                <p:cNvPr id="48" name="Round Same Side Corner Rectangle 47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400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7866426" y="7646473"/>
                  <a:ext cx="726463" cy="7695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4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  <p:grpSp>
        <p:nvGrpSpPr>
          <p:cNvPr id="6" name="Group 26"/>
          <p:cNvGrpSpPr/>
          <p:nvPr/>
        </p:nvGrpSpPr>
        <p:grpSpPr>
          <a:xfrm>
            <a:off x="4243914" y="9115116"/>
            <a:ext cx="17688569" cy="1446550"/>
            <a:chOff x="7459670" y="7543798"/>
            <a:chExt cx="14774872" cy="1446740"/>
          </a:xfrm>
        </p:grpSpPr>
        <p:sp>
          <p:nvSpPr>
            <p:cNvPr id="28" name="TextBox 27"/>
            <p:cNvSpPr txBox="1"/>
            <p:nvPr/>
          </p:nvSpPr>
          <p:spPr>
            <a:xfrm>
              <a:off x="8916987" y="7543798"/>
              <a:ext cx="13317555" cy="1446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4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PHƯƠNG TRÌNH VÀ HỆ HAI PHƯƠNG TRÌNH BẬC NHẤT HAI ẨN</a:t>
              </a:r>
              <a:endParaRPr lang="en-US" sz="44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3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400"/>
              </a:p>
            </p:txBody>
          </p:sp>
          <p:grpSp>
            <p:nvGrpSpPr>
              <p:cNvPr id="8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32" name="Round Same Side Corner Rectangle 3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400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7972275" y="7640053"/>
                  <a:ext cx="381869" cy="7695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4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sp>
        <p:nvSpPr>
          <p:cNvPr id="23" name="TextBox 22"/>
          <p:cNvSpPr txBox="1"/>
          <p:nvPr/>
        </p:nvSpPr>
        <p:spPr>
          <a:xfrm>
            <a:off x="3875829" y="5539936"/>
            <a:ext cx="16149016" cy="23082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none" lIns="91398" tIns="45699" rIns="91398" bIns="45699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0070C0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Tiết</a:t>
            </a:r>
            <a:r>
              <a:rPr lang="en-US" sz="4800" b="1" dirty="0" smtClean="0">
                <a:solidFill>
                  <a:srgbClr val="0070C0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23. </a:t>
            </a:r>
            <a:r>
              <a:rPr lang="vi-VN" sz="4800" b="1" dirty="0" smtClean="0">
                <a:solidFill>
                  <a:srgbClr val="0070C0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</a:t>
            </a:r>
            <a:r>
              <a:rPr lang="en-US" sz="4800" b="1" dirty="0">
                <a:solidFill>
                  <a:srgbClr val="0070C0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3</a:t>
            </a:r>
            <a:r>
              <a:rPr lang="vi-VN" sz="4800" b="1" dirty="0">
                <a:solidFill>
                  <a:srgbClr val="0070C0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: </a:t>
            </a: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PHƯƠNG TRÌNH VÀ HỆ PHƯƠNG TRÌNH </a:t>
            </a:r>
          </a:p>
          <a:p>
            <a:pPr algn="ctr">
              <a:lnSpc>
                <a:spcPct val="150000"/>
              </a:lnSpc>
            </a:pP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BẬC NHẤT NHIỀU ẨN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3010627" y="8534400"/>
            <a:ext cx="19013083" cy="4264123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699" rIns="91398" bIns="45699" rtlCol="0" anchor="ctr"/>
          <a:lstStyle/>
          <a:p>
            <a:pPr algn="ctr"/>
            <a:endParaRPr lang="en-US" sz="4400"/>
          </a:p>
        </p:txBody>
      </p:sp>
      <p:pic>
        <p:nvPicPr>
          <p:cNvPr id="52" name="Picture 3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47" y="1407042"/>
            <a:ext cx="3154623" cy="3197789"/>
          </a:xfrm>
          <a:prstGeom prst="rect">
            <a:avLst/>
          </a:prstGeom>
          <a:noFill/>
        </p:spPr>
      </p:pic>
      <p:pic>
        <p:nvPicPr>
          <p:cNvPr id="53" name="Picture 27">
            <a:extLst>
              <a:ext uri="{FF2B5EF4-FFF2-40B4-BE49-F238E27FC236}">
                <a16:creationId xmlns:a16="http://schemas.microsoft.com/office/drawing/2014/main" xmlns="" id="{70E0D186-02F4-4066-B916-5BC17329F7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9858" y="1432441"/>
            <a:ext cx="3384142" cy="338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08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53B7AE80-A292-49AA-96BF-0BF5E27B14A6}"/>
              </a:ext>
            </a:extLst>
          </p:cNvPr>
          <p:cNvSpPr/>
          <p:nvPr/>
        </p:nvSpPr>
        <p:spPr>
          <a:xfrm>
            <a:off x="1600200" y="1807367"/>
            <a:ext cx="20726400" cy="3733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/>
              <a:t>Ví</a:t>
            </a:r>
            <a:r>
              <a:rPr lang="en-US" sz="4800" dirty="0"/>
              <a:t> </a:t>
            </a:r>
            <a:r>
              <a:rPr lang="en-US" sz="4800" dirty="0" err="1"/>
              <a:t>dụ</a:t>
            </a:r>
            <a:r>
              <a:rPr lang="en-US" sz="4800" dirty="0"/>
              <a:t> 3: </a:t>
            </a:r>
            <a:r>
              <a:rPr lang="en-US" sz="4800" dirty="0" err="1"/>
              <a:t>Giải</a:t>
            </a:r>
            <a:r>
              <a:rPr lang="en-US" sz="4800" dirty="0"/>
              <a:t> </a:t>
            </a:r>
            <a:r>
              <a:rPr lang="en-US" sz="4800" dirty="0" err="1"/>
              <a:t>các</a:t>
            </a:r>
            <a:r>
              <a:rPr lang="en-US" sz="4800" dirty="0"/>
              <a:t> </a:t>
            </a:r>
            <a:r>
              <a:rPr lang="en-US" sz="4800" dirty="0" err="1"/>
              <a:t>hệ</a:t>
            </a:r>
            <a:r>
              <a:rPr lang="en-US" sz="4800" dirty="0"/>
              <a:t> </a:t>
            </a:r>
            <a:r>
              <a:rPr lang="en-US" sz="4800" dirty="0" err="1"/>
              <a:t>phương</a:t>
            </a:r>
            <a:r>
              <a:rPr lang="en-US" sz="4800" dirty="0"/>
              <a:t> </a:t>
            </a:r>
            <a:r>
              <a:rPr lang="en-US" sz="4800" dirty="0" err="1"/>
              <a:t>trình</a:t>
            </a:r>
            <a:r>
              <a:rPr lang="en-US" sz="4800" dirty="0"/>
              <a:t> </a:t>
            </a:r>
            <a:r>
              <a:rPr lang="en-US" sz="4800" dirty="0" err="1"/>
              <a:t>sau</a:t>
            </a:r>
            <a:r>
              <a:rPr lang="en-US" sz="4800" dirty="0"/>
              <a:t> </a:t>
            </a:r>
            <a:r>
              <a:rPr lang="en-US" sz="4800" dirty="0" err="1"/>
              <a:t>bằng</a:t>
            </a:r>
            <a:r>
              <a:rPr lang="en-US" sz="4800" dirty="0"/>
              <a:t> </a:t>
            </a:r>
            <a:r>
              <a:rPr lang="en-US" sz="4800" dirty="0" err="1"/>
              <a:t>phương</a:t>
            </a:r>
            <a:r>
              <a:rPr lang="en-US" sz="4800" dirty="0"/>
              <a:t> </a:t>
            </a:r>
            <a:r>
              <a:rPr lang="en-US" sz="4800" dirty="0" err="1"/>
              <a:t>pháp</a:t>
            </a:r>
            <a:r>
              <a:rPr lang="en-US" sz="4800" dirty="0"/>
              <a:t> </a:t>
            </a:r>
            <a:r>
              <a:rPr lang="en-US" sz="4800" dirty="0" err="1"/>
              <a:t>cộng</a:t>
            </a:r>
            <a:r>
              <a:rPr lang="en-US" sz="4800" dirty="0"/>
              <a:t> </a:t>
            </a:r>
            <a:r>
              <a:rPr lang="en-US" sz="4800" dirty="0" err="1"/>
              <a:t>đại</a:t>
            </a:r>
            <a:r>
              <a:rPr lang="en-US" sz="4800" dirty="0"/>
              <a:t> </a:t>
            </a:r>
            <a:r>
              <a:rPr lang="en-US" sz="4800" dirty="0" err="1"/>
              <a:t>số</a:t>
            </a:r>
            <a:r>
              <a:rPr lang="en-US" sz="4800" dirty="0"/>
              <a:t>?</a:t>
            </a:r>
          </a:p>
          <a:p>
            <a:pPr algn="ctr"/>
            <a:endParaRPr lang="en-US" sz="4800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xmlns="" id="{9C1A9919-D43E-4636-A226-6BDF8C278E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22949"/>
              </p:ext>
            </p:extLst>
          </p:nvPr>
        </p:nvGraphicFramePr>
        <p:xfrm>
          <a:off x="5687218" y="3370128"/>
          <a:ext cx="3856832" cy="1851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86" name="Equation" r:id="rId3" imgW="952200" imgH="457200" progId="Equation.DSMT4">
                  <p:embed/>
                </p:oleObj>
              </mc:Choice>
              <mc:Fallback>
                <p:oleObj name="Equation" r:id="rId3" imgW="9522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87218" y="3370128"/>
                        <a:ext cx="3856832" cy="18512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xmlns="" id="{02218593-DCCE-422B-8424-2DB91DB0BC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86204"/>
              </p:ext>
            </p:extLst>
          </p:nvPr>
        </p:nvGraphicFramePr>
        <p:xfrm>
          <a:off x="12630152" y="3263719"/>
          <a:ext cx="4419600" cy="1808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87" name="Equation" r:id="rId5" imgW="1117440" imgH="457200" progId="Equation.DSMT4">
                  <p:embed/>
                </p:oleObj>
              </mc:Choice>
              <mc:Fallback>
                <p:oleObj name="Equation" r:id="rId5" imgW="11174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630152" y="3263719"/>
                        <a:ext cx="4419600" cy="18080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8">
            <a:extLst>
              <a:ext uri="{FF2B5EF4-FFF2-40B4-BE49-F238E27FC236}">
                <a16:creationId xmlns:a16="http://schemas.microsoft.com/office/drawing/2014/main" xmlns="" id="{F7DF267A-C016-4850-A912-82E3024C57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202330"/>
              </p:ext>
            </p:extLst>
          </p:nvPr>
        </p:nvGraphicFramePr>
        <p:xfrm>
          <a:off x="5807673" y="6338729"/>
          <a:ext cx="3736377" cy="1757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88" name="Equation" r:id="rId7" imgW="1066680" imgH="457200" progId="Equation.3">
                  <p:embed/>
                </p:oleObj>
              </mc:Choice>
              <mc:Fallback>
                <p:oleObj name="Equation" r:id="rId7" imgW="1066680" imgH="457200" progId="Equation.3">
                  <p:embed/>
                  <p:pic>
                    <p:nvPicPr>
                      <p:cNvPr id="153638" name="Object 38">
                        <a:extLst>
                          <a:ext uri="{FF2B5EF4-FFF2-40B4-BE49-F238E27FC236}">
                            <a16:creationId xmlns:a16="http://schemas.microsoft.com/office/drawing/2014/main" xmlns="" id="{CC60599B-97FD-4235-835F-F2FC3ED128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7673" y="6338729"/>
                        <a:ext cx="3736377" cy="17571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0">
            <a:extLst>
              <a:ext uri="{FF2B5EF4-FFF2-40B4-BE49-F238E27FC236}">
                <a16:creationId xmlns:a16="http://schemas.microsoft.com/office/drawing/2014/main" xmlns="" id="{3F296C4C-527A-4222-8A73-E3161DF82B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180274"/>
              </p:ext>
            </p:extLst>
          </p:nvPr>
        </p:nvGraphicFramePr>
        <p:xfrm>
          <a:off x="9906000" y="6277584"/>
          <a:ext cx="3707411" cy="1879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89" name="Equation" r:id="rId9" imgW="990360" imgH="457200" progId="Equation.3">
                  <p:embed/>
                </p:oleObj>
              </mc:Choice>
              <mc:Fallback>
                <p:oleObj name="Equation" r:id="rId9" imgW="990360" imgH="457200" progId="Equation.3">
                  <p:embed/>
                  <p:pic>
                    <p:nvPicPr>
                      <p:cNvPr id="153640" name="Object 40">
                        <a:extLst>
                          <a:ext uri="{FF2B5EF4-FFF2-40B4-BE49-F238E27FC236}">
                            <a16:creationId xmlns:a16="http://schemas.microsoft.com/office/drawing/2014/main" xmlns="" id="{4DCE202A-501D-4A9A-9A26-293A67DACB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0" y="6277584"/>
                        <a:ext cx="3707411" cy="1879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1">
            <a:extLst>
              <a:ext uri="{FF2B5EF4-FFF2-40B4-BE49-F238E27FC236}">
                <a16:creationId xmlns:a16="http://schemas.microsoft.com/office/drawing/2014/main" xmlns="" id="{962B9C71-CB3D-4123-8D7E-DE7768ED7E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07449"/>
              </p:ext>
            </p:extLst>
          </p:nvPr>
        </p:nvGraphicFramePr>
        <p:xfrm>
          <a:off x="13613411" y="5738530"/>
          <a:ext cx="3581853" cy="2957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0" name="Equation" r:id="rId11" imgW="1002960" imgH="939600" progId="Equation.3">
                  <p:embed/>
                </p:oleObj>
              </mc:Choice>
              <mc:Fallback>
                <p:oleObj name="Equation" r:id="rId11" imgW="1002960" imgH="939600" progId="Equation.3">
                  <p:embed/>
                  <p:pic>
                    <p:nvPicPr>
                      <p:cNvPr id="153641" name="Object 41">
                        <a:extLst>
                          <a:ext uri="{FF2B5EF4-FFF2-40B4-BE49-F238E27FC236}">
                            <a16:creationId xmlns:a16="http://schemas.microsoft.com/office/drawing/2014/main" xmlns="" id="{7D5AC9F8-E244-4EAE-8980-76774B5D6B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13411" y="5738530"/>
                        <a:ext cx="3581853" cy="29575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2">
            <a:extLst>
              <a:ext uri="{FF2B5EF4-FFF2-40B4-BE49-F238E27FC236}">
                <a16:creationId xmlns:a16="http://schemas.microsoft.com/office/drawing/2014/main" xmlns="" id="{D713EA50-688B-4F1E-B74D-4923BB3E0C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859183"/>
              </p:ext>
            </p:extLst>
          </p:nvPr>
        </p:nvGraphicFramePr>
        <p:xfrm>
          <a:off x="17297400" y="5738531"/>
          <a:ext cx="2963999" cy="2957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1" name="Equation" r:id="rId13" imgW="723600" imgH="838080" progId="Equation.DSMT4">
                  <p:embed/>
                </p:oleObj>
              </mc:Choice>
              <mc:Fallback>
                <p:oleObj name="Equation" r:id="rId13" imgW="723600" imgH="838080" progId="Equation.DSMT4">
                  <p:embed/>
                  <p:pic>
                    <p:nvPicPr>
                      <p:cNvPr id="153642" name="Object 42">
                        <a:extLst>
                          <a:ext uri="{FF2B5EF4-FFF2-40B4-BE49-F238E27FC236}">
                            <a16:creationId xmlns:a16="http://schemas.microsoft.com/office/drawing/2014/main" xmlns="" id="{E059CB5B-3DB5-42E9-B7B9-36240CD89F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97400" y="5738531"/>
                        <a:ext cx="2963999" cy="29575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131264B-59F7-41F9-8DF6-C3FEFC5E9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9770" y="8703088"/>
            <a:ext cx="754623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4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altLang="en-US" sz="4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4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altLang="en-US" sz="4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xmlns="" id="{DD30B2F3-30A8-441B-ADB8-4BBE42D703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88077"/>
              </p:ext>
            </p:extLst>
          </p:nvPr>
        </p:nvGraphicFramePr>
        <p:xfrm>
          <a:off x="8655246" y="8206787"/>
          <a:ext cx="4230688" cy="179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2" name="Equation" r:id="rId15" imgW="1015920" imgH="431640" progId="Equation.DSMT4">
                  <p:embed/>
                </p:oleObj>
              </mc:Choice>
              <mc:Fallback>
                <p:oleObj name="Equation" r:id="rId15" imgW="1015920" imgH="43164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xmlns="" id="{AD294B9B-2459-4F45-82B1-09FE4B300A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5246" y="8206787"/>
                        <a:ext cx="4230688" cy="179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9">
            <a:extLst>
              <a:ext uri="{FF2B5EF4-FFF2-40B4-BE49-F238E27FC236}">
                <a16:creationId xmlns:a16="http://schemas.microsoft.com/office/drawing/2014/main" xmlns="" id="{F6A7D311-9855-4F35-BEA6-5794074449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099153"/>
              </p:ext>
            </p:extLst>
          </p:nvPr>
        </p:nvGraphicFramePr>
        <p:xfrm>
          <a:off x="2225820" y="6089934"/>
          <a:ext cx="3398461" cy="204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3" name="Equation" r:id="rId17" imgW="799920" imgH="482400" progId="Equation.DSMT4">
                  <p:embed/>
                </p:oleObj>
              </mc:Choice>
              <mc:Fallback>
                <p:oleObj name="Equation" r:id="rId17" imgW="799920" imgH="482400" progId="Equation.DSMT4">
                  <p:embed/>
                  <p:pic>
                    <p:nvPicPr>
                      <p:cNvPr id="8211" name="Object 19">
                        <a:extLst>
                          <a:ext uri="{FF2B5EF4-FFF2-40B4-BE49-F238E27FC236}">
                            <a16:creationId xmlns:a16="http://schemas.microsoft.com/office/drawing/2014/main" xmlns="" id="{1EE4E0E5-3A79-4220-A49C-A7EA2CE52E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820" y="6089934"/>
                        <a:ext cx="3398461" cy="204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7">
            <a:extLst>
              <a:ext uri="{FF2B5EF4-FFF2-40B4-BE49-F238E27FC236}">
                <a16:creationId xmlns:a16="http://schemas.microsoft.com/office/drawing/2014/main" xmlns="" id="{082C2285-2B9A-4691-8099-2C6FEAF368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71594"/>
              </p:ext>
            </p:extLst>
          </p:nvPr>
        </p:nvGraphicFramePr>
        <p:xfrm>
          <a:off x="5680216" y="10259751"/>
          <a:ext cx="4194077" cy="1648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4" name="Equation" r:id="rId19" imgW="1257120" imgH="457200" progId="Equation.DSMT4">
                  <p:embed/>
                </p:oleObj>
              </mc:Choice>
              <mc:Fallback>
                <p:oleObj name="Equation" r:id="rId19" imgW="1257120" imgH="457200" progId="Equation.DSMT4">
                  <p:embed/>
                  <p:pic>
                    <p:nvPicPr>
                      <p:cNvPr id="153617" name="Object 17">
                        <a:extLst>
                          <a:ext uri="{FF2B5EF4-FFF2-40B4-BE49-F238E27FC236}">
                            <a16:creationId xmlns:a16="http://schemas.microsoft.com/office/drawing/2014/main" xmlns="" id="{8798B6CA-5F59-4813-AD66-B97CBD69B1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0216" y="10259751"/>
                        <a:ext cx="4194077" cy="16488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1">
            <a:extLst>
              <a:ext uri="{FF2B5EF4-FFF2-40B4-BE49-F238E27FC236}">
                <a16:creationId xmlns:a16="http://schemas.microsoft.com/office/drawing/2014/main" xmlns="" id="{C9CF68F5-81CE-4A67-84DA-FDF93A9500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66408"/>
              </p:ext>
            </p:extLst>
          </p:nvPr>
        </p:nvGraphicFramePr>
        <p:xfrm>
          <a:off x="9982202" y="10239938"/>
          <a:ext cx="4058784" cy="1736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5" name="Equation" r:id="rId21" imgW="1130040" imgH="482400" progId="Equation.DSMT4">
                  <p:embed/>
                </p:oleObj>
              </mc:Choice>
              <mc:Fallback>
                <p:oleObj name="Equation" r:id="rId21" imgW="1130040" imgH="482400" progId="Equation.DSMT4">
                  <p:embed/>
                  <p:pic>
                    <p:nvPicPr>
                      <p:cNvPr id="153631" name="Object 31">
                        <a:extLst>
                          <a:ext uri="{FF2B5EF4-FFF2-40B4-BE49-F238E27FC236}">
                            <a16:creationId xmlns:a16="http://schemas.microsoft.com/office/drawing/2014/main" xmlns="" id="{72BD44FF-D6B1-488C-A455-4CE3134B54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2202" y="10239938"/>
                        <a:ext cx="4058784" cy="17362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1">
            <a:extLst>
              <a:ext uri="{FF2B5EF4-FFF2-40B4-BE49-F238E27FC236}">
                <a16:creationId xmlns:a16="http://schemas.microsoft.com/office/drawing/2014/main" xmlns="" id="{D94C075F-164E-4718-B83C-5DC3B8D8B0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411153"/>
              </p:ext>
            </p:extLst>
          </p:nvPr>
        </p:nvGraphicFramePr>
        <p:xfrm>
          <a:off x="2225820" y="10259669"/>
          <a:ext cx="3438692" cy="1696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6" name="Equation" r:id="rId23" imgW="977760" imgH="482400" progId="Equation.DSMT4">
                  <p:embed/>
                </p:oleObj>
              </mc:Choice>
              <mc:Fallback>
                <p:oleObj name="Equation" r:id="rId23" imgW="977760" imgH="482400" progId="Equation.DSMT4">
                  <p:embed/>
                  <p:pic>
                    <p:nvPicPr>
                      <p:cNvPr id="8213" name="Object 21">
                        <a:extLst>
                          <a:ext uri="{FF2B5EF4-FFF2-40B4-BE49-F238E27FC236}">
                            <a16:creationId xmlns:a16="http://schemas.microsoft.com/office/drawing/2014/main" xmlns="" id="{51A58E13-A123-4D51-8A2B-848CBEBDAD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820" y="10259669"/>
                        <a:ext cx="3438692" cy="1696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40EB33B-846A-45C6-AE89-3DFB5E862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2170" y="12275403"/>
            <a:ext cx="1089903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4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4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4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4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altLang="en-US" sz="4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altLang="en-US" sz="4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C13717B-AE8C-4F3F-BE71-F47301522B54}"/>
              </a:ext>
            </a:extLst>
          </p:cNvPr>
          <p:cNvSpPr txBox="1"/>
          <p:nvPr/>
        </p:nvSpPr>
        <p:spPr>
          <a:xfrm>
            <a:off x="1384142" y="6581864"/>
            <a:ext cx="975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a)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D531D6A-A343-4CAA-B6CE-7E9CCDEB465C}"/>
              </a:ext>
            </a:extLst>
          </p:cNvPr>
          <p:cNvSpPr txBox="1"/>
          <p:nvPr/>
        </p:nvSpPr>
        <p:spPr>
          <a:xfrm>
            <a:off x="1410844" y="10594516"/>
            <a:ext cx="975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b)</a:t>
            </a:r>
          </a:p>
        </p:txBody>
      </p:sp>
    </p:spTree>
    <p:extLst>
      <p:ext uri="{BB962C8B-B14F-4D97-AF65-F5344CB8AC3E}">
        <p14:creationId xmlns:p14="http://schemas.microsoft.com/office/powerpoint/2010/main" val="222304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53B7AE80-A292-49AA-96BF-0BF5E27B14A6}"/>
              </a:ext>
            </a:extLst>
          </p:cNvPr>
          <p:cNvSpPr/>
          <p:nvPr/>
        </p:nvSpPr>
        <p:spPr>
          <a:xfrm>
            <a:off x="1600200" y="1807367"/>
            <a:ext cx="20726400" cy="3733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/>
              <a:t>Ví</a:t>
            </a:r>
            <a:r>
              <a:rPr lang="en-US" sz="4800" dirty="0"/>
              <a:t> </a:t>
            </a:r>
            <a:r>
              <a:rPr lang="en-US" sz="4800" dirty="0" err="1"/>
              <a:t>dụ</a:t>
            </a:r>
            <a:r>
              <a:rPr lang="en-US" sz="4800" dirty="0"/>
              <a:t> 4: </a:t>
            </a:r>
            <a:r>
              <a:rPr lang="en-US" sz="4800" dirty="0" err="1" smtClean="0"/>
              <a:t>Giải</a:t>
            </a:r>
            <a:r>
              <a:rPr lang="en-US" sz="4800" dirty="0" smtClean="0"/>
              <a:t> </a:t>
            </a:r>
            <a:r>
              <a:rPr lang="en-US" sz="4800" dirty="0" err="1"/>
              <a:t>hệ</a:t>
            </a:r>
            <a:r>
              <a:rPr lang="en-US" sz="4800" dirty="0"/>
              <a:t> </a:t>
            </a:r>
            <a:r>
              <a:rPr lang="en-US" sz="4800" dirty="0" err="1"/>
              <a:t>phương</a:t>
            </a:r>
            <a:r>
              <a:rPr lang="en-US" sz="4800" dirty="0"/>
              <a:t> </a:t>
            </a:r>
            <a:r>
              <a:rPr lang="en-US" sz="4800" dirty="0" err="1"/>
              <a:t>trình</a:t>
            </a:r>
            <a:r>
              <a:rPr lang="en-US" sz="4800" dirty="0"/>
              <a:t> </a:t>
            </a:r>
            <a:r>
              <a:rPr lang="en-US" sz="4800" dirty="0" err="1"/>
              <a:t>sau</a:t>
            </a:r>
            <a:r>
              <a:rPr lang="en-US" sz="4800" dirty="0"/>
              <a:t> </a:t>
            </a:r>
            <a:r>
              <a:rPr lang="en-US" sz="4800" dirty="0" err="1"/>
              <a:t>bằng</a:t>
            </a:r>
            <a:r>
              <a:rPr lang="en-US" sz="4800" dirty="0"/>
              <a:t> </a:t>
            </a:r>
            <a:r>
              <a:rPr lang="en-US" sz="4800" dirty="0" err="1"/>
              <a:t>phương</a:t>
            </a:r>
            <a:r>
              <a:rPr lang="en-US" sz="4800" dirty="0"/>
              <a:t> </a:t>
            </a:r>
            <a:r>
              <a:rPr lang="en-US" sz="4800" dirty="0" err="1"/>
              <a:t>pháp</a:t>
            </a:r>
            <a:r>
              <a:rPr lang="en-US" sz="4800" dirty="0"/>
              <a:t> </a:t>
            </a:r>
            <a:r>
              <a:rPr lang="en-US" sz="4800" dirty="0" err="1"/>
              <a:t>thế</a:t>
            </a:r>
            <a:r>
              <a:rPr lang="en-US" sz="4800" dirty="0"/>
              <a:t>?</a:t>
            </a:r>
          </a:p>
          <a:p>
            <a:pPr algn="ctr"/>
            <a:endParaRPr lang="en-US" sz="4800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xmlns="" id="{D24C6E96-7234-4A72-9974-3993C24D61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238722"/>
              </p:ext>
            </p:extLst>
          </p:nvPr>
        </p:nvGraphicFramePr>
        <p:xfrm>
          <a:off x="9017990" y="3208187"/>
          <a:ext cx="3505200" cy="197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4" name="Equation" r:id="rId3" imgW="812520" imgH="457200" progId="Equation.DSMT4">
                  <p:embed/>
                </p:oleObj>
              </mc:Choice>
              <mc:Fallback>
                <p:oleObj name="Equation" r:id="rId3" imgW="8125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17990" y="3208187"/>
                        <a:ext cx="3505200" cy="1972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3">
            <a:extLst>
              <a:ext uri="{FF2B5EF4-FFF2-40B4-BE49-F238E27FC236}">
                <a16:creationId xmlns:a16="http://schemas.microsoft.com/office/drawing/2014/main" xmlns="" id="{7D2774B8-479A-4EBD-9596-9E49AB72D4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336524"/>
              </p:ext>
            </p:extLst>
          </p:nvPr>
        </p:nvGraphicFramePr>
        <p:xfrm>
          <a:off x="3584311" y="6673585"/>
          <a:ext cx="4836780" cy="1800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5" name="Equation" r:id="rId5" imgW="799920" imgH="457200" progId="Equation.DSMT4">
                  <p:embed/>
                </p:oleObj>
              </mc:Choice>
              <mc:Fallback>
                <p:oleObj name="Equation" r:id="rId5" imgW="799920" imgH="457200" progId="Equation.DSMT4">
                  <p:embed/>
                  <p:pic>
                    <p:nvPicPr>
                      <p:cNvPr id="8" name="Object 3">
                        <a:extLst>
                          <a:ext uri="{FF2B5EF4-FFF2-40B4-BE49-F238E27FC236}">
                            <a16:creationId xmlns:a16="http://schemas.microsoft.com/office/drawing/2014/main" xmlns="" id="{DC9EFAF3-93AE-47AC-8A78-C8953F5263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4311" y="6673585"/>
                        <a:ext cx="4836780" cy="18003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2">
            <a:extLst>
              <a:ext uri="{FF2B5EF4-FFF2-40B4-BE49-F238E27FC236}">
                <a16:creationId xmlns:a16="http://schemas.microsoft.com/office/drawing/2014/main" xmlns="" id="{883FAC07-AF5E-4A4B-8499-19995BF895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287894"/>
              </p:ext>
            </p:extLst>
          </p:nvPr>
        </p:nvGraphicFramePr>
        <p:xfrm>
          <a:off x="8440141" y="6673585"/>
          <a:ext cx="5899677" cy="1863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6" name="Equation" r:id="rId7" imgW="1447560" imgH="457200" progId="Equation.DSMT4">
                  <p:embed/>
                </p:oleObj>
              </mc:Choice>
              <mc:Fallback>
                <p:oleObj name="Equation" r:id="rId7" imgW="1447560" imgH="457200" progId="Equation.DSMT4">
                  <p:embed/>
                  <p:pic>
                    <p:nvPicPr>
                      <p:cNvPr id="17430" name="Object 22">
                        <a:extLst>
                          <a:ext uri="{FF2B5EF4-FFF2-40B4-BE49-F238E27FC236}">
                            <a16:creationId xmlns:a16="http://schemas.microsoft.com/office/drawing/2014/main" xmlns="" id="{8706C750-7F2E-4DAC-8838-4FE23B4669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0141" y="6673585"/>
                        <a:ext cx="5899677" cy="1863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xmlns="" id="{6EF95CD7-D983-454F-87D1-FC277113E3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708724"/>
              </p:ext>
            </p:extLst>
          </p:nvPr>
        </p:nvGraphicFramePr>
        <p:xfrm>
          <a:off x="2819400" y="8857103"/>
          <a:ext cx="4681525" cy="1863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7" name="Equation" r:id="rId9" imgW="1193760" imgH="457200" progId="Equation.DSMT4">
                  <p:embed/>
                </p:oleObj>
              </mc:Choice>
              <mc:Fallback>
                <p:oleObj name="Equation" r:id="rId9" imgW="1193760" imgH="457200" progId="Equation.DSMT4">
                  <p:embed/>
                  <p:pic>
                    <p:nvPicPr>
                      <p:cNvPr id="17428" name="Object 20">
                        <a:extLst>
                          <a:ext uri="{FF2B5EF4-FFF2-40B4-BE49-F238E27FC236}">
                            <a16:creationId xmlns:a16="http://schemas.microsoft.com/office/drawing/2014/main" xmlns="" id="{E678936B-28F8-4862-8094-C6683A5DA5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8857103"/>
                        <a:ext cx="4681525" cy="1863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30">
            <a:extLst>
              <a:ext uri="{FF2B5EF4-FFF2-40B4-BE49-F238E27FC236}">
                <a16:creationId xmlns:a16="http://schemas.microsoft.com/office/drawing/2014/main" xmlns="" id="{F5F15349-6D99-4B91-97CC-741E5B2762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915520"/>
              </p:ext>
            </p:extLst>
          </p:nvPr>
        </p:nvGraphicFramePr>
        <p:xfrm>
          <a:off x="8440141" y="8994444"/>
          <a:ext cx="5368228" cy="1725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8" name="Equation" r:id="rId11" imgW="1422360" imgH="457200" progId="Equation.DSMT4">
                  <p:embed/>
                </p:oleObj>
              </mc:Choice>
              <mc:Fallback>
                <p:oleObj name="Equation" r:id="rId11" imgW="1422360" imgH="457200" progId="Equation.DSMT4">
                  <p:embed/>
                  <p:pic>
                    <p:nvPicPr>
                      <p:cNvPr id="17438" name="Object 30">
                        <a:extLst>
                          <a:ext uri="{FF2B5EF4-FFF2-40B4-BE49-F238E27FC236}">
                            <a16:creationId xmlns:a16="http://schemas.microsoft.com/office/drawing/2014/main" xmlns="" id="{05169311-8295-41BF-8137-FBB30101B3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0141" y="8994444"/>
                        <a:ext cx="5368228" cy="17257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13">
            <a:extLst>
              <a:ext uri="{FF2B5EF4-FFF2-40B4-BE49-F238E27FC236}">
                <a16:creationId xmlns:a16="http://schemas.microsoft.com/office/drawing/2014/main" xmlns="" id="{E046E8AE-17F0-4C93-9DE1-10903BBEE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1390912"/>
            <a:ext cx="11277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5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5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altLang="en-US" sz="5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5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54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pt</a:t>
            </a:r>
            <a:r>
              <a:rPr lang="en-US" altLang="en-US" sz="5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5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(x; y)=(-2; 3)</a:t>
            </a:r>
          </a:p>
        </p:txBody>
      </p:sp>
    </p:spTree>
    <p:extLst>
      <p:ext uri="{BB962C8B-B14F-4D97-AF65-F5344CB8AC3E}">
        <p14:creationId xmlns:p14="http://schemas.microsoft.com/office/powerpoint/2010/main" val="93443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F5045A8E-456E-4038-BA86-BCE4BFFD9B7D}"/>
              </a:ext>
            </a:extLst>
          </p:cNvPr>
          <p:cNvSpPr/>
          <p:nvPr/>
        </p:nvSpPr>
        <p:spPr>
          <a:xfrm>
            <a:off x="2057400" y="3135183"/>
            <a:ext cx="8839200" cy="1538883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5000" b="1" dirty="0" err="1">
                <a:solidFill>
                  <a:srgbClr val="FF0000"/>
                </a:solidFill>
                <a:sym typeface="Wingdings 2" panose="05020102010507070707" pitchFamily="18" charset="2"/>
              </a:rPr>
              <a:t>Hoạt</a:t>
            </a:r>
            <a:r>
              <a:rPr lang="en-US" sz="5000" b="1" dirty="0">
                <a:solidFill>
                  <a:srgbClr val="FF0000"/>
                </a:solidFill>
                <a:sym typeface="Wingdings 2" panose="05020102010507070707" pitchFamily="18" charset="2"/>
              </a:rPr>
              <a:t> </a:t>
            </a:r>
            <a:r>
              <a:rPr lang="en-US" sz="5000" b="1" dirty="0" err="1">
                <a:solidFill>
                  <a:srgbClr val="FF0000"/>
                </a:solidFill>
                <a:sym typeface="Wingdings 2" panose="05020102010507070707" pitchFamily="18" charset="2"/>
              </a:rPr>
              <a:t>động</a:t>
            </a:r>
            <a:r>
              <a:rPr lang="en-US" sz="5000" b="1" dirty="0">
                <a:solidFill>
                  <a:srgbClr val="FF0000"/>
                </a:solidFill>
                <a:sym typeface="Wingdings 2" panose="05020102010507070707" pitchFamily="18" charset="2"/>
              </a:rPr>
              <a:t> </a:t>
            </a:r>
            <a:r>
              <a:rPr lang="en-US" sz="5000" b="1" dirty="0" err="1">
                <a:solidFill>
                  <a:srgbClr val="FF0000"/>
                </a:solidFill>
                <a:sym typeface="Wingdings 2" panose="05020102010507070707" pitchFamily="18" charset="2"/>
              </a:rPr>
              <a:t>theo</a:t>
            </a:r>
            <a:r>
              <a:rPr lang="en-US" sz="5000" b="1" dirty="0">
                <a:solidFill>
                  <a:srgbClr val="FF0000"/>
                </a:solidFill>
                <a:sym typeface="Wingdings 2" panose="05020102010507070707" pitchFamily="18" charset="2"/>
              </a:rPr>
              <a:t> </a:t>
            </a:r>
            <a:r>
              <a:rPr lang="en-US" sz="5000" b="1" dirty="0" err="1">
                <a:solidFill>
                  <a:srgbClr val="FF0000"/>
                </a:solidFill>
                <a:sym typeface="Wingdings 2" panose="05020102010507070707" pitchFamily="18" charset="2"/>
              </a:rPr>
              <a:t>nhóm</a:t>
            </a:r>
            <a:endParaRPr lang="en-US" sz="5000" b="1" dirty="0">
              <a:solidFill>
                <a:srgbClr val="FF0000"/>
              </a:solidFill>
              <a:sym typeface="Wingdings 2" panose="05020102010507070707" pitchFamily="18" charset="2"/>
            </a:endParaRPr>
          </a:p>
          <a:p>
            <a:endParaRPr lang="vi-VN" sz="4400" dirty="0">
              <a:solidFill>
                <a:schemeClr val="tx1"/>
              </a:solidFill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0" y="4592483"/>
            <a:ext cx="995835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4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 Box 7"/>
              <p:cNvSpPr txBox="1">
                <a:spLocks noChangeArrowheads="1"/>
              </p:cNvSpPr>
              <p:nvPr/>
            </p:nvSpPr>
            <p:spPr bwMode="auto">
              <a:xfrm>
                <a:off x="2035628" y="6243464"/>
                <a:ext cx="10537371" cy="13274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4400" b="1" u="sng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Nhóm</a:t>
                </a:r>
                <a:r>
                  <a:rPr lang="en-US" sz="4400" b="1" u="sng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−3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=1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+2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=3</m:t>
                            </m:r>
                          </m:e>
                        </m:eqArr>
                      </m:e>
                    </m:d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9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35628" y="6243464"/>
                <a:ext cx="10537371" cy="1327415"/>
              </a:xfrm>
              <a:prstGeom prst="rect">
                <a:avLst/>
              </a:prstGeom>
              <a:blipFill rotWithShape="1">
                <a:blip r:embed="rId3"/>
                <a:stretch>
                  <a:fillRect l="-23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 Box 7"/>
              <p:cNvSpPr txBox="1">
                <a:spLocks noChangeArrowheads="1"/>
              </p:cNvSpPr>
              <p:nvPr/>
            </p:nvSpPr>
            <p:spPr bwMode="auto">
              <a:xfrm>
                <a:off x="11633858" y="6576472"/>
                <a:ext cx="10537371" cy="10605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ĐS: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4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=(</m:t>
                    </m:r>
                    <m:f>
                      <m:fPr>
                        <m:ctrlPr>
                          <a:rPr lang="en-US" sz="4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11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;</m:t>
                    </m:r>
                    <m:f>
                      <m:fPr>
                        <m:ctrlPr>
                          <a:rPr lang="en-US" sz="4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8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633858" y="6576472"/>
                <a:ext cx="10537371" cy="1060547"/>
              </a:xfrm>
              <a:prstGeom prst="rect">
                <a:avLst/>
              </a:prstGeom>
              <a:blipFill rotWithShape="1">
                <a:blip r:embed="rId4"/>
                <a:stretch>
                  <a:fillRect l="-2313" b="-1264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 Box 7"/>
              <p:cNvSpPr txBox="1">
                <a:spLocks noChangeArrowheads="1"/>
              </p:cNvSpPr>
              <p:nvPr/>
            </p:nvSpPr>
            <p:spPr bwMode="auto">
              <a:xfrm>
                <a:off x="2057400" y="9439807"/>
                <a:ext cx="10537371" cy="22048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4400" b="1" u="sng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Nhóm 2</a:t>
                </a:r>
                <a:r>
                  <a:rPr lang="en-US" sz="4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begChr m:val="{"/>
                        <m:endChr m:val=""/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num>
                              <m:den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𝟑</m:t>
                                </m:r>
                              </m:den>
                            </m:f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l-GR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l-GR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  <m:e>
                            <m:f>
                              <m:fPr>
                                <m:ctrlP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𝟑</m:t>
                                </m:r>
                              </m:den>
                            </m:f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eqArr>
                      </m:e>
                    </m:d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7400" y="9439807"/>
                <a:ext cx="10537371" cy="2204899"/>
              </a:xfrm>
              <a:prstGeom prst="rect">
                <a:avLst/>
              </a:prstGeom>
              <a:blipFill rotWithShape="1">
                <a:blip r:embed="rId5"/>
                <a:stretch>
                  <a:fillRect l="-23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 Box 7"/>
              <p:cNvSpPr txBox="1">
                <a:spLocks noChangeArrowheads="1"/>
              </p:cNvSpPr>
              <p:nvPr/>
            </p:nvSpPr>
            <p:spPr bwMode="auto">
              <a:xfrm>
                <a:off x="11633859" y="10012497"/>
                <a:ext cx="10537371" cy="10544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ĐS: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4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=(</m:t>
                    </m:r>
                    <m:f>
                      <m:fPr>
                        <m:ctrlPr>
                          <a:rPr lang="en-US" sz="4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  <m:r>
                      <a:rPr lang="en-US" sz="4400" b="0" i="1" smtClean="0">
                        <a:latin typeface="Cambria Math"/>
                        <a:cs typeface="Times New Roman" panose="02020603050405020304" pitchFamily="18" charset="0"/>
                      </a:rPr>
                      <m:t>;−</m:t>
                    </m:r>
                    <m:f>
                      <m:fPr>
                        <m:ctrlPr>
                          <a:rPr lang="en-US" sz="4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0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633859" y="10012497"/>
                <a:ext cx="10537371" cy="1054456"/>
              </a:xfrm>
              <a:prstGeom prst="rect">
                <a:avLst/>
              </a:prstGeom>
              <a:blipFill rotWithShape="1">
                <a:blip r:embed="rId6"/>
                <a:stretch>
                  <a:fillRect l="-2313" b="-1213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708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18" grpId="0"/>
      <p:bldP spid="19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1334767" y="6969033"/>
            <a:ext cx="22136901" cy="6545132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381000" y="2362200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40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1.</a:t>
                </a:r>
                <a:endParaRPr lang="en-US" sz="40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2169748" y="10518605"/>
                <a:ext cx="2500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4800" b="1" i="0" spc="-15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4800" b="1" spc="-1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748" y="10518605"/>
                <a:ext cx="2500565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Rectangle 118"/>
              <p:cNvSpPr/>
              <p:nvPr/>
            </p:nvSpPr>
            <p:spPr>
              <a:xfrm>
                <a:off x="1207060" y="3048000"/>
                <a:ext cx="22565882" cy="14709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4800" dirty="0"/>
                  <a:t>Hệ phương trình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48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480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vi-VN" sz="4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vi-VN" sz="4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vi-VN" sz="4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vi-VN" sz="4800" i="1">
                                <a:latin typeface="Cambria Math" panose="02040503050406030204" pitchFamily="18" charset="0"/>
                              </a:rPr>
                              <m:t>=−1</m:t>
                            </m:r>
                          </m:e>
                          <m:e>
                            <m:r>
                              <a:rPr lang="vi-VN" sz="4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vi-VN" sz="4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vi-VN" sz="4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vi-VN" sz="4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vi-VN" sz="4800" i="1">
                                <a:latin typeface="Cambria Math" panose="02040503050406030204" pitchFamily="18" charset="0"/>
                              </a:rPr>
                              <m:t>=4</m:t>
                            </m:r>
                          </m:e>
                        </m:eqArr>
                      </m:e>
                    </m:d>
                  </m:oMath>
                </a14:m>
                <a:r>
                  <a:rPr lang="vi-VN" sz="4800" dirty="0"/>
                  <a:t> có nghiệm là </a:t>
                </a:r>
              </a:p>
            </p:txBody>
          </p:sp>
        </mc:Choice>
        <mc:Fallback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60" y="3048000"/>
                <a:ext cx="22565882" cy="1470980"/>
              </a:xfrm>
              <a:prstGeom prst="rect">
                <a:avLst/>
              </a:prstGeom>
              <a:blipFill rotWithShape="1">
                <a:blip r:embed="rId4"/>
                <a:stretch>
                  <a:fillRect l="-1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249998" y="5223658"/>
                <a:ext cx="438854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 </m:t>
                      </m:r>
                      <m:r>
                        <a:rPr lang="en-US" sz="4800" b="0" i="1" spc="-1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(1;2)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9998" y="5223658"/>
                <a:ext cx="4388542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/>
              <p:cNvSpPr/>
              <p:nvPr/>
            </p:nvSpPr>
            <p:spPr>
              <a:xfrm>
                <a:off x="8159621" y="5223658"/>
                <a:ext cx="438854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vi-VN" sz="4800" b="0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a:rPr lang="en-US" sz="4800" i="1" spc="-15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(</m:t>
                      </m:r>
                      <m:r>
                        <a:rPr lang="vi-VN" sz="4800" b="0" i="1" spc="-150" smtClean="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−</m:t>
                      </m:r>
                      <m:r>
                        <a:rPr lang="en-US" sz="4800" b="0" i="1" spc="-150" smtClean="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1</m:t>
                      </m:r>
                      <m:r>
                        <a:rPr lang="en-US" sz="4800" i="1" spc="-15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;</m:t>
                      </m:r>
                      <m:r>
                        <a:rPr lang="en-US" sz="4800" b="0" i="1" spc="-150" smtClean="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−2</m:t>
                      </m:r>
                      <m:r>
                        <a:rPr lang="en-US" sz="4800" i="1" spc="-15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621" y="5223658"/>
                <a:ext cx="4388542" cy="83099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/>
              <p:cNvSpPr/>
              <p:nvPr/>
            </p:nvSpPr>
            <p:spPr>
              <a:xfrm>
                <a:off x="13069244" y="5223658"/>
                <a:ext cx="444710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4800" b="0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a:rPr lang="en-US" sz="4800" i="1" spc="-15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(</m:t>
                      </m:r>
                      <m:r>
                        <a:rPr lang="en-US" sz="4800" b="0" i="1" spc="-150" smtClean="0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−</m:t>
                      </m:r>
                      <m:r>
                        <a:rPr lang="vi-VN" sz="4800" b="0" i="1" spc="-150" smtClean="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1</m:t>
                      </m:r>
                      <m:r>
                        <a:rPr lang="en-US" sz="4800" i="1" spc="-15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;</m:t>
                      </m:r>
                      <m:r>
                        <a:rPr lang="vi-VN" sz="4800" b="0" i="1" spc="-150" smtClean="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2</m:t>
                      </m:r>
                      <m:r>
                        <a:rPr lang="en-US" sz="4800" i="1" spc="-15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9244" y="5223658"/>
                <a:ext cx="4447108" cy="83099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/>
              <p:cNvSpPr/>
              <p:nvPr/>
            </p:nvSpPr>
            <p:spPr>
              <a:xfrm>
                <a:off x="18037434" y="5223658"/>
                <a:ext cx="402346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vi-VN" sz="4800" b="0" i="1" spc="-15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a:rPr lang="vi-VN" sz="4800" b="0" i="1" spc="-1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(1</m:t>
                      </m:r>
                      <m:r>
                        <a:rPr lang="en-US" sz="4800" i="1" spc="-15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;</m:t>
                      </m:r>
                      <m:r>
                        <a:rPr lang="en-US" sz="4800" b="0" i="1" spc="-150" smtClean="0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−</m:t>
                      </m:r>
                      <m:r>
                        <a:rPr lang="vi-VN" sz="4800" b="0" i="1" spc="-150" smtClean="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2)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vi-VN" sz="4800" dirty="0"/>
              </a:p>
            </p:txBody>
          </p:sp>
        </mc:Choice>
        <mc:Fallback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7434" y="5223658"/>
                <a:ext cx="4023461" cy="83099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F2469076-222B-4580-A179-D816FB27383F}"/>
                  </a:ext>
                </a:extLst>
              </p:cNvPr>
              <p:cNvSpPr/>
              <p:nvPr/>
            </p:nvSpPr>
            <p:spPr>
              <a:xfrm>
                <a:off x="1870653" y="8524805"/>
                <a:ext cx="2019024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Sử dụng MTCT, giải hệ, ta được nghiệm của hệ phương trình là </a:t>
                </a:r>
                <a14:m>
                  <m:oMath xmlns:m="http://schemas.openxmlformats.org/officeDocument/2006/math">
                    <m:r>
                      <a:rPr lang="en-US" sz="4800" i="1" spc="-15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(1;2)</m:t>
                    </m:r>
                  </m:oMath>
                </a14:m>
                <a:endParaRPr lang="en-US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69076-222B-4580-A179-D816FB273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653" y="8524805"/>
                <a:ext cx="20190242" cy="830997"/>
              </a:xfrm>
              <a:prstGeom prst="rect">
                <a:avLst/>
              </a:prstGeom>
              <a:blipFill rotWithShape="1">
                <a:blip r:embed="rId9"/>
                <a:stretch>
                  <a:fillRect l="-1389" t="-17518" b="-36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Oval 56"/>
          <p:cNvSpPr/>
          <p:nvPr/>
        </p:nvSpPr>
        <p:spPr>
          <a:xfrm>
            <a:off x="3880447" y="5149513"/>
            <a:ext cx="1072553" cy="1072553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A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7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19" grpId="0"/>
      <p:bldP spid="2" grpId="0"/>
      <p:bldP spid="53" grpId="0"/>
      <p:bldP spid="54" grpId="0"/>
      <p:bldP spid="55" grpId="0"/>
      <p:bldP spid="5" grpId="0"/>
      <p:bldP spid="5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352926" y="2481758"/>
            <a:ext cx="23729576" cy="5727120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831665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5807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2</a:t>
                </a:r>
                <a:r>
                  <a:rPr lang="en-US" sz="40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.</a:t>
                </a:r>
                <a:endParaRPr lang="en-US" sz="40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17309619" y="12538127"/>
                <a:ext cx="2500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4800" b="1" spc="-1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09619" y="12538127"/>
                <a:ext cx="2500565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Rectangle 118"/>
          <p:cNvSpPr/>
          <p:nvPr/>
        </p:nvSpPr>
        <p:spPr>
          <a:xfrm>
            <a:off x="1162868" y="3438942"/>
            <a:ext cx="2256588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/>
              <a:t>Hai</a:t>
            </a:r>
            <a:r>
              <a:rPr lang="en-US" sz="4400" dirty="0"/>
              <a:t> </a:t>
            </a:r>
            <a:r>
              <a:rPr lang="en-US" sz="4400" dirty="0" err="1"/>
              <a:t>bạn</a:t>
            </a:r>
            <a:r>
              <a:rPr lang="en-US" sz="4400" dirty="0"/>
              <a:t> </a:t>
            </a:r>
            <a:r>
              <a:rPr lang="en-US" sz="4400" dirty="0" err="1"/>
              <a:t>Vân</a:t>
            </a:r>
            <a:r>
              <a:rPr lang="en-US" sz="4400" dirty="0"/>
              <a:t> </a:t>
            </a:r>
            <a:r>
              <a:rPr lang="en-US" sz="4400" dirty="0" err="1"/>
              <a:t>và</a:t>
            </a:r>
            <a:r>
              <a:rPr lang="en-US" sz="4400" dirty="0"/>
              <a:t> </a:t>
            </a:r>
            <a:r>
              <a:rPr lang="en-US" sz="4400" dirty="0" err="1"/>
              <a:t>Lan</a:t>
            </a:r>
            <a:r>
              <a:rPr lang="en-US" sz="4400" dirty="0"/>
              <a:t> </a:t>
            </a:r>
            <a:r>
              <a:rPr lang="en-US" sz="4400" dirty="0" err="1"/>
              <a:t>đến</a:t>
            </a:r>
            <a:r>
              <a:rPr lang="en-US" sz="4400" dirty="0"/>
              <a:t> </a:t>
            </a:r>
            <a:r>
              <a:rPr lang="en-US" sz="4400" dirty="0" err="1"/>
              <a:t>cửa</a:t>
            </a:r>
            <a:r>
              <a:rPr lang="en-US" sz="4400" dirty="0"/>
              <a:t> </a:t>
            </a:r>
            <a:r>
              <a:rPr lang="en-US" sz="4400" dirty="0" err="1"/>
              <a:t>hàng</a:t>
            </a:r>
            <a:r>
              <a:rPr lang="en-US" sz="4400" dirty="0"/>
              <a:t> </a:t>
            </a:r>
            <a:r>
              <a:rPr lang="en-US" sz="4400" dirty="0" err="1"/>
              <a:t>mua</a:t>
            </a:r>
            <a:r>
              <a:rPr lang="en-US" sz="4400" dirty="0"/>
              <a:t> </a:t>
            </a:r>
            <a:r>
              <a:rPr lang="en-US" sz="4400" dirty="0" err="1"/>
              <a:t>trái</a:t>
            </a:r>
            <a:r>
              <a:rPr lang="en-US" sz="4400" dirty="0"/>
              <a:t> </a:t>
            </a:r>
            <a:r>
              <a:rPr lang="en-US" sz="4400" dirty="0" err="1"/>
              <a:t>cây</a:t>
            </a:r>
            <a:r>
              <a:rPr lang="en-US" sz="4400" dirty="0"/>
              <a:t>. </a:t>
            </a:r>
            <a:r>
              <a:rPr lang="en-US" sz="4400" dirty="0" err="1"/>
              <a:t>Bạn</a:t>
            </a:r>
            <a:r>
              <a:rPr lang="en-US" sz="4400" dirty="0"/>
              <a:t> </a:t>
            </a:r>
            <a:r>
              <a:rPr lang="en-US" sz="4400" dirty="0" err="1"/>
              <a:t>Vân</a:t>
            </a:r>
            <a:r>
              <a:rPr lang="en-US" sz="4400" dirty="0"/>
              <a:t> </a:t>
            </a:r>
            <a:r>
              <a:rPr lang="en-US" sz="4400" dirty="0" err="1"/>
              <a:t>mua</a:t>
            </a:r>
            <a:r>
              <a:rPr lang="en-US" sz="4400" dirty="0"/>
              <a:t> 10 </a:t>
            </a:r>
            <a:r>
              <a:rPr lang="en-US" sz="4400" dirty="0" err="1"/>
              <a:t>quả</a:t>
            </a:r>
            <a:r>
              <a:rPr lang="en-US" sz="4400" dirty="0"/>
              <a:t> </a:t>
            </a:r>
            <a:r>
              <a:rPr lang="en-US" sz="4400" dirty="0" err="1"/>
              <a:t>quýt</a:t>
            </a:r>
            <a:r>
              <a:rPr lang="en-US" sz="4400" dirty="0"/>
              <a:t>, 7 </a:t>
            </a:r>
            <a:r>
              <a:rPr lang="en-US" sz="4400" dirty="0" err="1"/>
              <a:t>quả</a:t>
            </a:r>
            <a:r>
              <a:rPr lang="en-US" sz="4400" dirty="0"/>
              <a:t> cam </a:t>
            </a:r>
            <a:r>
              <a:rPr lang="en-US" sz="4400" dirty="0" err="1"/>
              <a:t>với</a:t>
            </a:r>
            <a:r>
              <a:rPr lang="en-US" sz="4400" dirty="0"/>
              <a:t> </a:t>
            </a:r>
            <a:r>
              <a:rPr lang="en-US" sz="4400" dirty="0" err="1"/>
              <a:t>giá</a:t>
            </a:r>
            <a:r>
              <a:rPr lang="en-US" sz="4400" dirty="0"/>
              <a:t> </a:t>
            </a:r>
            <a:r>
              <a:rPr lang="en-US" sz="4400" dirty="0" err="1"/>
              <a:t>tiền</a:t>
            </a:r>
            <a:r>
              <a:rPr lang="en-US" sz="4400" dirty="0"/>
              <a:t> 17800 đ. </a:t>
            </a:r>
            <a:r>
              <a:rPr lang="en-US" sz="4400" dirty="0" err="1"/>
              <a:t>Bạn</a:t>
            </a:r>
            <a:r>
              <a:rPr lang="en-US" sz="4400" dirty="0"/>
              <a:t> </a:t>
            </a:r>
            <a:r>
              <a:rPr lang="en-US" sz="4400" dirty="0" err="1"/>
              <a:t>Lan</a:t>
            </a:r>
            <a:r>
              <a:rPr lang="en-US" sz="4400" dirty="0"/>
              <a:t> </a:t>
            </a:r>
            <a:r>
              <a:rPr lang="en-US" sz="4400" dirty="0" err="1"/>
              <a:t>mua</a:t>
            </a:r>
            <a:r>
              <a:rPr lang="en-US" sz="4400" dirty="0"/>
              <a:t> 12 </a:t>
            </a:r>
            <a:r>
              <a:rPr lang="en-US" sz="4400" dirty="0" err="1"/>
              <a:t>quả</a:t>
            </a:r>
            <a:r>
              <a:rPr lang="en-US" sz="4400" dirty="0"/>
              <a:t> </a:t>
            </a:r>
            <a:r>
              <a:rPr lang="en-US" sz="4400" dirty="0" err="1"/>
              <a:t>quýt</a:t>
            </a:r>
            <a:r>
              <a:rPr lang="en-US" sz="4400" dirty="0"/>
              <a:t>, 6 </a:t>
            </a:r>
            <a:r>
              <a:rPr lang="en-US" sz="4400" dirty="0" err="1"/>
              <a:t>quả</a:t>
            </a:r>
            <a:r>
              <a:rPr lang="en-US" sz="4400" dirty="0"/>
              <a:t> cam </a:t>
            </a:r>
            <a:r>
              <a:rPr lang="en-US" sz="4400" dirty="0" err="1"/>
              <a:t>hết</a:t>
            </a:r>
            <a:r>
              <a:rPr lang="en-US" sz="4400" dirty="0"/>
              <a:t> 18000 đ. </a:t>
            </a:r>
            <a:r>
              <a:rPr lang="en-US" sz="4400" dirty="0" err="1"/>
              <a:t>Hỏi</a:t>
            </a:r>
            <a:r>
              <a:rPr lang="en-US" sz="4400" dirty="0"/>
              <a:t> </a:t>
            </a:r>
            <a:r>
              <a:rPr lang="en-US" sz="4400" dirty="0" err="1"/>
              <a:t>giá</a:t>
            </a:r>
            <a:r>
              <a:rPr lang="en-US" sz="4400" dirty="0"/>
              <a:t> </a:t>
            </a:r>
            <a:r>
              <a:rPr lang="en-US" sz="4400" dirty="0" err="1"/>
              <a:t>tiền</a:t>
            </a:r>
            <a:r>
              <a:rPr lang="en-US" sz="4400" dirty="0"/>
              <a:t> </a:t>
            </a:r>
            <a:r>
              <a:rPr lang="en-US" sz="4400" dirty="0" err="1"/>
              <a:t>mỗi</a:t>
            </a:r>
            <a:r>
              <a:rPr lang="en-US" sz="4400" dirty="0"/>
              <a:t> </a:t>
            </a:r>
            <a:r>
              <a:rPr lang="en-US" sz="4400" dirty="0" err="1"/>
              <a:t>quả</a:t>
            </a:r>
            <a:r>
              <a:rPr lang="en-US" sz="4400" dirty="0"/>
              <a:t> </a:t>
            </a:r>
            <a:r>
              <a:rPr lang="en-US" sz="4400" dirty="0" err="1" smtClean="0"/>
              <a:t>quýt</a:t>
            </a:r>
            <a:r>
              <a:rPr lang="en-US" sz="4400" dirty="0" smtClean="0"/>
              <a:t> (x) </a:t>
            </a:r>
            <a:r>
              <a:rPr lang="en-US" sz="4400" dirty="0" err="1"/>
              <a:t>và</a:t>
            </a:r>
            <a:r>
              <a:rPr lang="en-US" sz="4400" dirty="0"/>
              <a:t> </a:t>
            </a:r>
            <a:r>
              <a:rPr lang="en-US" sz="4400" dirty="0" err="1"/>
              <a:t>mỗi</a:t>
            </a:r>
            <a:r>
              <a:rPr lang="en-US" sz="4400" dirty="0"/>
              <a:t> </a:t>
            </a:r>
            <a:r>
              <a:rPr lang="en-US" sz="4400" dirty="0" err="1"/>
              <a:t>quả</a:t>
            </a:r>
            <a:r>
              <a:rPr lang="en-US" sz="4400" dirty="0"/>
              <a:t> </a:t>
            </a:r>
            <a:r>
              <a:rPr lang="en-US" sz="4400" dirty="0" smtClean="0"/>
              <a:t>cam (y) </a:t>
            </a:r>
            <a:r>
              <a:rPr lang="en-US" sz="4400" dirty="0" err="1"/>
              <a:t>là</a:t>
            </a:r>
            <a:r>
              <a:rPr lang="en-US" sz="4400" dirty="0"/>
              <a:t> </a:t>
            </a:r>
            <a:r>
              <a:rPr lang="en-US" sz="4400" dirty="0" err="1"/>
              <a:t>bao</a:t>
            </a:r>
            <a:r>
              <a:rPr lang="en-US" sz="4400" dirty="0"/>
              <a:t> </a:t>
            </a:r>
            <a:r>
              <a:rPr lang="en-US" sz="4400" dirty="0" err="1"/>
              <a:t>nhiêu</a:t>
            </a:r>
            <a:r>
              <a:rPr lang="en-US" sz="4400" dirty="0"/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969856" y="5812067"/>
                <a:ext cx="3543010" cy="21889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d>
                        <m:dPr>
                          <m:begChr m:val="{"/>
                          <m:endChr m:val=""/>
                          <m:ctrlPr>
                            <a:rPr lang="en-GB" sz="48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480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4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4800" b="0" i="1" smtClean="0">
                                  <a:latin typeface="Cambria Math"/>
                                </a:rPr>
                                <m:t>=1400</m:t>
                              </m:r>
                            </m:e>
                            <m:e>
                              <m:r>
                                <a:rPr lang="en-US" sz="48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4800" b="0" i="1" smtClean="0">
                                  <a:latin typeface="Cambria Math"/>
                                </a:rPr>
                                <m:t>=800</m:t>
                              </m:r>
                            </m:e>
                          </m:eqArr>
                          <m:r>
                            <a:rPr lang="en-US" sz="4800" b="0" i="1" smtClean="0">
                              <a:latin typeface="Cambria Math"/>
                            </a:rPr>
                            <m:t>.</m:t>
                          </m:r>
                        </m:e>
                      </m:d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9856" y="5812067"/>
                <a:ext cx="3543010" cy="2188933"/>
              </a:xfrm>
              <a:prstGeom prst="rect">
                <a:avLst/>
              </a:prstGeom>
              <a:blipFill rotWithShape="1">
                <a:blip r:embed="rId4"/>
                <a:stretch>
                  <a:fillRect r="-1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/>
              <p:cNvSpPr/>
              <p:nvPr/>
            </p:nvSpPr>
            <p:spPr>
              <a:xfrm>
                <a:off x="7870069" y="5788731"/>
                <a:ext cx="4708543" cy="14502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d>
                        <m:dPr>
                          <m:begChr m:val="{"/>
                          <m:endChr m:val=""/>
                          <m:ctrlPr>
                            <a:rPr lang="en-GB" sz="4800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48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4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4800" i="1">
                                  <a:latin typeface="Cambria Math"/>
                                </a:rPr>
                                <m:t>=1300</m:t>
                              </m:r>
                            </m:e>
                            <m:e>
                              <m:r>
                                <a:rPr lang="en-US" sz="48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4800" i="1">
                                  <a:latin typeface="Cambria Math"/>
                                </a:rPr>
                                <m:t>=900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0069" y="5788731"/>
                <a:ext cx="4708543" cy="145026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/>
              <p:cNvSpPr/>
              <p:nvPr/>
            </p:nvSpPr>
            <p:spPr>
              <a:xfrm>
                <a:off x="12925411" y="5788731"/>
                <a:ext cx="4741244" cy="14502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d>
                        <m:dPr>
                          <m:begChr m:val="{"/>
                          <m:endChr m:val=""/>
                          <m:ctrlPr>
                            <a:rPr lang="en-GB" sz="4800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48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4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4800" i="1">
                                  <a:latin typeface="Cambria Math"/>
                                </a:rPr>
                                <m:t>=600</m:t>
                              </m:r>
                            </m:e>
                            <m:e>
                              <m:r>
                                <a:rPr lang="en-US" sz="48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4800" i="1">
                                  <a:latin typeface="Cambria Math"/>
                                </a:rPr>
                                <m:t>=1600</m:t>
                              </m:r>
                            </m:e>
                          </m:eqArr>
                        </m:e>
                      </m:d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5411" y="5788731"/>
                <a:ext cx="4741244" cy="145026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/>
              <p:cNvSpPr/>
              <p:nvPr/>
            </p:nvSpPr>
            <p:spPr>
              <a:xfrm>
                <a:off x="18559902" y="5712531"/>
                <a:ext cx="4023461" cy="14502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d>
                        <m:dPr>
                          <m:begChr m:val="{"/>
                          <m:endChr m:val=""/>
                          <m:ctrlPr>
                            <a:rPr lang="en-GB" sz="4800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48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4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4800" i="1">
                                  <a:latin typeface="Cambria Math"/>
                                </a:rPr>
                                <m:t>=800</m:t>
                              </m:r>
                            </m:e>
                            <m:e>
                              <m:r>
                                <a:rPr lang="en-US" sz="48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4800" i="1">
                                  <a:latin typeface="Cambria Math"/>
                                </a:rPr>
                                <m:t>=1400</m:t>
                              </m:r>
                            </m:e>
                          </m:eqArr>
                        </m:e>
                      </m:d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vi-VN" sz="4800" dirty="0"/>
              </a:p>
            </p:txBody>
          </p:sp>
        </mc:Choice>
        <mc:Fallback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59902" y="5712531"/>
                <a:ext cx="4023461" cy="145026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xmlns="" id="{CD3AFA5A-4934-4FF4-BBE2-95486ED925FF}"/>
                  </a:ext>
                </a:extLst>
              </p:cNvPr>
              <p:cNvSpPr/>
              <p:nvPr/>
            </p:nvSpPr>
            <p:spPr>
              <a:xfrm>
                <a:off x="2298477" y="9067800"/>
                <a:ext cx="18154515" cy="36869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 smtClean="0">
                    <a:sym typeface="Symbol"/>
                  </a:rPr>
                  <a:t></a:t>
                </a:r>
                <a:r>
                  <a:rPr lang="en-US" sz="4800" dirty="0"/>
                  <a:t> x (đ): </a:t>
                </a:r>
                <a:r>
                  <a:rPr lang="en-US" sz="4800" dirty="0" err="1"/>
                  <a:t>giá</a:t>
                </a:r>
                <a:r>
                  <a:rPr lang="en-US" sz="4800" dirty="0"/>
                  <a:t> </a:t>
                </a:r>
                <a:r>
                  <a:rPr lang="en-US" sz="4800" dirty="0" err="1"/>
                  <a:t>tiền</a:t>
                </a:r>
                <a:r>
                  <a:rPr lang="en-US" sz="4800" dirty="0"/>
                  <a:t> </a:t>
                </a:r>
                <a:r>
                  <a:rPr lang="en-US" sz="4800" dirty="0" err="1"/>
                  <a:t>một</a:t>
                </a:r>
                <a:r>
                  <a:rPr lang="en-US" sz="4800" dirty="0"/>
                  <a:t> </a:t>
                </a:r>
                <a:r>
                  <a:rPr lang="en-US" sz="4800" dirty="0" err="1"/>
                  <a:t>quả</a:t>
                </a:r>
                <a:r>
                  <a:rPr lang="en-US" sz="4800" dirty="0"/>
                  <a:t> </a:t>
                </a:r>
                <a:r>
                  <a:rPr lang="en-US" sz="4800" dirty="0" err="1"/>
                  <a:t>quýt</a:t>
                </a:r>
                <a:endParaRPr lang="en-US" sz="4800" dirty="0"/>
              </a:p>
              <a:p>
                <a:r>
                  <a:rPr lang="en-US" sz="4800" dirty="0"/>
                  <a:t>  y (đ): </a:t>
                </a:r>
                <a:r>
                  <a:rPr lang="en-US" sz="4800" dirty="0" err="1"/>
                  <a:t>giá</a:t>
                </a:r>
                <a:r>
                  <a:rPr lang="en-US" sz="4800" dirty="0"/>
                  <a:t> </a:t>
                </a:r>
                <a:r>
                  <a:rPr lang="en-US" sz="4800" dirty="0" err="1"/>
                  <a:t>tiền</a:t>
                </a:r>
                <a:r>
                  <a:rPr lang="en-US" sz="4800" dirty="0"/>
                  <a:t> </a:t>
                </a:r>
                <a:r>
                  <a:rPr lang="en-US" sz="4800" dirty="0" err="1"/>
                  <a:t>một</a:t>
                </a:r>
                <a:r>
                  <a:rPr lang="en-US" sz="4800" dirty="0"/>
                  <a:t> </a:t>
                </a:r>
                <a:r>
                  <a:rPr lang="en-US" sz="4800" dirty="0" err="1"/>
                  <a:t>quả</a:t>
                </a:r>
                <a:r>
                  <a:rPr lang="en-US" sz="4800" dirty="0"/>
                  <a:t> cam</a:t>
                </a:r>
              </a:p>
              <a:p>
                <a:r>
                  <a:rPr lang="en-US" sz="4800" dirty="0" smtClean="0">
                    <a:cs typeface="Arial" panose="020B0604020202020204" pitchFamily="34" charset="0"/>
                  </a:rPr>
                  <a:t>Ta </a:t>
                </a:r>
                <a:r>
                  <a:rPr lang="en-US" sz="4800" dirty="0" err="1" smtClean="0">
                    <a:cs typeface="Arial" panose="020B0604020202020204" pitchFamily="34" charset="0"/>
                  </a:rPr>
                  <a:t>có</a:t>
                </a:r>
                <a:r>
                  <a:rPr lang="en-US" sz="4800" dirty="0" smtClean="0">
                    <a:cs typeface="Arial" panose="020B0604020202020204" pitchFamily="34" charset="0"/>
                  </a:rPr>
                  <a:t> </a:t>
                </a:r>
                <a:r>
                  <a:rPr lang="en-US" sz="4800" dirty="0" err="1" smtClean="0">
                    <a:cs typeface="Arial" panose="020B0604020202020204" pitchFamily="34" charset="0"/>
                  </a:rPr>
                  <a:t>hệ</a:t>
                </a:r>
                <a:r>
                  <a:rPr lang="en-US" sz="4800" dirty="0" smtClean="0">
                    <a:cs typeface="Arial" panose="020B0604020202020204" pitchFamily="34" charset="0"/>
                  </a:rPr>
                  <a:t> </a:t>
                </a:r>
                <a:r>
                  <a:rPr lang="en-US" sz="4800" dirty="0" err="1" smtClean="0">
                    <a:cs typeface="Arial" panose="020B0604020202020204" pitchFamily="34" charset="0"/>
                  </a:rPr>
                  <a:t>phương</a:t>
                </a:r>
                <a:r>
                  <a:rPr lang="en-US" sz="4800" dirty="0" smtClean="0">
                    <a:cs typeface="Arial" panose="020B0604020202020204" pitchFamily="34" charset="0"/>
                  </a:rPr>
                  <a:t> </a:t>
                </a:r>
                <a:r>
                  <a:rPr lang="en-US" sz="4800" dirty="0" err="1" smtClean="0">
                    <a:cs typeface="Arial" panose="020B0604020202020204" pitchFamily="34" charset="0"/>
                  </a:rPr>
                  <a:t>trình</a:t>
                </a:r>
                <a:r>
                  <a:rPr lang="en-US" sz="4800" dirty="0" smtClean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vi-VN" sz="48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vi-VN" sz="4800" i="1"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en-US" sz="4800" i="1">
                                <a:latin typeface="Cambria Math"/>
                                <a:cs typeface="Arial" panose="020B0604020202020204" pitchFamily="34" charset="0"/>
                              </a:rPr>
                              <m:t>10</m:t>
                            </m:r>
                            <m:r>
                              <a:rPr lang="en-US" sz="4800" i="1">
                                <a:latin typeface="Cambria Math"/>
                                <a:cs typeface="Arial" panose="020B0604020202020204" pitchFamily="34" charset="0"/>
                              </a:rPr>
                              <m:t>𝑥</m:t>
                            </m:r>
                            <m:r>
                              <a:rPr lang="en-US" sz="4800" i="1">
                                <a:latin typeface="Cambria Math"/>
                                <a:cs typeface="Arial" panose="020B0604020202020204" pitchFamily="34" charset="0"/>
                              </a:rPr>
                              <m:t>+7</m:t>
                            </m:r>
                            <m:r>
                              <a:rPr lang="en-US" sz="4800" i="1">
                                <a:latin typeface="Cambria Math"/>
                                <a:cs typeface="Arial" panose="020B0604020202020204" pitchFamily="34" charset="0"/>
                              </a:rPr>
                              <m:t>𝑦</m:t>
                            </m:r>
                            <m:r>
                              <a:rPr lang="en-US" sz="4800" i="1">
                                <a:latin typeface="Cambria Math"/>
                                <a:cs typeface="Arial" panose="020B0604020202020204" pitchFamily="34" charset="0"/>
                              </a:rPr>
                              <m:t>=17800</m:t>
                            </m:r>
                          </m:e>
                          <m:e>
                            <m:r>
                              <a:rPr lang="en-US" sz="4800" i="1">
                                <a:latin typeface="Cambria Math"/>
                                <a:cs typeface="Arial" panose="020B0604020202020204" pitchFamily="34" charset="0"/>
                              </a:rPr>
                              <m:t>12</m:t>
                            </m:r>
                            <m:r>
                              <a:rPr lang="en-US" sz="4800" i="1">
                                <a:latin typeface="Cambria Math"/>
                                <a:cs typeface="Arial" panose="020B0604020202020204" pitchFamily="34" charset="0"/>
                              </a:rPr>
                              <m:t>𝑥</m:t>
                            </m:r>
                            <m:r>
                              <a:rPr lang="en-US" sz="4800" i="1">
                                <a:latin typeface="Cambria Math"/>
                                <a:cs typeface="Arial" panose="020B0604020202020204" pitchFamily="34" charset="0"/>
                              </a:rPr>
                              <m:t>+6</m:t>
                            </m:r>
                            <m:r>
                              <a:rPr lang="en-US" sz="4800" i="1">
                                <a:latin typeface="Cambria Math"/>
                                <a:cs typeface="Arial" panose="020B0604020202020204" pitchFamily="34" charset="0"/>
                              </a:rPr>
                              <m:t>𝑦</m:t>
                            </m:r>
                            <m:r>
                              <a:rPr lang="en-US" sz="4800" i="1">
                                <a:latin typeface="Cambria Math"/>
                                <a:cs typeface="Arial" panose="020B0604020202020204" pitchFamily="34" charset="0"/>
                              </a:rPr>
                              <m:t>=18000</m:t>
                            </m:r>
                          </m:e>
                        </m:eqArr>
                      </m:e>
                    </m:d>
                  </m:oMath>
                </a14:m>
                <a:endParaRPr lang="en-US" sz="4800" dirty="0" smtClean="0">
                  <a:sym typeface="Symbol"/>
                </a:endParaRPr>
              </a:p>
              <a:p>
                <a:r>
                  <a:rPr lang="en-US" sz="4800" dirty="0" err="1" smtClean="0">
                    <a:sym typeface="Symbol"/>
                  </a:rPr>
                  <a:t>Giải</a:t>
                </a:r>
                <a:r>
                  <a:rPr lang="en-US" sz="4800" dirty="0" smtClean="0">
                    <a:sym typeface="Symbol"/>
                  </a:rPr>
                  <a:t> </a:t>
                </a:r>
                <a:r>
                  <a:rPr lang="en-US" sz="4800" dirty="0" err="1" smtClean="0">
                    <a:sym typeface="Symbol"/>
                  </a:rPr>
                  <a:t>hệ</a:t>
                </a:r>
                <a:r>
                  <a:rPr lang="en-US" sz="4800" dirty="0" smtClean="0">
                    <a:sym typeface="Symbol"/>
                  </a:rPr>
                  <a:t> ta </a:t>
                </a:r>
                <a:r>
                  <a:rPr lang="en-US" sz="4800" dirty="0" err="1" smtClean="0">
                    <a:sym typeface="Symbol"/>
                  </a:rPr>
                  <a:t>được</a:t>
                </a:r>
                <a:r>
                  <a:rPr lang="en-US" sz="4800" dirty="0" smtClean="0">
                    <a:sym typeface="Symbol"/>
                  </a:rPr>
                  <a:t> </a:t>
                </a:r>
                <a:r>
                  <a:rPr lang="en-US" sz="4800" dirty="0" smtClean="0"/>
                  <a:t>x </a:t>
                </a:r>
                <a:r>
                  <a:rPr lang="en-US" sz="4800" dirty="0"/>
                  <a:t>= 800, y = </a:t>
                </a:r>
                <a:r>
                  <a:rPr lang="en-US" sz="4800" dirty="0" smtClean="0"/>
                  <a:t>1400</a:t>
                </a:r>
                <a:endParaRPr lang="en-US" sz="48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D3AFA5A-4934-4FF4-BBE2-95486ED925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8477" y="9067800"/>
                <a:ext cx="18154515" cy="3686971"/>
              </a:xfrm>
              <a:prstGeom prst="rect">
                <a:avLst/>
              </a:prstGeom>
              <a:blipFill rotWithShape="1">
                <a:blip r:embed="rId8"/>
                <a:stretch>
                  <a:fillRect l="-1511" t="-4470" b="-7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9265173" y="4681282"/>
            <a:ext cx="18473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18563106" y="5867400"/>
            <a:ext cx="1072553" cy="1072553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56186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19" grpId="0"/>
      <p:bldP spid="2" grpId="0"/>
      <p:bldP spid="53" grpId="0"/>
      <p:bldP spid="54" grpId="0"/>
      <p:bldP spid="55" grpId="0"/>
      <p:bldP spid="51" grpId="0"/>
      <p:bldP spid="5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1143000" y="2402233"/>
            <a:ext cx="23567119" cy="4558096"/>
            <a:chOff x="134375" y="2370447"/>
            <a:chExt cx="22200057" cy="3985631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34375" y="2370447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r>
                <a:rPr lang="en-US" sz="6600" dirty="0" smtClean="0">
                  <a:solidFill>
                    <a:srgbClr val="FF0000"/>
                  </a:solidFill>
                </a:rPr>
                <a:t>BÀI TẬP VỀ NHÀ: HOÀN THÀNH BÀI TẬP TRONG SGK</a:t>
              </a:r>
            </a:p>
            <a:p>
              <a:pPr algn="ctr" defTabSz="2177060">
                <a:defRPr/>
              </a:pPr>
              <a:r>
                <a:rPr lang="en-US" sz="6600" dirty="0" smtClean="0">
                  <a:solidFill>
                    <a:srgbClr val="FF0000"/>
                  </a:solidFill>
                </a:rPr>
                <a:t>TIẾT </a:t>
              </a:r>
              <a:r>
                <a:rPr lang="en-US" sz="6600" dirty="0">
                  <a:solidFill>
                    <a:srgbClr val="FF0000"/>
                  </a:solidFill>
                </a:rPr>
                <a:t>HỌC KẾT THÚC </a:t>
              </a:r>
            </a:p>
            <a:p>
              <a:pPr algn="ctr" defTabSz="2177060">
                <a:defRPr/>
              </a:pPr>
              <a:r>
                <a:rPr lang="en-US" sz="6600" dirty="0" err="1">
                  <a:solidFill>
                    <a:srgbClr val="FF0000"/>
                  </a:solidFill>
                </a:rPr>
                <a:t>TRÂN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TRỌNG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CÁM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ƠN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CÁC</a:t>
              </a:r>
              <a:r>
                <a:rPr lang="en-US" sz="6600" dirty="0">
                  <a:solidFill>
                    <a:srgbClr val="FF0000"/>
                  </a:solidFill>
                </a:rPr>
                <a:t> EM </a:t>
              </a:r>
              <a:r>
                <a:rPr lang="en-US" sz="6600" dirty="0" err="1">
                  <a:solidFill>
                    <a:srgbClr val="FF0000"/>
                  </a:solidFill>
                </a:rPr>
                <a:t>HỌC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SINH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ĐÃ</a:t>
              </a:r>
              <a:r>
                <a:rPr lang="en-US" sz="6600" dirty="0">
                  <a:solidFill>
                    <a:srgbClr val="FF0000"/>
                  </a:solidFill>
                </a:rPr>
                <a:t> THEO </a:t>
              </a:r>
              <a:r>
                <a:rPr lang="en-US" sz="6600" dirty="0" err="1">
                  <a:solidFill>
                    <a:srgbClr val="FF0000"/>
                  </a:solidFill>
                </a:rPr>
                <a:t>DÕI</a:t>
              </a:r>
              <a:endParaRPr lang="en-US" sz="6600" dirty="0">
                <a:solidFill>
                  <a:srgbClr val="FF0000"/>
                </a:solidFill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5733" y="2729017"/>
              <a:ext cx="540571" cy="858986"/>
              <a:chOff x="539751" y="1836907"/>
              <a:chExt cx="726223" cy="987296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</p:grpSp>
      </p:grpSp>
      <p:sp>
        <p:nvSpPr>
          <p:cNvPr id="3" name="Rectangle 2"/>
          <p:cNvSpPr/>
          <p:nvPr/>
        </p:nvSpPr>
        <p:spPr>
          <a:xfrm>
            <a:off x="9265173" y="4681282"/>
            <a:ext cx="18473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3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04557119-89B4-4720-BD97-FFC9FE309F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2893275"/>
              </p:ext>
            </p:extLst>
          </p:nvPr>
        </p:nvGraphicFramePr>
        <p:xfrm>
          <a:off x="1143000" y="4191000"/>
          <a:ext cx="23241000" cy="8246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13D08B5-3EAF-4471-9077-E889355E1E0B}"/>
              </a:ext>
            </a:extLst>
          </p:cNvPr>
          <p:cNvSpPr txBox="1"/>
          <p:nvPr/>
        </p:nvSpPr>
        <p:spPr>
          <a:xfrm>
            <a:off x="1352550" y="2200070"/>
            <a:ext cx="21678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I. </a:t>
            </a:r>
            <a:r>
              <a:rPr lang="vi-VN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PHƯƠNG TRÌNH VÀ HỆ HAI PHƯƠNG TRÌNH BẬC NHẤT HAI ẨN</a:t>
            </a:r>
            <a:endParaRPr lang="en-US" sz="4800" b="1" dirty="0">
              <a:solidFill>
                <a:srgbClr val="135F8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7D0830B8-D02F-4BD3-9B18-8D8EADAA8B97}"/>
              </a:ext>
            </a:extLst>
          </p:cNvPr>
          <p:cNvSpPr/>
          <p:nvPr/>
        </p:nvSpPr>
        <p:spPr>
          <a:xfrm>
            <a:off x="1562100" y="4953000"/>
            <a:ext cx="2743200" cy="6324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solidFill>
                  <a:schemeClr val="bg1"/>
                </a:solidFill>
              </a:rPr>
              <a:t>Nội</a:t>
            </a:r>
            <a:r>
              <a:rPr lang="en-US" sz="8000" dirty="0">
                <a:solidFill>
                  <a:schemeClr val="bg1"/>
                </a:solidFill>
              </a:rPr>
              <a:t> dung</a:t>
            </a:r>
          </a:p>
        </p:txBody>
      </p:sp>
    </p:spTree>
    <p:extLst>
      <p:ext uri="{BB962C8B-B14F-4D97-AF65-F5344CB8AC3E}">
        <p14:creationId xmlns:p14="http://schemas.microsoft.com/office/powerpoint/2010/main" val="394508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Badge Question Mark">
            <a:extLst>
              <a:ext uri="{FF2B5EF4-FFF2-40B4-BE49-F238E27FC236}">
                <a16:creationId xmlns:a16="http://schemas.microsoft.com/office/drawing/2014/main" xmlns="" id="{A3462E76-F86F-40EB-A39C-7B88F2455F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076451" y="2971801"/>
            <a:ext cx="2133599" cy="2133599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49A96EA1-AFD4-4B2F-92D3-192A6CF9D2F0}"/>
              </a:ext>
            </a:extLst>
          </p:cNvPr>
          <p:cNvSpPr/>
          <p:nvPr/>
        </p:nvSpPr>
        <p:spPr>
          <a:xfrm>
            <a:off x="4114800" y="3124199"/>
            <a:ext cx="17373600" cy="1752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/>
              <a:t>Hãy</a:t>
            </a:r>
            <a:r>
              <a:rPr lang="en-US" sz="6600" dirty="0"/>
              <a:t> </a:t>
            </a:r>
            <a:r>
              <a:rPr lang="en-US" sz="6600" dirty="0" err="1"/>
              <a:t>nêu</a:t>
            </a:r>
            <a:r>
              <a:rPr lang="en-US" sz="6600" dirty="0"/>
              <a:t> </a:t>
            </a:r>
            <a:r>
              <a:rPr lang="en-US" sz="6600" dirty="0" err="1"/>
              <a:t>ví</a:t>
            </a:r>
            <a:r>
              <a:rPr lang="en-US" sz="6600" dirty="0"/>
              <a:t> </a:t>
            </a:r>
            <a:r>
              <a:rPr lang="en-US" sz="6600" dirty="0" err="1"/>
              <a:t>dụ</a:t>
            </a:r>
            <a:r>
              <a:rPr lang="en-US" sz="6600" dirty="0"/>
              <a:t> </a:t>
            </a:r>
            <a:r>
              <a:rPr lang="en-US" sz="6600" dirty="0" err="1"/>
              <a:t>về</a:t>
            </a:r>
            <a:r>
              <a:rPr lang="en-US" sz="6600" dirty="0"/>
              <a:t> </a:t>
            </a:r>
            <a:r>
              <a:rPr lang="en-US" sz="6600" dirty="0" err="1"/>
              <a:t>phương</a:t>
            </a:r>
            <a:r>
              <a:rPr lang="en-US" sz="6600" dirty="0"/>
              <a:t> </a:t>
            </a:r>
            <a:r>
              <a:rPr lang="en-US" sz="6600" dirty="0" err="1"/>
              <a:t>trình</a:t>
            </a:r>
            <a:r>
              <a:rPr lang="en-US" sz="6600" dirty="0"/>
              <a:t> </a:t>
            </a:r>
            <a:r>
              <a:rPr lang="en-US" sz="6600" dirty="0" err="1"/>
              <a:t>bậc</a:t>
            </a:r>
            <a:r>
              <a:rPr lang="en-US" sz="6600" dirty="0"/>
              <a:t> </a:t>
            </a:r>
            <a:r>
              <a:rPr lang="en-US" sz="6600" dirty="0" err="1"/>
              <a:t>nhất</a:t>
            </a:r>
            <a:r>
              <a:rPr lang="en-US" sz="6600" dirty="0"/>
              <a:t> </a:t>
            </a:r>
            <a:r>
              <a:rPr lang="en-US" sz="6600" dirty="0" err="1"/>
              <a:t>hai</a:t>
            </a:r>
            <a:r>
              <a:rPr lang="en-US" sz="6600" dirty="0"/>
              <a:t> </a:t>
            </a:r>
            <a:r>
              <a:rPr lang="en-US" sz="6600" dirty="0" err="1"/>
              <a:t>ẩn</a:t>
            </a:r>
            <a:r>
              <a:rPr lang="en-US" sz="6600" dirty="0"/>
              <a:t>?</a:t>
            </a:r>
          </a:p>
        </p:txBody>
      </p:sp>
      <p:pic>
        <p:nvPicPr>
          <p:cNvPr id="12" name="Graphic 11" descr="Badge Tick">
            <a:extLst>
              <a:ext uri="{FF2B5EF4-FFF2-40B4-BE49-F238E27FC236}">
                <a16:creationId xmlns:a16="http://schemas.microsoft.com/office/drawing/2014/main" xmlns="" id="{1C23A6C2-690D-45DF-8C72-69DAB74840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010399" y="6248400"/>
            <a:ext cx="1981200" cy="1981200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3CB44C91-DD61-4A77-BE64-B6EF53935948}"/>
              </a:ext>
            </a:extLst>
          </p:cNvPr>
          <p:cNvSpPr/>
          <p:nvPr/>
        </p:nvSpPr>
        <p:spPr>
          <a:xfrm>
            <a:off x="8839199" y="5912644"/>
            <a:ext cx="7467601" cy="265271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6600" dirty="0"/>
              <a:t>2x-5y=7</a:t>
            </a:r>
          </a:p>
          <a:p>
            <a:pPr algn="ctr">
              <a:lnSpc>
                <a:spcPct val="150000"/>
              </a:lnSpc>
            </a:pPr>
            <a:r>
              <a:rPr lang="en-US" sz="6600" dirty="0"/>
              <a:t>-x+2y=10</a:t>
            </a:r>
          </a:p>
        </p:txBody>
      </p:sp>
    </p:spTree>
    <p:extLst>
      <p:ext uri="{BB962C8B-B14F-4D97-AF65-F5344CB8AC3E}">
        <p14:creationId xmlns:p14="http://schemas.microsoft.com/office/powerpoint/2010/main" val="420628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26"/>
          <p:cNvGrpSpPr/>
          <p:nvPr/>
        </p:nvGrpSpPr>
        <p:grpSpPr>
          <a:xfrm>
            <a:off x="1610733" y="1657734"/>
            <a:ext cx="17618498" cy="1569660"/>
            <a:chOff x="7459670" y="7265952"/>
            <a:chExt cx="25582474" cy="1569866"/>
          </a:xfrm>
        </p:grpSpPr>
        <p:sp>
          <p:nvSpPr>
            <p:cNvPr id="44" name="TextBox 43"/>
            <p:cNvSpPr txBox="1"/>
            <p:nvPr/>
          </p:nvSpPr>
          <p:spPr>
            <a:xfrm>
              <a:off x="9253433" y="7265952"/>
              <a:ext cx="23788711" cy="15698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ÔN TẬP VỀ PHƯƠNG TRÌNH VÀ HỆ PHƯƠNG TRÌNH BẬC NHẤT HAI ẨN</a:t>
              </a:r>
            </a:p>
          </p:txBody>
        </p:sp>
        <p:grpSp>
          <p:nvGrpSpPr>
            <p:cNvPr id="46" name="Group 27"/>
            <p:cNvGrpSpPr/>
            <p:nvPr/>
          </p:nvGrpSpPr>
          <p:grpSpPr>
            <a:xfrm>
              <a:off x="7459670" y="7437041"/>
              <a:ext cx="1381119" cy="805350"/>
              <a:chOff x="7459669" y="7437042"/>
              <a:chExt cx="1381119" cy="805350"/>
            </a:xfrm>
          </p:grpSpPr>
          <p:sp>
            <p:nvSpPr>
              <p:cNvPr id="4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29"/>
              <p:cNvGrpSpPr/>
              <p:nvPr/>
            </p:nvGrpSpPr>
            <p:grpSpPr>
              <a:xfrm>
                <a:off x="7469188" y="7437042"/>
                <a:ext cx="1371600" cy="805350"/>
                <a:chOff x="7469188" y="7437042"/>
                <a:chExt cx="1371600" cy="805350"/>
              </a:xfrm>
            </p:grpSpPr>
            <p:sp>
              <p:nvSpPr>
                <p:cNvPr id="49" name="Round Same Side Corner Rectangle 48"/>
                <p:cNvSpPr/>
                <p:nvPr/>
              </p:nvSpPr>
              <p:spPr>
                <a:xfrm rot="5400000">
                  <a:off x="7789228" y="7117002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7905079" y="7488240"/>
                  <a:ext cx="654520" cy="7541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798103"/>
              </p:ext>
            </p:extLst>
          </p:nvPr>
        </p:nvGraphicFramePr>
        <p:xfrm>
          <a:off x="5746750" y="2507045"/>
          <a:ext cx="1905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4" imgW="190440" imgH="126720" progId="Equation.DSMT4">
                  <p:embed/>
                </p:oleObj>
              </mc:Choice>
              <mc:Fallback>
                <p:oleObj name="Equation" r:id="rId4" imgW="190440" imgH="12672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46750" y="2507045"/>
                        <a:ext cx="190500" cy="12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">
            <a:extLst>
              <a:ext uri="{FF2B5EF4-FFF2-40B4-BE49-F238E27FC236}">
                <a16:creationId xmlns:a16="http://schemas.microsoft.com/office/drawing/2014/main" xmlns="" id="{2CA98350-38AE-4001-BFF2-81CD5B52A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0006" y="3027963"/>
            <a:ext cx="1134065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6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Phương trình bậc nhất hai ẩn: </a:t>
            </a:r>
            <a:r>
              <a:rPr lang="en-US" altLang="en-US" sz="6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xmlns="" id="{22C59018-F977-4B4A-955C-F2DAB812A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1122" y="3858600"/>
            <a:ext cx="22462878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6000" b="1" i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    ax + by = c (1)</a:t>
            </a:r>
          </a:p>
          <a:p>
            <a:pPr>
              <a:lnSpc>
                <a:spcPct val="150000"/>
              </a:lnSpc>
              <a:defRPr/>
            </a:pPr>
            <a:r>
              <a:rPr lang="en-US" sz="6000" b="1" i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ó</a:t>
            </a:r>
            <a:r>
              <a:rPr lang="en-US" sz="6000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: a, b, c </a:t>
            </a:r>
            <a:r>
              <a:rPr lang="en-US" sz="6000" i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6000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i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6000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i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6000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i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6000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; a, b </a:t>
            </a:r>
            <a:r>
              <a:rPr lang="en-US" sz="6000" i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6000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6000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6000" i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ồng</a:t>
            </a:r>
            <a:r>
              <a:rPr lang="en-US" sz="6000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i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6000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i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6000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0.</a:t>
            </a:r>
          </a:p>
          <a:p>
            <a:pPr>
              <a:spcBef>
                <a:spcPct val="50000"/>
              </a:spcBef>
              <a:defRPr/>
            </a:pP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12">
            <a:extLst>
              <a:ext uri="{FF2B5EF4-FFF2-40B4-BE49-F238E27FC236}">
                <a16:creationId xmlns:a16="http://schemas.microsoft.com/office/drawing/2014/main" xmlns="" id="{1A67D4FE-C0C2-4C15-8022-6AA03806B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4418" y="6917498"/>
            <a:ext cx="12847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en-US" sz="4800" dirty="0">
                <a:latin typeface="+mj-lt"/>
                <a:cs typeface="Times New Roman" panose="02020603050405020304" pitchFamily="18" charset="0"/>
              </a:rPr>
              <a:t>Ví dụ</a:t>
            </a:r>
            <a:r>
              <a:rPr lang="en-US" altLang="en-US" sz="4800" dirty="0">
                <a:latin typeface="+mj-lt"/>
                <a:cs typeface="Times New Roman" panose="02020603050405020304" pitchFamily="18" charset="0"/>
              </a:rPr>
              <a:t> 1</a:t>
            </a:r>
            <a:r>
              <a:rPr lang="vi-VN" altLang="en-US" sz="4800" dirty="0">
                <a:latin typeface="+mj-lt"/>
                <a:cs typeface="Times New Roman" panose="02020603050405020304" pitchFamily="18" charset="0"/>
              </a:rPr>
              <a:t>: </a:t>
            </a:r>
            <a:r>
              <a:rPr lang="en-US" altLang="en-US" sz="4800" dirty="0" smtClean="0">
                <a:latin typeface="+mj-lt"/>
                <a:cs typeface="Times New Roman" panose="02020603050405020304" pitchFamily="18" charset="0"/>
              </a:rPr>
              <a:t>Cho p</a:t>
            </a:r>
            <a:r>
              <a:rPr lang="vi-VN" altLang="en-US" sz="4800" dirty="0" smtClean="0">
                <a:latin typeface="+mj-lt"/>
                <a:cs typeface="Times New Roman" panose="02020603050405020304" pitchFamily="18" charset="0"/>
              </a:rPr>
              <a:t>hương </a:t>
            </a:r>
            <a:r>
              <a:rPr lang="vi-VN" altLang="en-US" sz="4800" dirty="0">
                <a:latin typeface="+mj-lt"/>
                <a:cs typeface="Times New Roman" panose="02020603050405020304" pitchFamily="18" charset="0"/>
              </a:rPr>
              <a:t>trình</a:t>
            </a:r>
            <a:r>
              <a:rPr lang="en-US" altLang="en-US" sz="4800" dirty="0">
                <a:latin typeface="+mj-lt"/>
                <a:cs typeface="Times New Roman" panose="02020603050405020304" pitchFamily="18" charset="0"/>
              </a:rPr>
              <a:t>: 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3</a:t>
            </a:r>
            <a:r>
              <a:rPr lang="en-US" altLang="en-US" sz="4800" i="1" dirty="0">
                <a:latin typeface="+mj-lt"/>
                <a:cs typeface="Arial" panose="020B0604020202020204" pitchFamily="34" charset="0"/>
              </a:rPr>
              <a:t>x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- 2</a:t>
            </a:r>
            <a:r>
              <a:rPr lang="en-US" altLang="en-US" sz="4800" i="1" dirty="0">
                <a:latin typeface="+mj-lt"/>
                <a:cs typeface="Arial" panose="020B0604020202020204" pitchFamily="34" charset="0"/>
              </a:rPr>
              <a:t>y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= 7 </a:t>
            </a:r>
            <a:endParaRPr lang="vi-VN" altLang="en-US" sz="48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xmlns="" id="{0C1DB9EC-9262-4C68-9A93-4DA17E01C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7073" y="7988649"/>
            <a:ext cx="181597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a) </a:t>
            </a:r>
            <a:r>
              <a:rPr lang="en-US" altLang="en-US" sz="4800" dirty="0" err="1">
                <a:latin typeface="+mj-lt"/>
                <a:cs typeface="Arial" panose="020B0604020202020204" pitchFamily="34" charset="0"/>
              </a:rPr>
              <a:t>Cặp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4800" dirty="0" err="1">
                <a:latin typeface="+mj-lt"/>
                <a:cs typeface="Arial" panose="020B0604020202020204" pitchFamily="34" charset="0"/>
              </a:rPr>
              <a:t>số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(1;-2) </a:t>
            </a:r>
            <a:r>
              <a:rPr lang="en-US" altLang="en-US" sz="4800" dirty="0" err="1">
                <a:latin typeface="+mj-lt"/>
                <a:cs typeface="Arial" panose="020B0604020202020204" pitchFamily="34" charset="0"/>
              </a:rPr>
              <a:t>có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4800" dirty="0" err="1">
                <a:latin typeface="+mj-lt"/>
                <a:cs typeface="Arial" panose="020B0604020202020204" pitchFamily="34" charset="0"/>
              </a:rPr>
              <a:t>phải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4800" dirty="0" err="1">
                <a:latin typeface="+mj-lt"/>
                <a:cs typeface="Arial" panose="020B0604020202020204" pitchFamily="34" charset="0"/>
              </a:rPr>
              <a:t>là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4800" dirty="0" err="1">
                <a:latin typeface="+mj-lt"/>
                <a:cs typeface="Arial" panose="020B0604020202020204" pitchFamily="34" charset="0"/>
              </a:rPr>
              <a:t>một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4800" dirty="0" err="1">
                <a:latin typeface="+mj-lt"/>
                <a:cs typeface="Arial" panose="020B0604020202020204" pitchFamily="34" charset="0"/>
              </a:rPr>
              <a:t>nghiệm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4800" dirty="0" err="1">
                <a:latin typeface="+mj-lt"/>
                <a:cs typeface="Arial" panose="020B0604020202020204" pitchFamily="34" charset="0"/>
              </a:rPr>
              <a:t>của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4800" dirty="0" err="1">
                <a:latin typeface="+mj-lt"/>
                <a:cs typeface="Arial" panose="020B0604020202020204" pitchFamily="34" charset="0"/>
              </a:rPr>
              <a:t>phương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4800" dirty="0" err="1">
                <a:latin typeface="+mj-lt"/>
                <a:cs typeface="Arial" panose="020B0604020202020204" pitchFamily="34" charset="0"/>
              </a:rPr>
              <a:t>trình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4800" dirty="0" err="1">
                <a:latin typeface="+mj-lt"/>
                <a:cs typeface="Arial" panose="020B0604020202020204" pitchFamily="34" charset="0"/>
              </a:rPr>
              <a:t>không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? </a:t>
            </a:r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xmlns="" id="{4E740D7C-71AE-4056-9370-04B8E3137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0733" y="9313502"/>
            <a:ext cx="16230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dirty="0">
                <a:latin typeface="+mj-lt"/>
                <a:cs typeface="Arial" panose="020B0604020202020204" pitchFamily="34" charset="0"/>
              </a:rPr>
              <a:t>b) </a:t>
            </a:r>
            <a:r>
              <a:rPr lang="en-US" altLang="en-US" sz="4800" dirty="0" err="1">
                <a:latin typeface="+mj-lt"/>
              </a:rPr>
              <a:t>Phương</a:t>
            </a:r>
            <a:r>
              <a:rPr lang="en-US" altLang="en-US" sz="4800" dirty="0">
                <a:latin typeface="+mj-lt"/>
              </a:rPr>
              <a:t> </a:t>
            </a:r>
            <a:r>
              <a:rPr lang="en-US" altLang="en-US" sz="4800" dirty="0" err="1">
                <a:latin typeface="+mj-lt"/>
              </a:rPr>
              <a:t>trình</a:t>
            </a:r>
            <a:r>
              <a:rPr lang="en-US" altLang="en-US" sz="4800" dirty="0">
                <a:latin typeface="+mj-lt"/>
              </a:rPr>
              <a:t> </a:t>
            </a:r>
            <a:r>
              <a:rPr lang="en-US" altLang="en-US" sz="4800" dirty="0" err="1">
                <a:latin typeface="+mj-lt"/>
              </a:rPr>
              <a:t>đó</a:t>
            </a:r>
            <a:r>
              <a:rPr lang="en-US" altLang="en-US" sz="4800" dirty="0">
                <a:latin typeface="+mj-lt"/>
              </a:rPr>
              <a:t> </a:t>
            </a:r>
            <a:r>
              <a:rPr lang="en-US" altLang="en-US" sz="4800" dirty="0" err="1">
                <a:latin typeface="+mj-lt"/>
              </a:rPr>
              <a:t>còn</a:t>
            </a:r>
            <a:r>
              <a:rPr lang="en-US" altLang="en-US" sz="4800" dirty="0">
                <a:latin typeface="+mj-lt"/>
              </a:rPr>
              <a:t> </a:t>
            </a:r>
            <a:r>
              <a:rPr lang="en-US" altLang="en-US" sz="4800" dirty="0" err="1">
                <a:latin typeface="+mj-lt"/>
              </a:rPr>
              <a:t>những</a:t>
            </a:r>
            <a:r>
              <a:rPr lang="en-US" altLang="en-US" sz="4800" dirty="0">
                <a:latin typeface="+mj-lt"/>
              </a:rPr>
              <a:t> </a:t>
            </a:r>
            <a:r>
              <a:rPr lang="en-US" altLang="en-US" sz="4800" dirty="0" err="1">
                <a:latin typeface="+mj-lt"/>
              </a:rPr>
              <a:t>nghiệm</a:t>
            </a:r>
            <a:r>
              <a:rPr lang="en-US" altLang="en-US" sz="4800" dirty="0">
                <a:latin typeface="+mj-lt"/>
              </a:rPr>
              <a:t> </a:t>
            </a:r>
            <a:r>
              <a:rPr lang="en-US" altLang="en-US" sz="4800" dirty="0" err="1">
                <a:latin typeface="+mj-lt"/>
              </a:rPr>
              <a:t>khác</a:t>
            </a:r>
            <a:r>
              <a:rPr lang="en-US" altLang="en-US" sz="4800" dirty="0">
                <a:latin typeface="+mj-lt"/>
              </a:rPr>
              <a:t> </a:t>
            </a:r>
            <a:r>
              <a:rPr lang="en-US" altLang="en-US" sz="4800" dirty="0" err="1">
                <a:latin typeface="+mj-lt"/>
              </a:rPr>
              <a:t>nữa</a:t>
            </a:r>
            <a:r>
              <a:rPr lang="en-US" altLang="en-US" sz="4800" dirty="0">
                <a:latin typeface="+mj-lt"/>
              </a:rPr>
              <a:t> </a:t>
            </a:r>
            <a:r>
              <a:rPr lang="en-US" altLang="en-US" sz="4800" dirty="0" err="1">
                <a:latin typeface="+mj-lt"/>
              </a:rPr>
              <a:t>không</a:t>
            </a:r>
            <a:r>
              <a:rPr lang="en-US" altLang="en-US" sz="4800" dirty="0">
                <a:latin typeface="+mj-lt"/>
              </a:rPr>
              <a:t>?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800" dirty="0" err="1">
                <a:latin typeface="+mj-lt"/>
                <a:cs typeface="Arial" panose="020B0604020202020204" pitchFamily="34" charset="0"/>
              </a:rPr>
              <a:t>Chỉ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ra 1 </a:t>
            </a:r>
            <a:r>
              <a:rPr lang="en-US" altLang="en-US" sz="4800" dirty="0" err="1">
                <a:latin typeface="+mj-lt"/>
                <a:cs typeface="Arial" panose="020B0604020202020204" pitchFamily="34" charset="0"/>
              </a:rPr>
              <a:t>vài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4800" dirty="0" err="1">
                <a:latin typeface="+mj-lt"/>
                <a:cs typeface="Arial" panose="020B0604020202020204" pitchFamily="34" charset="0"/>
              </a:rPr>
              <a:t>nghiệm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4800" dirty="0" err="1">
                <a:latin typeface="+mj-lt"/>
                <a:cs typeface="Arial" panose="020B0604020202020204" pitchFamily="34" charset="0"/>
              </a:rPr>
              <a:t>khác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4800" dirty="0" err="1">
                <a:latin typeface="+mj-lt"/>
                <a:cs typeface="Arial" panose="020B0604020202020204" pitchFamily="34" charset="0"/>
              </a:rPr>
              <a:t>của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4800" dirty="0" err="1">
                <a:latin typeface="+mj-lt"/>
                <a:cs typeface="Arial" panose="020B0604020202020204" pitchFamily="34" charset="0"/>
              </a:rPr>
              <a:t>phương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4800" dirty="0" err="1">
                <a:latin typeface="+mj-lt"/>
                <a:cs typeface="Arial" panose="020B0604020202020204" pitchFamily="34" charset="0"/>
              </a:rPr>
              <a:t>trình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xmlns="" id="{A8BBC72F-5D0D-4986-B5B4-74858BBA4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7073" y="11642767"/>
            <a:ext cx="144511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c)</a:t>
            </a:r>
            <a:r>
              <a:rPr lang="en-US" altLang="en-US" sz="4800" i="1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4800" dirty="0" err="1">
                <a:latin typeface="+mj-lt"/>
                <a:cs typeface="Arial" panose="020B0604020202020204" pitchFamily="34" charset="0"/>
              </a:rPr>
              <a:t>Nêu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4800" dirty="0" err="1">
                <a:latin typeface="+mj-lt"/>
                <a:cs typeface="Arial" panose="020B0604020202020204" pitchFamily="34" charset="0"/>
              </a:rPr>
              <a:t>cách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4800" dirty="0" err="1">
                <a:latin typeface="+mj-lt"/>
                <a:cs typeface="Arial" panose="020B0604020202020204" pitchFamily="34" charset="0"/>
              </a:rPr>
              <a:t>tìm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4800" dirty="0" err="1">
                <a:latin typeface="+mj-lt"/>
              </a:rPr>
              <a:t>nghiệm</a:t>
            </a:r>
            <a:r>
              <a:rPr lang="en-US" altLang="en-US" sz="4800" dirty="0">
                <a:latin typeface="+mj-lt"/>
              </a:rPr>
              <a:t> </a:t>
            </a:r>
            <a:r>
              <a:rPr lang="en-US" altLang="en-US" sz="4800" dirty="0" err="1">
                <a:latin typeface="+mj-lt"/>
              </a:rPr>
              <a:t>của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4800" dirty="0" err="1">
                <a:latin typeface="+mj-lt"/>
                <a:cs typeface="Arial" panose="020B0604020202020204" pitchFamily="34" charset="0"/>
              </a:rPr>
              <a:t>phương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4800" dirty="0" err="1">
                <a:latin typeface="+mj-lt"/>
                <a:cs typeface="Arial" panose="020B0604020202020204" pitchFamily="34" charset="0"/>
              </a:rPr>
              <a:t>trình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  3</a:t>
            </a:r>
            <a:r>
              <a:rPr lang="en-US" altLang="en-US" sz="4800" i="1" dirty="0">
                <a:latin typeface="+mj-lt"/>
                <a:cs typeface="Arial" panose="020B0604020202020204" pitchFamily="34" charset="0"/>
              </a:rPr>
              <a:t>x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- 2</a:t>
            </a:r>
            <a:r>
              <a:rPr lang="en-US" altLang="en-US" sz="4800" i="1" dirty="0">
                <a:latin typeface="+mj-lt"/>
                <a:cs typeface="Arial" panose="020B0604020202020204" pitchFamily="34" charset="0"/>
              </a:rPr>
              <a:t>y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= 7 ?</a:t>
            </a:r>
          </a:p>
        </p:txBody>
      </p:sp>
      <p:pic>
        <p:nvPicPr>
          <p:cNvPr id="23" name="Picture 4" descr="qustionbig_w">
            <a:extLst>
              <a:ext uri="{FF2B5EF4-FFF2-40B4-BE49-F238E27FC236}">
                <a16:creationId xmlns:a16="http://schemas.microsoft.com/office/drawing/2014/main" xmlns="" id="{96903D5C-A04B-4D3B-BA78-AEBA3B6E441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433" y="6619267"/>
            <a:ext cx="1209675" cy="1188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943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21" grpId="0"/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02A7CB5E-3126-4A32-AA57-CB4282CAC7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6559993"/>
              </p:ext>
            </p:extLst>
          </p:nvPr>
        </p:nvGraphicFramePr>
        <p:xfrm>
          <a:off x="4114800" y="1706033"/>
          <a:ext cx="16256000" cy="10837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xmlns="" id="{CBA88D73-B11A-4D56-ADD8-5D5C9AFD31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518326"/>
              </p:ext>
            </p:extLst>
          </p:nvPr>
        </p:nvGraphicFramePr>
        <p:xfrm>
          <a:off x="11658600" y="10363200"/>
          <a:ext cx="4327525" cy="262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Equation" r:id="rId8" imgW="901440" imgH="660240" progId="Equation.DSMT4">
                  <p:embed/>
                </p:oleObj>
              </mc:Choice>
              <mc:Fallback>
                <p:oleObj name="Equation" r:id="rId8" imgW="90144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658600" y="10363200"/>
                        <a:ext cx="4327525" cy="2620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Graphic 5" descr="Checklist">
            <a:extLst>
              <a:ext uri="{FF2B5EF4-FFF2-40B4-BE49-F238E27FC236}">
                <a16:creationId xmlns:a16="http://schemas.microsoft.com/office/drawing/2014/main" xmlns="" id="{22882B59-D999-47DD-AACD-929E4FC316C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81000" y="4495800"/>
            <a:ext cx="2895600" cy="4038601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75668"/>
              </p:ext>
            </p:extLst>
          </p:nvPr>
        </p:nvGraphicFramePr>
        <p:xfrm>
          <a:off x="11430000" y="6934200"/>
          <a:ext cx="2895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Equation" r:id="rId12" imgW="495000" imgH="253800" progId="Equation.DSMT4">
                  <p:embed/>
                </p:oleObj>
              </mc:Choice>
              <mc:Fallback>
                <p:oleObj name="Equation" r:id="rId12" imgW="495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1430000" y="6934200"/>
                        <a:ext cx="28956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265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660950A2-4F0E-4E62-9788-E725A57E0B08}"/>
              </a:ext>
            </a:extLst>
          </p:cNvPr>
          <p:cNvSpPr/>
          <p:nvPr/>
        </p:nvSpPr>
        <p:spPr>
          <a:xfrm>
            <a:off x="1752600" y="3352800"/>
            <a:ext cx="20878800" cy="594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eaLnBrk="1" hangingPunct="1">
              <a:spcBef>
                <a:spcPct val="50000"/>
              </a:spcBef>
            </a:pPr>
            <a:r>
              <a:rPr lang="en-US" altLang="en-US" sz="60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60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altLang="en-US" sz="5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altLang="en-US" sz="5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5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5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altLang="en-US" sz="5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altLang="en-US" sz="5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5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altLang="en-US" sz="5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 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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Biễu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5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altLang="en-US" sz="5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5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PT (1) </a:t>
            </a:r>
            <a:r>
              <a:rPr lang="en-US" altLang="en-US" sz="54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5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5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5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5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Oxy.</a:t>
            </a:r>
          </a:p>
        </p:txBody>
      </p:sp>
    </p:spTree>
    <p:extLst>
      <p:ext uri="{BB962C8B-B14F-4D97-AF65-F5344CB8AC3E}">
        <p14:creationId xmlns:p14="http://schemas.microsoft.com/office/powerpoint/2010/main" val="379256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69809144-873B-419C-9894-CD248DFDB2EC}"/>
              </a:ext>
            </a:extLst>
          </p:cNvPr>
          <p:cNvSpPr txBox="1">
            <a:spLocks noChangeArrowheads="1"/>
          </p:cNvSpPr>
          <p:nvPr/>
        </p:nvSpPr>
        <p:spPr>
          <a:xfrm>
            <a:off x="2590800" y="2286000"/>
            <a:ext cx="19202400" cy="1066800"/>
          </a:xfrm>
          <a:prstGeom prst="rect">
            <a:avLst/>
          </a:prstGeom>
        </p:spPr>
        <p:txBody>
          <a:bodyPr/>
          <a:lstStyle>
            <a:lvl1pPr algn="ctr" defTabSz="2177060" rtl="0" eaLnBrk="1" latinLnBrk="0" hangingPunct="1">
              <a:spcBef>
                <a:spcPct val="0"/>
              </a:spcBef>
              <a:buNone/>
              <a:defRPr sz="10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altLang="en-US" sz="5400" u="sng" dirty="0">
                <a:solidFill>
                  <a:srgbClr val="FF0000"/>
                </a:solidFill>
              </a:rPr>
              <a:t>Ví dụ</a:t>
            </a:r>
            <a:r>
              <a:rPr lang="en-US" altLang="en-US" sz="5400" u="sng" dirty="0">
                <a:solidFill>
                  <a:srgbClr val="FF0000"/>
                </a:solidFill>
              </a:rPr>
              <a:t> 2</a:t>
            </a:r>
            <a:r>
              <a:rPr lang="vi-VN" altLang="en-US" sz="5400" dirty="0">
                <a:solidFill>
                  <a:srgbClr val="0033CC"/>
                </a:solidFill>
              </a:rPr>
              <a:t>: </a:t>
            </a:r>
            <a:r>
              <a:rPr lang="vi-VN" altLang="en-US" sz="4800" dirty="0">
                <a:solidFill>
                  <a:srgbClr val="0033CC"/>
                </a:solidFill>
              </a:rPr>
              <a:t>Biểu diễn hình học tập nghiệm của phương trình</a:t>
            </a:r>
            <a:r>
              <a:rPr lang="en-US" altLang="en-US" sz="4800" dirty="0">
                <a:solidFill>
                  <a:srgbClr val="0033CC"/>
                </a:solidFill>
              </a:rPr>
              <a:t> 2x + y = 4</a:t>
            </a:r>
            <a:endParaRPr lang="vi-VN" altLang="en-US" sz="4800" dirty="0">
              <a:solidFill>
                <a:srgbClr val="0033CC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0E6D6F3B-015B-44D2-9180-6DA1C87EC691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3657600"/>
            <a:ext cx="23012400" cy="10058400"/>
          </a:xfrm>
          <a:prstGeom prst="rect">
            <a:avLst/>
          </a:prstGeom>
          <a:noFill/>
        </p:spPr>
        <p:txBody>
          <a:bodyPr/>
          <a:lstStyle>
            <a:lvl1pPr marL="816397" indent="-816397" algn="l" defTabSz="21770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68861" indent="-680331" algn="l" defTabSz="217706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6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21325" indent="-544265" algn="l" defTabSz="21770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09855" indent="-544265" algn="l" defTabSz="217706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98385" indent="-544265" algn="l" defTabSz="217706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86915" indent="-544265" algn="l" defTabSz="21770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75445" indent="-544265" algn="l" defTabSz="21770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63976" indent="-544265" algn="l" defTabSz="21770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52506" indent="-544265" algn="l" defTabSz="21770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4800" dirty="0">
                <a:solidFill>
                  <a:schemeClr val="bg1"/>
                </a:solidFill>
                <a:latin typeface="Times New Roman" panose="02020603050405020304" pitchFamily="18" charset="0"/>
              </a:rPr>
              <a:t>      </a:t>
            </a:r>
            <a:r>
              <a:rPr lang="vi-VN" altLang="en-US" sz="4800" dirty="0">
                <a:latin typeface="Times New Roman" panose="02020603050405020304" pitchFamily="18" charset="0"/>
              </a:rPr>
              <a:t>-</a:t>
            </a:r>
            <a:r>
              <a:rPr lang="en-US" altLang="en-US" sz="4800" dirty="0">
                <a:latin typeface="Times New Roman" panose="02020603050405020304" pitchFamily="18" charset="0"/>
              </a:rPr>
              <a:t> </a:t>
            </a:r>
            <a:r>
              <a:rPr lang="vi-VN" altLang="en-US" sz="4400" dirty="0">
                <a:latin typeface="Times New Roman" panose="02020603050405020304" pitchFamily="18" charset="0"/>
              </a:rPr>
              <a:t>Tập nghiệm của pt: 2x + y = 4 </a:t>
            </a:r>
            <a:r>
              <a:rPr lang="en-US" altLang="en-US" sz="44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4400" dirty="0"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4400" dirty="0"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latin typeface="Times New Roman" panose="02020603050405020304" pitchFamily="18" charset="0"/>
              </a:rPr>
              <a:t>diễn</a:t>
            </a:r>
            <a:r>
              <a:rPr lang="en-US" altLang="en-US" sz="4400" dirty="0"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latin typeface="Times New Roman" panose="02020603050405020304" pitchFamily="18" charset="0"/>
              </a:rPr>
              <a:t>bởi</a:t>
            </a:r>
            <a:r>
              <a:rPr lang="vi-VN" altLang="en-US" sz="4400" dirty="0">
                <a:latin typeface="Times New Roman" panose="02020603050405020304" pitchFamily="18" charset="0"/>
              </a:rPr>
              <a:t> đường thẳng</a:t>
            </a:r>
            <a:r>
              <a:rPr lang="en-US" altLang="en-US" sz="4400" dirty="0">
                <a:latin typeface="Times New Roman" panose="02020603050405020304" pitchFamily="18" charset="0"/>
              </a:rPr>
              <a:t>  </a:t>
            </a:r>
            <a:r>
              <a:rPr lang="vi-VN" altLang="en-US" sz="4400" dirty="0">
                <a:latin typeface="Times New Roman" panose="02020603050405020304" pitchFamily="18" charset="0"/>
              </a:rPr>
              <a:t>y = -2x + 4</a:t>
            </a:r>
          </a:p>
          <a:p>
            <a:pPr>
              <a:buFontTx/>
              <a:buNone/>
            </a:pPr>
            <a:endParaRPr lang="en-US" altLang="en-US" sz="4400" dirty="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4400" dirty="0">
                <a:latin typeface="Times New Roman" panose="02020603050405020304" pitchFamily="18" charset="0"/>
              </a:rPr>
              <a:t>       - </a:t>
            </a:r>
            <a:r>
              <a:rPr lang="vi-VN" altLang="en-US" sz="4400" dirty="0">
                <a:latin typeface="Times New Roman" panose="02020603050405020304" pitchFamily="18" charset="0"/>
              </a:rPr>
              <a:t>Ta có các điểm đặc biệt</a:t>
            </a:r>
            <a:r>
              <a:rPr lang="en-US" altLang="en-US" sz="4400" dirty="0"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4400" dirty="0"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latin typeface="Times New Roman" panose="02020603050405020304" pitchFamily="18" charset="0"/>
              </a:rPr>
              <a:t>đường</a:t>
            </a:r>
            <a:r>
              <a:rPr lang="en-US" altLang="en-US" sz="4400" dirty="0"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latin typeface="Times New Roman" panose="02020603050405020304" pitchFamily="18" charset="0"/>
              </a:rPr>
              <a:t>thẳng</a:t>
            </a:r>
            <a:endParaRPr lang="en-US" altLang="en-US" sz="4400" dirty="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4400" dirty="0">
                <a:latin typeface="Times New Roman" panose="02020603050405020304" pitchFamily="18" charset="0"/>
              </a:rPr>
              <a:t>                                  </a:t>
            </a:r>
            <a:r>
              <a:rPr lang="vi-VN" altLang="en-US" sz="4400" dirty="0">
                <a:latin typeface="Times New Roman" panose="02020603050405020304" pitchFamily="18" charset="0"/>
              </a:rPr>
              <a:t>y = -2x + 4</a:t>
            </a:r>
            <a:r>
              <a:rPr lang="en-US" altLang="en-US" sz="4400" dirty="0">
                <a:latin typeface="Times New Roman" panose="02020603050405020304" pitchFamily="18" charset="0"/>
              </a:rPr>
              <a:t> </a:t>
            </a:r>
            <a:endParaRPr lang="vi-VN" altLang="en-US" sz="4400" dirty="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4800" dirty="0">
                <a:latin typeface="Times New Roman" panose="02020603050405020304" pitchFamily="18" charset="0"/>
              </a:rPr>
              <a:t>       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48C80DE4-3FD1-4F2F-BD62-AFA96FD99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611881"/>
            <a:ext cx="230124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5" name="Group 35">
            <a:extLst>
              <a:ext uri="{FF2B5EF4-FFF2-40B4-BE49-F238E27FC236}">
                <a16:creationId xmlns:a16="http://schemas.microsoft.com/office/drawing/2014/main" xmlns="" id="{76E87251-D71D-43C4-B579-FE2DE60D78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834902"/>
              </p:ext>
            </p:extLst>
          </p:nvPr>
        </p:nvGraphicFramePr>
        <p:xfrm>
          <a:off x="2559498" y="7596385"/>
          <a:ext cx="6813102" cy="1882894"/>
        </p:xfrm>
        <a:graphic>
          <a:graphicData uri="http://schemas.openxmlformats.org/drawingml/2006/table">
            <a:tbl>
              <a:tblPr/>
              <a:tblGrid>
                <a:gridCol w="14814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316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41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0                  2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1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4                  0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6" name="Group 9">
            <a:extLst>
              <a:ext uri="{FF2B5EF4-FFF2-40B4-BE49-F238E27FC236}">
                <a16:creationId xmlns:a16="http://schemas.microsoft.com/office/drawing/2014/main" xmlns="" id="{FCB970A8-801B-4E18-8741-4A307632CFB3}"/>
              </a:ext>
            </a:extLst>
          </p:cNvPr>
          <p:cNvGrpSpPr>
            <a:grpSpLocks/>
          </p:cNvGrpSpPr>
          <p:nvPr/>
        </p:nvGrpSpPr>
        <p:grpSpPr bwMode="auto">
          <a:xfrm>
            <a:off x="14371637" y="4698999"/>
            <a:ext cx="9520236" cy="8943976"/>
            <a:chOff x="5593252" y="3053170"/>
            <a:chExt cx="2935132" cy="3621216"/>
          </a:xfrm>
          <a:solidFill>
            <a:schemeClr val="accent6">
              <a:lumMod val="75000"/>
            </a:schemeClr>
          </a:solidFill>
        </p:grpSpPr>
        <p:graphicFrame>
          <p:nvGraphicFramePr>
            <p:cNvPr id="7" name="Object 4">
              <a:extLst>
                <a:ext uri="{FF2B5EF4-FFF2-40B4-BE49-F238E27FC236}">
                  <a16:creationId xmlns:a16="http://schemas.microsoft.com/office/drawing/2014/main" xmlns="" id="{63D114DE-C12E-471E-A190-0DCCC1D9480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92125021"/>
                </p:ext>
              </p:extLst>
            </p:nvPr>
          </p:nvGraphicFramePr>
          <p:xfrm>
            <a:off x="5593252" y="3053170"/>
            <a:ext cx="2935132" cy="3621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83" name="Worksheet" r:id="rId3" imgW="1809649" imgH="2200343" progId="Excel.Sheet.8">
                    <p:embed/>
                  </p:oleObj>
                </mc:Choice>
                <mc:Fallback>
                  <p:oleObj name="Worksheet" r:id="rId3" imgW="1809649" imgH="2200343" progId="Excel.Sheet.8">
                    <p:embed/>
                    <p:pic>
                      <p:nvPicPr>
                        <p:cNvPr id="7172" name="Object 4">
                          <a:extLst>
                            <a:ext uri="{FF2B5EF4-FFF2-40B4-BE49-F238E27FC236}">
                              <a16:creationId xmlns:a16="http://schemas.microsoft.com/office/drawing/2014/main" xmlns="" id="{3E5ACB28-EA32-4611-B9D6-C4130E02298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93252" y="3053170"/>
                          <a:ext cx="2935132" cy="3621216"/>
                        </a:xfrm>
                        <a:prstGeom prst="rect">
                          <a:avLst/>
                        </a:prstGeom>
                        <a:solidFill>
                          <a:srgbClr val="EFFF9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" name="Group 8">
              <a:extLst>
                <a:ext uri="{FF2B5EF4-FFF2-40B4-BE49-F238E27FC236}">
                  <a16:creationId xmlns:a16="http://schemas.microsoft.com/office/drawing/2014/main" xmlns="" id="{27C45200-0DB4-419D-B85F-9646BA1BB2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59304" y="3086302"/>
              <a:ext cx="216064" cy="3178685"/>
              <a:chOff x="6659304" y="3086302"/>
              <a:chExt cx="216064" cy="3178685"/>
            </a:xfrm>
            <a:grpFill/>
          </p:grpSpPr>
          <p:sp>
            <p:nvSpPr>
              <p:cNvPr id="9" name="TextBox 6">
                <a:extLst>
                  <a:ext uri="{FF2B5EF4-FFF2-40B4-BE49-F238E27FC236}">
                    <a16:creationId xmlns:a16="http://schemas.microsoft.com/office/drawing/2014/main" xmlns="" id="{62F89533-0A56-4487-8F3F-2780C4904E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72424" y="3086302"/>
                <a:ext cx="202944" cy="333570"/>
              </a:xfrm>
              <a:prstGeom prst="rect">
                <a:avLst/>
              </a:prstGeom>
              <a:solidFill>
                <a:srgbClr val="EFFF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dirty="0">
                    <a:solidFill>
                      <a:srgbClr val="0033CC"/>
                    </a:solidFill>
                  </a:rPr>
                  <a:t>y</a:t>
                </a:r>
              </a:p>
            </p:txBody>
          </p:sp>
          <p:sp>
            <p:nvSpPr>
              <p:cNvPr id="10" name="TextBox 7">
                <a:extLst>
                  <a:ext uri="{FF2B5EF4-FFF2-40B4-BE49-F238E27FC236}">
                    <a16:creationId xmlns:a16="http://schemas.microsoft.com/office/drawing/2014/main" xmlns="" id="{9365BF2D-B056-4B7B-935C-097E6C53C8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59304" y="5931416"/>
                <a:ext cx="211859" cy="333571"/>
              </a:xfrm>
              <a:prstGeom prst="rect">
                <a:avLst/>
              </a:prstGeom>
              <a:solidFill>
                <a:srgbClr val="EFFF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dirty="0"/>
                  <a:t>0</a:t>
                </a:r>
              </a:p>
            </p:txBody>
          </p:sp>
        </p:grpSp>
      </p:grpSp>
      <p:sp>
        <p:nvSpPr>
          <p:cNvPr id="11" name="Line 21">
            <a:extLst>
              <a:ext uri="{FF2B5EF4-FFF2-40B4-BE49-F238E27FC236}">
                <a16:creationId xmlns:a16="http://schemas.microsoft.com/office/drawing/2014/main" xmlns="" id="{506734B0-B138-4982-BEA8-D19ED8CF1A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68800" y="5686862"/>
            <a:ext cx="4495800" cy="772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12" name="Object 22">
            <a:extLst>
              <a:ext uri="{FF2B5EF4-FFF2-40B4-BE49-F238E27FC236}">
                <a16:creationId xmlns:a16="http://schemas.microsoft.com/office/drawing/2014/main" xmlns="" id="{8DD1B848-8A5F-4C08-89D3-CA2EBA00FE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218397"/>
              </p:ext>
            </p:extLst>
          </p:nvPr>
        </p:nvGraphicFramePr>
        <p:xfrm>
          <a:off x="18222753" y="7864007"/>
          <a:ext cx="691170" cy="898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4" name="Equation" r:id="rId5" imgW="114120" imgH="126720" progId="Equation.DSMT4">
                  <p:embed/>
                </p:oleObj>
              </mc:Choice>
              <mc:Fallback>
                <p:oleObj name="Equation" r:id="rId5" imgW="114120" imgH="126720" progId="Equation.DSMT4">
                  <p:embed/>
                  <p:pic>
                    <p:nvPicPr>
                      <p:cNvPr id="70678" name="Object 22">
                        <a:extLst>
                          <a:ext uri="{FF2B5EF4-FFF2-40B4-BE49-F238E27FC236}">
                            <a16:creationId xmlns:a16="http://schemas.microsoft.com/office/drawing/2014/main" xmlns="" id="{C9461FFD-7B6D-40B4-B265-DF5847AC45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22753" y="7864007"/>
                        <a:ext cx="691170" cy="8989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3">
            <a:extLst>
              <a:ext uri="{FF2B5EF4-FFF2-40B4-BE49-F238E27FC236}">
                <a16:creationId xmlns:a16="http://schemas.microsoft.com/office/drawing/2014/main" xmlns="" id="{65A3B153-0ABD-410A-8567-B003B4E700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677144"/>
              </p:ext>
            </p:extLst>
          </p:nvPr>
        </p:nvGraphicFramePr>
        <p:xfrm>
          <a:off x="20345400" y="11374533"/>
          <a:ext cx="687176" cy="898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5" name="Equation" r:id="rId7" imgW="114120" imgH="126720" progId="Equation.DSMT4">
                  <p:embed/>
                </p:oleObj>
              </mc:Choice>
              <mc:Fallback>
                <p:oleObj name="Equation" r:id="rId7" imgW="114120" imgH="126720" progId="Equation.DSMT4">
                  <p:embed/>
                  <p:pic>
                    <p:nvPicPr>
                      <p:cNvPr id="70679" name="Object 23">
                        <a:extLst>
                          <a:ext uri="{FF2B5EF4-FFF2-40B4-BE49-F238E27FC236}">
                            <a16:creationId xmlns:a16="http://schemas.microsoft.com/office/drawing/2014/main" xmlns="" id="{628528B2-61B2-4906-81AF-36B520AB04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45400" y="11374533"/>
                        <a:ext cx="687176" cy="8989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331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>
            <a:extLst>
              <a:ext uri="{FF2B5EF4-FFF2-40B4-BE49-F238E27FC236}">
                <a16:creationId xmlns:a16="http://schemas.microsoft.com/office/drawing/2014/main" xmlns="" id="{52D4E712-0F04-443C-B311-E30C75877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702671"/>
            <a:ext cx="15087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grpSp>
        <p:nvGrpSpPr>
          <p:cNvPr id="3" name="Group 40">
            <a:extLst>
              <a:ext uri="{FF2B5EF4-FFF2-40B4-BE49-F238E27FC236}">
                <a16:creationId xmlns:a16="http://schemas.microsoft.com/office/drawing/2014/main" xmlns="" id="{ECF4CAC3-1B3B-4354-9096-72A54E17C576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961548"/>
            <a:ext cx="14892846" cy="3560760"/>
            <a:chOff x="288" y="1468"/>
            <a:chExt cx="4668" cy="2243"/>
          </a:xfrm>
        </p:grpSpPr>
        <p:grpSp>
          <p:nvGrpSpPr>
            <p:cNvPr id="4" name="Group 39">
              <a:extLst>
                <a:ext uri="{FF2B5EF4-FFF2-40B4-BE49-F238E27FC236}">
                  <a16:creationId xmlns:a16="http://schemas.microsoft.com/office/drawing/2014/main" xmlns="" id="{5C43C99B-FD2C-443B-B21A-0360206A5E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1468"/>
              <a:ext cx="3845" cy="1208"/>
              <a:chOff x="288" y="1468"/>
              <a:chExt cx="3845" cy="1208"/>
            </a:xfrm>
          </p:grpSpPr>
          <p:sp>
            <p:nvSpPr>
              <p:cNvPr id="6" name="Text Box 18">
                <a:extLst>
                  <a:ext uri="{FF2B5EF4-FFF2-40B4-BE49-F238E27FC236}">
                    <a16:creationId xmlns:a16="http://schemas.microsoft.com/office/drawing/2014/main" xmlns="" id="{2E852BBC-E92F-4198-8076-6ADC57B8FF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8" y="1776"/>
                <a:ext cx="1872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Dạng</a:t>
                </a:r>
                <a:r>
                  <a:rPr lang="en-US" alt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tổng</a:t>
                </a:r>
                <a:r>
                  <a:rPr lang="en-US" alt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quát</a:t>
                </a:r>
                <a:r>
                  <a:rPr lang="en-US" alt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</a:t>
                </a:r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  <p:graphicFrame>
            <p:nvGraphicFramePr>
              <p:cNvPr id="7" name="Object 28">
                <a:extLst>
                  <a:ext uri="{FF2B5EF4-FFF2-40B4-BE49-F238E27FC236}">
                    <a16:creationId xmlns:a16="http://schemas.microsoft.com/office/drawing/2014/main" xmlns="" id="{D66A4E66-A3F1-44E0-850F-B7905418B01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2344409"/>
                  </p:ext>
                </p:extLst>
              </p:nvPr>
            </p:nvGraphicFramePr>
            <p:xfrm>
              <a:off x="2160" y="1468"/>
              <a:ext cx="1973" cy="1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77" name="Equation" r:id="rId3" imgW="952200" imgH="507960" progId="Equation.DSMT4">
                      <p:embed/>
                    </p:oleObj>
                  </mc:Choice>
                  <mc:Fallback>
                    <p:oleObj name="Equation" r:id="rId3" imgW="952200" imgH="507960" progId="Equation.DSMT4">
                      <p:embed/>
                      <p:pic>
                        <p:nvPicPr>
                          <p:cNvPr id="6146" name="Object 28">
                            <a:extLst>
                              <a:ext uri="{FF2B5EF4-FFF2-40B4-BE49-F238E27FC236}">
                                <a16:creationId xmlns:a16="http://schemas.microsoft.com/office/drawing/2014/main" xmlns="" id="{6561B16D-2D00-4778-B97B-A913791705C5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60" y="1468"/>
                            <a:ext cx="1973" cy="12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5" name="Text Box 31">
              <a:extLst>
                <a:ext uri="{FF2B5EF4-FFF2-40B4-BE49-F238E27FC236}">
                  <a16:creationId xmlns:a16="http://schemas.microsoft.com/office/drawing/2014/main" xmlns="" id="{786F3483-3264-49B3-A4C2-045C8B4805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0" y="2722"/>
              <a:ext cx="4416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4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alt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alt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x , y </a:t>
              </a:r>
              <a:r>
                <a:rPr lang="en-US" altLang="en-US" sz="4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alt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ẩn</a:t>
              </a:r>
              <a:r>
                <a:rPr lang="en-US" alt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r>
                <a:rPr lang="en-US" altLang="en-US" sz="4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alt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chữ</a:t>
              </a:r>
              <a:r>
                <a:rPr lang="en-US" alt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còn</a:t>
              </a:r>
              <a:r>
                <a:rPr lang="en-US" alt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lại</a:t>
              </a:r>
              <a:r>
                <a:rPr lang="en-US" alt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hệ</a:t>
              </a:r>
              <a:r>
                <a:rPr lang="en-US" alt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8" name="Text Box 32">
            <a:extLst>
              <a:ext uri="{FF2B5EF4-FFF2-40B4-BE49-F238E27FC236}">
                <a16:creationId xmlns:a16="http://schemas.microsoft.com/office/drawing/2014/main" xmlns="" id="{CB5F3697-E671-4C77-8367-46709810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144223"/>
            <a:ext cx="1787315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x</a:t>
            </a:r>
            <a:r>
              <a:rPr lang="en-US" altLang="en-US" sz="4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y</a:t>
            </a:r>
            <a:r>
              <a:rPr lang="en-US" altLang="en-US" sz="4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PT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(x</a:t>
            </a:r>
            <a:r>
              <a:rPr lang="en-US" altLang="en-US" sz="4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y</a:t>
            </a:r>
            <a:r>
              <a:rPr lang="en-US" altLang="en-US" sz="4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PT (3).        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490A0FB-FE4F-47C0-82DF-9E89CD888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22915" y="4572000"/>
            <a:ext cx="164588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dirty="0"/>
              <a:t>(3)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ACD6B49-5933-401E-9CF6-182290C44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3434" y="9007686"/>
            <a:ext cx="156361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(3)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4800" dirty="0"/>
          </a:p>
        </p:txBody>
      </p:sp>
      <p:pic>
        <p:nvPicPr>
          <p:cNvPr id="12" name="Graphic 11" descr="Badge Question Mark">
            <a:extLst>
              <a:ext uri="{FF2B5EF4-FFF2-40B4-BE49-F238E27FC236}">
                <a16:creationId xmlns:a16="http://schemas.microsoft.com/office/drawing/2014/main" xmlns="" id="{E1C6A8D2-7171-4577-B315-8CB4B03F1B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125046" y="10932237"/>
            <a:ext cx="1693508" cy="1693508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77B091BF-25B4-4E0A-A069-E363935D56A2}"/>
              </a:ext>
            </a:extLst>
          </p:cNvPr>
          <p:cNvSpPr/>
          <p:nvPr/>
        </p:nvSpPr>
        <p:spPr>
          <a:xfrm>
            <a:off x="3733800" y="11153386"/>
            <a:ext cx="18688051" cy="12512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/>
              <a:t>Hãy</a:t>
            </a:r>
            <a:r>
              <a:rPr lang="en-US" sz="5400" dirty="0"/>
              <a:t> </a:t>
            </a:r>
            <a:r>
              <a:rPr lang="en-US" sz="5400" dirty="0" err="1"/>
              <a:t>nêu</a:t>
            </a:r>
            <a:r>
              <a:rPr lang="en-US" sz="5400" dirty="0"/>
              <a:t> </a:t>
            </a:r>
            <a:r>
              <a:rPr lang="en-US" sz="5400" dirty="0" err="1"/>
              <a:t>một</a:t>
            </a:r>
            <a:r>
              <a:rPr lang="en-US" sz="5400" dirty="0"/>
              <a:t> </a:t>
            </a:r>
            <a:r>
              <a:rPr lang="en-US" sz="5400" dirty="0" err="1"/>
              <a:t>số</a:t>
            </a:r>
            <a:r>
              <a:rPr lang="en-US" sz="5400" dirty="0"/>
              <a:t> </a:t>
            </a:r>
            <a:r>
              <a:rPr lang="en-US" sz="5400" dirty="0" err="1"/>
              <a:t>phương</a:t>
            </a:r>
            <a:r>
              <a:rPr lang="en-US" sz="5400" dirty="0"/>
              <a:t> </a:t>
            </a:r>
            <a:r>
              <a:rPr lang="en-US" sz="5400" dirty="0" err="1"/>
              <a:t>pháp</a:t>
            </a:r>
            <a:r>
              <a:rPr lang="en-US" sz="5400" dirty="0"/>
              <a:t> </a:t>
            </a:r>
            <a:r>
              <a:rPr lang="en-US" sz="5400" dirty="0" err="1"/>
              <a:t>giải</a:t>
            </a:r>
            <a:r>
              <a:rPr lang="en-US" sz="5400" dirty="0"/>
              <a:t> </a:t>
            </a:r>
            <a:r>
              <a:rPr lang="en-US" sz="5400" dirty="0" err="1"/>
              <a:t>hệ</a:t>
            </a:r>
            <a:r>
              <a:rPr lang="en-US" sz="5400" dirty="0"/>
              <a:t> PT </a:t>
            </a:r>
            <a:r>
              <a:rPr lang="en-US" sz="5400" dirty="0" err="1"/>
              <a:t>bậc</a:t>
            </a:r>
            <a:r>
              <a:rPr lang="en-US" sz="5400" dirty="0"/>
              <a:t> </a:t>
            </a:r>
            <a:r>
              <a:rPr lang="en-US" sz="5400" dirty="0" err="1"/>
              <a:t>nhất</a:t>
            </a:r>
            <a:r>
              <a:rPr lang="en-US" sz="5400" dirty="0"/>
              <a:t> </a:t>
            </a:r>
            <a:r>
              <a:rPr lang="en-US" sz="5400" dirty="0" err="1"/>
              <a:t>hai</a:t>
            </a:r>
            <a:r>
              <a:rPr lang="en-US" sz="5400" dirty="0"/>
              <a:t> </a:t>
            </a:r>
            <a:r>
              <a:rPr lang="en-US" sz="5400" dirty="0" err="1"/>
              <a:t>ẩn</a:t>
            </a:r>
            <a:r>
              <a:rPr lang="en-US" sz="5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8155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E3C45D90-966A-423B-98E6-09579B86C1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7798063"/>
              </p:ext>
            </p:extLst>
          </p:nvPr>
        </p:nvGraphicFramePr>
        <p:xfrm>
          <a:off x="4064000" y="3048000"/>
          <a:ext cx="17348200" cy="990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Graphic 8" descr="Badge 1">
            <a:extLst>
              <a:ext uri="{FF2B5EF4-FFF2-40B4-BE49-F238E27FC236}">
                <a16:creationId xmlns:a16="http://schemas.microsoft.com/office/drawing/2014/main" xmlns="" id="{61E477C2-8967-4EBA-9B00-F7DFE8C80FB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44200" y="6210300"/>
            <a:ext cx="1295400" cy="1295400"/>
          </a:xfrm>
          <a:prstGeom prst="rect">
            <a:avLst/>
          </a:prstGeom>
        </p:spPr>
      </p:pic>
      <p:pic>
        <p:nvPicPr>
          <p:cNvPr id="11" name="Graphic 10" descr="Badge">
            <a:extLst>
              <a:ext uri="{FF2B5EF4-FFF2-40B4-BE49-F238E27FC236}">
                <a16:creationId xmlns:a16="http://schemas.microsoft.com/office/drawing/2014/main" xmlns="" id="{EFEA6FB6-637F-4B32-A0DC-EE458677B59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7848600" y="9829800"/>
            <a:ext cx="1295400" cy="1295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BA0E310-CAAF-4472-8BE0-5654E2FBC5D7}"/>
              </a:ext>
            </a:extLst>
          </p:cNvPr>
          <p:cNvSpPr txBox="1"/>
          <p:nvPr/>
        </p:nvSpPr>
        <p:spPr>
          <a:xfrm>
            <a:off x="2057400" y="2258020"/>
            <a:ext cx="178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0000FF"/>
                </a:solidFill>
              </a:rPr>
              <a:t>Một</a:t>
            </a:r>
            <a:r>
              <a:rPr lang="en-US" sz="5400" dirty="0">
                <a:solidFill>
                  <a:srgbClr val="0000FF"/>
                </a:solidFill>
              </a:rPr>
              <a:t> </a:t>
            </a:r>
            <a:r>
              <a:rPr lang="en-US" sz="5400" dirty="0" err="1">
                <a:solidFill>
                  <a:srgbClr val="0000FF"/>
                </a:solidFill>
              </a:rPr>
              <a:t>số</a:t>
            </a:r>
            <a:r>
              <a:rPr lang="en-US" sz="5400" dirty="0">
                <a:solidFill>
                  <a:srgbClr val="0000FF"/>
                </a:solidFill>
              </a:rPr>
              <a:t> </a:t>
            </a:r>
            <a:r>
              <a:rPr lang="en-US" sz="5400" dirty="0" err="1">
                <a:solidFill>
                  <a:srgbClr val="0000FF"/>
                </a:solidFill>
              </a:rPr>
              <a:t>phương</a:t>
            </a:r>
            <a:r>
              <a:rPr lang="en-US" sz="5400" dirty="0">
                <a:solidFill>
                  <a:srgbClr val="0000FF"/>
                </a:solidFill>
              </a:rPr>
              <a:t> </a:t>
            </a:r>
            <a:r>
              <a:rPr lang="en-US" sz="5400" dirty="0" err="1">
                <a:solidFill>
                  <a:srgbClr val="0000FF"/>
                </a:solidFill>
              </a:rPr>
              <a:t>pháp</a:t>
            </a:r>
            <a:r>
              <a:rPr lang="en-US" sz="5400" dirty="0">
                <a:solidFill>
                  <a:srgbClr val="0000FF"/>
                </a:solidFill>
              </a:rPr>
              <a:t> </a:t>
            </a:r>
            <a:r>
              <a:rPr lang="en-US" sz="5400" dirty="0" err="1">
                <a:solidFill>
                  <a:srgbClr val="0000FF"/>
                </a:solidFill>
              </a:rPr>
              <a:t>giải</a:t>
            </a:r>
            <a:r>
              <a:rPr lang="en-US" sz="5400" dirty="0">
                <a:solidFill>
                  <a:srgbClr val="0000FF"/>
                </a:solidFill>
              </a:rPr>
              <a:t> </a:t>
            </a:r>
            <a:r>
              <a:rPr lang="en-US" sz="5400" dirty="0" err="1">
                <a:solidFill>
                  <a:srgbClr val="0000FF"/>
                </a:solidFill>
              </a:rPr>
              <a:t>hệ</a:t>
            </a:r>
            <a:r>
              <a:rPr lang="en-US" sz="5400" dirty="0">
                <a:solidFill>
                  <a:srgbClr val="0000FF"/>
                </a:solidFill>
              </a:rPr>
              <a:t> </a:t>
            </a:r>
            <a:r>
              <a:rPr lang="en-US" sz="5400" dirty="0" err="1">
                <a:solidFill>
                  <a:srgbClr val="0000FF"/>
                </a:solidFill>
              </a:rPr>
              <a:t>phương</a:t>
            </a:r>
            <a:r>
              <a:rPr lang="en-US" sz="5400" dirty="0">
                <a:solidFill>
                  <a:srgbClr val="0000FF"/>
                </a:solidFill>
              </a:rPr>
              <a:t> </a:t>
            </a:r>
            <a:r>
              <a:rPr lang="en-US" sz="5400" dirty="0" err="1">
                <a:solidFill>
                  <a:srgbClr val="0000FF"/>
                </a:solidFill>
              </a:rPr>
              <a:t>trình</a:t>
            </a:r>
            <a:r>
              <a:rPr lang="en-US" sz="5400" dirty="0">
                <a:solidFill>
                  <a:srgbClr val="0000FF"/>
                </a:solidFill>
              </a:rPr>
              <a:t> </a:t>
            </a:r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xmlns="" id="{5491AEB2-A09F-4853-9FDE-E4C82CDFBE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665456"/>
              </p:ext>
            </p:extLst>
          </p:nvPr>
        </p:nvGraphicFramePr>
        <p:xfrm>
          <a:off x="14020800" y="1658390"/>
          <a:ext cx="4146235" cy="2100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12" imgW="952200" imgH="482400" progId="Equation.DSMT4">
                  <p:embed/>
                </p:oleObj>
              </mc:Choice>
              <mc:Fallback>
                <p:oleObj name="Equation" r:id="rId12" imgW="9522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4020800" y="1658390"/>
                        <a:ext cx="4146235" cy="21007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920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1188</Words>
  <Application>Microsoft Office PowerPoint</Application>
  <PresentationFormat>Custom</PresentationFormat>
  <Paragraphs>121</Paragraphs>
  <Slides>15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Equation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Đắc Thị Thủy</dc:creator>
  <cp:lastModifiedBy>Tinh Tu Computer</cp:lastModifiedBy>
  <cp:revision>34</cp:revision>
  <dcterms:created xsi:type="dcterms:W3CDTF">2020-08-28T11:51:34Z</dcterms:created>
  <dcterms:modified xsi:type="dcterms:W3CDTF">2021-09-02T11:19:31Z</dcterms:modified>
</cp:coreProperties>
</file>