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1" r:id="rId2"/>
    <p:sldId id="263" r:id="rId3"/>
    <p:sldId id="262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94834" y="334295"/>
            <a:ext cx="5315352" cy="2756274"/>
          </a:xfrm>
          <a:prstGeom prst="cloudCallout">
            <a:avLst>
              <a:gd name="adj1" fmla="val 78340"/>
              <a:gd name="adj2" fmla="val -11656"/>
            </a:avLst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 flipH="1">
            <a:off x="530811" y="4975045"/>
            <a:ext cx="3630168" cy="1737360"/>
          </a:xfrm>
          <a:prstGeom prst="cloud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3000">
                <a:schemeClr val="accent4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89">
                        <a14:foregroundMark x1="51778" y1="83061" x2="36889" y2="7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415" y="3090569"/>
            <a:ext cx="3108960" cy="275315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111723" y="4847290"/>
            <a:ext cx="3625983" cy="1737360"/>
          </a:xfrm>
          <a:prstGeom prst="cloud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3000">
                <a:schemeClr val="accent4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18" l="889" r="88778">
                        <a14:foregroundMark x1="33889" y1="81807" x2="49222" y2="70389"/>
                        <a14:foregroundMark x1="47000" y1="80301" x2="50556" y2="82183"/>
                        <a14:foregroundMark x1="57556" y1="92095" x2="53222" y2="84693"/>
                        <a14:foregroundMark x1="42222" y1="79799" x2="52778" y2="81305"/>
                        <a14:foregroundMark x1="52778" y1="81305" x2="52778" y2="83689"/>
                        <a14:foregroundMark x1="34778" y1="78795" x2="41333" y2="75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04" y="2962815"/>
            <a:ext cx="3108960" cy="2753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88" y="621689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4" y="66716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888" y="705274"/>
            <a:ext cx="4091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72 PHÉP THẦN THÔNG CỦA </a:t>
            </a:r>
          </a:p>
          <a:p>
            <a:r>
              <a:rPr lang="en-US" sz="4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TÔN NGỘ KHÔNG</a:t>
            </a:r>
            <a:endParaRPr lang="en-US" sz="4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06" y="1373324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46386" y="3446962"/>
            <a:ext cx="4007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Rất tiếc! Bạn đã chọn sai</a:t>
            </a:r>
            <a:endParaRPr lang="en-US" sz="2800" b="1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 flipH="1">
            <a:off x="458084" y="5072506"/>
            <a:ext cx="3630168" cy="1737360"/>
          </a:xfrm>
          <a:prstGeom prst="cloud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3000">
                <a:schemeClr val="accent4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1" b="96863" l="4889" r="93000">
                        <a14:foregroundMark x1="55778" y1="90464" x2="48778" y2="81054"/>
                        <a14:foregroundMark x1="37333" y1="77541" x2="45222" y2="81054"/>
                        <a14:foregroundMark x1="36444" y1="77541" x2="33444" y2="82058"/>
                        <a14:foregroundMark x1="55333" y1="86449" x2="47889" y2="74655"/>
                        <a14:foregroundMark x1="55333" y1="92974" x2="53222" y2="91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67" y="2962405"/>
            <a:ext cx="3108960" cy="275315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902454" y="4994293"/>
            <a:ext cx="3625983" cy="1737360"/>
          </a:xfrm>
          <a:prstGeom prst="cloud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3000">
                <a:schemeClr val="accent4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1" b="97992" l="0" r="95889">
                        <a14:foregroundMark x1="33333" y1="90213" x2="40667" y2="76412"/>
                        <a14:foregroundMark x1="42000" y1="76412" x2="50667" y2="81807"/>
                        <a14:foregroundMark x1="54556" y1="89210" x2="55889" y2="94103"/>
                        <a14:foregroundMark x1="33667" y1="79423" x2="40222" y2="74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42" y="3007176"/>
            <a:ext cx="3139021" cy="2779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42" y="4622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21" y="538296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1" y="582027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0106" y="334297"/>
            <a:ext cx="4451533" cy="2182087"/>
          </a:xfrm>
          <a:prstGeom prst="cloudCallout">
            <a:avLst>
              <a:gd name="adj1" fmla="val 83834"/>
              <a:gd name="adj2" fmla="val -2491"/>
            </a:avLst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47167" y="3318574"/>
            <a:ext cx="4110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Rất tiếc! Bạn đã chọn sai.</a:t>
            </a:r>
            <a:endParaRPr lang="en-US" sz="2800" b="1" spc="5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3000">
                <a:schemeClr val="accent4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59" l="1889" r="94444">
                        <a14:foregroundMark x1="34667" y1="85069" x2="45556" y2="72271"/>
                        <a14:foregroundMark x1="45111" y1="78670" x2="51667" y2="83061"/>
                        <a14:foregroundMark x1="34222" y1="80678" x2="45111" y2="73777"/>
                        <a14:foregroundMark x1="52556" y1="81179" x2="57333" y2="92472"/>
                        <a14:foregroundMark x1="46444" y1="66374" x2="46444" y2="7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32" y="3063213"/>
            <a:ext cx="3128694" cy="277063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 flipH="1">
            <a:off x="437675" y="4987060"/>
            <a:ext cx="3625983" cy="1737360"/>
          </a:xfrm>
          <a:prstGeom prst="cloud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3000">
                <a:schemeClr val="accent4">
                  <a:lumMod val="75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9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118" l="1000" r="95000">
                        <a14:foregroundMark x1="52778" y1="89711" x2="50556" y2="76537"/>
                        <a14:foregroundMark x1="46667" y1="82434" x2="36222" y2="75533"/>
                        <a14:foregroundMark x1="54111" y1="83940" x2="48000" y2="75031"/>
                        <a14:foregroundMark x1="56667" y1="94730" x2="51889" y2="86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61" y="2974722"/>
            <a:ext cx="3139021" cy="2779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39" y="594333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72" y="710007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39" y="652170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78622"/>
              <a:gd name="adj2" fmla="val 6891"/>
            </a:avLst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-0.05104 -0.06065 -0.10034 -0.11273 -0.15069 -0.1724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43</Words>
  <PresentationFormat>On-screen Show (4:3)</PresentationFormat>
  <Paragraphs>10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Tahoma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2018-02-27T23:02:05Z</dcterms:created>
  <dcterms:modified xsi:type="dcterms:W3CDTF">2021-05-26T03:30:39Z</dcterms:modified>
</cp:coreProperties>
</file>