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335" r:id="rId2"/>
    <p:sldId id="322" r:id="rId3"/>
    <p:sldId id="323" r:id="rId4"/>
    <p:sldId id="296" r:id="rId5"/>
    <p:sldId id="301" r:id="rId6"/>
    <p:sldId id="340" r:id="rId7"/>
    <p:sldId id="303" r:id="rId8"/>
    <p:sldId id="341" r:id="rId9"/>
    <p:sldId id="342" r:id="rId10"/>
    <p:sldId id="294" r:id="rId11"/>
    <p:sldId id="317" r:id="rId12"/>
    <p:sldId id="328" r:id="rId13"/>
    <p:sldId id="298" r:id="rId14"/>
    <p:sldId id="309" r:id="rId15"/>
    <p:sldId id="343" r:id="rId16"/>
    <p:sldId id="331" r:id="rId17"/>
    <p:sldId id="319" r:id="rId18"/>
    <p:sldId id="302" r:id="rId19"/>
    <p:sldId id="314" r:id="rId20"/>
    <p:sldId id="344" r:id="rId21"/>
    <p:sldId id="312" r:id="rId22"/>
    <p:sldId id="332" r:id="rId23"/>
    <p:sldId id="305" r:id="rId24"/>
    <p:sldId id="315" r:id="rId25"/>
    <p:sldId id="345" r:id="rId26"/>
    <p:sldId id="318" r:id="rId27"/>
    <p:sldId id="297" r:id="rId28"/>
    <p:sldId id="292" r:id="rId29"/>
    <p:sldId id="334" r:id="rId30"/>
    <p:sldId id="346" r:id="rId31"/>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0" autoAdjust="0"/>
  </p:normalViewPr>
  <p:slideViewPr>
    <p:cSldViewPr>
      <p:cViewPr varScale="1">
        <p:scale>
          <a:sx n="93" d="100"/>
          <a:sy n="93" d="100"/>
        </p:scale>
        <p:origin x="726"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11/20/2017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38054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10</a:t>
            </a:fld>
            <a:endParaRPr lang="zh-CN" altLang="en-US"/>
          </a:p>
        </p:txBody>
      </p:sp>
    </p:spTree>
    <p:extLst>
      <p:ext uri="{BB962C8B-B14F-4D97-AF65-F5344CB8AC3E}">
        <p14:creationId xmlns:p14="http://schemas.microsoft.com/office/powerpoint/2010/main" val="299679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11</a:t>
            </a:fld>
            <a:endParaRPr kumimoji="1" lang="zh-CN" altLang="en-US"/>
          </a:p>
        </p:txBody>
      </p:sp>
    </p:spTree>
    <p:extLst>
      <p:ext uri="{BB962C8B-B14F-4D97-AF65-F5344CB8AC3E}">
        <p14:creationId xmlns:p14="http://schemas.microsoft.com/office/powerpoint/2010/main" val="246952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145073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extLst>
      <p:ext uri="{BB962C8B-B14F-4D97-AF65-F5344CB8AC3E}">
        <p14:creationId xmlns:p14="http://schemas.microsoft.com/office/powerpoint/2010/main" val="221672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14</a:t>
            </a:fld>
            <a:endParaRPr lang="zh-CN" altLang="en-US"/>
          </a:p>
        </p:txBody>
      </p:sp>
    </p:spTree>
    <p:extLst>
      <p:ext uri="{BB962C8B-B14F-4D97-AF65-F5344CB8AC3E}">
        <p14:creationId xmlns:p14="http://schemas.microsoft.com/office/powerpoint/2010/main" val="408956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58052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71797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17</a:t>
            </a:fld>
            <a:endParaRPr lang="zh-CN" altLang="en-US"/>
          </a:p>
        </p:txBody>
      </p:sp>
    </p:spTree>
    <p:extLst>
      <p:ext uri="{BB962C8B-B14F-4D97-AF65-F5344CB8AC3E}">
        <p14:creationId xmlns:p14="http://schemas.microsoft.com/office/powerpoint/2010/main" val="216819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18</a:t>
            </a:fld>
            <a:endParaRPr kumimoji="1" lang="zh-CN" altLang="en-US"/>
          </a:p>
        </p:txBody>
      </p:sp>
    </p:spTree>
    <p:extLst>
      <p:ext uri="{BB962C8B-B14F-4D97-AF65-F5344CB8AC3E}">
        <p14:creationId xmlns:p14="http://schemas.microsoft.com/office/powerpoint/2010/main" val="2376512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19</a:t>
            </a:fld>
            <a:endParaRPr lang="en-US"/>
          </a:p>
        </p:txBody>
      </p:sp>
    </p:spTree>
    <p:extLst>
      <p:ext uri="{BB962C8B-B14F-4D97-AF65-F5344CB8AC3E}">
        <p14:creationId xmlns:p14="http://schemas.microsoft.com/office/powerpoint/2010/main" val="154276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97507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165712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21</a:t>
            </a:fld>
            <a:endParaRPr lang="zh-CN" altLang="en-US"/>
          </a:p>
        </p:txBody>
      </p:sp>
    </p:spTree>
    <p:extLst>
      <p:ext uri="{BB962C8B-B14F-4D97-AF65-F5344CB8AC3E}">
        <p14:creationId xmlns:p14="http://schemas.microsoft.com/office/powerpoint/2010/main" val="252449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342161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23</a:t>
            </a:fld>
            <a:endParaRPr lang="zh-CN" altLang="en-US"/>
          </a:p>
        </p:txBody>
      </p:sp>
    </p:spTree>
    <p:extLst>
      <p:ext uri="{BB962C8B-B14F-4D97-AF65-F5344CB8AC3E}">
        <p14:creationId xmlns:p14="http://schemas.microsoft.com/office/powerpoint/2010/main" val="69368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24</a:t>
            </a:fld>
            <a:endParaRPr lang="en-US"/>
          </a:p>
        </p:txBody>
      </p:sp>
    </p:spTree>
    <p:extLst>
      <p:ext uri="{BB962C8B-B14F-4D97-AF65-F5344CB8AC3E}">
        <p14:creationId xmlns:p14="http://schemas.microsoft.com/office/powerpoint/2010/main" val="2451883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extLst>
      <p:ext uri="{BB962C8B-B14F-4D97-AF65-F5344CB8AC3E}">
        <p14:creationId xmlns:p14="http://schemas.microsoft.com/office/powerpoint/2010/main" val="4173706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26</a:t>
            </a:fld>
            <a:endParaRPr lang="zh-CN" altLang="en-US"/>
          </a:p>
        </p:txBody>
      </p:sp>
    </p:spTree>
    <p:extLst>
      <p:ext uri="{BB962C8B-B14F-4D97-AF65-F5344CB8AC3E}">
        <p14:creationId xmlns:p14="http://schemas.microsoft.com/office/powerpoint/2010/main" val="408834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extLst>
      <p:ext uri="{BB962C8B-B14F-4D97-AF65-F5344CB8AC3E}">
        <p14:creationId xmlns:p14="http://schemas.microsoft.com/office/powerpoint/2010/main" val="1447693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28</a:t>
            </a:fld>
            <a:endParaRPr kumimoji="1" lang="zh-CN" altLang="en-US"/>
          </a:p>
        </p:txBody>
      </p:sp>
    </p:spTree>
    <p:extLst>
      <p:ext uri="{BB962C8B-B14F-4D97-AF65-F5344CB8AC3E}">
        <p14:creationId xmlns:p14="http://schemas.microsoft.com/office/powerpoint/2010/main" val="3697141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282145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2764091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30</a:t>
            </a:fld>
            <a:endParaRPr lang="en-US">
              <a:solidFill>
                <a:prstClr val="black"/>
              </a:solidFill>
            </a:endParaRPr>
          </a:p>
        </p:txBody>
      </p:sp>
    </p:spTree>
    <p:extLst>
      <p:ext uri="{BB962C8B-B14F-4D97-AF65-F5344CB8AC3E}">
        <p14:creationId xmlns:p14="http://schemas.microsoft.com/office/powerpoint/2010/main" val="220335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4</a:t>
            </a:fld>
            <a:endParaRPr kumimoji="1" lang="zh-CN" altLang="en-US"/>
          </a:p>
        </p:txBody>
      </p:sp>
    </p:spTree>
    <p:extLst>
      <p:ext uri="{BB962C8B-B14F-4D97-AF65-F5344CB8AC3E}">
        <p14:creationId xmlns:p14="http://schemas.microsoft.com/office/powerpoint/2010/main" val="383958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5</a:t>
            </a:fld>
            <a:endParaRPr lang="en-US"/>
          </a:p>
        </p:txBody>
      </p:sp>
    </p:spTree>
    <p:extLst>
      <p:ext uri="{BB962C8B-B14F-4D97-AF65-F5344CB8AC3E}">
        <p14:creationId xmlns:p14="http://schemas.microsoft.com/office/powerpoint/2010/main" val="36520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extLst>
      <p:ext uri="{BB962C8B-B14F-4D97-AF65-F5344CB8AC3E}">
        <p14:creationId xmlns:p14="http://schemas.microsoft.com/office/powerpoint/2010/main" val="207488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7</a:t>
            </a:fld>
            <a:endParaRPr lang="zh-CN" altLang="en-US"/>
          </a:p>
        </p:txBody>
      </p:sp>
    </p:spTree>
    <p:extLst>
      <p:ext uri="{BB962C8B-B14F-4D97-AF65-F5344CB8AC3E}">
        <p14:creationId xmlns:p14="http://schemas.microsoft.com/office/powerpoint/2010/main" val="420722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dirty="0"/>
          </a:p>
        </p:txBody>
      </p:sp>
    </p:spTree>
    <p:extLst>
      <p:ext uri="{BB962C8B-B14F-4D97-AF65-F5344CB8AC3E}">
        <p14:creationId xmlns:p14="http://schemas.microsoft.com/office/powerpoint/2010/main" val="58277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102467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6116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196302305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991622"/>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354" y="0"/>
            <a:ext cx="9141291" cy="51435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302246"/>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矩形 1"/>
          <p:cNvSpPr/>
          <p:nvPr userDrawn="1"/>
        </p:nvSpPr>
        <p:spPr>
          <a:xfrm>
            <a:off x="76200" y="625398"/>
            <a:ext cx="8991600" cy="438475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1888619"/>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C11D-C56D-43F7-9324-A802D50A1050}"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BDC11D-C56D-43F7-9324-A802D50A1050}" type="datetimeFigureOut">
              <a:rPr lang="en-US" smtClean="0"/>
              <a:pPr/>
              <a:t>11/20/2017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6EE1C3-4C97-4D89-86D4-AB0FC9C35D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55" r:id="rId8"/>
    <p:sldLayoutId id="2147483656" r:id="rId9"/>
    <p:sldLayoutId id="2147483657" r:id="rId10"/>
    <p:sldLayoutId id="2147483658" r:id="rId11"/>
    <p:sldLayoutId id="2147483659" r:id="rId12"/>
    <p:sldLayoutId id="2147483661" r:id="rId13"/>
    <p:sldLayoutId id="2147483665" r:id="rId14"/>
    <p:sldLayoutId id="2147483666" r:id="rId15"/>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4.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81400" y="3666565"/>
            <a:ext cx="2286000" cy="1494864"/>
          </a:xfrm>
          <a:custGeom>
            <a:avLst/>
            <a:gdLst>
              <a:gd name="connsiteX0" fmla="*/ 0 w 2518638"/>
              <a:gd name="connsiteY0" fmla="*/ 0 h 1349162"/>
              <a:gd name="connsiteX1" fmla="*/ 2518638 w 2518638"/>
              <a:gd name="connsiteY1" fmla="*/ 0 h 1349162"/>
              <a:gd name="connsiteX2" fmla="*/ 2518638 w 2518638"/>
              <a:gd name="connsiteY2" fmla="*/ 1349162 h 1349162"/>
              <a:gd name="connsiteX3" fmla="*/ 0 w 2518638"/>
              <a:gd name="connsiteY3" fmla="*/ 1349162 h 1349162"/>
              <a:gd name="connsiteX4" fmla="*/ 0 w 2518638"/>
              <a:gd name="connsiteY4" fmla="*/ 0 h 1349162"/>
              <a:gd name="connsiteX0" fmla="*/ 0 w 2518638"/>
              <a:gd name="connsiteY0" fmla="*/ 127773 h 1476935"/>
              <a:gd name="connsiteX1" fmla="*/ 1307697 w 2518638"/>
              <a:gd name="connsiteY1" fmla="*/ 0 h 1476935"/>
              <a:gd name="connsiteX2" fmla="*/ 2518638 w 2518638"/>
              <a:gd name="connsiteY2" fmla="*/ 127773 h 1476935"/>
              <a:gd name="connsiteX3" fmla="*/ 2518638 w 2518638"/>
              <a:gd name="connsiteY3" fmla="*/ 1476935 h 1476935"/>
              <a:gd name="connsiteX4" fmla="*/ 0 w 2518638"/>
              <a:gd name="connsiteY4" fmla="*/ 1476935 h 1476935"/>
              <a:gd name="connsiteX5" fmla="*/ 0 w 2518638"/>
              <a:gd name="connsiteY5" fmla="*/ 127773 h 1476935"/>
              <a:gd name="connsiteX0" fmla="*/ 0 w 2518638"/>
              <a:gd name="connsiteY0" fmla="*/ 127773 h 1476935"/>
              <a:gd name="connsiteX1" fmla="*/ 1307697 w 2518638"/>
              <a:gd name="connsiteY1" fmla="*/ 0 h 1476935"/>
              <a:gd name="connsiteX2" fmla="*/ 2518638 w 2518638"/>
              <a:gd name="connsiteY2" fmla="*/ 127773 h 1476935"/>
              <a:gd name="connsiteX3" fmla="*/ 2240732 w 2518638"/>
              <a:gd name="connsiteY3" fmla="*/ 1476935 h 1476935"/>
              <a:gd name="connsiteX4" fmla="*/ 0 w 2518638"/>
              <a:gd name="connsiteY4" fmla="*/ 1476935 h 1476935"/>
              <a:gd name="connsiteX5" fmla="*/ 0 w 2518638"/>
              <a:gd name="connsiteY5" fmla="*/ 127773 h 1476935"/>
              <a:gd name="connsiteX0" fmla="*/ 0 w 2518638"/>
              <a:gd name="connsiteY0" fmla="*/ 127773 h 1494864"/>
              <a:gd name="connsiteX1" fmla="*/ 1307697 w 2518638"/>
              <a:gd name="connsiteY1" fmla="*/ 0 h 1494864"/>
              <a:gd name="connsiteX2" fmla="*/ 2518638 w 2518638"/>
              <a:gd name="connsiteY2" fmla="*/ 127773 h 1494864"/>
              <a:gd name="connsiteX3" fmla="*/ 2240732 w 2518638"/>
              <a:gd name="connsiteY3" fmla="*/ 1476935 h 1494864"/>
              <a:gd name="connsiteX4" fmla="*/ 322730 w 2518638"/>
              <a:gd name="connsiteY4" fmla="*/ 1494864 h 1494864"/>
              <a:gd name="connsiteX5" fmla="*/ 0 w 2518638"/>
              <a:gd name="connsiteY5" fmla="*/ 127773 h 14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8638" h="1494864">
                <a:moveTo>
                  <a:pt x="0" y="127773"/>
                </a:moveTo>
                <a:cubicBezTo>
                  <a:pt x="420958" y="127017"/>
                  <a:pt x="886739" y="756"/>
                  <a:pt x="1307697" y="0"/>
                </a:cubicBezTo>
                <a:lnTo>
                  <a:pt x="2518638" y="127773"/>
                </a:lnTo>
                <a:lnTo>
                  <a:pt x="2240732" y="1476935"/>
                </a:lnTo>
                <a:lnTo>
                  <a:pt x="322730" y="1494864"/>
                </a:lnTo>
                <a:lnTo>
                  <a:pt x="0" y="127773"/>
                </a:lnTo>
                <a:close/>
              </a:path>
            </a:pathLst>
          </a:custGeom>
          <a:gradFill>
            <a:gsLst>
              <a:gs pos="100000">
                <a:schemeClr val="bg1"/>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114550"/>
            <a:ext cx="4699371" cy="2467027"/>
          </a:xfrm>
          <a:prstGeom prst="rect">
            <a:avLst/>
          </a:prstGeom>
        </p:spPr>
      </p:pic>
      <p:sp>
        <p:nvSpPr>
          <p:cNvPr id="8" name="文本框 7"/>
          <p:cNvSpPr txBox="1"/>
          <p:nvPr/>
        </p:nvSpPr>
        <p:spPr>
          <a:xfrm>
            <a:off x="3533244" y="2485635"/>
            <a:ext cx="2338638" cy="213687"/>
          </a:xfrm>
          <a:prstGeom prst="rect">
            <a:avLst/>
          </a:prstGeom>
          <a:noFill/>
        </p:spPr>
        <p:txBody>
          <a:bodyPr wrap="none" rtlCol="0">
            <a:prstTxWarp prst="textArchUp">
              <a:avLst>
                <a:gd name="adj" fmla="val 12795273"/>
              </a:avLst>
            </a:prstTxWarp>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卡 通 教 育</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580528" y="2994199"/>
            <a:ext cx="4262705" cy="584775"/>
          </a:xfrm>
          <a:prstGeom prst="rect">
            <a:avLst/>
          </a:prstGeom>
          <a:noFill/>
        </p:spPr>
        <p:txBody>
          <a:bodyPr wrap="none" rtlCol="0">
            <a:prstTxWarp prst="textArchUp">
              <a:avLst>
                <a:gd name="adj" fmla="val 11063891"/>
              </a:avLst>
            </a:prstTxWarp>
            <a:spAutoFit/>
          </a:bodyPr>
          <a:lstStyle/>
          <a:p>
            <a:r>
              <a:rPr lang="zh-CN" altLang="en-US" sz="3600" b="1" dirty="0" smtClean="0">
                <a:solidFill>
                  <a:schemeClr val="bg1"/>
                </a:solidFill>
                <a:latin typeface="+mn-ea"/>
              </a:rPr>
              <a:t>儿童教学培训课件</a:t>
            </a:r>
            <a:r>
              <a:rPr lang="en-US" altLang="zh-CN" sz="3600" b="1" dirty="0" smtClean="0">
                <a:solidFill>
                  <a:schemeClr val="bg1"/>
                </a:solidFill>
                <a:latin typeface="+mn-ea"/>
              </a:rPr>
              <a:t>PPT</a:t>
            </a:r>
            <a:endParaRPr lang="zh-CN" altLang="en-US" sz="3600" b="1" dirty="0">
              <a:solidFill>
                <a:schemeClr val="bg1"/>
              </a:solidFill>
              <a:latin typeface="+mn-ea"/>
            </a:endParaRPr>
          </a:p>
        </p:txBody>
      </p:sp>
      <p:sp>
        <p:nvSpPr>
          <p:cNvPr id="26" name="文本框 25"/>
          <p:cNvSpPr txBox="1"/>
          <p:nvPr/>
        </p:nvSpPr>
        <p:spPr>
          <a:xfrm>
            <a:off x="3452562" y="3406973"/>
            <a:ext cx="2518638" cy="307777"/>
          </a:xfrm>
          <a:prstGeom prst="rect">
            <a:avLst/>
          </a:prstGeom>
          <a:noFill/>
        </p:spPr>
        <p:txBody>
          <a:bodyPr wrap="none" rtlCol="0">
            <a:prstTxWarp prst="textArchUp">
              <a:avLst>
                <a:gd name="adj" fmla="val 12176479"/>
              </a:avLst>
            </a:prstTxWarp>
            <a:spAutoFit/>
          </a:bodyPr>
          <a:lstStyle/>
          <a:p>
            <a:r>
              <a:rPr lang="zh-CN" altLang="en-US" sz="1400" dirty="0" smtClean="0">
                <a:solidFill>
                  <a:schemeClr val="bg1"/>
                </a:solidFill>
                <a:latin typeface="+mn-ea"/>
              </a:rPr>
              <a:t>点击添加主要文字副标题内容</a:t>
            </a:r>
            <a:endParaRPr lang="zh-CN" altLang="en-US" sz="1400" dirty="0">
              <a:solidFill>
                <a:schemeClr val="bg1"/>
              </a:solidFill>
              <a:latin typeface="+mn-ea"/>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57171" y="1236464"/>
            <a:ext cx="734457" cy="954294"/>
          </a:xfrm>
          <a:prstGeom prst="rect">
            <a:avLst/>
          </a:prstGeom>
        </p:spPr>
      </p:pic>
      <p:sp>
        <p:nvSpPr>
          <p:cNvPr id="4" name="文本框 3"/>
          <p:cNvSpPr txBox="1"/>
          <p:nvPr/>
        </p:nvSpPr>
        <p:spPr>
          <a:xfrm>
            <a:off x="3018172" y="4793218"/>
            <a:ext cx="3365024" cy="338554"/>
          </a:xfrm>
          <a:prstGeom prst="rect">
            <a:avLst/>
          </a:prstGeom>
          <a:noFill/>
        </p:spPr>
        <p:txBody>
          <a:bodyPr wrap="none" rtlCol="0">
            <a:spAutoFit/>
          </a:bodyPr>
          <a:lstStyle/>
          <a:p>
            <a:pPr algn="ctr"/>
            <a:r>
              <a:rPr lang="zh-CN" altLang="en-US" sz="1600" dirty="0">
                <a:solidFill>
                  <a:srgbClr val="FF6F6F"/>
                </a:solidFill>
              </a:rPr>
              <a:t>汇报人：千库网   时间：</a:t>
            </a:r>
            <a:r>
              <a:rPr lang="en-US" altLang="zh-CN" sz="1600" dirty="0">
                <a:solidFill>
                  <a:srgbClr val="FF6F6F"/>
                </a:solidFill>
              </a:rPr>
              <a:t>XX</a:t>
            </a:r>
            <a:r>
              <a:rPr lang="zh-CN" altLang="en-US" sz="1600" dirty="0">
                <a:solidFill>
                  <a:srgbClr val="FF6F6F"/>
                </a:solidFill>
              </a:rPr>
              <a:t>年</a:t>
            </a:r>
            <a:r>
              <a:rPr lang="en-US" altLang="zh-CN" sz="1600" dirty="0">
                <a:solidFill>
                  <a:srgbClr val="FF6F6F"/>
                </a:solidFill>
              </a:rPr>
              <a:t>XX</a:t>
            </a:r>
            <a:r>
              <a:rPr lang="zh-CN" altLang="en-US" sz="1600" dirty="0">
                <a:solidFill>
                  <a:srgbClr val="FF6F6F"/>
                </a:solidFill>
              </a:rPr>
              <a:t>月</a:t>
            </a:r>
          </a:p>
        </p:txBody>
      </p:sp>
    </p:spTree>
    <p:extLst>
      <p:ext uri="{BB962C8B-B14F-4D97-AF65-F5344CB8AC3E}">
        <p14:creationId xmlns:p14="http://schemas.microsoft.com/office/powerpoint/2010/main" val="95961353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42" presetClass="entr" presetSubtype="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2" presetClass="entr" presetSubtype="2" fill="hold" nodeType="after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by="(-#ppt_w*2)" calcmode="lin" valueType="num">
                                          <p:cBhvr rctx="PPT">
                                            <p:cTn id="26" dur="750" autoRev="1" fill="hold">
                                              <p:stCondLst>
                                                <p:cond delay="0"/>
                                              </p:stCondLst>
                                            </p:cTn>
                                            <p:tgtEl>
                                              <p:spTgt spid="8"/>
                                            </p:tgtEl>
                                            <p:attrNameLst>
                                              <p:attrName>ppt_w</p:attrName>
                                            </p:attrNameLst>
                                          </p:cBhvr>
                                        </p:anim>
                                        <p:anim by="(#ppt_w*0.50)" calcmode="lin" valueType="num">
                                          <p:cBhvr>
                                            <p:cTn id="27" dur="750" decel="50000" autoRev="1" fill="hold">
                                              <p:stCondLst>
                                                <p:cond delay="0"/>
                                              </p:stCondLst>
                                            </p:cTn>
                                            <p:tgtEl>
                                              <p:spTgt spid="8"/>
                                            </p:tgtEl>
                                            <p:attrNameLst>
                                              <p:attrName>ppt_x</p:attrName>
                                            </p:attrNameLst>
                                          </p:cBhvr>
                                        </p:anim>
                                        <p:anim from="(-#ppt_h/2)" to="(#ppt_y)" calcmode="lin" valueType="num">
                                          <p:cBhvr>
                                            <p:cTn id="28" dur="1500" fill="hold">
                                              <p:stCondLst>
                                                <p:cond delay="0"/>
                                              </p:stCondLst>
                                            </p:cTn>
                                            <p:tgtEl>
                                              <p:spTgt spid="8"/>
                                            </p:tgtEl>
                                            <p:attrNameLst>
                                              <p:attrName>ppt_y</p:attrName>
                                            </p:attrNameLst>
                                          </p:cBhvr>
                                        </p:anim>
                                        <p:animRot by="21600000">
                                          <p:cBhvr>
                                            <p:cTn id="29" dur="1500" fill="hold">
                                              <p:stCondLst>
                                                <p:cond delay="0"/>
                                              </p:stCondLst>
                                            </p:cTn>
                                            <p:tgtEl>
                                              <p:spTgt spid="8"/>
                                            </p:tgtEl>
                                            <p:attrNameLst>
                                              <p:attrName>r</p:attrName>
                                            </p:attrNameLst>
                                          </p:cBhvr>
                                        </p:animRot>
                                      </p:childTnLst>
                                    </p:cTn>
                                  </p:par>
                                </p:childTnLst>
                              </p:cTn>
                            </p:par>
                            <p:par>
                              <p:cTn id="30" fill="hold">
                                <p:stCondLst>
                                  <p:cond delay="4200"/>
                                </p:stCondLst>
                                <p:childTnLst>
                                  <p:par>
                                    <p:cTn id="31" presetID="2" presetClass="entr" presetSubtype="4"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52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42" presetClass="entr" presetSubtype="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by="(-#ppt_w*2)" calcmode="lin" valueType="num">
                                          <p:cBhvr rctx="PPT">
                                            <p:cTn id="26" dur="750" autoRev="1" fill="hold">
                                              <p:stCondLst>
                                                <p:cond delay="0"/>
                                              </p:stCondLst>
                                            </p:cTn>
                                            <p:tgtEl>
                                              <p:spTgt spid="8"/>
                                            </p:tgtEl>
                                            <p:attrNameLst>
                                              <p:attrName>ppt_w</p:attrName>
                                            </p:attrNameLst>
                                          </p:cBhvr>
                                        </p:anim>
                                        <p:anim by="(#ppt_w*0.50)" calcmode="lin" valueType="num">
                                          <p:cBhvr>
                                            <p:cTn id="27" dur="750" decel="50000" autoRev="1" fill="hold">
                                              <p:stCondLst>
                                                <p:cond delay="0"/>
                                              </p:stCondLst>
                                            </p:cTn>
                                            <p:tgtEl>
                                              <p:spTgt spid="8"/>
                                            </p:tgtEl>
                                            <p:attrNameLst>
                                              <p:attrName>ppt_x</p:attrName>
                                            </p:attrNameLst>
                                          </p:cBhvr>
                                        </p:anim>
                                        <p:anim from="(-#ppt_h/2)" to="(#ppt_y)" calcmode="lin" valueType="num">
                                          <p:cBhvr>
                                            <p:cTn id="28" dur="1500" fill="hold">
                                              <p:stCondLst>
                                                <p:cond delay="0"/>
                                              </p:stCondLst>
                                            </p:cTn>
                                            <p:tgtEl>
                                              <p:spTgt spid="8"/>
                                            </p:tgtEl>
                                            <p:attrNameLst>
                                              <p:attrName>ppt_y</p:attrName>
                                            </p:attrNameLst>
                                          </p:cBhvr>
                                        </p:anim>
                                        <p:animRot by="21600000">
                                          <p:cBhvr>
                                            <p:cTn id="29" dur="1500" fill="hold">
                                              <p:stCondLst>
                                                <p:cond delay="0"/>
                                              </p:stCondLst>
                                            </p:cTn>
                                            <p:tgtEl>
                                              <p:spTgt spid="8"/>
                                            </p:tgtEl>
                                            <p:attrNameLst>
                                              <p:attrName>r</p:attrName>
                                            </p:attrNameLst>
                                          </p:cBhvr>
                                        </p:animRot>
                                      </p:childTnLst>
                                    </p:cTn>
                                  </p:par>
                                </p:childTnLst>
                              </p:cTn>
                            </p:par>
                            <p:par>
                              <p:cTn id="30" fill="hold">
                                <p:stCondLst>
                                  <p:cond delay="4200"/>
                                </p:stCondLst>
                                <p:childTnLst>
                                  <p:par>
                                    <p:cTn id="31" presetID="2" presetClass="entr" presetSubtype="4"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52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2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383"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2"/>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sz="1575" b="1" kern="0" dirty="0">
                <a:solidFill>
                  <a:schemeClr val="bg1"/>
                </a:solidFill>
                <a:latin typeface="微软雅黑" panose="020B0503020204020204" pitchFamily="34" charset="-122"/>
                <a:ea typeface="微软雅黑" panose="020B0503020204020204" pitchFamily="34" charset="-122"/>
              </a:rPr>
              <a:t>添加标题</a:t>
            </a:r>
            <a:endParaRPr lang="en-US" altLang="zh-CN" sz="1575"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519615" y="2522037"/>
            <a:ext cx="2190807" cy="1517146"/>
            <a:chOff x="503238" y="2612182"/>
            <a:chExt cx="2191599" cy="1517146"/>
          </a:xfrm>
        </p:grpSpPr>
        <p:sp>
          <p:nvSpPr>
            <p:cNvPr id="2826" name="矩形 2825"/>
            <p:cNvSpPr/>
            <p:nvPr/>
          </p:nvSpPr>
          <p:spPr>
            <a:xfrm>
              <a:off x="503238" y="2612182"/>
              <a:ext cx="877480" cy="300082"/>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35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6"/>
              <a:ext cx="2191599" cy="1223412"/>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29" name="42 Rectángulo"/>
          <p:cNvSpPr/>
          <p:nvPr/>
        </p:nvSpPr>
        <p:spPr>
          <a:xfrm>
            <a:off x="3393573" y="1351803"/>
            <a:ext cx="2372456"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1"/>
                </a:solidFill>
                <a:latin typeface="微软雅黑" panose="020B0503020204020204" pitchFamily="34" charset="-122"/>
                <a:ea typeface="微软雅黑" panose="020B0503020204020204" pitchFamily="34" charset="-122"/>
              </a:rPr>
              <a:t>添加标题</a:t>
            </a:r>
            <a:endParaRPr lang="en-US" altLang="zh-CN" sz="1575"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0" name="组合 2829"/>
          <p:cNvGrpSpPr/>
          <p:nvPr/>
        </p:nvGrpSpPr>
        <p:grpSpPr>
          <a:xfrm>
            <a:off x="3393573" y="2522038"/>
            <a:ext cx="2190807" cy="1517146"/>
            <a:chOff x="471218" y="2612182"/>
            <a:chExt cx="2191599" cy="1517146"/>
          </a:xfrm>
        </p:grpSpPr>
        <p:sp>
          <p:nvSpPr>
            <p:cNvPr id="2831" name="矩形 2830"/>
            <p:cNvSpPr/>
            <p:nvPr/>
          </p:nvSpPr>
          <p:spPr>
            <a:xfrm>
              <a:off x="471218" y="2612182"/>
              <a:ext cx="877480" cy="300082"/>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35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6"/>
              <a:ext cx="2191599" cy="1223412"/>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2834" name="51 Rectángulo"/>
          <p:cNvSpPr/>
          <p:nvPr/>
        </p:nvSpPr>
        <p:spPr>
          <a:xfrm>
            <a:off x="6245179" y="1351803"/>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1"/>
                </a:solidFill>
                <a:latin typeface="微软雅黑" panose="020B0503020204020204" pitchFamily="34" charset="-122"/>
                <a:ea typeface="微软雅黑" panose="020B0503020204020204" pitchFamily="34" charset="-122"/>
              </a:rPr>
              <a:t>添加标题</a:t>
            </a:r>
            <a:endParaRPr lang="en-US" altLang="zh-CN" sz="1575"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05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35" name="组合 2834"/>
          <p:cNvGrpSpPr/>
          <p:nvPr/>
        </p:nvGrpSpPr>
        <p:grpSpPr>
          <a:xfrm>
            <a:off x="6245178" y="2522038"/>
            <a:ext cx="2190807" cy="1517146"/>
            <a:chOff x="467746" y="2612182"/>
            <a:chExt cx="2191599" cy="1517146"/>
          </a:xfrm>
        </p:grpSpPr>
        <p:sp>
          <p:nvSpPr>
            <p:cNvPr id="2836" name="矩形 2835"/>
            <p:cNvSpPr/>
            <p:nvPr/>
          </p:nvSpPr>
          <p:spPr>
            <a:xfrm>
              <a:off x="467746" y="2612182"/>
              <a:ext cx="877480" cy="300082"/>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35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7" name="矩形 2836"/>
            <p:cNvSpPr/>
            <p:nvPr/>
          </p:nvSpPr>
          <p:spPr>
            <a:xfrm>
              <a:off x="467746" y="2905916"/>
              <a:ext cx="2191599" cy="1223412"/>
            </a:xfrm>
            <a:prstGeom prst="rect">
              <a:avLst/>
            </a:prstGeom>
          </p:spPr>
          <p:txBody>
            <a:bodyPr wrap="square">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p>
          </p:txBody>
        </p:sp>
      </p:grpSp>
      <p:sp>
        <p:nvSpPr>
          <p:cNvPr id="16"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2933756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822"/>
                                        </p:tgtEl>
                                        <p:attrNameLst>
                                          <p:attrName>style.visibility</p:attrName>
                                        </p:attrNameLst>
                                      </p:cBhvr>
                                      <p:to>
                                        <p:strVal val="visible"/>
                                      </p:to>
                                    </p:set>
                                    <p:animEffect transition="in" filter="wipe(up)">
                                      <p:cBhvr>
                                        <p:cTn id="29" dur="500"/>
                                        <p:tgtEl>
                                          <p:spTgt spid="282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34"/>
                                        </p:tgtEl>
                                        <p:attrNameLst>
                                          <p:attrName>style.visibility</p:attrName>
                                        </p:attrNameLst>
                                      </p:cBhvr>
                                      <p:to>
                                        <p:strVal val="visible"/>
                                      </p:to>
                                    </p:set>
                                    <p:animEffect transition="in" filter="randombar(horizontal)">
                                      <p:cBhvr>
                                        <p:cTn id="33" dur="500"/>
                                        <p:tgtEl>
                                          <p:spTgt spid="283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835"/>
                                        </p:tgtEl>
                                        <p:attrNameLst>
                                          <p:attrName>style.visibility</p:attrName>
                                        </p:attrNameLst>
                                      </p:cBhvr>
                                      <p:to>
                                        <p:strVal val="visible"/>
                                      </p:to>
                                    </p:set>
                                    <p:anim calcmode="lin" valueType="num">
                                      <p:cBhvr additive="base">
                                        <p:cTn id="37" dur="500" fill="hold"/>
                                        <p:tgtEl>
                                          <p:spTgt spid="2835"/>
                                        </p:tgtEl>
                                        <p:attrNameLst>
                                          <p:attrName>ppt_x</p:attrName>
                                        </p:attrNameLst>
                                      </p:cBhvr>
                                      <p:tavLst>
                                        <p:tav tm="0">
                                          <p:val>
                                            <p:strVal val="#ppt_x"/>
                                          </p:val>
                                        </p:tav>
                                        <p:tav tm="100000">
                                          <p:val>
                                            <p:strVal val="#ppt_x"/>
                                          </p:val>
                                        </p:tav>
                                      </p:tavLst>
                                    </p:anim>
                                    <p:anim calcmode="lin" valueType="num">
                                      <p:cBhvr additive="base">
                                        <p:cTn id="38" dur="500" fill="hold"/>
                                        <p:tgtEl>
                                          <p:spTgt spid="2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743076" y="2309687"/>
            <a:ext cx="1159453" cy="1159453"/>
          </a:xfrm>
          <a:custGeom>
            <a:avLst/>
            <a:gdLst>
              <a:gd name="connsiteX0" fmla="*/ 0 w 1439167"/>
              <a:gd name="connsiteY0" fmla="*/ 719584 h 1439167"/>
              <a:gd name="connsiteX1" fmla="*/ 719584 w 1439167"/>
              <a:gd name="connsiteY1" fmla="*/ 0 h 1439167"/>
              <a:gd name="connsiteX2" fmla="*/ 1439168 w 1439167"/>
              <a:gd name="connsiteY2" fmla="*/ 719584 h 1439167"/>
              <a:gd name="connsiteX3" fmla="*/ 719584 w 1439167"/>
              <a:gd name="connsiteY3" fmla="*/ 1439168 h 1439167"/>
              <a:gd name="connsiteX4" fmla="*/ 0 w 1439167"/>
              <a:gd name="connsiteY4" fmla="*/ 719584 h 143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67" h="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latin typeface="Arial" panose="020B0604020202020204" pitchFamily="34" charset="0"/>
                <a:ea typeface="微软雅黑" panose="020B0503020204020204" pitchFamily="34" charset="-122"/>
              </a:rPr>
              <a:t>添加</a:t>
            </a:r>
            <a:endParaRPr lang="en-US" altLang="zh-CN" b="1" dirty="0">
              <a:latin typeface="Arial" panose="020B0604020202020204" pitchFamily="34" charset="0"/>
              <a:ea typeface="微软雅黑" panose="020B0503020204020204" pitchFamily="34" charset="-122"/>
            </a:endParaRPr>
          </a:p>
          <a:p>
            <a:pPr algn="ctr"/>
            <a:r>
              <a:rPr lang="zh-CN" altLang="en-US" b="1" dirty="0">
                <a:latin typeface="Arial" panose="020B0604020202020204" pitchFamily="34" charset="0"/>
                <a:ea typeface="微软雅黑" panose="020B0503020204020204" pitchFamily="34" charset="-122"/>
              </a:rPr>
              <a:t>标题</a:t>
            </a:r>
          </a:p>
        </p:txBody>
      </p:sp>
      <p:grpSp>
        <p:nvGrpSpPr>
          <p:cNvPr id="7" name="组合 6"/>
          <p:cNvGrpSpPr/>
          <p:nvPr/>
        </p:nvGrpSpPr>
        <p:grpSpPr>
          <a:xfrm>
            <a:off x="687223" y="1253834"/>
            <a:ext cx="3271157" cy="3271157"/>
            <a:chOff x="3526104" y="876860"/>
            <a:chExt cx="5124410" cy="5124410"/>
          </a:xfrm>
        </p:grpSpPr>
        <p:sp>
          <p:nvSpPr>
            <p:cNvPr id="8" name="空心弧 7"/>
            <p:cNvSpPr/>
            <p:nvPr/>
          </p:nvSpPr>
          <p:spPr>
            <a:xfrm>
              <a:off x="4116050" y="1466806"/>
              <a:ext cx="3944518" cy="3944518"/>
            </a:xfrm>
            <a:prstGeom prst="blockArc">
              <a:avLst>
                <a:gd name="adj1" fmla="val 10800000"/>
                <a:gd name="adj2" fmla="val 1620000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空心弧 8"/>
            <p:cNvSpPr/>
            <p:nvPr/>
          </p:nvSpPr>
          <p:spPr>
            <a:xfrm>
              <a:off x="4116050" y="1466806"/>
              <a:ext cx="3944518" cy="3944518"/>
            </a:xfrm>
            <a:prstGeom prst="blockArc">
              <a:avLst>
                <a:gd name="adj1" fmla="val 5400000"/>
                <a:gd name="adj2" fmla="val 1080000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空心弧 9"/>
            <p:cNvSpPr/>
            <p:nvPr/>
          </p:nvSpPr>
          <p:spPr>
            <a:xfrm>
              <a:off x="4116050" y="1466806"/>
              <a:ext cx="3944518" cy="3944518"/>
            </a:xfrm>
            <a:prstGeom prst="blockArc">
              <a:avLst>
                <a:gd name="adj1" fmla="val 0"/>
                <a:gd name="adj2" fmla="val 540000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空心弧 10"/>
            <p:cNvSpPr/>
            <p:nvPr/>
          </p:nvSpPr>
          <p:spPr>
            <a:xfrm>
              <a:off x="4116050" y="1466806"/>
              <a:ext cx="3944518" cy="3944518"/>
            </a:xfrm>
            <a:prstGeom prst="blockArc">
              <a:avLst>
                <a:gd name="adj1" fmla="val 16200000"/>
                <a:gd name="adj2" fmla="val 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组合 11"/>
            <p:cNvGrpSpPr/>
            <p:nvPr/>
          </p:nvGrpSpPr>
          <p:grpSpPr>
            <a:xfrm>
              <a:off x="5452593" y="4729836"/>
              <a:ext cx="1271434" cy="1271434"/>
              <a:chOff x="5147792" y="4934845"/>
              <a:chExt cx="1007417" cy="1007417"/>
            </a:xfrm>
          </p:grpSpPr>
          <p:sp>
            <p:nvSpPr>
              <p:cNvPr id="37" name="任意多边形 36"/>
              <p:cNvSpPr/>
              <p:nvPr/>
            </p:nvSpPr>
            <p:spPr>
              <a:xfrm>
                <a:off x="5147792" y="4934845"/>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ea typeface="微软雅黑" panose="020B0503020204020204" pitchFamily="34" charset="-122"/>
                </a:endParaRPr>
              </a:p>
            </p:txBody>
          </p:sp>
          <p:grpSp>
            <p:nvGrpSpPr>
              <p:cNvPr id="38" name="Group 4"/>
              <p:cNvGrpSpPr>
                <a:grpSpLocks noChangeAspect="1"/>
              </p:cNvGrpSpPr>
              <p:nvPr/>
            </p:nvGrpSpPr>
            <p:grpSpPr bwMode="auto">
              <a:xfrm>
                <a:off x="5418313" y="5176357"/>
                <a:ext cx="466374" cy="524392"/>
                <a:chOff x="3313" y="3205"/>
                <a:chExt cx="418" cy="470"/>
              </a:xfrm>
              <a:solidFill>
                <a:schemeClr val="bg1"/>
              </a:solidFill>
            </p:grpSpPr>
            <p:sp>
              <p:nvSpPr>
                <p:cNvPr id="39" name="Freeform 5"/>
                <p:cNvSpPr>
                  <a:spLocks/>
                </p:cNvSpPr>
                <p:nvPr/>
              </p:nvSpPr>
              <p:spPr bwMode="auto">
                <a:xfrm>
                  <a:off x="3392" y="3507"/>
                  <a:ext cx="206" cy="12"/>
                </a:xfrm>
                <a:custGeom>
                  <a:avLst/>
                  <a:gdLst>
                    <a:gd name="T0" fmla="*/ 84 w 86"/>
                    <a:gd name="T1" fmla="*/ 0 h 5"/>
                    <a:gd name="T2" fmla="*/ 3 w 86"/>
                    <a:gd name="T3" fmla="*/ 0 h 5"/>
                    <a:gd name="T4" fmla="*/ 0 w 86"/>
                    <a:gd name="T5" fmla="*/ 3 h 5"/>
                    <a:gd name="T6" fmla="*/ 3 w 86"/>
                    <a:gd name="T7" fmla="*/ 5 h 5"/>
                    <a:gd name="T8" fmla="*/ 84 w 86"/>
                    <a:gd name="T9" fmla="*/ 5 h 5"/>
                    <a:gd name="T10" fmla="*/ 86 w 86"/>
                    <a:gd name="T11" fmla="*/ 3 h 5"/>
                    <a:gd name="T12" fmla="*/ 84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
                <p:cNvSpPr>
                  <a:spLocks/>
                </p:cNvSpPr>
                <p:nvPr/>
              </p:nvSpPr>
              <p:spPr bwMode="auto">
                <a:xfrm>
                  <a:off x="3392" y="3442"/>
                  <a:ext cx="206" cy="12"/>
                </a:xfrm>
                <a:custGeom>
                  <a:avLst/>
                  <a:gdLst>
                    <a:gd name="T0" fmla="*/ 84 w 86"/>
                    <a:gd name="T1" fmla="*/ 0 h 5"/>
                    <a:gd name="T2" fmla="*/ 3 w 86"/>
                    <a:gd name="T3" fmla="*/ 0 h 5"/>
                    <a:gd name="T4" fmla="*/ 0 w 86"/>
                    <a:gd name="T5" fmla="*/ 2 h 5"/>
                    <a:gd name="T6" fmla="*/ 3 w 86"/>
                    <a:gd name="T7" fmla="*/ 5 h 5"/>
                    <a:gd name="T8" fmla="*/ 84 w 86"/>
                    <a:gd name="T9" fmla="*/ 5 h 5"/>
                    <a:gd name="T10" fmla="*/ 86 w 86"/>
                    <a:gd name="T11" fmla="*/ 2 h 5"/>
                    <a:gd name="T12" fmla="*/ 84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
                <p:cNvSpPr>
                  <a:spLocks/>
                </p:cNvSpPr>
                <p:nvPr/>
              </p:nvSpPr>
              <p:spPr bwMode="auto">
                <a:xfrm>
                  <a:off x="3392" y="3375"/>
                  <a:ext cx="206" cy="14"/>
                </a:xfrm>
                <a:custGeom>
                  <a:avLst/>
                  <a:gdLst>
                    <a:gd name="T0" fmla="*/ 84 w 86"/>
                    <a:gd name="T1" fmla="*/ 0 h 6"/>
                    <a:gd name="T2" fmla="*/ 3 w 86"/>
                    <a:gd name="T3" fmla="*/ 0 h 6"/>
                    <a:gd name="T4" fmla="*/ 0 w 86"/>
                    <a:gd name="T5" fmla="*/ 3 h 6"/>
                    <a:gd name="T6" fmla="*/ 3 w 86"/>
                    <a:gd name="T7" fmla="*/ 6 h 6"/>
                    <a:gd name="T8" fmla="*/ 84 w 86"/>
                    <a:gd name="T9" fmla="*/ 6 h 6"/>
                    <a:gd name="T10" fmla="*/ 86 w 86"/>
                    <a:gd name="T11" fmla="*/ 3 h 6"/>
                    <a:gd name="T12" fmla="*/ 84 w 8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
                <p:cNvSpPr>
                  <a:spLocks noEditPoints="1"/>
                </p:cNvSpPr>
                <p:nvPr/>
              </p:nvSpPr>
              <p:spPr bwMode="auto">
                <a:xfrm>
                  <a:off x="3313" y="3205"/>
                  <a:ext cx="418" cy="470"/>
                </a:xfrm>
                <a:custGeom>
                  <a:avLst/>
                  <a:gdLst>
                    <a:gd name="T0" fmla="*/ 174 w 174"/>
                    <a:gd name="T1" fmla="*/ 25 h 196"/>
                    <a:gd name="T2" fmla="*/ 149 w 174"/>
                    <a:gd name="T3" fmla="*/ 0 h 196"/>
                    <a:gd name="T4" fmla="*/ 25 w 174"/>
                    <a:gd name="T5" fmla="*/ 0 h 196"/>
                    <a:gd name="T6" fmla="*/ 25 w 174"/>
                    <a:gd name="T7" fmla="*/ 0 h 196"/>
                    <a:gd name="T8" fmla="*/ 25 w 174"/>
                    <a:gd name="T9" fmla="*/ 0 h 196"/>
                    <a:gd name="T10" fmla="*/ 0 w 174"/>
                    <a:gd name="T11" fmla="*/ 25 h 196"/>
                    <a:gd name="T12" fmla="*/ 0 w 174"/>
                    <a:gd name="T13" fmla="*/ 169 h 196"/>
                    <a:gd name="T14" fmla="*/ 2 w 174"/>
                    <a:gd name="T15" fmla="*/ 174 h 196"/>
                    <a:gd name="T16" fmla="*/ 22 w 174"/>
                    <a:gd name="T17" fmla="*/ 193 h 196"/>
                    <a:gd name="T18" fmla="*/ 31 w 174"/>
                    <a:gd name="T19" fmla="*/ 193 h 196"/>
                    <a:gd name="T20" fmla="*/ 52 w 174"/>
                    <a:gd name="T21" fmla="*/ 173 h 196"/>
                    <a:gd name="T22" fmla="*/ 73 w 174"/>
                    <a:gd name="T23" fmla="*/ 194 h 196"/>
                    <a:gd name="T24" fmla="*/ 82 w 174"/>
                    <a:gd name="T25" fmla="*/ 194 h 196"/>
                    <a:gd name="T26" fmla="*/ 104 w 174"/>
                    <a:gd name="T27" fmla="*/ 173 h 196"/>
                    <a:gd name="T28" fmla="*/ 125 w 174"/>
                    <a:gd name="T29" fmla="*/ 194 h 196"/>
                    <a:gd name="T30" fmla="*/ 130 w 174"/>
                    <a:gd name="T31" fmla="*/ 196 h 196"/>
                    <a:gd name="T32" fmla="*/ 134 w 174"/>
                    <a:gd name="T33" fmla="*/ 194 h 196"/>
                    <a:gd name="T34" fmla="*/ 153 w 174"/>
                    <a:gd name="T35" fmla="*/ 175 h 196"/>
                    <a:gd name="T36" fmla="*/ 155 w 174"/>
                    <a:gd name="T37" fmla="*/ 170 h 196"/>
                    <a:gd name="T38" fmla="*/ 155 w 174"/>
                    <a:gd name="T39" fmla="*/ 49 h 196"/>
                    <a:gd name="T40" fmla="*/ 174 w 174"/>
                    <a:gd name="T41" fmla="*/ 25 h 196"/>
                    <a:gd name="T42" fmla="*/ 130 w 174"/>
                    <a:gd name="T43" fmla="*/ 180 h 196"/>
                    <a:gd name="T44" fmla="*/ 108 w 174"/>
                    <a:gd name="T45" fmla="*/ 159 h 196"/>
                    <a:gd name="T46" fmla="*/ 99 w 174"/>
                    <a:gd name="T47" fmla="*/ 159 h 196"/>
                    <a:gd name="T48" fmla="*/ 78 w 174"/>
                    <a:gd name="T49" fmla="*/ 180 h 196"/>
                    <a:gd name="T50" fmla="*/ 57 w 174"/>
                    <a:gd name="T51" fmla="*/ 159 h 196"/>
                    <a:gd name="T52" fmla="*/ 47 w 174"/>
                    <a:gd name="T53" fmla="*/ 159 h 196"/>
                    <a:gd name="T54" fmla="*/ 27 w 174"/>
                    <a:gd name="T55" fmla="*/ 179 h 196"/>
                    <a:gd name="T56" fmla="*/ 13 w 174"/>
                    <a:gd name="T57" fmla="*/ 166 h 196"/>
                    <a:gd name="T58" fmla="*/ 13 w 174"/>
                    <a:gd name="T59" fmla="*/ 25 h 196"/>
                    <a:gd name="T60" fmla="*/ 25 w 174"/>
                    <a:gd name="T61" fmla="*/ 14 h 196"/>
                    <a:gd name="T62" fmla="*/ 25 w 174"/>
                    <a:gd name="T63" fmla="*/ 14 h 196"/>
                    <a:gd name="T64" fmla="*/ 25 w 174"/>
                    <a:gd name="T65" fmla="*/ 14 h 196"/>
                    <a:gd name="T66" fmla="*/ 25 w 174"/>
                    <a:gd name="T67" fmla="*/ 14 h 196"/>
                    <a:gd name="T68" fmla="*/ 37 w 174"/>
                    <a:gd name="T69" fmla="*/ 25 h 196"/>
                    <a:gd name="T70" fmla="*/ 25 w 174"/>
                    <a:gd name="T71" fmla="*/ 36 h 196"/>
                    <a:gd name="T72" fmla="*/ 18 w 174"/>
                    <a:gd name="T73" fmla="*/ 43 h 196"/>
                    <a:gd name="T74" fmla="*/ 25 w 174"/>
                    <a:gd name="T75" fmla="*/ 50 h 196"/>
                    <a:gd name="T76" fmla="*/ 142 w 174"/>
                    <a:gd name="T77" fmla="*/ 50 h 196"/>
                    <a:gd name="T78" fmla="*/ 142 w 174"/>
                    <a:gd name="T79" fmla="*/ 168 h 196"/>
                    <a:gd name="T80" fmla="*/ 130 w 174"/>
                    <a:gd name="T81" fmla="*/ 180 h 196"/>
                    <a:gd name="T82" fmla="*/ 149 w 174"/>
                    <a:gd name="T83" fmla="*/ 36 h 196"/>
                    <a:gd name="T84" fmla="*/ 47 w 174"/>
                    <a:gd name="T85" fmla="*/ 36 h 196"/>
                    <a:gd name="T86" fmla="*/ 50 w 174"/>
                    <a:gd name="T87" fmla="*/ 25 h 196"/>
                    <a:gd name="T88" fmla="*/ 47 w 174"/>
                    <a:gd name="T89" fmla="*/ 14 h 196"/>
                    <a:gd name="T90" fmla="*/ 149 w 174"/>
                    <a:gd name="T91" fmla="*/ 14 h 196"/>
                    <a:gd name="T92" fmla="*/ 161 w 174"/>
                    <a:gd name="T93" fmla="*/ 25 h 196"/>
                    <a:gd name="T94" fmla="*/ 149 w 174"/>
                    <a:gd name="T95" fmla="*/ 3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 name="组合 12"/>
            <p:cNvGrpSpPr/>
            <p:nvPr/>
          </p:nvGrpSpPr>
          <p:grpSpPr>
            <a:xfrm>
              <a:off x="3526104" y="2803349"/>
              <a:ext cx="1271434" cy="1271434"/>
              <a:chOff x="3621344" y="3408398"/>
              <a:chExt cx="1007417" cy="1007417"/>
            </a:xfrm>
          </p:grpSpPr>
          <p:sp>
            <p:nvSpPr>
              <p:cNvPr id="30" name="任意多边形 29"/>
              <p:cNvSpPr/>
              <p:nvPr/>
            </p:nvSpPr>
            <p:spPr>
              <a:xfrm>
                <a:off x="3621344" y="3408398"/>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ea typeface="微软雅黑" panose="020B0503020204020204" pitchFamily="34" charset="-122"/>
                </a:endParaRPr>
              </a:p>
            </p:txBody>
          </p:sp>
          <p:grpSp>
            <p:nvGrpSpPr>
              <p:cNvPr id="31" name="Group 11"/>
              <p:cNvGrpSpPr>
                <a:grpSpLocks noChangeAspect="1"/>
              </p:cNvGrpSpPr>
              <p:nvPr/>
            </p:nvGrpSpPr>
            <p:grpSpPr bwMode="auto">
              <a:xfrm>
                <a:off x="3916411" y="3654075"/>
                <a:ext cx="417282" cy="524392"/>
                <a:chOff x="2398" y="2256"/>
                <a:chExt cx="374" cy="470"/>
              </a:xfrm>
              <a:solidFill>
                <a:schemeClr val="bg1"/>
              </a:solidFill>
            </p:grpSpPr>
            <p:sp>
              <p:nvSpPr>
                <p:cNvPr id="32" name="Freeform 12"/>
                <p:cNvSpPr>
                  <a:spLocks/>
                </p:cNvSpPr>
                <p:nvPr/>
              </p:nvSpPr>
              <p:spPr bwMode="auto">
                <a:xfrm>
                  <a:off x="2478" y="2558"/>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
                <p:cNvSpPr>
                  <a:spLocks/>
                </p:cNvSpPr>
                <p:nvPr/>
              </p:nvSpPr>
              <p:spPr bwMode="auto">
                <a:xfrm>
                  <a:off x="2478" y="2505"/>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
                <p:cNvSpPr>
                  <a:spLocks/>
                </p:cNvSpPr>
                <p:nvPr/>
              </p:nvSpPr>
              <p:spPr bwMode="auto">
                <a:xfrm>
                  <a:off x="2478" y="2452"/>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5"/>
                <p:cNvSpPr>
                  <a:spLocks/>
                </p:cNvSpPr>
                <p:nvPr/>
              </p:nvSpPr>
              <p:spPr bwMode="auto">
                <a:xfrm>
                  <a:off x="2478" y="2402"/>
                  <a:ext cx="101" cy="12"/>
                </a:xfrm>
                <a:custGeom>
                  <a:avLst/>
                  <a:gdLst>
                    <a:gd name="T0" fmla="*/ 2 w 42"/>
                    <a:gd name="T1" fmla="*/ 5 h 5"/>
                    <a:gd name="T2" fmla="*/ 39 w 42"/>
                    <a:gd name="T3" fmla="*/ 5 h 5"/>
                    <a:gd name="T4" fmla="*/ 42 w 42"/>
                    <a:gd name="T5" fmla="*/ 2 h 5"/>
                    <a:gd name="T6" fmla="*/ 39 w 42"/>
                    <a:gd name="T7" fmla="*/ 0 h 5"/>
                    <a:gd name="T8" fmla="*/ 2 w 42"/>
                    <a:gd name="T9" fmla="*/ 0 h 5"/>
                    <a:gd name="T10" fmla="*/ 0 w 42"/>
                    <a:gd name="T11" fmla="*/ 2 h 5"/>
                    <a:gd name="T12" fmla="*/ 2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6"/>
                <p:cNvSpPr>
                  <a:spLocks noEditPoints="1"/>
                </p:cNvSpPr>
                <p:nvPr/>
              </p:nvSpPr>
              <p:spPr bwMode="auto">
                <a:xfrm>
                  <a:off x="2398" y="2256"/>
                  <a:ext cx="374" cy="470"/>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4" name="组合 13"/>
            <p:cNvGrpSpPr/>
            <p:nvPr/>
          </p:nvGrpSpPr>
          <p:grpSpPr>
            <a:xfrm>
              <a:off x="5452593" y="876860"/>
              <a:ext cx="1271434" cy="1271434"/>
              <a:chOff x="5147792" y="1881950"/>
              <a:chExt cx="1007417" cy="1007417"/>
            </a:xfrm>
          </p:grpSpPr>
          <p:sp>
            <p:nvSpPr>
              <p:cNvPr id="22" name="任意多边形 21"/>
              <p:cNvSpPr/>
              <p:nvPr/>
            </p:nvSpPr>
            <p:spPr>
              <a:xfrm>
                <a:off x="5147792" y="1881950"/>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ea typeface="微软雅黑" panose="020B0503020204020204" pitchFamily="34" charset="-122"/>
                </a:endParaRPr>
              </a:p>
            </p:txBody>
          </p:sp>
          <p:grpSp>
            <p:nvGrpSpPr>
              <p:cNvPr id="23" name="Group 19"/>
              <p:cNvGrpSpPr>
                <a:grpSpLocks noChangeAspect="1"/>
              </p:cNvGrpSpPr>
              <p:nvPr/>
            </p:nvGrpSpPr>
            <p:grpSpPr bwMode="auto">
              <a:xfrm>
                <a:off x="5388004" y="2104695"/>
                <a:ext cx="532201" cy="524391"/>
                <a:chOff x="3869" y="1065"/>
                <a:chExt cx="477" cy="470"/>
              </a:xfrm>
              <a:solidFill>
                <a:schemeClr val="bg1"/>
              </a:solidFill>
            </p:grpSpPr>
            <p:sp>
              <p:nvSpPr>
                <p:cNvPr id="24" name="Freeform 20"/>
                <p:cNvSpPr>
                  <a:spLocks/>
                </p:cNvSpPr>
                <p:nvPr/>
              </p:nvSpPr>
              <p:spPr bwMode="auto">
                <a:xfrm>
                  <a:off x="3936" y="1411"/>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2"/>
                        <a:pt x="0" y="3"/>
                      </a:cubicBezTo>
                      <a:cubicBezTo>
                        <a:pt x="0" y="5"/>
                        <a:pt x="1" y="6"/>
                        <a:pt x="3" y="6"/>
                      </a:cubicBezTo>
                      <a:cubicBezTo>
                        <a:pt x="86" y="6"/>
                        <a:pt x="86" y="6"/>
                        <a:pt x="86" y="6"/>
                      </a:cubicBezTo>
                      <a:cubicBezTo>
                        <a:pt x="87" y="6"/>
                        <a:pt x="88" y="5"/>
                        <a:pt x="88" y="3"/>
                      </a:cubicBezTo>
                      <a:cubicBezTo>
                        <a:pt x="88" y="2"/>
                        <a:pt x="87"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
                <p:cNvSpPr>
                  <a:spLocks/>
                </p:cNvSpPr>
                <p:nvPr/>
              </p:nvSpPr>
              <p:spPr bwMode="auto">
                <a:xfrm>
                  <a:off x="3936" y="1358"/>
                  <a:ext cx="211" cy="12"/>
                </a:xfrm>
                <a:custGeom>
                  <a:avLst/>
                  <a:gdLst>
                    <a:gd name="T0" fmla="*/ 86 w 88"/>
                    <a:gd name="T1" fmla="*/ 0 h 5"/>
                    <a:gd name="T2" fmla="*/ 3 w 88"/>
                    <a:gd name="T3" fmla="*/ 0 h 5"/>
                    <a:gd name="T4" fmla="*/ 0 w 88"/>
                    <a:gd name="T5" fmla="*/ 3 h 5"/>
                    <a:gd name="T6" fmla="*/ 3 w 88"/>
                    <a:gd name="T7" fmla="*/ 5 h 5"/>
                    <a:gd name="T8" fmla="*/ 86 w 88"/>
                    <a:gd name="T9" fmla="*/ 5 h 5"/>
                    <a:gd name="T10" fmla="*/ 88 w 88"/>
                    <a:gd name="T11" fmla="*/ 3 h 5"/>
                    <a:gd name="T12" fmla="*/ 86 w 8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8" h="5">
                      <a:moveTo>
                        <a:pt x="86" y="0"/>
                      </a:moveTo>
                      <a:cubicBezTo>
                        <a:pt x="3" y="0"/>
                        <a:pt x="3" y="0"/>
                        <a:pt x="3" y="0"/>
                      </a:cubicBezTo>
                      <a:cubicBezTo>
                        <a:pt x="1" y="0"/>
                        <a:pt x="0" y="1"/>
                        <a:pt x="0" y="3"/>
                      </a:cubicBezTo>
                      <a:cubicBezTo>
                        <a:pt x="0" y="4"/>
                        <a:pt x="1" y="5"/>
                        <a:pt x="3" y="5"/>
                      </a:cubicBezTo>
                      <a:cubicBezTo>
                        <a:pt x="86" y="5"/>
                        <a:pt x="86" y="5"/>
                        <a:pt x="86" y="5"/>
                      </a:cubicBezTo>
                      <a:cubicBezTo>
                        <a:pt x="87" y="5"/>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
                <p:cNvSpPr>
                  <a:spLocks/>
                </p:cNvSpPr>
                <p:nvPr/>
              </p:nvSpPr>
              <p:spPr bwMode="auto">
                <a:xfrm>
                  <a:off x="3936" y="1303"/>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1"/>
                        <a:pt x="0" y="3"/>
                      </a:cubicBezTo>
                      <a:cubicBezTo>
                        <a:pt x="0" y="4"/>
                        <a:pt x="1" y="6"/>
                        <a:pt x="3" y="6"/>
                      </a:cubicBezTo>
                      <a:cubicBezTo>
                        <a:pt x="86" y="6"/>
                        <a:pt x="86" y="6"/>
                        <a:pt x="86" y="6"/>
                      </a:cubicBezTo>
                      <a:cubicBezTo>
                        <a:pt x="87" y="6"/>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3"/>
                <p:cNvSpPr>
                  <a:spLocks/>
                </p:cNvSpPr>
                <p:nvPr/>
              </p:nvSpPr>
              <p:spPr bwMode="auto">
                <a:xfrm>
                  <a:off x="3936" y="1250"/>
                  <a:ext cx="103" cy="14"/>
                </a:xfrm>
                <a:custGeom>
                  <a:avLst/>
                  <a:gdLst>
                    <a:gd name="T0" fmla="*/ 3 w 43"/>
                    <a:gd name="T1" fmla="*/ 6 h 6"/>
                    <a:gd name="T2" fmla="*/ 41 w 43"/>
                    <a:gd name="T3" fmla="*/ 6 h 6"/>
                    <a:gd name="T4" fmla="*/ 43 w 43"/>
                    <a:gd name="T5" fmla="*/ 3 h 6"/>
                    <a:gd name="T6" fmla="*/ 41 w 43"/>
                    <a:gd name="T7" fmla="*/ 0 h 6"/>
                    <a:gd name="T8" fmla="*/ 3 w 43"/>
                    <a:gd name="T9" fmla="*/ 0 h 6"/>
                    <a:gd name="T10" fmla="*/ 0 w 43"/>
                    <a:gd name="T11" fmla="*/ 3 h 6"/>
                    <a:gd name="T12" fmla="*/ 3 w 4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3" y="6"/>
                      </a:moveTo>
                      <a:cubicBezTo>
                        <a:pt x="41" y="6"/>
                        <a:pt x="41" y="6"/>
                        <a:pt x="41" y="6"/>
                      </a:cubicBezTo>
                      <a:cubicBezTo>
                        <a:pt x="42" y="6"/>
                        <a:pt x="43" y="4"/>
                        <a:pt x="43" y="3"/>
                      </a:cubicBezTo>
                      <a:cubicBezTo>
                        <a:pt x="43" y="1"/>
                        <a:pt x="42" y="0"/>
                        <a:pt x="4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4"/>
                <p:cNvSpPr>
                  <a:spLocks noEditPoints="1"/>
                </p:cNvSpPr>
                <p:nvPr/>
              </p:nvSpPr>
              <p:spPr bwMode="auto">
                <a:xfrm>
                  <a:off x="3869" y="1065"/>
                  <a:ext cx="345" cy="470"/>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5"/>
                <p:cNvSpPr>
                  <a:spLocks noEditPoints="1"/>
                </p:cNvSpPr>
                <p:nvPr/>
              </p:nvSpPr>
              <p:spPr bwMode="auto">
                <a:xfrm>
                  <a:off x="4252" y="1087"/>
                  <a:ext cx="94" cy="444"/>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5" name="组合 14"/>
            <p:cNvGrpSpPr/>
            <p:nvPr/>
          </p:nvGrpSpPr>
          <p:grpSpPr>
            <a:xfrm>
              <a:off x="7379080" y="2803349"/>
              <a:ext cx="1271434" cy="1271434"/>
              <a:chOff x="6674239" y="3408398"/>
              <a:chExt cx="1007417" cy="1007417"/>
            </a:xfrm>
          </p:grpSpPr>
          <p:sp>
            <p:nvSpPr>
              <p:cNvPr id="16" name="任意多边形 15"/>
              <p:cNvSpPr/>
              <p:nvPr/>
            </p:nvSpPr>
            <p:spPr>
              <a:xfrm>
                <a:off x="6674239" y="3408398"/>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ea typeface="微软雅黑" panose="020B0503020204020204" pitchFamily="34" charset="-122"/>
                </a:endParaRPr>
              </a:p>
            </p:txBody>
          </p:sp>
          <p:grpSp>
            <p:nvGrpSpPr>
              <p:cNvPr id="17" name="Group 28"/>
              <p:cNvGrpSpPr>
                <a:grpSpLocks noChangeAspect="1"/>
              </p:cNvGrpSpPr>
              <p:nvPr/>
            </p:nvGrpSpPr>
            <p:grpSpPr bwMode="auto">
              <a:xfrm>
                <a:off x="6969306" y="3649352"/>
                <a:ext cx="417282" cy="525508"/>
                <a:chOff x="4401" y="2266"/>
                <a:chExt cx="374" cy="471"/>
              </a:xfrm>
              <a:solidFill>
                <a:schemeClr val="bg1"/>
              </a:solidFill>
            </p:grpSpPr>
            <p:sp>
              <p:nvSpPr>
                <p:cNvPr id="18" name="Freeform 29"/>
                <p:cNvSpPr>
                  <a:spLocks/>
                </p:cNvSpPr>
                <p:nvPr/>
              </p:nvSpPr>
              <p:spPr bwMode="auto">
                <a:xfrm>
                  <a:off x="4538" y="2390"/>
                  <a:ext cx="85" cy="108"/>
                </a:xfrm>
                <a:custGeom>
                  <a:avLst/>
                  <a:gdLst>
                    <a:gd name="T0" fmla="*/ 0 w 35"/>
                    <a:gd name="T1" fmla="*/ 26 h 45"/>
                    <a:gd name="T2" fmla="*/ 3 w 35"/>
                    <a:gd name="T3" fmla="*/ 29 h 45"/>
                    <a:gd name="T4" fmla="*/ 3 w 35"/>
                    <a:gd name="T5" fmla="*/ 29 h 45"/>
                    <a:gd name="T6" fmla="*/ 17 w 35"/>
                    <a:gd name="T7" fmla="*/ 45 h 45"/>
                    <a:gd name="T8" fmla="*/ 32 w 35"/>
                    <a:gd name="T9" fmla="*/ 29 h 45"/>
                    <a:gd name="T10" fmla="*/ 32 w 35"/>
                    <a:gd name="T11" fmla="*/ 29 h 45"/>
                    <a:gd name="T12" fmla="*/ 35 w 35"/>
                    <a:gd name="T13" fmla="*/ 26 h 45"/>
                    <a:gd name="T14" fmla="*/ 33 w 35"/>
                    <a:gd name="T15" fmla="*/ 23 h 45"/>
                    <a:gd name="T16" fmla="*/ 34 w 35"/>
                    <a:gd name="T17" fmla="*/ 17 h 45"/>
                    <a:gd name="T18" fmla="*/ 17 w 35"/>
                    <a:gd name="T19" fmla="*/ 0 h 45"/>
                    <a:gd name="T20" fmla="*/ 1 w 35"/>
                    <a:gd name="T21" fmla="*/ 17 h 45"/>
                    <a:gd name="T22" fmla="*/ 2 w 35"/>
                    <a:gd name="T23" fmla="*/ 23 h 45"/>
                    <a:gd name="T24" fmla="*/ 0 w 35"/>
                    <a:gd name="T25"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5">
                      <a:moveTo>
                        <a:pt x="0" y="26"/>
                      </a:moveTo>
                      <a:cubicBezTo>
                        <a:pt x="0" y="28"/>
                        <a:pt x="1" y="29"/>
                        <a:pt x="3" y="29"/>
                      </a:cubicBezTo>
                      <a:cubicBezTo>
                        <a:pt x="3" y="29"/>
                        <a:pt x="3" y="29"/>
                        <a:pt x="3" y="29"/>
                      </a:cubicBezTo>
                      <a:cubicBezTo>
                        <a:pt x="3" y="37"/>
                        <a:pt x="10" y="45"/>
                        <a:pt x="17" y="45"/>
                      </a:cubicBezTo>
                      <a:cubicBezTo>
                        <a:pt x="25" y="45"/>
                        <a:pt x="31" y="37"/>
                        <a:pt x="32" y="29"/>
                      </a:cubicBezTo>
                      <a:cubicBezTo>
                        <a:pt x="32" y="29"/>
                        <a:pt x="32" y="29"/>
                        <a:pt x="32" y="29"/>
                      </a:cubicBezTo>
                      <a:cubicBezTo>
                        <a:pt x="33" y="29"/>
                        <a:pt x="35" y="28"/>
                        <a:pt x="35" y="26"/>
                      </a:cubicBezTo>
                      <a:cubicBezTo>
                        <a:pt x="35" y="25"/>
                        <a:pt x="34" y="24"/>
                        <a:pt x="33" y="23"/>
                      </a:cubicBezTo>
                      <a:cubicBezTo>
                        <a:pt x="34" y="21"/>
                        <a:pt x="34" y="19"/>
                        <a:pt x="34" y="17"/>
                      </a:cubicBezTo>
                      <a:cubicBezTo>
                        <a:pt x="34" y="8"/>
                        <a:pt x="26" y="0"/>
                        <a:pt x="17" y="0"/>
                      </a:cubicBezTo>
                      <a:cubicBezTo>
                        <a:pt x="8" y="0"/>
                        <a:pt x="1" y="8"/>
                        <a:pt x="1" y="17"/>
                      </a:cubicBezTo>
                      <a:cubicBezTo>
                        <a:pt x="1" y="19"/>
                        <a:pt x="1" y="21"/>
                        <a:pt x="2" y="23"/>
                      </a:cubicBezTo>
                      <a:cubicBezTo>
                        <a:pt x="1" y="24"/>
                        <a:pt x="0" y="25"/>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0"/>
                <p:cNvSpPr>
                  <a:spLocks/>
                </p:cNvSpPr>
                <p:nvPr/>
              </p:nvSpPr>
              <p:spPr bwMode="auto">
                <a:xfrm>
                  <a:off x="4490" y="2512"/>
                  <a:ext cx="178" cy="53"/>
                </a:xfrm>
                <a:custGeom>
                  <a:avLst/>
                  <a:gdLst>
                    <a:gd name="T0" fmla="*/ 2 w 74"/>
                    <a:gd name="T1" fmla="*/ 22 h 22"/>
                    <a:gd name="T2" fmla="*/ 73 w 74"/>
                    <a:gd name="T3" fmla="*/ 22 h 22"/>
                    <a:gd name="T4" fmla="*/ 74 w 74"/>
                    <a:gd name="T5" fmla="*/ 21 h 22"/>
                    <a:gd name="T6" fmla="*/ 74 w 74"/>
                    <a:gd name="T7" fmla="*/ 15 h 22"/>
                    <a:gd name="T8" fmla="*/ 74 w 74"/>
                    <a:gd name="T9" fmla="*/ 14 h 22"/>
                    <a:gd name="T10" fmla="*/ 50 w 74"/>
                    <a:gd name="T11" fmla="*/ 0 h 22"/>
                    <a:gd name="T12" fmla="*/ 49 w 74"/>
                    <a:gd name="T13" fmla="*/ 0 h 22"/>
                    <a:gd name="T14" fmla="*/ 48 w 74"/>
                    <a:gd name="T15" fmla="*/ 0 h 22"/>
                    <a:gd name="T16" fmla="*/ 47 w 74"/>
                    <a:gd name="T17" fmla="*/ 0 h 22"/>
                    <a:gd name="T18" fmla="*/ 37 w 74"/>
                    <a:gd name="T19" fmla="*/ 3 h 22"/>
                    <a:gd name="T20" fmla="*/ 27 w 74"/>
                    <a:gd name="T21" fmla="*/ 0 h 22"/>
                    <a:gd name="T22" fmla="*/ 26 w 74"/>
                    <a:gd name="T23" fmla="*/ 0 h 22"/>
                    <a:gd name="T24" fmla="*/ 26 w 74"/>
                    <a:gd name="T25" fmla="*/ 0 h 22"/>
                    <a:gd name="T26" fmla="*/ 25 w 74"/>
                    <a:gd name="T27" fmla="*/ 0 h 22"/>
                    <a:gd name="T28" fmla="*/ 1 w 74"/>
                    <a:gd name="T29" fmla="*/ 14 h 22"/>
                    <a:gd name="T30" fmla="*/ 0 w 74"/>
                    <a:gd name="T31" fmla="*/ 15 h 22"/>
                    <a:gd name="T32" fmla="*/ 0 w 74"/>
                    <a:gd name="T33" fmla="*/ 21 h 22"/>
                    <a:gd name="T34" fmla="*/ 2 w 74"/>
                    <a:gd name="T3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22">
                      <a:moveTo>
                        <a:pt x="2" y="22"/>
                      </a:moveTo>
                      <a:cubicBezTo>
                        <a:pt x="73" y="22"/>
                        <a:pt x="73" y="22"/>
                        <a:pt x="73" y="22"/>
                      </a:cubicBezTo>
                      <a:cubicBezTo>
                        <a:pt x="73" y="22"/>
                        <a:pt x="74" y="21"/>
                        <a:pt x="74" y="21"/>
                      </a:cubicBezTo>
                      <a:cubicBezTo>
                        <a:pt x="74" y="15"/>
                        <a:pt x="74" y="15"/>
                        <a:pt x="74" y="15"/>
                      </a:cubicBezTo>
                      <a:cubicBezTo>
                        <a:pt x="74" y="15"/>
                        <a:pt x="74" y="14"/>
                        <a:pt x="74" y="14"/>
                      </a:cubicBezTo>
                      <a:cubicBezTo>
                        <a:pt x="67" y="7"/>
                        <a:pt x="59" y="3"/>
                        <a:pt x="50" y="0"/>
                      </a:cubicBezTo>
                      <a:cubicBezTo>
                        <a:pt x="49" y="0"/>
                        <a:pt x="49" y="0"/>
                        <a:pt x="49" y="0"/>
                      </a:cubicBezTo>
                      <a:cubicBezTo>
                        <a:pt x="48" y="0"/>
                        <a:pt x="48" y="0"/>
                        <a:pt x="48" y="0"/>
                      </a:cubicBezTo>
                      <a:cubicBezTo>
                        <a:pt x="48" y="0"/>
                        <a:pt x="48" y="0"/>
                        <a:pt x="47" y="0"/>
                      </a:cubicBezTo>
                      <a:cubicBezTo>
                        <a:pt x="45" y="2"/>
                        <a:pt x="41" y="3"/>
                        <a:pt x="37" y="3"/>
                      </a:cubicBezTo>
                      <a:cubicBezTo>
                        <a:pt x="34" y="3"/>
                        <a:pt x="30" y="2"/>
                        <a:pt x="27" y="0"/>
                      </a:cubicBezTo>
                      <a:cubicBezTo>
                        <a:pt x="27" y="0"/>
                        <a:pt x="27" y="0"/>
                        <a:pt x="26" y="0"/>
                      </a:cubicBezTo>
                      <a:cubicBezTo>
                        <a:pt x="26" y="0"/>
                        <a:pt x="26" y="0"/>
                        <a:pt x="26" y="0"/>
                      </a:cubicBezTo>
                      <a:cubicBezTo>
                        <a:pt x="26" y="0"/>
                        <a:pt x="26" y="0"/>
                        <a:pt x="25" y="0"/>
                      </a:cubicBezTo>
                      <a:cubicBezTo>
                        <a:pt x="16" y="2"/>
                        <a:pt x="8" y="7"/>
                        <a:pt x="1" y="14"/>
                      </a:cubicBezTo>
                      <a:cubicBezTo>
                        <a:pt x="1" y="14"/>
                        <a:pt x="0" y="15"/>
                        <a:pt x="0" y="15"/>
                      </a:cubicBezTo>
                      <a:cubicBezTo>
                        <a:pt x="0" y="21"/>
                        <a:pt x="0" y="21"/>
                        <a:pt x="0" y="21"/>
                      </a:cubicBezTo>
                      <a:cubicBezTo>
                        <a:pt x="0" y="21"/>
                        <a:pt x="1"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1"/>
                <p:cNvSpPr>
                  <a:spLocks/>
                </p:cNvSpPr>
                <p:nvPr/>
              </p:nvSpPr>
              <p:spPr bwMode="auto">
                <a:xfrm>
                  <a:off x="4476" y="2613"/>
                  <a:ext cx="207" cy="12"/>
                </a:xfrm>
                <a:custGeom>
                  <a:avLst/>
                  <a:gdLst>
                    <a:gd name="T0" fmla="*/ 84 w 86"/>
                    <a:gd name="T1" fmla="*/ 0 h 5"/>
                    <a:gd name="T2" fmla="*/ 3 w 86"/>
                    <a:gd name="T3" fmla="*/ 0 h 5"/>
                    <a:gd name="T4" fmla="*/ 0 w 86"/>
                    <a:gd name="T5" fmla="*/ 2 h 5"/>
                    <a:gd name="T6" fmla="*/ 3 w 86"/>
                    <a:gd name="T7" fmla="*/ 5 h 5"/>
                    <a:gd name="T8" fmla="*/ 84 w 86"/>
                    <a:gd name="T9" fmla="*/ 5 h 5"/>
                    <a:gd name="T10" fmla="*/ 86 w 86"/>
                    <a:gd name="T11" fmla="*/ 2 h 5"/>
                    <a:gd name="T12" fmla="*/ 84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2"/>
                <p:cNvSpPr>
                  <a:spLocks noEditPoints="1"/>
                </p:cNvSpPr>
                <p:nvPr/>
              </p:nvSpPr>
              <p:spPr bwMode="auto">
                <a:xfrm>
                  <a:off x="4401" y="2266"/>
                  <a:ext cx="374" cy="471"/>
                </a:xfrm>
                <a:custGeom>
                  <a:avLst/>
                  <a:gdLst>
                    <a:gd name="T0" fmla="*/ 153 w 155"/>
                    <a:gd name="T1" fmla="*/ 31 h 197"/>
                    <a:gd name="T2" fmla="*/ 124 w 155"/>
                    <a:gd name="T3" fmla="*/ 2 h 197"/>
                    <a:gd name="T4" fmla="*/ 120 w 155"/>
                    <a:gd name="T5" fmla="*/ 0 h 197"/>
                    <a:gd name="T6" fmla="*/ 6 w 155"/>
                    <a:gd name="T7" fmla="*/ 0 h 197"/>
                    <a:gd name="T8" fmla="*/ 0 w 155"/>
                    <a:gd name="T9" fmla="*/ 7 h 197"/>
                    <a:gd name="T10" fmla="*/ 0 w 155"/>
                    <a:gd name="T11" fmla="*/ 190 h 197"/>
                    <a:gd name="T12" fmla="*/ 6 w 155"/>
                    <a:gd name="T13" fmla="*/ 197 h 197"/>
                    <a:gd name="T14" fmla="*/ 148 w 155"/>
                    <a:gd name="T15" fmla="*/ 197 h 197"/>
                    <a:gd name="T16" fmla="*/ 155 w 155"/>
                    <a:gd name="T17" fmla="*/ 190 h 197"/>
                    <a:gd name="T18" fmla="*/ 155 w 155"/>
                    <a:gd name="T19" fmla="*/ 35 h 197"/>
                    <a:gd name="T20" fmla="*/ 153 w 155"/>
                    <a:gd name="T21" fmla="*/ 31 h 197"/>
                    <a:gd name="T22" fmla="*/ 13 w 155"/>
                    <a:gd name="T23" fmla="*/ 183 h 197"/>
                    <a:gd name="T24" fmla="*/ 13 w 155"/>
                    <a:gd name="T25" fmla="*/ 14 h 197"/>
                    <a:gd name="T26" fmla="*/ 116 w 155"/>
                    <a:gd name="T27" fmla="*/ 14 h 197"/>
                    <a:gd name="T28" fmla="*/ 116 w 155"/>
                    <a:gd name="T29" fmla="*/ 35 h 197"/>
                    <a:gd name="T30" fmla="*/ 120 w 155"/>
                    <a:gd name="T31" fmla="*/ 39 h 197"/>
                    <a:gd name="T32" fmla="*/ 142 w 155"/>
                    <a:gd name="T33" fmla="*/ 39 h 197"/>
                    <a:gd name="T34" fmla="*/ 142 w 155"/>
                    <a:gd name="T35" fmla="*/ 183 h 197"/>
                    <a:gd name="T36" fmla="*/ 13 w 155"/>
                    <a:gd name="T37" fmla="*/ 18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97">
                      <a:moveTo>
                        <a:pt x="153" y="31"/>
                      </a:moveTo>
                      <a:cubicBezTo>
                        <a:pt x="124" y="2"/>
                        <a:pt x="124" y="2"/>
                        <a:pt x="124" y="2"/>
                      </a:cubicBezTo>
                      <a:cubicBezTo>
                        <a:pt x="123" y="1"/>
                        <a:pt x="121" y="0"/>
                        <a:pt x="120" y="0"/>
                      </a:cubicBezTo>
                      <a:cubicBezTo>
                        <a:pt x="6" y="0"/>
                        <a:pt x="6" y="0"/>
                        <a:pt x="6" y="0"/>
                      </a:cubicBezTo>
                      <a:cubicBezTo>
                        <a:pt x="3" y="0"/>
                        <a:pt x="0" y="3"/>
                        <a:pt x="0" y="7"/>
                      </a:cubicBezTo>
                      <a:cubicBezTo>
                        <a:pt x="0" y="190"/>
                        <a:pt x="0" y="190"/>
                        <a:pt x="0" y="190"/>
                      </a:cubicBezTo>
                      <a:cubicBezTo>
                        <a:pt x="0" y="194"/>
                        <a:pt x="3" y="197"/>
                        <a:pt x="6" y="197"/>
                      </a:cubicBezTo>
                      <a:cubicBezTo>
                        <a:pt x="148" y="197"/>
                        <a:pt x="148" y="197"/>
                        <a:pt x="148" y="197"/>
                      </a:cubicBezTo>
                      <a:cubicBezTo>
                        <a:pt x="152" y="197"/>
                        <a:pt x="155" y="194"/>
                        <a:pt x="155" y="190"/>
                      </a:cubicBezTo>
                      <a:cubicBezTo>
                        <a:pt x="155" y="35"/>
                        <a:pt x="155" y="35"/>
                        <a:pt x="155" y="35"/>
                      </a:cubicBezTo>
                      <a:cubicBezTo>
                        <a:pt x="155" y="34"/>
                        <a:pt x="154" y="32"/>
                        <a:pt x="153" y="31"/>
                      </a:cubicBezTo>
                      <a:close/>
                      <a:moveTo>
                        <a:pt x="13" y="183"/>
                      </a:move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83"/>
                        <a:pt x="142" y="183"/>
                        <a:pt x="142" y="183"/>
                      </a:cubicBezTo>
                      <a:lnTo>
                        <a:pt x="13"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4" name="组合 3"/>
          <p:cNvGrpSpPr/>
          <p:nvPr/>
        </p:nvGrpSpPr>
        <p:grpSpPr>
          <a:xfrm>
            <a:off x="4323745" y="1382343"/>
            <a:ext cx="4190162" cy="3037526"/>
            <a:chOff x="5818000" y="1843122"/>
            <a:chExt cx="5586883" cy="4050035"/>
          </a:xfrm>
        </p:grpSpPr>
        <p:sp>
          <p:nvSpPr>
            <p:cNvPr id="2" name="圆角矩形 1"/>
            <p:cNvSpPr/>
            <p:nvPr/>
          </p:nvSpPr>
          <p:spPr>
            <a:xfrm>
              <a:off x="5818000" y="1843122"/>
              <a:ext cx="5586883"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31"/>
            <p:cNvSpPr txBox="1"/>
            <p:nvPr/>
          </p:nvSpPr>
          <p:spPr>
            <a:xfrm>
              <a:off x="6089669" y="2026983"/>
              <a:ext cx="5053952" cy="3619452"/>
            </a:xfrm>
            <a:prstGeom prst="rect">
              <a:avLst/>
            </a:prstGeom>
            <a:noFill/>
          </p:spPr>
          <p:txBody>
            <a:bodyPr wrap="square" rtlCol="0">
              <a:spAutoFit/>
            </a:bodyPr>
            <a:lstStyle/>
            <a:p>
              <a:pPr indent="342892">
                <a:lnSpc>
                  <a:spcPct val="200000"/>
                </a:lnSpc>
              </a:pPr>
              <a:r>
                <a:rPr lang="zh-CN" altLang="en-US" sz="1500" b="1" dirty="0">
                  <a:solidFill>
                    <a:schemeClr val="tx1">
                      <a:lumMod val="85000"/>
                      <a:lumOff val="15000"/>
                    </a:schemeClr>
                  </a:solidFill>
                  <a:latin typeface="微软雅黑" pitchFamily="34" charset="-122"/>
                  <a:ea typeface="微软雅黑" pitchFamily="34" charset="-122"/>
                </a:rPr>
                <a:t>添加标题内容</a:t>
              </a:r>
              <a:endParaRPr lang="en-US" altLang="zh-CN" sz="1500" b="1" dirty="0">
                <a:solidFill>
                  <a:schemeClr val="tx1">
                    <a:lumMod val="85000"/>
                    <a:lumOff val="15000"/>
                  </a:schemeClr>
                </a:solidFill>
                <a:latin typeface="微软雅黑" pitchFamily="34" charset="-122"/>
                <a:ea typeface="微软雅黑" pitchFamily="34" charset="-122"/>
              </a:endParaRPr>
            </a:p>
            <a:p>
              <a:pPr indent="342892">
                <a:lnSpc>
                  <a:spcPct val="13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endParaRPr>
            </a:p>
            <a:p>
              <a:pPr indent="342892">
                <a:lnSpc>
                  <a:spcPct val="130000"/>
                </a:lnSpc>
              </a:pPr>
              <a:endParaRPr lang="en-US" altLang="zh-CN" sz="1200" dirty="0">
                <a:solidFill>
                  <a:schemeClr val="tx1">
                    <a:lumMod val="85000"/>
                    <a:lumOff val="15000"/>
                  </a:schemeClr>
                </a:solidFill>
                <a:latin typeface="微软雅黑" pitchFamily="34" charset="-122"/>
                <a:ea typeface="微软雅黑" pitchFamily="34" charset="-122"/>
              </a:endParaRPr>
            </a:p>
            <a:p>
              <a:pPr indent="342892">
                <a:lnSpc>
                  <a:spcPct val="13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3"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853761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solidFill>
                  <a:schemeClr val="bg1"/>
                </a:solidFill>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solidFill>
                  <a:schemeClr val="bg1"/>
                </a:solidFill>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solidFill>
                  <a:schemeClr val="bg1"/>
                </a:solidFill>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solidFill>
                  <a:schemeClr val="bg1"/>
                </a:solidFill>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2" name="Text Placeholder 12"/>
          <p:cNvSpPr txBox="1">
            <a:spLocks/>
          </p:cNvSpPr>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a:t>
            </a:r>
            <a:r>
              <a:rPr lang="zh-CN" altLang="en-US" sz="1200" b="1" dirty="0" smtClean="0">
                <a:solidFill>
                  <a:schemeClr val="bg1"/>
                </a:solidFill>
                <a:latin typeface="微软雅黑" panose="020B0503020204020204" pitchFamily="34" charset="-122"/>
                <a:ea typeface="微软雅黑" panose="020B0503020204020204" pitchFamily="34" charset="-122"/>
              </a:rPr>
              <a:t>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12"/>
          <p:cNvSpPr txBox="1">
            <a:spLocks/>
          </p:cNvSpPr>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a:spLocks/>
          </p:cNvSpPr>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Text Placeholder 12"/>
          <p:cNvSpPr txBox="1">
            <a:spLocks/>
          </p:cNvSpPr>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7" name="Text Placeholder 12"/>
          <p:cNvSpPr txBox="1">
            <a:spLocks/>
          </p:cNvSpPr>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a:spLocks/>
          </p:cNvSpPr>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9" name="Text Placeholder 12"/>
          <p:cNvSpPr txBox="1">
            <a:spLocks/>
          </p:cNvSpPr>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0" name="Text Placeholder 12"/>
          <p:cNvSpPr txBox="1">
            <a:spLocks/>
          </p:cNvSpPr>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1" name="Text Placeholder 12"/>
          <p:cNvSpPr txBox="1">
            <a:spLocks/>
          </p:cNvSpPr>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Text Placeholder 12"/>
          <p:cNvSpPr txBox="1">
            <a:spLocks/>
          </p:cNvSpPr>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3" name="Text Placeholder 12"/>
          <p:cNvSpPr txBox="1">
            <a:spLocks/>
          </p:cNvSpPr>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4" name="Text Placeholder 12"/>
          <p:cNvSpPr txBox="1">
            <a:spLocks/>
          </p:cNvSpPr>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a:t>
            </a:r>
            <a:r>
              <a:rPr lang="zh-CN" altLang="en-US" sz="1000" dirty="0" smtClean="0">
                <a:solidFill>
                  <a:schemeClr val="tx1">
                    <a:lumMod val="75000"/>
                    <a:lumOff val="25000"/>
                  </a:schemeClr>
                </a:solidFill>
                <a:latin typeface="微软雅黑" pitchFamily="34" charset="-122"/>
                <a:ea typeface="微软雅黑" pitchFamily="34" charset="-122"/>
              </a:rPr>
              <a:t>文字简明扼要</a:t>
            </a:r>
            <a:r>
              <a:rPr lang="zh-CN" altLang="en-US" sz="1000" dirty="0">
                <a:solidFill>
                  <a:schemeClr val="tx1">
                    <a:lumMod val="75000"/>
                    <a:lumOff val="25000"/>
                  </a:schemeClr>
                </a:solidFill>
                <a:latin typeface="微软雅黑" pitchFamily="34" charset="-122"/>
                <a:ea typeface="微软雅黑" pitchFamily="34" charset="-122"/>
              </a:rPr>
              <a:t>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点击添加</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主要内容</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sp>
        <p:nvSpPr>
          <p:cNvPr id="4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8932383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fade">
                                      <p:cBhvr>
                                        <p:cTn id="24" dur="500"/>
                                        <p:tgtEl>
                                          <p:spTgt spid="39">
                                            <p:txEl>
                                              <p:pRg st="0" end="0"/>
                                            </p:txEl>
                                          </p:spTgt>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500"/>
                                        <p:tgtEl>
                                          <p:spTgt spid="3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0">
                                            <p:txEl>
                                              <p:pRg st="0" end="0"/>
                                            </p:txEl>
                                          </p:spTgt>
                                        </p:tgtEl>
                                        <p:attrNameLst>
                                          <p:attrName>style.visibility</p:attrName>
                                        </p:attrNameLst>
                                      </p:cBhvr>
                                      <p:to>
                                        <p:strVal val="visible"/>
                                      </p:to>
                                    </p:set>
                                    <p:animEffect transition="in" filter="fade">
                                      <p:cBhvr>
                                        <p:cTn id="39" dur="500"/>
                                        <p:tgtEl>
                                          <p:spTgt spid="40">
                                            <p:txEl>
                                              <p:pRg st="0" end="0"/>
                                            </p:txEl>
                                          </p:spTgt>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fade">
                                      <p:cBhvr>
                                        <p:cTn id="47" dur="500"/>
                                        <p:tgtEl>
                                          <p:spTgt spid="35">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500"/>
                                        <p:tgtEl>
                                          <p:spTgt spid="41">
                                            <p:txEl>
                                              <p:pRg st="0" end="0"/>
                                            </p:txEl>
                                          </p:spTgt>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fade">
                                      <p:cBhvr>
                                        <p:cTn id="62" dur="500"/>
                                        <p:tgtEl>
                                          <p:spTgt spid="36">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43">
                                            <p:txEl>
                                              <p:pRg st="0" end="0"/>
                                            </p:txEl>
                                          </p:spTgt>
                                        </p:tgtEl>
                                        <p:attrNameLst>
                                          <p:attrName>style.visibility</p:attrName>
                                        </p:attrNameLst>
                                      </p:cBhvr>
                                      <p:to>
                                        <p:strVal val="visible"/>
                                      </p:to>
                                    </p:set>
                                    <p:animEffect transition="in" filter="fade">
                                      <p:cBhvr>
                                        <p:cTn id="84" dur="500"/>
                                        <p:tgtEl>
                                          <p:spTgt spid="43">
                                            <p:txEl>
                                              <p:pRg st="0" end="0"/>
                                            </p:txEl>
                                          </p:spTgt>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44">
                                            <p:txEl>
                                              <p:pRg st="0" end="0"/>
                                            </p:txEl>
                                          </p:spTgt>
                                        </p:tgtEl>
                                        <p:attrNameLst>
                                          <p:attrName>style.visibility</p:attrName>
                                        </p:attrNameLst>
                                      </p:cBhvr>
                                      <p:to>
                                        <p:strVal val="visible"/>
                                      </p:to>
                                    </p:set>
                                    <p:animEffect transition="in" filter="fade">
                                      <p:cBhvr>
                                        <p:cTn id="99"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415705" y="1304724"/>
            <a:ext cx="2087309" cy="1162813"/>
            <a:chOff x="1441450" y="1485019"/>
            <a:chExt cx="2019300" cy="1124928"/>
          </a:xfrm>
        </p:grpSpPr>
        <p:sp>
          <p:nvSpPr>
            <p:cNvPr id="56" name="Text Placeholder 2"/>
            <p:cNvSpPr txBox="1">
              <a:spLocks/>
            </p:cNvSpPr>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1349" b="1" dirty="0">
                  <a:solidFill>
                    <a:schemeClr val="tx1">
                      <a:lumMod val="85000"/>
                      <a:lumOff val="15000"/>
                    </a:schemeClr>
                  </a:solidFill>
                  <a:latin typeface="微软雅黑" pitchFamily="34" charset="-122"/>
                  <a:ea typeface="微软雅黑" pitchFamily="34" charset="-122"/>
                </a:rPr>
                <a:t>添加文字标题</a:t>
              </a:r>
              <a:endParaRPr lang="en-US" altLang="zh-CN" sz="1349" b="1" dirty="0">
                <a:solidFill>
                  <a:schemeClr val="tx1">
                    <a:lumMod val="85000"/>
                    <a:lumOff val="15000"/>
                  </a:schemeClr>
                </a:solidFill>
                <a:latin typeface="微软雅黑" pitchFamily="34" charset="-122"/>
                <a:ea typeface="微软雅黑" pitchFamily="34" charset="-122"/>
              </a:endParaRPr>
            </a:p>
          </p:txBody>
        </p:sp>
        <p:sp>
          <p:nvSpPr>
            <p:cNvPr id="57"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049"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049" dirty="0">
                <a:solidFill>
                  <a:schemeClr val="tx1">
                    <a:lumMod val="85000"/>
                    <a:lumOff val="15000"/>
                  </a:schemeClr>
                </a:solidFill>
                <a:latin typeface="微软雅黑" pitchFamily="34" charset="-122"/>
                <a:ea typeface="微软雅黑" pitchFamily="34" charset="-122"/>
              </a:endParaRPr>
            </a:p>
          </p:txBody>
        </p:sp>
      </p:grpSp>
      <p:grpSp>
        <p:nvGrpSpPr>
          <p:cNvPr id="58" name="Group 43"/>
          <p:cNvGrpSpPr/>
          <p:nvPr/>
        </p:nvGrpSpPr>
        <p:grpSpPr>
          <a:xfrm>
            <a:off x="415703" y="3247927"/>
            <a:ext cx="2087310" cy="1258580"/>
            <a:chOff x="1441449" y="1443179"/>
            <a:chExt cx="2019301" cy="1217572"/>
          </a:xfrm>
        </p:grpSpPr>
        <p:sp>
          <p:nvSpPr>
            <p:cNvPr id="59" name="Text Placeholder 2"/>
            <p:cNvSpPr txBox="1">
              <a:spLocks/>
            </p:cNvSpPr>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349" b="1" dirty="0">
                  <a:solidFill>
                    <a:schemeClr val="tx1">
                      <a:lumMod val="85000"/>
                      <a:lumOff val="15000"/>
                    </a:schemeClr>
                  </a:solidFill>
                </a:rPr>
                <a:t>添加文字标题</a:t>
              </a:r>
              <a:endParaRPr lang="en-US" altLang="zh-CN" sz="1349" b="1" dirty="0">
                <a:solidFill>
                  <a:schemeClr val="tx1">
                    <a:lumMod val="85000"/>
                    <a:lumOff val="15000"/>
                  </a:schemeClr>
                </a:solidFill>
              </a:endParaRPr>
            </a:p>
          </p:txBody>
        </p:sp>
        <p:sp>
          <p:nvSpPr>
            <p:cNvPr id="60" name="Text Placeholder 8"/>
            <p:cNvSpPr txBox="1">
              <a:spLocks/>
            </p:cNvSpPr>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49" dirty="0">
                  <a:solidFill>
                    <a:schemeClr val="tx1">
                      <a:lumMod val="85000"/>
                      <a:lumOff val="15000"/>
                    </a:schemeClr>
                  </a:solidFill>
                </a:rPr>
                <a:t>点击添加文字内容点击添加文字内容点击添加文字内容点击添加文字内容点击添加文字内容</a:t>
              </a:r>
              <a:endParaRPr lang="en-US" altLang="zh-CN" sz="1049" dirty="0">
                <a:solidFill>
                  <a:schemeClr val="tx1">
                    <a:lumMod val="85000"/>
                    <a:lumOff val="15000"/>
                  </a:schemeClr>
                </a:solidFill>
              </a:endParaRPr>
            </a:p>
          </p:txBody>
        </p:sp>
      </p:grpSp>
      <p:grpSp>
        <p:nvGrpSpPr>
          <p:cNvPr id="61" name="Group 46"/>
          <p:cNvGrpSpPr/>
          <p:nvPr/>
        </p:nvGrpSpPr>
        <p:grpSpPr>
          <a:xfrm>
            <a:off x="6583049" y="1304723"/>
            <a:ext cx="2087309" cy="1225835"/>
            <a:chOff x="1342364" y="1485018"/>
            <a:chExt cx="2019300" cy="1185896"/>
          </a:xfrm>
        </p:grpSpPr>
        <p:sp>
          <p:nvSpPr>
            <p:cNvPr id="62" name="Text Placeholder 2"/>
            <p:cNvSpPr txBox="1">
              <a:spLocks/>
            </p:cNvSpPr>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349" b="1" dirty="0">
                  <a:solidFill>
                    <a:schemeClr val="tx1">
                      <a:lumMod val="85000"/>
                      <a:lumOff val="15000"/>
                    </a:schemeClr>
                  </a:solidFill>
                </a:rPr>
                <a:t>添加文字标题</a:t>
              </a:r>
              <a:endParaRPr lang="en-US" altLang="zh-CN" sz="1349" b="1" dirty="0">
                <a:solidFill>
                  <a:schemeClr val="tx1">
                    <a:lumMod val="85000"/>
                    <a:lumOff val="15000"/>
                  </a:schemeClr>
                </a:solidFill>
              </a:endParaRPr>
            </a:p>
          </p:txBody>
        </p:sp>
        <p:sp>
          <p:nvSpPr>
            <p:cNvPr id="63" name="Text Placeholder 8"/>
            <p:cNvSpPr txBox="1">
              <a:spLocks/>
            </p:cNvSpPr>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49" dirty="0">
                  <a:solidFill>
                    <a:schemeClr val="tx1">
                      <a:lumMod val="85000"/>
                      <a:lumOff val="15000"/>
                    </a:schemeClr>
                  </a:solidFill>
                </a:rPr>
                <a:t>点击添加文字内容点击添加文字内容点击添加文字内容点击添加文字内容点击添加文字内容</a:t>
              </a:r>
              <a:endParaRPr lang="en-US" altLang="zh-CN" sz="1049" dirty="0">
                <a:solidFill>
                  <a:schemeClr val="tx1">
                    <a:lumMod val="85000"/>
                    <a:lumOff val="15000"/>
                  </a:schemeClr>
                </a:solidFill>
              </a:endParaRPr>
            </a:p>
          </p:txBody>
        </p:sp>
      </p:grpSp>
      <p:grpSp>
        <p:nvGrpSpPr>
          <p:cNvPr id="64" name="Group 49"/>
          <p:cNvGrpSpPr/>
          <p:nvPr/>
        </p:nvGrpSpPr>
        <p:grpSpPr>
          <a:xfrm>
            <a:off x="6685478" y="3489374"/>
            <a:ext cx="2087309" cy="1241492"/>
            <a:chOff x="1441450" y="1676757"/>
            <a:chExt cx="2019300" cy="1201042"/>
          </a:xfrm>
        </p:grpSpPr>
        <p:sp>
          <p:nvSpPr>
            <p:cNvPr id="65" name="Text Placeholder 2"/>
            <p:cNvSpPr txBox="1">
              <a:spLocks/>
            </p:cNvSpPr>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349" b="1" dirty="0">
                  <a:solidFill>
                    <a:schemeClr val="tx1">
                      <a:lumMod val="85000"/>
                      <a:lumOff val="15000"/>
                    </a:schemeClr>
                  </a:solidFill>
                </a:rPr>
                <a:t>添加文字标题</a:t>
              </a:r>
              <a:endParaRPr lang="en-US" altLang="zh-CN" sz="1349" b="1" dirty="0">
                <a:solidFill>
                  <a:schemeClr val="tx1">
                    <a:lumMod val="85000"/>
                    <a:lumOff val="15000"/>
                  </a:schemeClr>
                </a:solidFill>
              </a:endParaRPr>
            </a:p>
          </p:txBody>
        </p:sp>
        <p:sp>
          <p:nvSpPr>
            <p:cNvPr id="66" name="Text Placeholder 8"/>
            <p:cNvSpPr txBox="1">
              <a:spLocks/>
            </p:cNvSpPr>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49" dirty="0">
                  <a:solidFill>
                    <a:schemeClr val="tx1">
                      <a:lumMod val="85000"/>
                      <a:lumOff val="15000"/>
                    </a:schemeClr>
                  </a:solidFill>
                </a:rPr>
                <a:t>点击添加文字内容点击添加文字内容点击添加文字内容点击添加文字内容点击添加文字内容</a:t>
              </a:r>
              <a:endParaRPr lang="en-US" altLang="zh-CN" sz="1049" dirty="0">
                <a:solidFill>
                  <a:schemeClr val="tx1">
                    <a:lumMod val="85000"/>
                    <a:lumOff val="15000"/>
                  </a:schemeClr>
                </a:solidFill>
              </a:endParaRPr>
            </a:p>
          </p:txBody>
        </p:sp>
      </p:grpSp>
      <p:cxnSp>
        <p:nvCxnSpPr>
          <p:cNvPr id="67" name="直接连接符 66"/>
          <p:cNvCxnSpPr>
            <a:stCxn id="20" idx="0"/>
          </p:cNvCxnSpPr>
          <p:nvPr/>
        </p:nvCxnSpPr>
        <p:spPr>
          <a:xfrm flipV="1">
            <a:off x="2784668" y="1729459"/>
            <a:ext cx="0" cy="41116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457"/>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4" y="1729459"/>
            <a:ext cx="0" cy="41116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4" y="1729457"/>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420"/>
            <a:ext cx="4923" cy="47404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464"/>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420"/>
            <a:ext cx="0" cy="69840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7" y="4256811"/>
            <a:ext cx="298661"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75771" y="2140626"/>
            <a:ext cx="1417795" cy="141779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endParaRPr lang="en-US" sz="1349" dirty="0">
                <a:latin typeface="微软雅黑" pitchFamily="34" charset="-122"/>
                <a:ea typeface="微软雅黑" pitchFamily="34" charset="-122"/>
              </a:endParaRPr>
            </a:p>
          </p:txBody>
        </p:sp>
        <p:sp>
          <p:nvSpPr>
            <p:cNvPr id="75" name="Text Placeholder 2"/>
            <p:cNvSpPr txBox="1">
              <a:spLocks/>
            </p:cNvSpPr>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799" b="1" dirty="0">
                  <a:solidFill>
                    <a:schemeClr val="bg1"/>
                  </a:solidFill>
                  <a:latin typeface="微软雅黑" pitchFamily="34" charset="-122"/>
                  <a:ea typeface="微软雅黑" pitchFamily="34" charset="-122"/>
                </a:rPr>
                <a:t>项目一</a:t>
              </a:r>
              <a:endParaRPr lang="en-US" altLang="zh-CN" sz="1799" b="1" dirty="0">
                <a:solidFill>
                  <a:schemeClr val="bg1"/>
                </a:solidFill>
                <a:latin typeface="微软雅黑" pitchFamily="34" charset="-122"/>
                <a:ea typeface="微软雅黑" pitchFamily="34" charset="-122"/>
              </a:endParaRPr>
            </a:p>
          </p:txBody>
        </p:sp>
      </p:grpSp>
      <p:grpSp>
        <p:nvGrpSpPr>
          <p:cNvPr id="79" name="组合 78"/>
          <p:cNvGrpSpPr/>
          <p:nvPr/>
        </p:nvGrpSpPr>
        <p:grpSpPr>
          <a:xfrm>
            <a:off x="3257266" y="2140626"/>
            <a:ext cx="1417795" cy="141779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endParaRPr lang="en-US" sz="1349" dirty="0">
                <a:latin typeface="微软雅黑" pitchFamily="34" charset="-122"/>
                <a:ea typeface="微软雅黑" pitchFamily="34" charset="-122"/>
              </a:endParaRPr>
            </a:p>
          </p:txBody>
        </p:sp>
        <p:sp>
          <p:nvSpPr>
            <p:cNvPr id="76" name="Text Placeholder 2"/>
            <p:cNvSpPr txBox="1">
              <a:spLocks/>
            </p:cNvSpPr>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799" b="1" dirty="0">
                  <a:solidFill>
                    <a:schemeClr val="bg1"/>
                  </a:solidFill>
                  <a:latin typeface="微软雅黑" pitchFamily="34" charset="-122"/>
                  <a:ea typeface="微软雅黑" pitchFamily="34" charset="-122"/>
                </a:rPr>
                <a:t>项目二</a:t>
              </a:r>
              <a:endParaRPr lang="en-US" altLang="zh-CN" sz="1799" b="1" dirty="0">
                <a:solidFill>
                  <a:schemeClr val="bg1"/>
                </a:solidFill>
                <a:latin typeface="微软雅黑" pitchFamily="34" charset="-122"/>
                <a:ea typeface="微软雅黑" pitchFamily="34" charset="-122"/>
              </a:endParaRPr>
            </a:p>
          </p:txBody>
        </p:sp>
      </p:grpSp>
      <p:grpSp>
        <p:nvGrpSpPr>
          <p:cNvPr id="80" name="组合 79"/>
          <p:cNvGrpSpPr/>
          <p:nvPr/>
        </p:nvGrpSpPr>
        <p:grpSpPr>
          <a:xfrm>
            <a:off x="4438763" y="2140626"/>
            <a:ext cx="1417795" cy="141779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endParaRPr lang="en-US" sz="1349" dirty="0">
                <a:latin typeface="微软雅黑" pitchFamily="34" charset="-122"/>
                <a:ea typeface="微软雅黑" pitchFamily="34" charset="-122"/>
              </a:endParaRPr>
            </a:p>
          </p:txBody>
        </p:sp>
        <p:sp>
          <p:nvSpPr>
            <p:cNvPr id="77" name="Text Placeholder 2"/>
            <p:cNvSpPr txBox="1">
              <a:spLocks/>
            </p:cNvSpPr>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799" b="1" dirty="0">
                  <a:solidFill>
                    <a:schemeClr val="bg1"/>
                  </a:solidFill>
                  <a:latin typeface="微软雅黑" pitchFamily="34" charset="-122"/>
                  <a:ea typeface="微软雅黑" pitchFamily="34" charset="-122"/>
                </a:rPr>
                <a:t>项目三</a:t>
              </a:r>
              <a:endParaRPr lang="en-US" altLang="zh-CN" sz="1799" b="1" dirty="0">
                <a:solidFill>
                  <a:schemeClr val="bg1"/>
                </a:solidFill>
                <a:latin typeface="微软雅黑" pitchFamily="34" charset="-122"/>
                <a:ea typeface="微软雅黑" pitchFamily="34" charset="-122"/>
              </a:endParaRPr>
            </a:p>
          </p:txBody>
        </p:sp>
      </p:grpSp>
      <p:grpSp>
        <p:nvGrpSpPr>
          <p:cNvPr id="81" name="组合 80"/>
          <p:cNvGrpSpPr/>
          <p:nvPr/>
        </p:nvGrpSpPr>
        <p:grpSpPr>
          <a:xfrm>
            <a:off x="5677919" y="2140626"/>
            <a:ext cx="1417795" cy="1417795"/>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endParaRPr lang="en-US" sz="1349" dirty="0">
                <a:latin typeface="微软雅黑" pitchFamily="34" charset="-122"/>
                <a:ea typeface="微软雅黑" pitchFamily="34" charset="-122"/>
              </a:endParaRPr>
            </a:p>
          </p:txBody>
        </p:sp>
        <p:sp>
          <p:nvSpPr>
            <p:cNvPr id="78" name="Text Placeholder 2"/>
            <p:cNvSpPr txBox="1">
              <a:spLocks/>
            </p:cNvSpPr>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799" b="1" dirty="0">
                  <a:solidFill>
                    <a:schemeClr val="bg1"/>
                  </a:solidFill>
                  <a:latin typeface="微软雅黑" pitchFamily="34" charset="-122"/>
                  <a:ea typeface="微软雅黑" pitchFamily="34" charset="-122"/>
                </a:rPr>
                <a:t>项目四</a:t>
              </a:r>
              <a:endParaRPr lang="en-US" altLang="zh-CN" sz="1799" b="1" dirty="0">
                <a:solidFill>
                  <a:schemeClr val="bg1"/>
                </a:solidFill>
                <a:latin typeface="微软雅黑" pitchFamily="34" charset="-122"/>
                <a:ea typeface="微软雅黑" pitchFamily="34" charset="-122"/>
              </a:endParaRPr>
            </a:p>
          </p:txBody>
        </p:sp>
      </p:grpSp>
      <p:sp>
        <p:nvSpPr>
          <p:cNvPr id="34"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456358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48"/>
          <p:cNvGrpSpPr/>
          <p:nvPr/>
        </p:nvGrpSpPr>
        <p:grpSpPr>
          <a:xfrm>
            <a:off x="3468528" y="1432084"/>
            <a:ext cx="2150745" cy="2472970"/>
            <a:chOff x="2476972" y="1428742"/>
            <a:chExt cx="2152290" cy="2472254"/>
          </a:xfrm>
        </p:grpSpPr>
        <p:sp>
          <p:nvSpPr>
            <p:cNvPr id="67" name="Rectangle 57"/>
            <p:cNvSpPr/>
            <p:nvPr/>
          </p:nvSpPr>
          <p:spPr>
            <a:xfrm>
              <a:off x="2476972" y="3133700"/>
              <a:ext cx="2152290" cy="767296"/>
            </a:xfrm>
            <a:prstGeom prst="rect">
              <a:avLst/>
            </a:prstGeom>
          </p:spPr>
          <p:txBody>
            <a:bodyPr wrap="square">
              <a:spAutoFit/>
            </a:bodyPr>
            <a:lstStyle/>
            <a:p>
              <a:pPr algn="just" fontAlgn="auto">
                <a:lnSpc>
                  <a:spcPct val="150000"/>
                </a:lnSpc>
              </a:pPr>
              <a:r>
                <a:rPr lang="zh-CN" altLang="en-US" sz="975" dirty="0">
                  <a:solidFill>
                    <a:schemeClr val="tx1">
                      <a:lumMod val="65000"/>
                      <a:lumOff val="35000"/>
                    </a:schemeClr>
                  </a:solidFill>
                  <a:latin typeface="微软雅黑" charset="0"/>
                  <a:ea typeface="微软雅黑" charset="0"/>
                  <a:cs typeface="Open Sans Light" pitchFamily="34" charset="0"/>
                </a:rPr>
                <a:t>此处添加详细文本描述，建议与标题相关并符合整体语言风格，语言描述尽量简洁生动</a:t>
              </a:r>
              <a:r>
                <a:rPr lang="zh-CN" altLang="en-US" sz="975" dirty="0">
                  <a:solidFill>
                    <a:schemeClr val="tx1">
                      <a:lumMod val="65000"/>
                      <a:lumOff val="35000"/>
                    </a:schemeClr>
                  </a:solidFill>
                  <a:latin typeface="微软雅黑" charset="0"/>
                  <a:ea typeface="微软雅黑" charset="0"/>
                  <a:cs typeface="Open Sans Light" pitchFamily="34" charset="0"/>
                  <a:sym typeface="+mn-ea"/>
                </a:rPr>
                <a:t>尽量简洁生动</a:t>
              </a:r>
              <a:r>
                <a:rPr lang="zh-CN" altLang="en-US" sz="975" dirty="0">
                  <a:solidFill>
                    <a:schemeClr val="tx1">
                      <a:lumMod val="65000"/>
                      <a:lumOff val="35000"/>
                    </a:schemeClr>
                  </a:solidFill>
                  <a:latin typeface="微软雅黑" charset="0"/>
                  <a:ea typeface="微软雅黑" charset="0"/>
                  <a:cs typeface="Open Sans Light" pitchFamily="34" charset="0"/>
                </a:rPr>
                <a:t>。</a:t>
              </a:r>
            </a:p>
          </p:txBody>
        </p:sp>
        <p:sp>
          <p:nvSpPr>
            <p:cNvPr id="68" name="Rectangle 58"/>
            <p:cNvSpPr/>
            <p:nvPr/>
          </p:nvSpPr>
          <p:spPr>
            <a:xfrm>
              <a:off x="2948518" y="2786064"/>
              <a:ext cx="993293" cy="334610"/>
            </a:xfrm>
            <a:prstGeom prst="rect">
              <a:avLst/>
            </a:prstGeom>
          </p:spPr>
          <p:txBody>
            <a:bodyPr wrap="none">
              <a:spAutoFit/>
            </a:bodyPr>
            <a:lstStyle/>
            <a:p>
              <a:pPr algn="ctr"/>
              <a:r>
                <a:rPr lang="zh-CN" altLang="en-US" sz="1575" dirty="0">
                  <a:solidFill>
                    <a:schemeClr val="tx1">
                      <a:lumMod val="65000"/>
                      <a:lumOff val="35000"/>
                    </a:schemeClr>
                  </a:solidFill>
                  <a:latin typeface="微软雅黑" charset="0"/>
                  <a:ea typeface="微软雅黑" charset="0"/>
                  <a:cs typeface="Open Sans" panose="020B0606030504020204" pitchFamily="34" charset="0"/>
                </a:rPr>
                <a:t>添加标题</a:t>
              </a:r>
            </a:p>
          </p:txBody>
        </p:sp>
        <p:grpSp>
          <p:nvGrpSpPr>
            <p:cNvPr id="69" name="Group 47"/>
            <p:cNvGrpSpPr/>
            <p:nvPr/>
          </p:nvGrpSpPr>
          <p:grpSpPr>
            <a:xfrm>
              <a:off x="3000364" y="1428742"/>
              <a:ext cx="883120" cy="1227378"/>
              <a:chOff x="3000364" y="1428742"/>
              <a:chExt cx="883120" cy="1227378"/>
            </a:xfrm>
          </p:grpSpPr>
          <p:cxnSp>
            <p:nvCxnSpPr>
              <p:cNvPr id="70" name="Straight Connector 19"/>
              <p:cNvCxnSpPr/>
              <p:nvPr/>
            </p:nvCxnSpPr>
            <p:spPr>
              <a:xfrm rot="5400000">
                <a:off x="3072596" y="2298136"/>
                <a:ext cx="714380" cy="158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Oval 20"/>
              <p:cNvSpPr/>
              <p:nvPr/>
            </p:nvSpPr>
            <p:spPr>
              <a:xfrm>
                <a:off x="3000364" y="1428742"/>
                <a:ext cx="883120" cy="883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微软雅黑" charset="0"/>
                  <a:ea typeface="微软雅黑" charset="0"/>
                </a:endParaRPr>
              </a:p>
            </p:txBody>
          </p:sp>
          <p:grpSp>
            <p:nvGrpSpPr>
              <p:cNvPr id="72" name="Group 81"/>
              <p:cNvGrpSpPr/>
              <p:nvPr/>
            </p:nvGrpSpPr>
            <p:grpSpPr>
              <a:xfrm>
                <a:off x="3251393" y="1753373"/>
                <a:ext cx="365425" cy="229016"/>
                <a:chOff x="2411138" y="4617692"/>
                <a:chExt cx="365425" cy="229016"/>
              </a:xfrm>
              <a:solidFill>
                <a:schemeClr val="bg1"/>
              </a:solidFill>
            </p:grpSpPr>
            <p:sp>
              <p:nvSpPr>
                <p:cNvPr id="73"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456724"/>
                  <a:endParaRPr lang="en-US" sz="3000">
                    <a:solidFill>
                      <a:schemeClr val="tx1">
                        <a:lumMod val="65000"/>
                        <a:lumOff val="35000"/>
                      </a:schemeClr>
                    </a:solidFill>
                    <a:effectLst>
                      <a:outerShdw blurRad="38100" dist="38100" dir="2700000" algn="tl">
                        <a:srgbClr val="000000"/>
                      </a:outerShdw>
                    </a:effectLst>
                    <a:latin typeface="微软雅黑" charset="0"/>
                    <a:ea typeface="微软雅黑" charset="0"/>
                  </a:endParaRPr>
                </a:p>
              </p:txBody>
            </p:sp>
            <p:sp>
              <p:nvSpPr>
                <p:cNvPr id="74"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456724"/>
                  <a:endParaRPr lang="en-US" sz="3000">
                    <a:solidFill>
                      <a:schemeClr val="tx1">
                        <a:lumMod val="65000"/>
                        <a:lumOff val="35000"/>
                      </a:schemeClr>
                    </a:solidFill>
                    <a:effectLst>
                      <a:outerShdw blurRad="38100" dist="38100" dir="2700000" algn="tl">
                        <a:srgbClr val="000000"/>
                      </a:outerShdw>
                    </a:effectLst>
                    <a:latin typeface="微软雅黑" charset="0"/>
                    <a:ea typeface="微软雅黑" charset="0"/>
                  </a:endParaRPr>
                </a:p>
              </p:txBody>
            </p:sp>
            <p:sp>
              <p:nvSpPr>
                <p:cNvPr id="75"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456724"/>
                  <a:endParaRPr lang="en-US" sz="3000">
                    <a:solidFill>
                      <a:schemeClr val="tx1">
                        <a:lumMod val="65000"/>
                        <a:lumOff val="35000"/>
                      </a:schemeClr>
                    </a:solidFill>
                    <a:effectLst>
                      <a:outerShdw blurRad="38100" dist="38100" dir="2700000" algn="tl">
                        <a:srgbClr val="000000"/>
                      </a:outerShdw>
                    </a:effectLst>
                    <a:latin typeface="微软雅黑" charset="0"/>
                    <a:ea typeface="微软雅黑" charset="0"/>
                  </a:endParaRPr>
                </a:p>
              </p:txBody>
            </p:sp>
          </p:grpSp>
        </p:grpSp>
      </p:grpSp>
      <p:grpSp>
        <p:nvGrpSpPr>
          <p:cNvPr id="76" name="Group 46"/>
          <p:cNvGrpSpPr/>
          <p:nvPr/>
        </p:nvGrpSpPr>
        <p:grpSpPr>
          <a:xfrm>
            <a:off x="952976" y="1432084"/>
            <a:ext cx="2181701" cy="2482494"/>
            <a:chOff x="245224" y="1428742"/>
            <a:chExt cx="2182302" cy="2481777"/>
          </a:xfrm>
        </p:grpSpPr>
        <p:sp>
          <p:nvSpPr>
            <p:cNvPr id="77" name="Rectangle 55"/>
            <p:cNvSpPr/>
            <p:nvPr/>
          </p:nvSpPr>
          <p:spPr>
            <a:xfrm>
              <a:off x="245224" y="3143223"/>
              <a:ext cx="2182302" cy="767296"/>
            </a:xfrm>
            <a:prstGeom prst="rect">
              <a:avLst/>
            </a:prstGeom>
          </p:spPr>
          <p:txBody>
            <a:bodyPr wrap="square">
              <a:spAutoFit/>
            </a:bodyPr>
            <a:lstStyle/>
            <a:p>
              <a:pPr algn="just" fontAlgn="auto">
                <a:lnSpc>
                  <a:spcPct val="150000"/>
                </a:lnSpc>
              </a:pPr>
              <a:r>
                <a:rPr lang="zh-CN" altLang="en-US" sz="975" dirty="0">
                  <a:solidFill>
                    <a:schemeClr val="tx1">
                      <a:lumMod val="65000"/>
                      <a:lumOff val="35000"/>
                    </a:schemeClr>
                  </a:solidFill>
                  <a:latin typeface="微软雅黑" charset="0"/>
                  <a:ea typeface="微软雅黑" charset="0"/>
                  <a:cs typeface="Open Sans Light" pitchFamily="34" charset="0"/>
                </a:rPr>
                <a:t>此处添加详细文本描述，建议与标题相关并符合整体语言风格，语言描述尽量简洁生动</a:t>
              </a:r>
              <a:r>
                <a:rPr lang="zh-CN" altLang="en-US" sz="975" dirty="0">
                  <a:solidFill>
                    <a:schemeClr val="tx1">
                      <a:lumMod val="65000"/>
                      <a:lumOff val="35000"/>
                    </a:schemeClr>
                  </a:solidFill>
                  <a:latin typeface="微软雅黑" charset="0"/>
                  <a:ea typeface="微软雅黑" charset="0"/>
                  <a:cs typeface="Open Sans Light" pitchFamily="34" charset="0"/>
                  <a:sym typeface="+mn-ea"/>
                </a:rPr>
                <a:t>尽量简洁生动</a:t>
              </a:r>
              <a:r>
                <a:rPr lang="zh-CN" altLang="en-US" sz="975" dirty="0">
                  <a:solidFill>
                    <a:schemeClr val="tx1">
                      <a:lumMod val="65000"/>
                      <a:lumOff val="35000"/>
                    </a:schemeClr>
                  </a:solidFill>
                  <a:latin typeface="微软雅黑" charset="0"/>
                  <a:ea typeface="微软雅黑" charset="0"/>
                  <a:cs typeface="Open Sans Light" pitchFamily="34" charset="0"/>
                </a:rPr>
                <a:t>。</a:t>
              </a:r>
            </a:p>
          </p:txBody>
        </p:sp>
        <p:sp>
          <p:nvSpPr>
            <p:cNvPr id="78" name="Rectangle 56"/>
            <p:cNvSpPr/>
            <p:nvPr/>
          </p:nvSpPr>
          <p:spPr>
            <a:xfrm>
              <a:off x="805598" y="2786064"/>
              <a:ext cx="992853" cy="334610"/>
            </a:xfrm>
            <a:prstGeom prst="rect">
              <a:avLst/>
            </a:prstGeom>
          </p:spPr>
          <p:txBody>
            <a:bodyPr wrap="none">
              <a:spAutoFit/>
            </a:bodyPr>
            <a:lstStyle/>
            <a:p>
              <a:pPr algn="ctr"/>
              <a:r>
                <a:rPr lang="zh-CN" altLang="en-US" sz="1575" dirty="0">
                  <a:solidFill>
                    <a:schemeClr val="tx1">
                      <a:lumMod val="65000"/>
                      <a:lumOff val="35000"/>
                    </a:schemeClr>
                  </a:solidFill>
                  <a:latin typeface="微软雅黑" charset="0"/>
                  <a:ea typeface="微软雅黑" charset="0"/>
                  <a:cs typeface="Open Sans" panose="020B0606030504020204" pitchFamily="34" charset="0"/>
                </a:rPr>
                <a:t>添加标题</a:t>
              </a:r>
            </a:p>
          </p:txBody>
        </p:sp>
        <p:grpSp>
          <p:nvGrpSpPr>
            <p:cNvPr id="79" name="Group 45"/>
            <p:cNvGrpSpPr/>
            <p:nvPr/>
          </p:nvGrpSpPr>
          <p:grpSpPr>
            <a:xfrm>
              <a:off x="857224" y="1428742"/>
              <a:ext cx="883120" cy="1227378"/>
              <a:chOff x="857224" y="1428742"/>
              <a:chExt cx="883120" cy="1227378"/>
            </a:xfrm>
          </p:grpSpPr>
          <p:cxnSp>
            <p:nvCxnSpPr>
              <p:cNvPr id="80" name="Straight Connector 7"/>
              <p:cNvCxnSpPr/>
              <p:nvPr/>
            </p:nvCxnSpPr>
            <p:spPr>
              <a:xfrm rot="5400000">
                <a:off x="929456" y="2298136"/>
                <a:ext cx="714380"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Oval 8"/>
              <p:cNvSpPr/>
              <p:nvPr/>
            </p:nvSpPr>
            <p:spPr>
              <a:xfrm>
                <a:off x="857224" y="1428742"/>
                <a:ext cx="883120" cy="8831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微软雅黑" charset="0"/>
                  <a:ea typeface="微软雅黑" charset="0"/>
                </a:endParaRPr>
              </a:p>
            </p:txBody>
          </p:sp>
          <p:grpSp>
            <p:nvGrpSpPr>
              <p:cNvPr id="82" name="Group 80"/>
              <p:cNvGrpSpPr/>
              <p:nvPr/>
            </p:nvGrpSpPr>
            <p:grpSpPr>
              <a:xfrm>
                <a:off x="1167519" y="1684543"/>
                <a:ext cx="274694" cy="366676"/>
                <a:chOff x="1724713" y="4548862"/>
                <a:chExt cx="274694" cy="366676"/>
              </a:xfrm>
            </p:grpSpPr>
            <p:sp>
              <p:nvSpPr>
                <p:cNvPr id="83"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456724"/>
                  <a:endParaRPr lang="en-US" sz="3000">
                    <a:solidFill>
                      <a:schemeClr val="tx1">
                        <a:lumMod val="65000"/>
                        <a:lumOff val="35000"/>
                      </a:schemeClr>
                    </a:solidFill>
                    <a:effectLst>
                      <a:outerShdw blurRad="38100" dist="38100" dir="2700000" algn="tl">
                        <a:srgbClr val="000000"/>
                      </a:outerShdw>
                    </a:effectLst>
                    <a:latin typeface="微软雅黑" charset="0"/>
                    <a:ea typeface="微软雅黑" charset="0"/>
                  </a:endParaRPr>
                </a:p>
              </p:txBody>
            </p:sp>
            <p:sp>
              <p:nvSpPr>
                <p:cNvPr id="84"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456724"/>
                  <a:endParaRPr lang="en-US" sz="3000">
                    <a:solidFill>
                      <a:schemeClr val="tx1">
                        <a:lumMod val="65000"/>
                        <a:lumOff val="35000"/>
                      </a:schemeClr>
                    </a:solidFill>
                    <a:effectLst>
                      <a:outerShdw blurRad="38100" dist="38100" dir="2700000" algn="tl">
                        <a:srgbClr val="000000"/>
                      </a:outerShdw>
                    </a:effectLst>
                    <a:latin typeface="微软雅黑" charset="0"/>
                    <a:ea typeface="微软雅黑" charset="0"/>
                  </a:endParaRPr>
                </a:p>
              </p:txBody>
            </p:sp>
          </p:grpSp>
        </p:grpSp>
      </p:grpSp>
      <p:grpSp>
        <p:nvGrpSpPr>
          <p:cNvPr id="85" name="Group 46"/>
          <p:cNvGrpSpPr/>
          <p:nvPr/>
        </p:nvGrpSpPr>
        <p:grpSpPr>
          <a:xfrm>
            <a:off x="5953124" y="1432084"/>
            <a:ext cx="2310765" cy="2482494"/>
            <a:chOff x="225692" y="1428742"/>
            <a:chExt cx="2311402" cy="2481777"/>
          </a:xfrm>
        </p:grpSpPr>
        <p:sp>
          <p:nvSpPr>
            <p:cNvPr id="86" name="Rectangle 55"/>
            <p:cNvSpPr/>
            <p:nvPr/>
          </p:nvSpPr>
          <p:spPr>
            <a:xfrm>
              <a:off x="225692" y="3143223"/>
              <a:ext cx="2311402" cy="767296"/>
            </a:xfrm>
            <a:prstGeom prst="rect">
              <a:avLst/>
            </a:prstGeom>
          </p:spPr>
          <p:txBody>
            <a:bodyPr wrap="square">
              <a:spAutoFit/>
            </a:bodyPr>
            <a:lstStyle/>
            <a:p>
              <a:pPr algn="just" fontAlgn="auto">
                <a:lnSpc>
                  <a:spcPct val="150000"/>
                </a:lnSpc>
              </a:pPr>
              <a:r>
                <a:rPr lang="zh-CN" altLang="en-US" sz="975" dirty="0">
                  <a:solidFill>
                    <a:schemeClr val="tx1">
                      <a:lumMod val="65000"/>
                      <a:lumOff val="35000"/>
                    </a:schemeClr>
                  </a:solidFill>
                  <a:latin typeface="微软雅黑" charset="0"/>
                  <a:ea typeface="微软雅黑" charset="0"/>
                  <a:cs typeface="Open Sans Light" pitchFamily="34" charset="0"/>
                </a:rPr>
                <a:t>此处添加详细文本描述，建议与标题相关并符合整体语言风格，语言描述尽量简洁生动</a:t>
              </a:r>
              <a:r>
                <a:rPr lang="zh-CN" altLang="en-US" sz="975" dirty="0">
                  <a:solidFill>
                    <a:schemeClr val="tx1">
                      <a:lumMod val="65000"/>
                      <a:lumOff val="35000"/>
                    </a:schemeClr>
                  </a:solidFill>
                  <a:latin typeface="微软雅黑" charset="0"/>
                  <a:ea typeface="微软雅黑" charset="0"/>
                  <a:cs typeface="Open Sans Light" pitchFamily="34" charset="0"/>
                  <a:sym typeface="+mn-ea"/>
                </a:rPr>
                <a:t>尽量简洁生动</a:t>
              </a:r>
              <a:r>
                <a:rPr lang="zh-CN" altLang="en-US" sz="975" dirty="0">
                  <a:solidFill>
                    <a:schemeClr val="tx1">
                      <a:lumMod val="65000"/>
                      <a:lumOff val="35000"/>
                    </a:schemeClr>
                  </a:solidFill>
                  <a:latin typeface="微软雅黑" charset="0"/>
                  <a:ea typeface="微软雅黑" charset="0"/>
                  <a:cs typeface="Open Sans Light" pitchFamily="34" charset="0"/>
                </a:rPr>
                <a:t>。</a:t>
              </a:r>
            </a:p>
          </p:txBody>
        </p:sp>
        <p:sp>
          <p:nvSpPr>
            <p:cNvPr id="87" name="Rectangle 56"/>
            <p:cNvSpPr/>
            <p:nvPr/>
          </p:nvSpPr>
          <p:spPr>
            <a:xfrm>
              <a:off x="805599" y="2786064"/>
              <a:ext cx="992854" cy="334610"/>
            </a:xfrm>
            <a:prstGeom prst="rect">
              <a:avLst/>
            </a:prstGeom>
          </p:spPr>
          <p:txBody>
            <a:bodyPr wrap="none">
              <a:spAutoFit/>
            </a:bodyPr>
            <a:lstStyle/>
            <a:p>
              <a:pPr algn="ctr"/>
              <a:r>
                <a:rPr lang="zh-CN" altLang="en-US" sz="1575" dirty="0">
                  <a:solidFill>
                    <a:schemeClr val="tx1">
                      <a:lumMod val="65000"/>
                      <a:lumOff val="35000"/>
                    </a:schemeClr>
                  </a:solidFill>
                  <a:latin typeface="微软雅黑" charset="0"/>
                  <a:ea typeface="微软雅黑" charset="0"/>
                  <a:cs typeface="Open Sans" panose="020B0606030504020204" pitchFamily="34" charset="0"/>
                </a:rPr>
                <a:t>添加标题</a:t>
              </a:r>
            </a:p>
          </p:txBody>
        </p:sp>
        <p:grpSp>
          <p:nvGrpSpPr>
            <p:cNvPr id="88" name="Group 45"/>
            <p:cNvGrpSpPr/>
            <p:nvPr/>
          </p:nvGrpSpPr>
          <p:grpSpPr>
            <a:xfrm>
              <a:off x="857224" y="1428742"/>
              <a:ext cx="883120" cy="1227378"/>
              <a:chOff x="857224" y="1428742"/>
              <a:chExt cx="883120" cy="1227378"/>
            </a:xfrm>
          </p:grpSpPr>
          <p:cxnSp>
            <p:nvCxnSpPr>
              <p:cNvPr id="89" name="Straight Connector 7"/>
              <p:cNvCxnSpPr/>
              <p:nvPr/>
            </p:nvCxnSpPr>
            <p:spPr>
              <a:xfrm rot="5400000">
                <a:off x="929456" y="2298136"/>
                <a:ext cx="714380"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Oval 8"/>
              <p:cNvSpPr/>
              <p:nvPr/>
            </p:nvSpPr>
            <p:spPr>
              <a:xfrm>
                <a:off x="857224" y="1428742"/>
                <a:ext cx="883120" cy="8831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latin typeface="微软雅黑" charset="0"/>
                  <a:ea typeface="微软雅黑" charset="0"/>
                </a:endParaRPr>
              </a:p>
            </p:txBody>
          </p:sp>
          <p:grpSp>
            <p:nvGrpSpPr>
              <p:cNvPr id="91" name="Group 80"/>
              <p:cNvGrpSpPr/>
              <p:nvPr/>
            </p:nvGrpSpPr>
            <p:grpSpPr>
              <a:xfrm>
                <a:off x="1167519" y="1684543"/>
                <a:ext cx="274694" cy="366676"/>
                <a:chOff x="1724713" y="4548862"/>
                <a:chExt cx="274694" cy="366676"/>
              </a:xfrm>
            </p:grpSpPr>
            <p:sp>
              <p:nvSpPr>
                <p:cNvPr id="92"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456724"/>
                  <a:endParaRPr lang="en-US" sz="3000">
                    <a:solidFill>
                      <a:schemeClr val="tx1">
                        <a:lumMod val="65000"/>
                        <a:lumOff val="35000"/>
                      </a:schemeClr>
                    </a:solidFill>
                    <a:effectLst>
                      <a:outerShdw blurRad="38100" dist="38100" dir="2700000" algn="tl">
                        <a:srgbClr val="000000"/>
                      </a:outerShdw>
                    </a:effectLst>
                    <a:latin typeface="微软雅黑" charset="0"/>
                    <a:ea typeface="微软雅黑" charset="0"/>
                  </a:endParaRPr>
                </a:p>
              </p:txBody>
            </p:sp>
            <p:sp>
              <p:nvSpPr>
                <p:cNvPr id="93"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456724"/>
                  <a:endParaRPr lang="en-US" sz="3000">
                    <a:solidFill>
                      <a:schemeClr val="tx1">
                        <a:lumMod val="65000"/>
                        <a:lumOff val="35000"/>
                      </a:schemeClr>
                    </a:solidFill>
                    <a:effectLst>
                      <a:outerShdw blurRad="38100" dist="38100" dir="2700000" algn="tl">
                        <a:srgbClr val="000000"/>
                      </a:outerShdw>
                    </a:effectLst>
                    <a:latin typeface="微软雅黑" charset="0"/>
                    <a:ea typeface="微软雅黑" charset="0"/>
                  </a:endParaRPr>
                </a:p>
              </p:txBody>
            </p:sp>
          </p:grpSp>
        </p:grpSp>
      </p:grpSp>
      <p:sp>
        <p:nvSpPr>
          <p:cNvPr id="30"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546098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3096592" y="3105150"/>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accent1"/>
                </a:solidFill>
                <a:latin typeface="微软雅黑" pitchFamily="34" charset="-122"/>
                <a:ea typeface="微软雅黑" pitchFamily="34" charset="-122"/>
                <a:sym typeface="Arial" pitchFamily="34" charset="0"/>
              </a:rPr>
              <a:t>点击添加内容</a:t>
            </a:r>
            <a:endParaRPr lang="zh-CN" altLang="en-US" sz="3600" b="1" dirty="0">
              <a:solidFill>
                <a:schemeClr val="accent1"/>
              </a:solidFill>
              <a:latin typeface="微软雅黑" pitchFamily="34" charset="-122"/>
              <a:ea typeface="微软雅黑" pitchFamily="34" charset="-122"/>
              <a:sym typeface="Arial" pitchFamily="34" charset="0"/>
            </a:endParaRPr>
          </a:p>
        </p:txBody>
      </p:sp>
      <p:cxnSp>
        <p:nvCxnSpPr>
          <p:cNvPr id="20" name="直接连接符 19"/>
          <p:cNvCxnSpPr/>
          <p:nvPr/>
        </p:nvCxnSpPr>
        <p:spPr>
          <a:xfrm>
            <a:off x="3176046" y="3886747"/>
            <a:ext cx="2800866" cy="0"/>
          </a:xfrm>
          <a:prstGeom prst="line">
            <a:avLst/>
          </a:prstGeom>
          <a:ln w="9525">
            <a:solidFill>
              <a:schemeClr val="accent1"/>
            </a:solidFill>
            <a:prstDash val="sysDot"/>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3058492" y="3871778"/>
            <a:ext cx="3089307" cy="223972"/>
          </a:xfrm>
          <a:prstGeom prst="rect">
            <a:avLst/>
          </a:prstGeom>
        </p:spPr>
        <p:txBody>
          <a:bodyPr wrap="none">
            <a:spAutoFit/>
          </a:bodyPr>
          <a:lstStyle/>
          <a:p>
            <a:pPr fontAlgn="base">
              <a:lnSpc>
                <a:spcPct val="120000"/>
              </a:lnSpc>
            </a:pPr>
            <a:r>
              <a:rPr lang="en-US" altLang="zh-CN" sz="770" dirty="0" smtClean="0">
                <a:solidFill>
                  <a:schemeClr val="accent1"/>
                </a:solidFill>
              </a:rPr>
              <a:t>BLUE BUSINESS WORK SUMMARY REPORT PPT TEMPLATE</a:t>
            </a:r>
            <a:endParaRPr lang="zh-CN" altLang="en-US" sz="770" dirty="0">
              <a:solidFill>
                <a:schemeClr val="accent1"/>
              </a:solidFill>
              <a:latin typeface="微软雅黑" pitchFamily="34" charset="-122"/>
              <a:ea typeface="微软雅黑" pitchFamily="34" charset="-122"/>
              <a:sym typeface="Arial" pitchFamily="34" charset="0"/>
            </a:endParaRPr>
          </a:p>
        </p:txBody>
      </p:sp>
      <p:sp>
        <p:nvSpPr>
          <p:cNvPr id="4" name="文本框 3"/>
          <p:cNvSpPr txBox="1"/>
          <p:nvPr/>
        </p:nvSpPr>
        <p:spPr>
          <a:xfrm>
            <a:off x="3886200" y="2190750"/>
            <a:ext cx="1322798" cy="1200329"/>
          </a:xfrm>
          <a:prstGeom prst="rect">
            <a:avLst/>
          </a:prstGeom>
          <a:noFill/>
        </p:spPr>
        <p:txBody>
          <a:bodyPr wrap="none" rtlCol="0">
            <a:spAutoFit/>
          </a:bodyPr>
          <a:lstStyle/>
          <a:p>
            <a:r>
              <a:rPr lang="en-US" altLang="zh-CN" sz="7200" b="1" dirty="0" smtClean="0">
                <a:solidFill>
                  <a:schemeClr val="accent1"/>
                </a:solidFill>
                <a:latin typeface="+mn-ea"/>
              </a:rPr>
              <a:t>03</a:t>
            </a:r>
            <a:endParaRPr lang="zh-CN" altLang="en-US" sz="7200" b="1" dirty="0">
              <a:solidFill>
                <a:schemeClr val="accent1"/>
              </a:solidFill>
              <a:latin typeface="+mn-ea"/>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86000" y="1967238"/>
            <a:ext cx="1267857" cy="1647351"/>
          </a:xfrm>
          <a:prstGeom prst="rect">
            <a:avLst/>
          </a:prstGeom>
        </p:spPr>
      </p:pic>
    </p:spTree>
    <p:extLst>
      <p:ext uri="{BB962C8B-B14F-4D97-AF65-F5344CB8AC3E}">
        <p14:creationId xmlns:p14="http://schemas.microsoft.com/office/powerpoint/2010/main" val="42353009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10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5" dur="10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19">
                                            <p:txEl>
                                              <p:pRg st="0" end="0"/>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p:cTn id="2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a:spLocks/>
          </p:cNvSpPr>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r>
              <a:rPr lang="zh-CN" altLang="en-US" sz="1000" dirty="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Text Placeholder 4"/>
          <p:cNvSpPr txBox="1">
            <a:spLocks/>
          </p:cNvSpPr>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Text Placeholder 4"/>
          <p:cNvSpPr txBox="1">
            <a:spLocks/>
          </p:cNvSpPr>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Text Placeholder 4"/>
          <p:cNvSpPr txBox="1">
            <a:spLocks/>
          </p:cNvSpPr>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ext Placeholder 4"/>
          <p:cNvSpPr txBox="1">
            <a:spLocks/>
          </p:cNvSpPr>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Text Placeholder 4"/>
          <p:cNvSpPr txBox="1">
            <a:spLocks/>
          </p:cNvSpPr>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5" name="Text Placeholder 4"/>
          <p:cNvSpPr txBox="1">
            <a:spLocks/>
          </p:cNvSpPr>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6" name="Text Placeholder 4"/>
          <p:cNvSpPr txBox="1">
            <a:spLocks/>
          </p:cNvSpPr>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a:t>
            </a:r>
            <a:r>
              <a:rPr lang="zh-CN" altLang="en-US" sz="1000" dirty="0" smtClean="0">
                <a:solidFill>
                  <a:schemeClr val="tx1">
                    <a:lumMod val="75000"/>
                    <a:lumOff val="25000"/>
                  </a:schemeClr>
                </a:solidFill>
                <a:latin typeface="微软雅黑" pitchFamily="34" charset="-122"/>
                <a:ea typeface="微软雅黑" pitchFamily="34" charset="-122"/>
              </a:rPr>
              <a:t>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7" name="Text Placeholder 4"/>
          <p:cNvSpPr txBox="1">
            <a:spLocks/>
          </p:cNvSpPr>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a:spLocks/>
          </p:cNvSpPr>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a:spLocks/>
          </p:cNvSpPr>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a:spLocks/>
          </p:cNvSpPr>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smtClean="0">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a:spLocks/>
          </p:cNvSpPr>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a:spLocks/>
          </p:cNvSpPr>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a:spLocks/>
          </p:cNvSpPr>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smtClean="0">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a:spLocks/>
          </p:cNvSpPr>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smtClean="0">
                <a:solidFill>
                  <a:schemeClr val="tx1">
                    <a:lumMod val="75000"/>
                    <a:lumOff val="25000"/>
                  </a:schemeClr>
                </a:solidFill>
                <a:latin typeface="微软雅黑" panose="020B0503020204020204" pitchFamily="34" charset="-122"/>
                <a:ea typeface="微软雅黑" panose="020B0503020204020204" pitchFamily="34" charset="-122"/>
              </a:rPr>
              <a:t>8</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0962272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fade">
                                      <p:cBhvr>
                                        <p:cTn id="93" dur="500"/>
                                        <p:tgtEl>
                                          <p:spTgt spid="35">
                                            <p:txEl>
                                              <p:pRg st="0" end="0"/>
                                            </p:txEl>
                                          </p:spTgt>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5">
                                            <p:txEl>
                                              <p:pRg st="1" end="1"/>
                                            </p:txEl>
                                          </p:spTgt>
                                        </p:tgtEl>
                                        <p:attrNameLst>
                                          <p:attrName>style.visibility</p:attrName>
                                        </p:attrNameLst>
                                      </p:cBhvr>
                                      <p:to>
                                        <p:strVal val="visible"/>
                                      </p:to>
                                    </p:set>
                                    <p:animEffect transition="in" filter="fade">
                                      <p:cBhvr>
                                        <p:cTn id="97" dur="500"/>
                                        <p:tgtEl>
                                          <p:spTgt spid="35">
                                            <p:txEl>
                                              <p:pRg st="1" end="1"/>
                                            </p:txEl>
                                          </p:spTgt>
                                        </p:tgtEl>
                                      </p:cBhvr>
                                    </p:animEffect>
                                  </p:childTnLst>
                                </p:cTn>
                              </p:par>
                            </p:childTnLst>
                          </p:cTn>
                        </p:par>
                        <p:par>
                          <p:cTn id="98" fill="hold">
                            <p:stCondLst>
                              <p:cond delay="9500"/>
                            </p:stCondLst>
                            <p:childTnLst>
                              <p:par>
                                <p:cTn id="99" presetID="9"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dissolv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fade">
                                      <p:cBhvr>
                                        <p:cTn id="104" dur="500"/>
                                        <p:tgtEl>
                                          <p:spTgt spid="43">
                                            <p:txEl>
                                              <p:pRg st="0" end="0"/>
                                            </p:txEl>
                                          </p:spTgt>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4">
                                            <p:txEl>
                                              <p:pRg st="0" end="0"/>
                                            </p:txEl>
                                          </p:spTgt>
                                        </p:tgtEl>
                                        <p:attrNameLst>
                                          <p:attrName>style.visibility</p:attrName>
                                        </p:attrNameLst>
                                      </p:cBhvr>
                                      <p:to>
                                        <p:strVal val="visible"/>
                                      </p:to>
                                    </p:set>
                                    <p:animEffect transition="in" filter="fade">
                                      <p:cBhvr>
                                        <p:cTn id="108" dur="500"/>
                                        <p:tgtEl>
                                          <p:spTgt spid="34">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4">
                                            <p:txEl>
                                              <p:pRg st="1" end="1"/>
                                            </p:txEl>
                                          </p:spTgt>
                                        </p:tgtEl>
                                        <p:attrNameLst>
                                          <p:attrName>style.visibility</p:attrName>
                                        </p:attrNameLst>
                                      </p:cBhvr>
                                      <p:to>
                                        <p:strVal val="visible"/>
                                      </p:to>
                                    </p:set>
                                    <p:animEffect transition="in" filter="fade">
                                      <p:cBhvr>
                                        <p:cTn id="112" dur="500"/>
                                        <p:tgtEl>
                                          <p:spTgt spid="34">
                                            <p:txEl>
                                              <p:pRg st="1" end="1"/>
                                            </p:txEl>
                                          </p:spTgt>
                                        </p:tgtEl>
                                      </p:cBhvr>
                                    </p:animEffect>
                                  </p:childTnLst>
                                </p:cTn>
                              </p:par>
                            </p:childTnLst>
                          </p:cTn>
                        </p:par>
                        <p:par>
                          <p:cTn id="113" fill="hold">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dissolv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xEl>
                                              <p:pRg st="0" end="0"/>
                                            </p:txEl>
                                          </p:spTgt>
                                        </p:tgtEl>
                                        <p:attrNameLst>
                                          <p:attrName>style.visibility</p:attrName>
                                        </p:attrNameLst>
                                      </p:cBhvr>
                                      <p:to>
                                        <p:strVal val="visible"/>
                                      </p:to>
                                    </p:set>
                                    <p:animEffect transition="in" filter="fade">
                                      <p:cBhvr>
                                        <p:cTn id="119" dur="500"/>
                                        <p:tgtEl>
                                          <p:spTgt spid="44">
                                            <p:txEl>
                                              <p:pRg st="0" end="0"/>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3">
                                            <p:txEl>
                                              <p:pRg st="0" end="0"/>
                                            </p:txEl>
                                          </p:spTgt>
                                        </p:tgtEl>
                                        <p:attrNameLst>
                                          <p:attrName>style.visibility</p:attrName>
                                        </p:attrNameLst>
                                      </p:cBhvr>
                                      <p:to>
                                        <p:strVal val="visible"/>
                                      </p:to>
                                    </p:set>
                                    <p:animEffect transition="in" filter="fade">
                                      <p:cBhvr>
                                        <p:cTn id="123" dur="500"/>
                                        <p:tgtEl>
                                          <p:spTgt spid="33">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3">
                                            <p:txEl>
                                              <p:pRg st="1" end="1"/>
                                            </p:txEl>
                                          </p:spTgt>
                                        </p:tgtEl>
                                        <p:attrNameLst>
                                          <p:attrName>style.visibility</p:attrName>
                                        </p:attrNameLst>
                                      </p:cBhvr>
                                      <p:to>
                                        <p:strVal val="visible"/>
                                      </p:to>
                                    </p:set>
                                    <p:animEffect transition="in" filter="fade">
                                      <p:cBhvr>
                                        <p:cTn id="12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90214" y="1480429"/>
            <a:ext cx="1457825" cy="70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7" name="矩形 6"/>
          <p:cNvSpPr/>
          <p:nvPr/>
        </p:nvSpPr>
        <p:spPr>
          <a:xfrm>
            <a:off x="4356027" y="1470196"/>
            <a:ext cx="3941525" cy="757130"/>
          </a:xfrm>
          <a:prstGeom prst="rect">
            <a:avLst/>
          </a:prstGeom>
        </p:spPr>
        <p:txBody>
          <a:bodyPr wrap="square">
            <a:spAutoFit/>
          </a:bodyPr>
          <a:lstStyle/>
          <a:p>
            <a:pPr marL="214270" indent="-214270">
              <a:lnSpc>
                <a:spcPct val="120000"/>
              </a:lnSpc>
              <a:buFont typeface="Arial" panose="020B0604020202020204" pitchFamily="34" charset="0"/>
              <a:buChar char="•"/>
            </a:pPr>
            <a:r>
              <a:rPr lang="zh-CN" altLang="en-US"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790214" y="2454662"/>
            <a:ext cx="1457825" cy="701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添加标题内容</a:t>
            </a:r>
            <a:endParaRPr lang="en-US" altLang="zh-CN" sz="1500" b="1"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9" name="矩形 8"/>
          <p:cNvSpPr/>
          <p:nvPr/>
        </p:nvSpPr>
        <p:spPr>
          <a:xfrm>
            <a:off x="2790214" y="3428896"/>
            <a:ext cx="1457825" cy="701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500" b="1" dirty="0">
                <a:latin typeface="微软雅黑" panose="020B0503020204020204" pitchFamily="34" charset="-122"/>
                <a:ea typeface="微软雅黑" panose="020B0503020204020204" pitchFamily="34" charset="-122"/>
              </a:rPr>
              <a:t>添加标题</a:t>
            </a:r>
            <a:r>
              <a:rPr lang="zh-CN" altLang="en-US" sz="1500" dirty="0">
                <a:latin typeface="微软雅黑" panose="020B0503020204020204" pitchFamily="34" charset="-122"/>
                <a:ea typeface="微软雅黑" panose="020B0503020204020204" pitchFamily="34" charset="-122"/>
              </a:rPr>
              <a:t>内容</a:t>
            </a:r>
            <a:endParaRPr lang="en-US" altLang="zh-CN" sz="15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添加文字描述</a:t>
            </a:r>
          </a:p>
        </p:txBody>
      </p:sp>
      <p:sp>
        <p:nvSpPr>
          <p:cNvPr id="10" name="矩形 9"/>
          <p:cNvSpPr/>
          <p:nvPr/>
        </p:nvSpPr>
        <p:spPr>
          <a:xfrm>
            <a:off x="4356027" y="2557089"/>
            <a:ext cx="3941525" cy="535531"/>
          </a:xfrm>
          <a:prstGeom prst="rect">
            <a:avLst/>
          </a:prstGeom>
        </p:spPr>
        <p:txBody>
          <a:bodyPr wrap="square">
            <a:spAutoFit/>
          </a:bodyPr>
          <a:lstStyle/>
          <a:p>
            <a:pPr marL="214270" indent="-214270">
              <a:lnSpc>
                <a:spcPct val="120000"/>
              </a:lnSpc>
              <a:buFont typeface="Arial" panose="020B0604020202020204" pitchFamily="34" charset="0"/>
              <a:buChar char="•"/>
            </a:pPr>
            <a:r>
              <a:rPr lang="zh-CN" altLang="en-US"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356027" y="3403686"/>
            <a:ext cx="3941525" cy="757130"/>
          </a:xfrm>
          <a:prstGeom prst="rect">
            <a:avLst/>
          </a:prstGeom>
        </p:spPr>
        <p:txBody>
          <a:bodyPr wrap="square">
            <a:spAutoFit/>
          </a:bodyPr>
          <a:lstStyle/>
          <a:p>
            <a:pPr marL="214270" indent="-214270">
              <a:lnSpc>
                <a:spcPct val="120000"/>
              </a:lnSpc>
              <a:buFont typeface="Arial" panose="020B0604020202020204" pitchFamily="34" charset="0"/>
              <a:buChar char="•"/>
            </a:pPr>
            <a:r>
              <a:rPr lang="zh-CN" altLang="en-US" sz="12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08878" y="2454662"/>
            <a:ext cx="1457825" cy="70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99" b="1" dirty="0">
                <a:latin typeface="微软雅黑" panose="020B0503020204020204" pitchFamily="34" charset="-122"/>
                <a:ea typeface="微软雅黑" panose="020B0503020204020204" pitchFamily="34" charset="-122"/>
              </a:rPr>
              <a:t>添加内容</a:t>
            </a:r>
          </a:p>
        </p:txBody>
      </p:sp>
      <p:cxnSp>
        <p:nvCxnSpPr>
          <p:cNvPr id="13" name="肘形连接符 12"/>
          <p:cNvCxnSpPr>
            <a:stCxn id="12" idx="3"/>
            <a:endCxn id="8" idx="1"/>
          </p:cNvCxnSpPr>
          <p:nvPr/>
        </p:nvCxnSpPr>
        <p:spPr>
          <a:xfrm>
            <a:off x="2166704" y="2805620"/>
            <a:ext cx="623512" cy="9523"/>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166705" y="1831385"/>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166704" y="2805619"/>
            <a:ext cx="623512" cy="974234"/>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625994" y="2301782"/>
            <a:ext cx="350957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4625994" y="3273665"/>
            <a:ext cx="3509578" cy="0"/>
          </a:xfrm>
          <a:prstGeom prst="line">
            <a:avLst/>
          </a:prstGeom>
        </p:spPr>
        <p:style>
          <a:lnRef idx="1">
            <a:schemeClr val="accent6"/>
          </a:lnRef>
          <a:fillRef idx="0">
            <a:schemeClr val="accent6"/>
          </a:fillRef>
          <a:effectRef idx="0">
            <a:schemeClr val="accent6"/>
          </a:effectRef>
          <a:fontRef idx="minor">
            <a:schemeClr val="tx1"/>
          </a:fontRef>
        </p:style>
      </p:cxnSp>
      <p:sp>
        <p:nvSpPr>
          <p:cNvPr id="18"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604218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33340" y="3073406"/>
            <a:ext cx="2010684" cy="1838419"/>
          </a:xfrm>
          <a:prstGeom prst="rect">
            <a:avLst/>
          </a:prstGeom>
          <a:solidFill>
            <a:schemeClr val="accent1"/>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75000"/>
                  <a:lumOff val="25000"/>
                </a:schemeClr>
              </a:solidFill>
            </a:endParaRPr>
          </a:p>
        </p:txBody>
      </p:sp>
      <p:sp>
        <p:nvSpPr>
          <p:cNvPr id="18" name="矩形 17"/>
          <p:cNvSpPr/>
          <p:nvPr/>
        </p:nvSpPr>
        <p:spPr>
          <a:xfrm>
            <a:off x="3543246" y="2720406"/>
            <a:ext cx="2010684" cy="1838419"/>
          </a:xfrm>
          <a:prstGeom prst="rect">
            <a:avLst/>
          </a:prstGeom>
          <a:solidFill>
            <a:schemeClr val="accent2">
              <a:alpha val="5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75000"/>
                  <a:lumOff val="25000"/>
                </a:schemeClr>
              </a:solidFill>
            </a:endParaRPr>
          </a:p>
        </p:txBody>
      </p:sp>
      <p:sp>
        <p:nvSpPr>
          <p:cNvPr id="21" name="矩形 20"/>
          <p:cNvSpPr/>
          <p:nvPr/>
        </p:nvSpPr>
        <p:spPr>
          <a:xfrm>
            <a:off x="3571016" y="2367405"/>
            <a:ext cx="2010684" cy="1838419"/>
          </a:xfrm>
          <a:prstGeom prst="rect">
            <a:avLst/>
          </a:prstGeom>
          <a:solidFill>
            <a:schemeClr val="accent1">
              <a:alpha val="9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75000"/>
                  <a:lumOff val="25000"/>
                </a:schemeClr>
              </a:solidFill>
            </a:endParaRPr>
          </a:p>
        </p:txBody>
      </p:sp>
      <p:sp>
        <p:nvSpPr>
          <p:cNvPr id="22" name="矩形 21"/>
          <p:cNvSpPr/>
          <p:nvPr/>
        </p:nvSpPr>
        <p:spPr>
          <a:xfrm>
            <a:off x="3589470" y="2014404"/>
            <a:ext cx="2010684" cy="1838419"/>
          </a:xfrm>
          <a:prstGeom prst="rect">
            <a:avLst/>
          </a:prstGeom>
          <a:solidFill>
            <a:schemeClr val="accent2">
              <a:alpha val="5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75000"/>
                  <a:lumOff val="25000"/>
                </a:schemeClr>
              </a:solidFill>
            </a:endParaRPr>
          </a:p>
        </p:txBody>
      </p:sp>
      <p:sp>
        <p:nvSpPr>
          <p:cNvPr id="23" name="矩形 22"/>
          <p:cNvSpPr/>
          <p:nvPr/>
        </p:nvSpPr>
        <p:spPr>
          <a:xfrm>
            <a:off x="3571693" y="1676386"/>
            <a:ext cx="2037779" cy="1863191"/>
          </a:xfrm>
          <a:prstGeom prst="rect">
            <a:avLst/>
          </a:prstGeom>
          <a:solidFill>
            <a:schemeClr val="accent1">
              <a:alpha val="8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tx1">
                  <a:lumMod val="75000"/>
                  <a:lumOff val="25000"/>
                </a:schemeClr>
              </a:solidFill>
            </a:endParaRPr>
          </a:p>
        </p:txBody>
      </p:sp>
      <p:sp>
        <p:nvSpPr>
          <p:cNvPr id="24" name="文本框 31"/>
          <p:cNvSpPr txBox="1"/>
          <p:nvPr/>
        </p:nvSpPr>
        <p:spPr>
          <a:xfrm>
            <a:off x="595813" y="2409461"/>
            <a:ext cx="2476586" cy="461663"/>
          </a:xfrm>
          <a:prstGeom prst="rect">
            <a:avLst/>
          </a:prstGeom>
          <a:noFill/>
        </p:spPr>
        <p:txBody>
          <a:bodyPr wrap="square" lIns="91438" tIns="45719" rIns="91438" bIns="45719" rtlCol="0">
            <a:spAutoFit/>
          </a:bodyPr>
          <a:lstStyle/>
          <a:p>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25" name="文本框 32"/>
          <p:cNvSpPr txBox="1"/>
          <p:nvPr/>
        </p:nvSpPr>
        <p:spPr>
          <a:xfrm>
            <a:off x="595815" y="2089733"/>
            <a:ext cx="1677548" cy="338552"/>
          </a:xfrm>
          <a:prstGeom prst="rect">
            <a:avLst/>
          </a:prstGeom>
          <a:noFill/>
        </p:spPr>
        <p:txBody>
          <a:bodyPr wrap="square" lIns="91438" tIns="45719" rIns="91438" bIns="45719" rtlCol="0">
            <a:spAutoFit/>
          </a:bodyPr>
          <a:lstStyle/>
          <a:p>
            <a:r>
              <a:rPr lang="zh-CN" altLang="en-US" sz="1600" dirty="0">
                <a:solidFill>
                  <a:schemeClr val="tx1">
                    <a:lumMod val="85000"/>
                    <a:lumOff val="15000"/>
                  </a:schemeClr>
                </a:solidFill>
                <a:latin typeface="微软雅黑" pitchFamily="34" charset="-122"/>
                <a:ea typeface="微软雅黑" pitchFamily="34" charset="-122"/>
              </a:rPr>
              <a:t>添加标题内容五</a:t>
            </a:r>
          </a:p>
        </p:txBody>
      </p:sp>
      <p:cxnSp>
        <p:nvCxnSpPr>
          <p:cNvPr id="26" name="直接连接符 25"/>
          <p:cNvCxnSpPr/>
          <p:nvPr/>
        </p:nvCxnSpPr>
        <p:spPr>
          <a:xfrm flipH="1">
            <a:off x="616344" y="2389455"/>
            <a:ext cx="3271346" cy="0"/>
          </a:xfrm>
          <a:prstGeom prst="line">
            <a:avLst/>
          </a:prstGeom>
          <a:ln w="12700">
            <a:solidFill>
              <a:schemeClr val="tx1">
                <a:lumMod val="75000"/>
                <a:lumOff val="2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529962" y="2829732"/>
            <a:ext cx="2992847" cy="0"/>
          </a:xfrm>
          <a:prstGeom prst="line">
            <a:avLst/>
          </a:prstGeom>
          <a:ln w="12700">
            <a:solidFill>
              <a:schemeClr val="tx1">
                <a:lumMod val="75000"/>
                <a:lumOff val="2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40"/>
          <p:cNvSpPr txBox="1"/>
          <p:nvPr/>
        </p:nvSpPr>
        <p:spPr>
          <a:xfrm>
            <a:off x="6187577" y="2844027"/>
            <a:ext cx="2499880" cy="461663"/>
          </a:xfrm>
          <a:prstGeom prst="rect">
            <a:avLst/>
          </a:prstGeom>
          <a:noFill/>
        </p:spPr>
        <p:txBody>
          <a:bodyPr wrap="square" lIns="91438" tIns="45719" rIns="91438" bIns="45719" rtlCol="0">
            <a:spAutoFit/>
          </a:bodyPr>
          <a:lstStyle/>
          <a:p>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29" name="文本框 41"/>
          <p:cNvSpPr txBox="1"/>
          <p:nvPr/>
        </p:nvSpPr>
        <p:spPr>
          <a:xfrm>
            <a:off x="6187577" y="2521077"/>
            <a:ext cx="1851892" cy="338552"/>
          </a:xfrm>
          <a:prstGeom prst="rect">
            <a:avLst/>
          </a:prstGeom>
          <a:noFill/>
        </p:spPr>
        <p:txBody>
          <a:bodyPr wrap="square" lIns="91438" tIns="45719" rIns="91438" bIns="45719" rtlCol="0">
            <a:spAutoFit/>
          </a:bodyPr>
          <a:lstStyle/>
          <a:p>
            <a:r>
              <a:rPr lang="zh-CN" altLang="en-US" sz="1600" dirty="0">
                <a:solidFill>
                  <a:schemeClr val="tx1">
                    <a:lumMod val="85000"/>
                    <a:lumOff val="15000"/>
                  </a:schemeClr>
                </a:solidFill>
                <a:latin typeface="微软雅黑" pitchFamily="34" charset="-122"/>
                <a:ea typeface="微软雅黑" pitchFamily="34" charset="-122"/>
              </a:rPr>
              <a:t>添加标题内容四</a:t>
            </a:r>
          </a:p>
        </p:txBody>
      </p:sp>
      <p:cxnSp>
        <p:nvCxnSpPr>
          <p:cNvPr id="30" name="直接连接符 29"/>
          <p:cNvCxnSpPr/>
          <p:nvPr/>
        </p:nvCxnSpPr>
        <p:spPr>
          <a:xfrm>
            <a:off x="5406891" y="3663669"/>
            <a:ext cx="3115918" cy="0"/>
          </a:xfrm>
          <a:prstGeom prst="line">
            <a:avLst/>
          </a:prstGeom>
          <a:ln w="12700">
            <a:solidFill>
              <a:schemeClr val="tx1">
                <a:lumMod val="75000"/>
                <a:lumOff val="2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文本框 49"/>
          <p:cNvSpPr txBox="1"/>
          <p:nvPr/>
        </p:nvSpPr>
        <p:spPr>
          <a:xfrm>
            <a:off x="6187577" y="3706547"/>
            <a:ext cx="2497597" cy="461663"/>
          </a:xfrm>
          <a:prstGeom prst="rect">
            <a:avLst/>
          </a:prstGeom>
          <a:noFill/>
        </p:spPr>
        <p:txBody>
          <a:bodyPr wrap="square" lIns="91438" tIns="45719" rIns="91438" bIns="45719" rtlCol="0">
            <a:spAutoFit/>
          </a:bodyPr>
          <a:lstStyle/>
          <a:p>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32" name="文本框 50"/>
          <p:cNvSpPr txBox="1"/>
          <p:nvPr/>
        </p:nvSpPr>
        <p:spPr>
          <a:xfrm>
            <a:off x="6187576" y="3343166"/>
            <a:ext cx="1715076" cy="338552"/>
          </a:xfrm>
          <a:prstGeom prst="rect">
            <a:avLst/>
          </a:prstGeom>
          <a:noFill/>
        </p:spPr>
        <p:txBody>
          <a:bodyPr wrap="square" lIns="91438" tIns="45719" rIns="91438" bIns="45719" rtlCol="0">
            <a:spAutoFit/>
          </a:bodyPr>
          <a:lstStyle/>
          <a:p>
            <a:r>
              <a:rPr lang="zh-CN" altLang="en-US" sz="1600" dirty="0">
                <a:solidFill>
                  <a:schemeClr val="tx1">
                    <a:lumMod val="85000"/>
                    <a:lumOff val="15000"/>
                  </a:schemeClr>
                </a:solidFill>
                <a:latin typeface="微软雅黑" pitchFamily="34" charset="-122"/>
                <a:ea typeface="微软雅黑" pitchFamily="34" charset="-122"/>
              </a:rPr>
              <a:t>添加标题内容二</a:t>
            </a:r>
          </a:p>
        </p:txBody>
      </p:sp>
      <p:cxnSp>
        <p:nvCxnSpPr>
          <p:cNvPr id="42" name="直接连接符 41"/>
          <p:cNvCxnSpPr/>
          <p:nvPr/>
        </p:nvCxnSpPr>
        <p:spPr>
          <a:xfrm flipH="1">
            <a:off x="616342" y="3312428"/>
            <a:ext cx="2843375" cy="0"/>
          </a:xfrm>
          <a:prstGeom prst="line">
            <a:avLst/>
          </a:prstGeom>
          <a:ln w="12700">
            <a:solidFill>
              <a:schemeClr val="tx1">
                <a:lumMod val="75000"/>
                <a:lumOff val="2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 name="文本框 59"/>
          <p:cNvSpPr txBox="1"/>
          <p:nvPr/>
        </p:nvSpPr>
        <p:spPr>
          <a:xfrm>
            <a:off x="595815" y="3345781"/>
            <a:ext cx="2476586" cy="461663"/>
          </a:xfrm>
          <a:prstGeom prst="rect">
            <a:avLst/>
          </a:prstGeom>
          <a:noFill/>
        </p:spPr>
        <p:txBody>
          <a:bodyPr wrap="square" lIns="91438" tIns="45719" rIns="91438" bIns="45719" rtlCol="0">
            <a:spAutoFit/>
          </a:bodyPr>
          <a:lstStyle/>
          <a:p>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44" name="文本框 60"/>
          <p:cNvSpPr txBox="1"/>
          <p:nvPr/>
        </p:nvSpPr>
        <p:spPr>
          <a:xfrm>
            <a:off x="595815" y="2976179"/>
            <a:ext cx="1528582" cy="584773"/>
          </a:xfrm>
          <a:prstGeom prst="rect">
            <a:avLst/>
          </a:prstGeom>
          <a:noFill/>
        </p:spPr>
        <p:txBody>
          <a:bodyPr wrap="square" lIns="91438" tIns="45719" rIns="91438" bIns="45719" rtlCol="0">
            <a:spAutoFit/>
          </a:bodyPr>
          <a:lstStyle/>
          <a:p>
            <a:r>
              <a:rPr lang="zh-CN" altLang="en-US" sz="1600" dirty="0">
                <a:solidFill>
                  <a:schemeClr val="tx1">
                    <a:lumMod val="85000"/>
                    <a:lumOff val="15000"/>
                  </a:schemeClr>
                </a:solidFill>
                <a:latin typeface="微软雅黑" pitchFamily="34" charset="-122"/>
                <a:ea typeface="微软雅黑" pitchFamily="34" charset="-122"/>
              </a:rPr>
              <a:t>添加标题内容三</a:t>
            </a:r>
          </a:p>
        </p:txBody>
      </p:sp>
      <p:cxnSp>
        <p:nvCxnSpPr>
          <p:cNvPr id="45" name="直接连接符 44"/>
          <p:cNvCxnSpPr/>
          <p:nvPr/>
        </p:nvCxnSpPr>
        <p:spPr>
          <a:xfrm flipH="1">
            <a:off x="616343" y="4207267"/>
            <a:ext cx="3196803" cy="0"/>
          </a:xfrm>
          <a:prstGeom prst="line">
            <a:avLst/>
          </a:prstGeom>
          <a:ln w="12700">
            <a:solidFill>
              <a:schemeClr val="tx1">
                <a:lumMod val="75000"/>
                <a:lumOff val="2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文本框 63"/>
          <p:cNvSpPr txBox="1"/>
          <p:nvPr/>
        </p:nvSpPr>
        <p:spPr>
          <a:xfrm>
            <a:off x="595813" y="4237554"/>
            <a:ext cx="2620584" cy="461663"/>
          </a:xfrm>
          <a:prstGeom prst="rect">
            <a:avLst/>
          </a:prstGeom>
          <a:noFill/>
        </p:spPr>
        <p:txBody>
          <a:bodyPr wrap="square" lIns="91438" tIns="45719" rIns="91438" bIns="45719" rtlCol="0">
            <a:spAutoFit/>
          </a:bodyPr>
          <a:lstStyle/>
          <a:p>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a:t>
            </a:r>
            <a:endParaRPr lang="zh-CN" altLang="en-US" sz="1000" dirty="0">
              <a:solidFill>
                <a:schemeClr val="tx1">
                  <a:lumMod val="85000"/>
                  <a:lumOff val="15000"/>
                </a:schemeClr>
              </a:solidFill>
              <a:latin typeface="微软雅黑" pitchFamily="34" charset="-122"/>
              <a:ea typeface="微软雅黑" pitchFamily="34" charset="-122"/>
            </a:endParaRPr>
          </a:p>
        </p:txBody>
      </p:sp>
      <p:sp>
        <p:nvSpPr>
          <p:cNvPr id="47" name="文本框 64"/>
          <p:cNvSpPr txBox="1"/>
          <p:nvPr/>
        </p:nvSpPr>
        <p:spPr>
          <a:xfrm>
            <a:off x="595815" y="3879578"/>
            <a:ext cx="1681685" cy="338552"/>
          </a:xfrm>
          <a:prstGeom prst="rect">
            <a:avLst/>
          </a:prstGeom>
          <a:noFill/>
        </p:spPr>
        <p:txBody>
          <a:bodyPr wrap="square" lIns="91438" tIns="45719" rIns="91438" bIns="45719" rtlCol="0">
            <a:spAutoFit/>
          </a:bodyPr>
          <a:lstStyle/>
          <a:p>
            <a:r>
              <a:rPr lang="zh-CN" altLang="en-US" sz="1600" dirty="0">
                <a:solidFill>
                  <a:schemeClr val="tx1">
                    <a:lumMod val="85000"/>
                    <a:lumOff val="15000"/>
                  </a:schemeClr>
                </a:solidFill>
                <a:latin typeface="微软雅黑" pitchFamily="34" charset="-122"/>
                <a:ea typeface="微软雅黑" pitchFamily="34" charset="-122"/>
              </a:rPr>
              <a:t>添加标题内容一</a:t>
            </a:r>
          </a:p>
        </p:txBody>
      </p:sp>
      <p:sp>
        <p:nvSpPr>
          <p:cNvPr id="49" name="TextBox 30"/>
          <p:cNvSpPr txBox="1"/>
          <p:nvPr/>
        </p:nvSpPr>
        <p:spPr>
          <a:xfrm>
            <a:off x="539483" y="1001750"/>
            <a:ext cx="1338824" cy="323163"/>
          </a:xfrm>
          <a:prstGeom prst="rect">
            <a:avLst/>
          </a:prstGeom>
          <a:noFill/>
        </p:spPr>
        <p:txBody>
          <a:bodyPr wrap="none" lIns="91438" tIns="45719" rIns="91438" bIns="45719" rtlCol="0">
            <a:spAutoFit/>
          </a:bodyPr>
          <a:lstStyle/>
          <a:p>
            <a:r>
              <a:rPr lang="zh-CN" altLang="en-US" sz="1500" dirty="0">
                <a:solidFill>
                  <a:schemeClr val="tx1">
                    <a:lumMod val="85000"/>
                    <a:lumOff val="15000"/>
                  </a:schemeClr>
                </a:solidFill>
                <a:latin typeface="微软雅黑" pitchFamily="34" charset="-122"/>
                <a:ea typeface="微软雅黑" pitchFamily="34" charset="-122"/>
              </a:rPr>
              <a:t>添加标题内容</a:t>
            </a:r>
          </a:p>
        </p:txBody>
      </p:sp>
      <p:sp>
        <p:nvSpPr>
          <p:cNvPr id="50" name="TextBox 29"/>
          <p:cNvSpPr txBox="1"/>
          <p:nvPr/>
        </p:nvSpPr>
        <p:spPr>
          <a:xfrm>
            <a:off x="552735" y="1353764"/>
            <a:ext cx="8122594" cy="498596"/>
          </a:xfrm>
          <a:prstGeom prst="rect">
            <a:avLst/>
          </a:prstGeom>
          <a:noFill/>
        </p:spPr>
        <p:txBody>
          <a:bodyPr wrap="square" lIns="91438" tIns="45719" rIns="91438" bIns="45719" rtlCol="0">
            <a:spAutoFit/>
          </a:bodyPr>
          <a:lstStyle/>
          <a:p>
            <a:pPr>
              <a:lnSpc>
                <a:spcPct val="11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3"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908563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300" fill="hold"/>
                                            <p:tgtEl>
                                              <p:spTgt spid="49"/>
                                            </p:tgtEl>
                                            <p:attrNameLst>
                                              <p:attrName>ppt_x</p:attrName>
                                            </p:attrNameLst>
                                          </p:cBhvr>
                                          <p:tavLst>
                                            <p:tav tm="0">
                                              <p:val>
                                                <p:strVal val="0-#ppt_w/2"/>
                                              </p:val>
                                            </p:tav>
                                            <p:tav tm="100000">
                                              <p:val>
                                                <p:strVal val="#ppt_x"/>
                                              </p:val>
                                            </p:tav>
                                          </p:tavLst>
                                        </p:anim>
                                        <p:anim calcmode="lin" valueType="num">
                                          <p:cBhvr additive="base">
                                            <p:cTn id="8" dur="3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par>
                              <p:cTn id="13" fill="hold">
                                <p:stCondLst>
                                  <p:cond delay="800"/>
                                </p:stCondLst>
                                <p:childTnLst>
                                  <p:par>
                                    <p:cTn id="14" presetID="2" presetClass="entr" presetSubtype="1" fill="hold" grpId="0" nodeType="after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8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230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7"/>
                                            </p:tgtEl>
                                            <p:attrNameLst>
                                              <p:attrName>style.visibility</p:attrName>
                                            </p:attrNameLst>
                                          </p:cBhvr>
                                          <p:to>
                                            <p:strVal val="visible"/>
                                          </p:to>
                                        </p:set>
                                        <p:anim calcmode="lin" valueType="num">
                                          <p:cBhvr>
                                            <p:cTn id="25" dur="250" fill="hold"/>
                                            <p:tgtEl>
                                              <p:spTgt spid="47"/>
                                            </p:tgtEl>
                                            <p:attrNameLst>
                                              <p:attrName>ppt_x</p:attrName>
                                            </p:attrNameLst>
                                          </p:cBhvr>
                                          <p:tavLst>
                                            <p:tav tm="0">
                                              <p:val>
                                                <p:strVal val="#ppt_x"/>
                                              </p:val>
                                            </p:tav>
                                            <p:tav tm="100000">
                                              <p:val>
                                                <p:strVal val="#ppt_x"/>
                                              </p:val>
                                            </p:tav>
                                          </p:tavLst>
                                        </p:anim>
                                        <p:anim calcmode="lin" valueType="num">
                                          <p:cBhvr>
                                            <p:cTn id="26" dur="250" fill="hold"/>
                                            <p:tgtEl>
                                              <p:spTgt spid="47"/>
                                            </p:tgtEl>
                                            <p:attrNameLst>
                                              <p:attrName>ppt_y</p:attrName>
                                            </p:attrNameLst>
                                          </p:cBhvr>
                                          <p:tavLst>
                                            <p:tav tm="0">
                                              <p:val>
                                                <p:strVal val="#ppt_y-#ppt_h/2"/>
                                              </p:val>
                                            </p:tav>
                                            <p:tav tm="100000">
                                              <p:val>
                                                <p:strVal val="#ppt_y"/>
                                              </p:val>
                                            </p:tav>
                                          </p:tavLst>
                                        </p:anim>
                                        <p:anim calcmode="lin" valueType="num">
                                          <p:cBhvr>
                                            <p:cTn id="27" dur="250" fill="hold"/>
                                            <p:tgtEl>
                                              <p:spTgt spid="47"/>
                                            </p:tgtEl>
                                            <p:attrNameLst>
                                              <p:attrName>ppt_w</p:attrName>
                                            </p:attrNameLst>
                                          </p:cBhvr>
                                          <p:tavLst>
                                            <p:tav tm="0">
                                              <p:val>
                                                <p:strVal val="#ppt_w"/>
                                              </p:val>
                                            </p:tav>
                                            <p:tav tm="100000">
                                              <p:val>
                                                <p:strVal val="#ppt_w"/>
                                              </p:val>
                                            </p:tav>
                                          </p:tavLst>
                                        </p:anim>
                                        <p:anim calcmode="lin" valueType="num">
                                          <p:cBhvr>
                                            <p:cTn id="28" dur="250" fill="hold"/>
                                            <p:tgtEl>
                                              <p:spTgt spid="47"/>
                                            </p:tgtEl>
                                            <p:attrNameLst>
                                              <p:attrName>ppt_h</p:attrName>
                                            </p:attrNameLst>
                                          </p:cBhvr>
                                          <p:tavLst>
                                            <p:tav tm="0">
                                              <p:val>
                                                <p:fltVal val="0"/>
                                              </p:val>
                                            </p:tav>
                                            <p:tav tm="100000">
                                              <p:val>
                                                <p:strVal val="#ppt_h"/>
                                              </p:val>
                                            </p:tav>
                                          </p:tavLst>
                                        </p:anim>
                                      </p:childTnLst>
                                    </p:cTn>
                                  </p:par>
                                </p:childTnLst>
                              </p:cTn>
                            </p:par>
                            <p:par>
                              <p:cTn id="29" fill="hold">
                                <p:stCondLst>
                                  <p:cond delay="3150"/>
                                </p:stCondLst>
                                <p:childTnLst>
                                  <p:par>
                                    <p:cTn id="30" presetID="18" presetClass="entr" presetSubtype="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strips(downRight)">
                                          <p:cBhvr>
                                            <p:cTn id="32" dur="750"/>
                                            <p:tgtEl>
                                              <p:spTgt spid="46"/>
                                            </p:tgtEl>
                                          </p:cBhvr>
                                        </p:animEffect>
                                      </p:childTnLst>
                                    </p:cTn>
                                  </p:par>
                                </p:childTnLst>
                              </p:cTn>
                            </p:par>
                            <p:par>
                              <p:cTn id="33" fill="hold">
                                <p:stCondLst>
                                  <p:cond delay="3900"/>
                                </p:stCondLst>
                                <p:childTnLst>
                                  <p:par>
                                    <p:cTn id="34" presetID="2" presetClass="entr" presetSubtype="1" fill="hold" grpId="0" nodeType="afterEffect" p14:presetBounceEnd="50000">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50000">
                                          <p:cBhvr additive="base">
                                            <p:cTn id="36"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7" dur="1000" fill="hold"/>
                                            <p:tgtEl>
                                              <p:spTgt spid="18"/>
                                            </p:tgtEl>
                                            <p:attrNameLst>
                                              <p:attrName>ppt_y</p:attrName>
                                            </p:attrNameLst>
                                          </p:cBhvr>
                                          <p:tavLst>
                                            <p:tav tm="0">
                                              <p:val>
                                                <p:strVal val="0-#ppt_h/2"/>
                                              </p:val>
                                            </p:tav>
                                            <p:tav tm="100000">
                                              <p:val>
                                                <p:strVal val="#ppt_y"/>
                                              </p:val>
                                            </p:tav>
                                          </p:tavLst>
                                        </p:anim>
                                      </p:childTnLst>
                                    </p:cTn>
                                  </p:par>
                                </p:childTnLst>
                              </p:cTn>
                            </p:par>
                            <p:par>
                              <p:cTn id="38" fill="hold">
                                <p:stCondLst>
                                  <p:cond delay="4900"/>
                                </p:stCondLst>
                                <p:childTnLst>
                                  <p:par>
                                    <p:cTn id="39" presetID="22" presetClass="entr" presetSubtype="8"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5400"/>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32"/>
                                            </p:tgtEl>
                                            <p:attrNameLst>
                                              <p:attrName>style.visibility</p:attrName>
                                            </p:attrNameLst>
                                          </p:cBhvr>
                                          <p:to>
                                            <p:strVal val="visible"/>
                                          </p:to>
                                        </p:set>
                                        <p:anim calcmode="lin" valueType="num">
                                          <p:cBhvr>
                                            <p:cTn id="45" dur="250" fill="hold"/>
                                            <p:tgtEl>
                                              <p:spTgt spid="32"/>
                                            </p:tgtEl>
                                            <p:attrNameLst>
                                              <p:attrName>ppt_x</p:attrName>
                                            </p:attrNameLst>
                                          </p:cBhvr>
                                          <p:tavLst>
                                            <p:tav tm="0">
                                              <p:val>
                                                <p:strVal val="#ppt_x"/>
                                              </p:val>
                                            </p:tav>
                                            <p:tav tm="100000">
                                              <p:val>
                                                <p:strVal val="#ppt_x"/>
                                              </p:val>
                                            </p:tav>
                                          </p:tavLst>
                                        </p:anim>
                                        <p:anim calcmode="lin" valueType="num">
                                          <p:cBhvr>
                                            <p:cTn id="46" dur="250" fill="hold"/>
                                            <p:tgtEl>
                                              <p:spTgt spid="32"/>
                                            </p:tgtEl>
                                            <p:attrNameLst>
                                              <p:attrName>ppt_y</p:attrName>
                                            </p:attrNameLst>
                                          </p:cBhvr>
                                          <p:tavLst>
                                            <p:tav tm="0">
                                              <p:val>
                                                <p:strVal val="#ppt_y-#ppt_h/2"/>
                                              </p:val>
                                            </p:tav>
                                            <p:tav tm="100000">
                                              <p:val>
                                                <p:strVal val="#ppt_y"/>
                                              </p:val>
                                            </p:tav>
                                          </p:tavLst>
                                        </p:anim>
                                        <p:anim calcmode="lin" valueType="num">
                                          <p:cBhvr>
                                            <p:cTn id="47" dur="250" fill="hold"/>
                                            <p:tgtEl>
                                              <p:spTgt spid="32"/>
                                            </p:tgtEl>
                                            <p:attrNameLst>
                                              <p:attrName>ppt_w</p:attrName>
                                            </p:attrNameLst>
                                          </p:cBhvr>
                                          <p:tavLst>
                                            <p:tav tm="0">
                                              <p:val>
                                                <p:strVal val="#ppt_w"/>
                                              </p:val>
                                            </p:tav>
                                            <p:tav tm="100000">
                                              <p:val>
                                                <p:strVal val="#ppt_w"/>
                                              </p:val>
                                            </p:tav>
                                          </p:tavLst>
                                        </p:anim>
                                        <p:anim calcmode="lin" valueType="num">
                                          <p:cBhvr>
                                            <p:cTn id="48" dur="25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6250"/>
                                </p:stCondLst>
                                <p:childTnLst>
                                  <p:par>
                                    <p:cTn id="50" presetID="18" presetClass="entr" presetSubtype="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trips(downRight)">
                                          <p:cBhvr>
                                            <p:cTn id="52" dur="750"/>
                                            <p:tgtEl>
                                              <p:spTgt spid="31"/>
                                            </p:tgtEl>
                                          </p:cBhvr>
                                        </p:animEffect>
                                      </p:childTnLst>
                                    </p:cTn>
                                  </p:par>
                                </p:childTnLst>
                              </p:cTn>
                            </p:par>
                            <p:par>
                              <p:cTn id="53" fill="hold">
                                <p:stCondLst>
                                  <p:cond delay="7000"/>
                                </p:stCondLst>
                                <p:childTnLst>
                                  <p:par>
                                    <p:cTn id="54" presetID="2" presetClass="entr" presetSubtype="1" fill="hold" grpId="0" nodeType="afterEffect" p14:presetBounceEnd="50000">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14:bounceEnd="50000">
                                          <p:cBhvr additive="base">
                                            <p:cTn id="56"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57" dur="100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8000"/>
                                </p:stCondLst>
                                <p:childTnLst>
                                  <p:par>
                                    <p:cTn id="59" presetID="22" presetClass="entr" presetSubtype="2"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right)">
                                          <p:cBhvr>
                                            <p:cTn id="61" dur="500"/>
                                            <p:tgtEl>
                                              <p:spTgt spid="42"/>
                                            </p:tgtEl>
                                          </p:cBhvr>
                                        </p:animEffect>
                                      </p:childTnLst>
                                    </p:cTn>
                                  </p:par>
                                </p:childTnLst>
                              </p:cTn>
                            </p:par>
                            <p:par>
                              <p:cTn id="62" fill="hold">
                                <p:stCondLst>
                                  <p:cond delay="8500"/>
                                </p:stCondLst>
                                <p:childTnLst>
                                  <p:par>
                                    <p:cTn id="63" presetID="17" presetClass="entr" presetSubtype="1" fill="hold" grpId="0" nodeType="afterEffect">
                                      <p:stCondLst>
                                        <p:cond delay="0"/>
                                      </p:stCondLst>
                                      <p:iterate type="lt">
                                        <p:tmPct val="40000"/>
                                      </p:iterate>
                                      <p:childTnLst>
                                        <p:set>
                                          <p:cBhvr>
                                            <p:cTn id="64" dur="1" fill="hold">
                                              <p:stCondLst>
                                                <p:cond delay="0"/>
                                              </p:stCondLst>
                                            </p:cTn>
                                            <p:tgtEl>
                                              <p:spTgt spid="44"/>
                                            </p:tgtEl>
                                            <p:attrNameLst>
                                              <p:attrName>style.visibility</p:attrName>
                                            </p:attrNameLst>
                                          </p:cBhvr>
                                          <p:to>
                                            <p:strVal val="visible"/>
                                          </p:to>
                                        </p:set>
                                        <p:anim calcmode="lin" valueType="num">
                                          <p:cBhvr>
                                            <p:cTn id="65" dur="250" fill="hold"/>
                                            <p:tgtEl>
                                              <p:spTgt spid="44"/>
                                            </p:tgtEl>
                                            <p:attrNameLst>
                                              <p:attrName>ppt_x</p:attrName>
                                            </p:attrNameLst>
                                          </p:cBhvr>
                                          <p:tavLst>
                                            <p:tav tm="0">
                                              <p:val>
                                                <p:strVal val="#ppt_x"/>
                                              </p:val>
                                            </p:tav>
                                            <p:tav tm="100000">
                                              <p:val>
                                                <p:strVal val="#ppt_x"/>
                                              </p:val>
                                            </p:tav>
                                          </p:tavLst>
                                        </p:anim>
                                        <p:anim calcmode="lin" valueType="num">
                                          <p:cBhvr>
                                            <p:cTn id="66" dur="250" fill="hold"/>
                                            <p:tgtEl>
                                              <p:spTgt spid="44"/>
                                            </p:tgtEl>
                                            <p:attrNameLst>
                                              <p:attrName>ppt_y</p:attrName>
                                            </p:attrNameLst>
                                          </p:cBhvr>
                                          <p:tavLst>
                                            <p:tav tm="0">
                                              <p:val>
                                                <p:strVal val="#ppt_y-#ppt_h/2"/>
                                              </p:val>
                                            </p:tav>
                                            <p:tav tm="100000">
                                              <p:val>
                                                <p:strVal val="#ppt_y"/>
                                              </p:val>
                                            </p:tav>
                                          </p:tavLst>
                                        </p:anim>
                                        <p:anim calcmode="lin" valueType="num">
                                          <p:cBhvr>
                                            <p:cTn id="67" dur="250" fill="hold"/>
                                            <p:tgtEl>
                                              <p:spTgt spid="44"/>
                                            </p:tgtEl>
                                            <p:attrNameLst>
                                              <p:attrName>ppt_w</p:attrName>
                                            </p:attrNameLst>
                                          </p:cBhvr>
                                          <p:tavLst>
                                            <p:tav tm="0">
                                              <p:val>
                                                <p:strVal val="#ppt_w"/>
                                              </p:val>
                                            </p:tav>
                                            <p:tav tm="100000">
                                              <p:val>
                                                <p:strVal val="#ppt_w"/>
                                              </p:val>
                                            </p:tav>
                                          </p:tavLst>
                                        </p:anim>
                                        <p:anim calcmode="lin" valueType="num">
                                          <p:cBhvr>
                                            <p:cTn id="68" dur="250" fill="hold"/>
                                            <p:tgtEl>
                                              <p:spTgt spid="44"/>
                                            </p:tgtEl>
                                            <p:attrNameLst>
                                              <p:attrName>ppt_h</p:attrName>
                                            </p:attrNameLst>
                                          </p:cBhvr>
                                          <p:tavLst>
                                            <p:tav tm="0">
                                              <p:val>
                                                <p:fltVal val="0"/>
                                              </p:val>
                                            </p:tav>
                                            <p:tav tm="100000">
                                              <p:val>
                                                <p:strVal val="#ppt_h"/>
                                              </p:val>
                                            </p:tav>
                                          </p:tavLst>
                                        </p:anim>
                                      </p:childTnLst>
                                    </p:cTn>
                                  </p:par>
                                </p:childTnLst>
                              </p:cTn>
                            </p:par>
                            <p:par>
                              <p:cTn id="69" fill="hold">
                                <p:stCondLst>
                                  <p:cond delay="9350"/>
                                </p:stCondLst>
                                <p:childTnLst>
                                  <p:par>
                                    <p:cTn id="70" presetID="18" presetClass="entr" presetSubtype="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strips(downRight)">
                                          <p:cBhvr>
                                            <p:cTn id="72" dur="750"/>
                                            <p:tgtEl>
                                              <p:spTgt spid="43"/>
                                            </p:tgtEl>
                                          </p:cBhvr>
                                        </p:animEffect>
                                      </p:childTnLst>
                                    </p:cTn>
                                  </p:par>
                                </p:childTnLst>
                              </p:cTn>
                            </p:par>
                            <p:par>
                              <p:cTn id="73" fill="hold">
                                <p:stCondLst>
                                  <p:cond delay="10100"/>
                                </p:stCondLst>
                                <p:childTnLst>
                                  <p:par>
                                    <p:cTn id="74" presetID="2" presetClass="entr" presetSubtype="1" fill="hold" grpId="0" nodeType="afterEffect" p14:presetBounceEnd="50000">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14:bounceEnd="50000">
                                          <p:cBhvr additive="base">
                                            <p:cTn id="76"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77" dur="1000" fill="hold"/>
                                            <p:tgtEl>
                                              <p:spTgt spid="22"/>
                                            </p:tgtEl>
                                            <p:attrNameLst>
                                              <p:attrName>ppt_y</p:attrName>
                                            </p:attrNameLst>
                                          </p:cBhvr>
                                          <p:tavLst>
                                            <p:tav tm="0">
                                              <p:val>
                                                <p:strVal val="0-#ppt_h/2"/>
                                              </p:val>
                                            </p:tav>
                                            <p:tav tm="100000">
                                              <p:val>
                                                <p:strVal val="#ppt_y"/>
                                              </p:val>
                                            </p:tav>
                                          </p:tavLst>
                                        </p:anim>
                                      </p:childTnLst>
                                    </p:cTn>
                                  </p:par>
                                </p:childTnLst>
                              </p:cTn>
                            </p:par>
                            <p:par>
                              <p:cTn id="78" fill="hold">
                                <p:stCondLst>
                                  <p:cond delay="111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11600"/>
                                </p:stCondLst>
                                <p:childTnLst>
                                  <p:par>
                                    <p:cTn id="83" presetID="17" presetClass="entr" presetSubtype="1" fill="hold" grpId="0" nodeType="afterEffect">
                                      <p:stCondLst>
                                        <p:cond delay="0"/>
                                      </p:stCondLst>
                                      <p:iterate type="lt">
                                        <p:tmPct val="40000"/>
                                      </p:iterate>
                                      <p:childTnLst>
                                        <p:set>
                                          <p:cBhvr>
                                            <p:cTn id="84" dur="1" fill="hold">
                                              <p:stCondLst>
                                                <p:cond delay="0"/>
                                              </p:stCondLst>
                                            </p:cTn>
                                            <p:tgtEl>
                                              <p:spTgt spid="29"/>
                                            </p:tgtEl>
                                            <p:attrNameLst>
                                              <p:attrName>style.visibility</p:attrName>
                                            </p:attrNameLst>
                                          </p:cBhvr>
                                          <p:to>
                                            <p:strVal val="visible"/>
                                          </p:to>
                                        </p:set>
                                        <p:anim calcmode="lin" valueType="num">
                                          <p:cBhvr>
                                            <p:cTn id="85" dur="250" fill="hold"/>
                                            <p:tgtEl>
                                              <p:spTgt spid="29"/>
                                            </p:tgtEl>
                                            <p:attrNameLst>
                                              <p:attrName>ppt_x</p:attrName>
                                            </p:attrNameLst>
                                          </p:cBhvr>
                                          <p:tavLst>
                                            <p:tav tm="0">
                                              <p:val>
                                                <p:strVal val="#ppt_x"/>
                                              </p:val>
                                            </p:tav>
                                            <p:tav tm="100000">
                                              <p:val>
                                                <p:strVal val="#ppt_x"/>
                                              </p:val>
                                            </p:tav>
                                          </p:tavLst>
                                        </p:anim>
                                        <p:anim calcmode="lin" valueType="num">
                                          <p:cBhvr>
                                            <p:cTn id="86" dur="250" fill="hold"/>
                                            <p:tgtEl>
                                              <p:spTgt spid="29"/>
                                            </p:tgtEl>
                                            <p:attrNameLst>
                                              <p:attrName>ppt_y</p:attrName>
                                            </p:attrNameLst>
                                          </p:cBhvr>
                                          <p:tavLst>
                                            <p:tav tm="0">
                                              <p:val>
                                                <p:strVal val="#ppt_y-#ppt_h/2"/>
                                              </p:val>
                                            </p:tav>
                                            <p:tav tm="100000">
                                              <p:val>
                                                <p:strVal val="#ppt_y"/>
                                              </p:val>
                                            </p:tav>
                                          </p:tavLst>
                                        </p:anim>
                                        <p:anim calcmode="lin" valueType="num">
                                          <p:cBhvr>
                                            <p:cTn id="87" dur="250" fill="hold"/>
                                            <p:tgtEl>
                                              <p:spTgt spid="29"/>
                                            </p:tgtEl>
                                            <p:attrNameLst>
                                              <p:attrName>ppt_w</p:attrName>
                                            </p:attrNameLst>
                                          </p:cBhvr>
                                          <p:tavLst>
                                            <p:tav tm="0">
                                              <p:val>
                                                <p:strVal val="#ppt_w"/>
                                              </p:val>
                                            </p:tav>
                                            <p:tav tm="100000">
                                              <p:val>
                                                <p:strVal val="#ppt_w"/>
                                              </p:val>
                                            </p:tav>
                                          </p:tavLst>
                                        </p:anim>
                                        <p:anim calcmode="lin" valueType="num">
                                          <p:cBhvr>
                                            <p:cTn id="88" dur="250" fill="hold"/>
                                            <p:tgtEl>
                                              <p:spTgt spid="29"/>
                                            </p:tgtEl>
                                            <p:attrNameLst>
                                              <p:attrName>ppt_h</p:attrName>
                                            </p:attrNameLst>
                                          </p:cBhvr>
                                          <p:tavLst>
                                            <p:tav tm="0">
                                              <p:val>
                                                <p:fltVal val="0"/>
                                              </p:val>
                                            </p:tav>
                                            <p:tav tm="100000">
                                              <p:val>
                                                <p:strVal val="#ppt_h"/>
                                              </p:val>
                                            </p:tav>
                                          </p:tavLst>
                                        </p:anim>
                                      </p:childTnLst>
                                    </p:cTn>
                                  </p:par>
                                </p:childTnLst>
                              </p:cTn>
                            </p:par>
                            <p:par>
                              <p:cTn id="89" fill="hold">
                                <p:stCondLst>
                                  <p:cond delay="1245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750"/>
                                            <p:tgtEl>
                                              <p:spTgt spid="28"/>
                                            </p:tgtEl>
                                          </p:cBhvr>
                                        </p:animEffect>
                                      </p:childTnLst>
                                    </p:cTn>
                                  </p:par>
                                </p:childTnLst>
                              </p:cTn>
                            </p:par>
                            <p:par>
                              <p:cTn id="93" fill="hold">
                                <p:stCondLst>
                                  <p:cond delay="13200"/>
                                </p:stCondLst>
                                <p:childTnLst>
                                  <p:par>
                                    <p:cTn id="94" presetID="2" presetClass="entr" presetSubtype="1" fill="hold" grpId="0" nodeType="afterEffect" p14:presetBounceEnd="50000">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14:bounceEnd="50000">
                                          <p:cBhvr additive="base">
                                            <p:cTn id="96" dur="1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97" dur="1000" fill="hold"/>
                                            <p:tgtEl>
                                              <p:spTgt spid="23"/>
                                            </p:tgtEl>
                                            <p:attrNameLst>
                                              <p:attrName>ppt_y</p:attrName>
                                            </p:attrNameLst>
                                          </p:cBhvr>
                                          <p:tavLst>
                                            <p:tav tm="0">
                                              <p:val>
                                                <p:strVal val="0-#ppt_h/2"/>
                                              </p:val>
                                            </p:tav>
                                            <p:tav tm="100000">
                                              <p:val>
                                                <p:strVal val="#ppt_y"/>
                                              </p:val>
                                            </p:tav>
                                          </p:tavLst>
                                        </p:anim>
                                      </p:childTnLst>
                                    </p:cTn>
                                  </p:par>
                                </p:childTnLst>
                              </p:cTn>
                            </p:par>
                            <p:par>
                              <p:cTn id="98" fill="hold">
                                <p:stCondLst>
                                  <p:cond delay="14200"/>
                                </p:stCondLst>
                                <p:childTnLst>
                                  <p:par>
                                    <p:cTn id="99" presetID="22" presetClass="entr" presetSubtype="2"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right)">
                                          <p:cBhvr>
                                            <p:cTn id="101" dur="500"/>
                                            <p:tgtEl>
                                              <p:spTgt spid="26"/>
                                            </p:tgtEl>
                                          </p:cBhvr>
                                        </p:animEffect>
                                      </p:childTnLst>
                                    </p:cTn>
                                  </p:par>
                                </p:childTnLst>
                              </p:cTn>
                            </p:par>
                            <p:par>
                              <p:cTn id="102" fill="hold">
                                <p:stCondLst>
                                  <p:cond delay="14700"/>
                                </p:stCondLst>
                                <p:childTnLst>
                                  <p:par>
                                    <p:cTn id="103" presetID="17" presetClass="entr" presetSubtype="1" fill="hold" grpId="0" nodeType="afterEffect">
                                      <p:stCondLst>
                                        <p:cond delay="0"/>
                                      </p:stCondLst>
                                      <p:iterate type="lt">
                                        <p:tmPct val="40000"/>
                                      </p:iterate>
                                      <p:childTnLst>
                                        <p:set>
                                          <p:cBhvr>
                                            <p:cTn id="104" dur="1" fill="hold">
                                              <p:stCondLst>
                                                <p:cond delay="0"/>
                                              </p:stCondLst>
                                            </p:cTn>
                                            <p:tgtEl>
                                              <p:spTgt spid="25"/>
                                            </p:tgtEl>
                                            <p:attrNameLst>
                                              <p:attrName>style.visibility</p:attrName>
                                            </p:attrNameLst>
                                          </p:cBhvr>
                                          <p:to>
                                            <p:strVal val="visible"/>
                                          </p:to>
                                        </p:set>
                                        <p:anim calcmode="lin" valueType="num">
                                          <p:cBhvr>
                                            <p:cTn id="105" dur="250" fill="hold"/>
                                            <p:tgtEl>
                                              <p:spTgt spid="25"/>
                                            </p:tgtEl>
                                            <p:attrNameLst>
                                              <p:attrName>ppt_x</p:attrName>
                                            </p:attrNameLst>
                                          </p:cBhvr>
                                          <p:tavLst>
                                            <p:tav tm="0">
                                              <p:val>
                                                <p:strVal val="#ppt_x"/>
                                              </p:val>
                                            </p:tav>
                                            <p:tav tm="100000">
                                              <p:val>
                                                <p:strVal val="#ppt_x"/>
                                              </p:val>
                                            </p:tav>
                                          </p:tavLst>
                                        </p:anim>
                                        <p:anim calcmode="lin" valueType="num">
                                          <p:cBhvr>
                                            <p:cTn id="106" dur="250" fill="hold"/>
                                            <p:tgtEl>
                                              <p:spTgt spid="25"/>
                                            </p:tgtEl>
                                            <p:attrNameLst>
                                              <p:attrName>ppt_y</p:attrName>
                                            </p:attrNameLst>
                                          </p:cBhvr>
                                          <p:tavLst>
                                            <p:tav tm="0">
                                              <p:val>
                                                <p:strVal val="#ppt_y-#ppt_h/2"/>
                                              </p:val>
                                            </p:tav>
                                            <p:tav tm="100000">
                                              <p:val>
                                                <p:strVal val="#ppt_y"/>
                                              </p:val>
                                            </p:tav>
                                          </p:tavLst>
                                        </p:anim>
                                        <p:anim calcmode="lin" valueType="num">
                                          <p:cBhvr>
                                            <p:cTn id="107" dur="250" fill="hold"/>
                                            <p:tgtEl>
                                              <p:spTgt spid="25"/>
                                            </p:tgtEl>
                                            <p:attrNameLst>
                                              <p:attrName>ppt_w</p:attrName>
                                            </p:attrNameLst>
                                          </p:cBhvr>
                                          <p:tavLst>
                                            <p:tav tm="0">
                                              <p:val>
                                                <p:strVal val="#ppt_w"/>
                                              </p:val>
                                            </p:tav>
                                            <p:tav tm="100000">
                                              <p:val>
                                                <p:strVal val="#ppt_w"/>
                                              </p:val>
                                            </p:tav>
                                          </p:tavLst>
                                        </p:anim>
                                        <p:anim calcmode="lin" valueType="num">
                                          <p:cBhvr>
                                            <p:cTn id="108" dur="250" fill="hold"/>
                                            <p:tgtEl>
                                              <p:spTgt spid="25"/>
                                            </p:tgtEl>
                                            <p:attrNameLst>
                                              <p:attrName>ppt_h</p:attrName>
                                            </p:attrNameLst>
                                          </p:cBhvr>
                                          <p:tavLst>
                                            <p:tav tm="0">
                                              <p:val>
                                                <p:fltVal val="0"/>
                                              </p:val>
                                            </p:tav>
                                            <p:tav tm="100000">
                                              <p:val>
                                                <p:strVal val="#ppt_h"/>
                                              </p:val>
                                            </p:tav>
                                          </p:tavLst>
                                        </p:anim>
                                      </p:childTnLst>
                                    </p:cTn>
                                  </p:par>
                                </p:childTnLst>
                              </p:cTn>
                            </p:par>
                            <p:par>
                              <p:cTn id="109" fill="hold">
                                <p:stCondLst>
                                  <p:cond delay="15550"/>
                                </p:stCondLst>
                                <p:childTnLst>
                                  <p:par>
                                    <p:cTn id="110" presetID="18" presetClass="entr" presetSubtype="6"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strips(downRight)">
                                          <p:cBhvr>
                                            <p:cTn id="11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3" grpId="0" animBg="1"/>
          <p:bldP spid="24" grpId="0"/>
          <p:bldP spid="25" grpId="0"/>
          <p:bldP spid="28" grpId="0"/>
          <p:bldP spid="29" grpId="0"/>
          <p:bldP spid="31" grpId="0"/>
          <p:bldP spid="32" grpId="0"/>
          <p:bldP spid="43" grpId="0"/>
          <p:bldP spid="44" grpId="0"/>
          <p:bldP spid="46" grpId="0"/>
          <p:bldP spid="47"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300" fill="hold"/>
                                            <p:tgtEl>
                                              <p:spTgt spid="49"/>
                                            </p:tgtEl>
                                            <p:attrNameLst>
                                              <p:attrName>ppt_x</p:attrName>
                                            </p:attrNameLst>
                                          </p:cBhvr>
                                          <p:tavLst>
                                            <p:tav tm="0">
                                              <p:val>
                                                <p:strVal val="0-#ppt_w/2"/>
                                              </p:val>
                                            </p:tav>
                                            <p:tav tm="100000">
                                              <p:val>
                                                <p:strVal val="#ppt_x"/>
                                              </p:val>
                                            </p:tav>
                                          </p:tavLst>
                                        </p:anim>
                                        <p:anim calcmode="lin" valueType="num">
                                          <p:cBhvr additive="base">
                                            <p:cTn id="8" dur="3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par>
                              <p:cTn id="13" fill="hold">
                                <p:stCondLst>
                                  <p:cond delay="800"/>
                                </p:stCondLst>
                                <p:childTnLst>
                                  <p:par>
                                    <p:cTn id="14" presetID="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ppt_x"/>
                                              </p:val>
                                            </p:tav>
                                            <p:tav tm="100000">
                                              <p:val>
                                                <p:strVal val="#ppt_x"/>
                                              </p:val>
                                            </p:tav>
                                          </p:tavLst>
                                        </p:anim>
                                        <p:anim calcmode="lin" valueType="num">
                                          <p:cBhvr additive="base">
                                            <p:cTn id="17" dur="10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8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230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7"/>
                                            </p:tgtEl>
                                            <p:attrNameLst>
                                              <p:attrName>style.visibility</p:attrName>
                                            </p:attrNameLst>
                                          </p:cBhvr>
                                          <p:to>
                                            <p:strVal val="visible"/>
                                          </p:to>
                                        </p:set>
                                        <p:anim calcmode="lin" valueType="num">
                                          <p:cBhvr>
                                            <p:cTn id="25" dur="250" fill="hold"/>
                                            <p:tgtEl>
                                              <p:spTgt spid="47"/>
                                            </p:tgtEl>
                                            <p:attrNameLst>
                                              <p:attrName>ppt_x</p:attrName>
                                            </p:attrNameLst>
                                          </p:cBhvr>
                                          <p:tavLst>
                                            <p:tav tm="0">
                                              <p:val>
                                                <p:strVal val="#ppt_x"/>
                                              </p:val>
                                            </p:tav>
                                            <p:tav tm="100000">
                                              <p:val>
                                                <p:strVal val="#ppt_x"/>
                                              </p:val>
                                            </p:tav>
                                          </p:tavLst>
                                        </p:anim>
                                        <p:anim calcmode="lin" valueType="num">
                                          <p:cBhvr>
                                            <p:cTn id="26" dur="250" fill="hold"/>
                                            <p:tgtEl>
                                              <p:spTgt spid="47"/>
                                            </p:tgtEl>
                                            <p:attrNameLst>
                                              <p:attrName>ppt_y</p:attrName>
                                            </p:attrNameLst>
                                          </p:cBhvr>
                                          <p:tavLst>
                                            <p:tav tm="0">
                                              <p:val>
                                                <p:strVal val="#ppt_y-#ppt_h/2"/>
                                              </p:val>
                                            </p:tav>
                                            <p:tav tm="100000">
                                              <p:val>
                                                <p:strVal val="#ppt_y"/>
                                              </p:val>
                                            </p:tav>
                                          </p:tavLst>
                                        </p:anim>
                                        <p:anim calcmode="lin" valueType="num">
                                          <p:cBhvr>
                                            <p:cTn id="27" dur="250" fill="hold"/>
                                            <p:tgtEl>
                                              <p:spTgt spid="47"/>
                                            </p:tgtEl>
                                            <p:attrNameLst>
                                              <p:attrName>ppt_w</p:attrName>
                                            </p:attrNameLst>
                                          </p:cBhvr>
                                          <p:tavLst>
                                            <p:tav tm="0">
                                              <p:val>
                                                <p:strVal val="#ppt_w"/>
                                              </p:val>
                                            </p:tav>
                                            <p:tav tm="100000">
                                              <p:val>
                                                <p:strVal val="#ppt_w"/>
                                              </p:val>
                                            </p:tav>
                                          </p:tavLst>
                                        </p:anim>
                                        <p:anim calcmode="lin" valueType="num">
                                          <p:cBhvr>
                                            <p:cTn id="28" dur="250" fill="hold"/>
                                            <p:tgtEl>
                                              <p:spTgt spid="47"/>
                                            </p:tgtEl>
                                            <p:attrNameLst>
                                              <p:attrName>ppt_h</p:attrName>
                                            </p:attrNameLst>
                                          </p:cBhvr>
                                          <p:tavLst>
                                            <p:tav tm="0">
                                              <p:val>
                                                <p:fltVal val="0"/>
                                              </p:val>
                                            </p:tav>
                                            <p:tav tm="100000">
                                              <p:val>
                                                <p:strVal val="#ppt_h"/>
                                              </p:val>
                                            </p:tav>
                                          </p:tavLst>
                                        </p:anim>
                                      </p:childTnLst>
                                    </p:cTn>
                                  </p:par>
                                </p:childTnLst>
                              </p:cTn>
                            </p:par>
                            <p:par>
                              <p:cTn id="29" fill="hold">
                                <p:stCondLst>
                                  <p:cond delay="3150"/>
                                </p:stCondLst>
                                <p:childTnLst>
                                  <p:par>
                                    <p:cTn id="30" presetID="18" presetClass="entr" presetSubtype="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strips(downRight)">
                                          <p:cBhvr>
                                            <p:cTn id="32" dur="750"/>
                                            <p:tgtEl>
                                              <p:spTgt spid="46"/>
                                            </p:tgtEl>
                                          </p:cBhvr>
                                        </p:animEffect>
                                      </p:childTnLst>
                                    </p:cTn>
                                  </p:par>
                                </p:childTnLst>
                              </p:cTn>
                            </p:par>
                            <p:par>
                              <p:cTn id="33" fill="hold">
                                <p:stCondLst>
                                  <p:cond delay="3900"/>
                                </p:stCondLst>
                                <p:childTnLst>
                                  <p:par>
                                    <p:cTn id="34" presetID="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fill="hold"/>
                                            <p:tgtEl>
                                              <p:spTgt spid="18"/>
                                            </p:tgtEl>
                                            <p:attrNameLst>
                                              <p:attrName>ppt_x</p:attrName>
                                            </p:attrNameLst>
                                          </p:cBhvr>
                                          <p:tavLst>
                                            <p:tav tm="0">
                                              <p:val>
                                                <p:strVal val="#ppt_x"/>
                                              </p:val>
                                            </p:tav>
                                            <p:tav tm="100000">
                                              <p:val>
                                                <p:strVal val="#ppt_x"/>
                                              </p:val>
                                            </p:tav>
                                          </p:tavLst>
                                        </p:anim>
                                        <p:anim calcmode="lin" valueType="num">
                                          <p:cBhvr additive="base">
                                            <p:cTn id="37" dur="1000" fill="hold"/>
                                            <p:tgtEl>
                                              <p:spTgt spid="18"/>
                                            </p:tgtEl>
                                            <p:attrNameLst>
                                              <p:attrName>ppt_y</p:attrName>
                                            </p:attrNameLst>
                                          </p:cBhvr>
                                          <p:tavLst>
                                            <p:tav tm="0">
                                              <p:val>
                                                <p:strVal val="0-#ppt_h/2"/>
                                              </p:val>
                                            </p:tav>
                                            <p:tav tm="100000">
                                              <p:val>
                                                <p:strVal val="#ppt_y"/>
                                              </p:val>
                                            </p:tav>
                                          </p:tavLst>
                                        </p:anim>
                                      </p:childTnLst>
                                    </p:cTn>
                                  </p:par>
                                </p:childTnLst>
                              </p:cTn>
                            </p:par>
                            <p:par>
                              <p:cTn id="38" fill="hold">
                                <p:stCondLst>
                                  <p:cond delay="4900"/>
                                </p:stCondLst>
                                <p:childTnLst>
                                  <p:par>
                                    <p:cTn id="39" presetID="22" presetClass="entr" presetSubtype="8"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5400"/>
                                </p:stCondLst>
                                <p:childTnLst>
                                  <p:par>
                                    <p:cTn id="43" presetID="17" presetClass="entr" presetSubtype="1" fill="hold" grpId="0" nodeType="afterEffect">
                                      <p:stCondLst>
                                        <p:cond delay="0"/>
                                      </p:stCondLst>
                                      <p:iterate type="lt">
                                        <p:tmPct val="40000"/>
                                      </p:iterate>
                                      <p:childTnLst>
                                        <p:set>
                                          <p:cBhvr>
                                            <p:cTn id="44" dur="1" fill="hold">
                                              <p:stCondLst>
                                                <p:cond delay="0"/>
                                              </p:stCondLst>
                                            </p:cTn>
                                            <p:tgtEl>
                                              <p:spTgt spid="32"/>
                                            </p:tgtEl>
                                            <p:attrNameLst>
                                              <p:attrName>style.visibility</p:attrName>
                                            </p:attrNameLst>
                                          </p:cBhvr>
                                          <p:to>
                                            <p:strVal val="visible"/>
                                          </p:to>
                                        </p:set>
                                        <p:anim calcmode="lin" valueType="num">
                                          <p:cBhvr>
                                            <p:cTn id="45" dur="250" fill="hold"/>
                                            <p:tgtEl>
                                              <p:spTgt spid="32"/>
                                            </p:tgtEl>
                                            <p:attrNameLst>
                                              <p:attrName>ppt_x</p:attrName>
                                            </p:attrNameLst>
                                          </p:cBhvr>
                                          <p:tavLst>
                                            <p:tav tm="0">
                                              <p:val>
                                                <p:strVal val="#ppt_x"/>
                                              </p:val>
                                            </p:tav>
                                            <p:tav tm="100000">
                                              <p:val>
                                                <p:strVal val="#ppt_x"/>
                                              </p:val>
                                            </p:tav>
                                          </p:tavLst>
                                        </p:anim>
                                        <p:anim calcmode="lin" valueType="num">
                                          <p:cBhvr>
                                            <p:cTn id="46" dur="250" fill="hold"/>
                                            <p:tgtEl>
                                              <p:spTgt spid="32"/>
                                            </p:tgtEl>
                                            <p:attrNameLst>
                                              <p:attrName>ppt_y</p:attrName>
                                            </p:attrNameLst>
                                          </p:cBhvr>
                                          <p:tavLst>
                                            <p:tav tm="0">
                                              <p:val>
                                                <p:strVal val="#ppt_y-#ppt_h/2"/>
                                              </p:val>
                                            </p:tav>
                                            <p:tav tm="100000">
                                              <p:val>
                                                <p:strVal val="#ppt_y"/>
                                              </p:val>
                                            </p:tav>
                                          </p:tavLst>
                                        </p:anim>
                                        <p:anim calcmode="lin" valueType="num">
                                          <p:cBhvr>
                                            <p:cTn id="47" dur="250" fill="hold"/>
                                            <p:tgtEl>
                                              <p:spTgt spid="32"/>
                                            </p:tgtEl>
                                            <p:attrNameLst>
                                              <p:attrName>ppt_w</p:attrName>
                                            </p:attrNameLst>
                                          </p:cBhvr>
                                          <p:tavLst>
                                            <p:tav tm="0">
                                              <p:val>
                                                <p:strVal val="#ppt_w"/>
                                              </p:val>
                                            </p:tav>
                                            <p:tav tm="100000">
                                              <p:val>
                                                <p:strVal val="#ppt_w"/>
                                              </p:val>
                                            </p:tav>
                                          </p:tavLst>
                                        </p:anim>
                                        <p:anim calcmode="lin" valueType="num">
                                          <p:cBhvr>
                                            <p:cTn id="48" dur="25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6250"/>
                                </p:stCondLst>
                                <p:childTnLst>
                                  <p:par>
                                    <p:cTn id="50" presetID="18" presetClass="entr" presetSubtype="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trips(downRight)">
                                          <p:cBhvr>
                                            <p:cTn id="52" dur="750"/>
                                            <p:tgtEl>
                                              <p:spTgt spid="31"/>
                                            </p:tgtEl>
                                          </p:cBhvr>
                                        </p:animEffect>
                                      </p:childTnLst>
                                    </p:cTn>
                                  </p:par>
                                </p:childTnLst>
                              </p:cTn>
                            </p:par>
                            <p:par>
                              <p:cTn id="53" fill="hold">
                                <p:stCondLst>
                                  <p:cond delay="7000"/>
                                </p:stCondLst>
                                <p:childTnLst>
                                  <p:par>
                                    <p:cTn id="54" presetID="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0" fill="hold"/>
                                            <p:tgtEl>
                                              <p:spTgt spid="21"/>
                                            </p:tgtEl>
                                            <p:attrNameLst>
                                              <p:attrName>ppt_x</p:attrName>
                                            </p:attrNameLst>
                                          </p:cBhvr>
                                          <p:tavLst>
                                            <p:tav tm="0">
                                              <p:val>
                                                <p:strVal val="#ppt_x"/>
                                              </p:val>
                                            </p:tav>
                                            <p:tav tm="100000">
                                              <p:val>
                                                <p:strVal val="#ppt_x"/>
                                              </p:val>
                                            </p:tav>
                                          </p:tavLst>
                                        </p:anim>
                                        <p:anim calcmode="lin" valueType="num">
                                          <p:cBhvr additive="base">
                                            <p:cTn id="57" dur="100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8000"/>
                                </p:stCondLst>
                                <p:childTnLst>
                                  <p:par>
                                    <p:cTn id="59" presetID="22" presetClass="entr" presetSubtype="2"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right)">
                                          <p:cBhvr>
                                            <p:cTn id="61" dur="500"/>
                                            <p:tgtEl>
                                              <p:spTgt spid="42"/>
                                            </p:tgtEl>
                                          </p:cBhvr>
                                        </p:animEffect>
                                      </p:childTnLst>
                                    </p:cTn>
                                  </p:par>
                                </p:childTnLst>
                              </p:cTn>
                            </p:par>
                            <p:par>
                              <p:cTn id="62" fill="hold">
                                <p:stCondLst>
                                  <p:cond delay="8500"/>
                                </p:stCondLst>
                                <p:childTnLst>
                                  <p:par>
                                    <p:cTn id="63" presetID="17" presetClass="entr" presetSubtype="1" fill="hold" grpId="0" nodeType="afterEffect">
                                      <p:stCondLst>
                                        <p:cond delay="0"/>
                                      </p:stCondLst>
                                      <p:iterate type="lt">
                                        <p:tmPct val="40000"/>
                                      </p:iterate>
                                      <p:childTnLst>
                                        <p:set>
                                          <p:cBhvr>
                                            <p:cTn id="64" dur="1" fill="hold">
                                              <p:stCondLst>
                                                <p:cond delay="0"/>
                                              </p:stCondLst>
                                            </p:cTn>
                                            <p:tgtEl>
                                              <p:spTgt spid="44"/>
                                            </p:tgtEl>
                                            <p:attrNameLst>
                                              <p:attrName>style.visibility</p:attrName>
                                            </p:attrNameLst>
                                          </p:cBhvr>
                                          <p:to>
                                            <p:strVal val="visible"/>
                                          </p:to>
                                        </p:set>
                                        <p:anim calcmode="lin" valueType="num">
                                          <p:cBhvr>
                                            <p:cTn id="65" dur="250" fill="hold"/>
                                            <p:tgtEl>
                                              <p:spTgt spid="44"/>
                                            </p:tgtEl>
                                            <p:attrNameLst>
                                              <p:attrName>ppt_x</p:attrName>
                                            </p:attrNameLst>
                                          </p:cBhvr>
                                          <p:tavLst>
                                            <p:tav tm="0">
                                              <p:val>
                                                <p:strVal val="#ppt_x"/>
                                              </p:val>
                                            </p:tav>
                                            <p:tav tm="100000">
                                              <p:val>
                                                <p:strVal val="#ppt_x"/>
                                              </p:val>
                                            </p:tav>
                                          </p:tavLst>
                                        </p:anim>
                                        <p:anim calcmode="lin" valueType="num">
                                          <p:cBhvr>
                                            <p:cTn id="66" dur="250" fill="hold"/>
                                            <p:tgtEl>
                                              <p:spTgt spid="44"/>
                                            </p:tgtEl>
                                            <p:attrNameLst>
                                              <p:attrName>ppt_y</p:attrName>
                                            </p:attrNameLst>
                                          </p:cBhvr>
                                          <p:tavLst>
                                            <p:tav tm="0">
                                              <p:val>
                                                <p:strVal val="#ppt_y-#ppt_h/2"/>
                                              </p:val>
                                            </p:tav>
                                            <p:tav tm="100000">
                                              <p:val>
                                                <p:strVal val="#ppt_y"/>
                                              </p:val>
                                            </p:tav>
                                          </p:tavLst>
                                        </p:anim>
                                        <p:anim calcmode="lin" valueType="num">
                                          <p:cBhvr>
                                            <p:cTn id="67" dur="250" fill="hold"/>
                                            <p:tgtEl>
                                              <p:spTgt spid="44"/>
                                            </p:tgtEl>
                                            <p:attrNameLst>
                                              <p:attrName>ppt_w</p:attrName>
                                            </p:attrNameLst>
                                          </p:cBhvr>
                                          <p:tavLst>
                                            <p:tav tm="0">
                                              <p:val>
                                                <p:strVal val="#ppt_w"/>
                                              </p:val>
                                            </p:tav>
                                            <p:tav tm="100000">
                                              <p:val>
                                                <p:strVal val="#ppt_w"/>
                                              </p:val>
                                            </p:tav>
                                          </p:tavLst>
                                        </p:anim>
                                        <p:anim calcmode="lin" valueType="num">
                                          <p:cBhvr>
                                            <p:cTn id="68" dur="250" fill="hold"/>
                                            <p:tgtEl>
                                              <p:spTgt spid="44"/>
                                            </p:tgtEl>
                                            <p:attrNameLst>
                                              <p:attrName>ppt_h</p:attrName>
                                            </p:attrNameLst>
                                          </p:cBhvr>
                                          <p:tavLst>
                                            <p:tav tm="0">
                                              <p:val>
                                                <p:fltVal val="0"/>
                                              </p:val>
                                            </p:tav>
                                            <p:tav tm="100000">
                                              <p:val>
                                                <p:strVal val="#ppt_h"/>
                                              </p:val>
                                            </p:tav>
                                          </p:tavLst>
                                        </p:anim>
                                      </p:childTnLst>
                                    </p:cTn>
                                  </p:par>
                                </p:childTnLst>
                              </p:cTn>
                            </p:par>
                            <p:par>
                              <p:cTn id="69" fill="hold">
                                <p:stCondLst>
                                  <p:cond delay="9350"/>
                                </p:stCondLst>
                                <p:childTnLst>
                                  <p:par>
                                    <p:cTn id="70" presetID="18" presetClass="entr" presetSubtype="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strips(downRight)">
                                          <p:cBhvr>
                                            <p:cTn id="72" dur="750"/>
                                            <p:tgtEl>
                                              <p:spTgt spid="43"/>
                                            </p:tgtEl>
                                          </p:cBhvr>
                                        </p:animEffect>
                                      </p:childTnLst>
                                    </p:cTn>
                                  </p:par>
                                </p:childTnLst>
                              </p:cTn>
                            </p:par>
                            <p:par>
                              <p:cTn id="73" fill="hold">
                                <p:stCondLst>
                                  <p:cond delay="10100"/>
                                </p:stCondLst>
                                <p:childTnLst>
                                  <p:par>
                                    <p:cTn id="74" presetID="2" presetClass="entr" presetSubtype="1"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1000" fill="hold"/>
                                            <p:tgtEl>
                                              <p:spTgt spid="22"/>
                                            </p:tgtEl>
                                            <p:attrNameLst>
                                              <p:attrName>ppt_x</p:attrName>
                                            </p:attrNameLst>
                                          </p:cBhvr>
                                          <p:tavLst>
                                            <p:tav tm="0">
                                              <p:val>
                                                <p:strVal val="#ppt_x"/>
                                              </p:val>
                                            </p:tav>
                                            <p:tav tm="100000">
                                              <p:val>
                                                <p:strVal val="#ppt_x"/>
                                              </p:val>
                                            </p:tav>
                                          </p:tavLst>
                                        </p:anim>
                                        <p:anim calcmode="lin" valueType="num">
                                          <p:cBhvr additive="base">
                                            <p:cTn id="77" dur="1000" fill="hold"/>
                                            <p:tgtEl>
                                              <p:spTgt spid="22"/>
                                            </p:tgtEl>
                                            <p:attrNameLst>
                                              <p:attrName>ppt_y</p:attrName>
                                            </p:attrNameLst>
                                          </p:cBhvr>
                                          <p:tavLst>
                                            <p:tav tm="0">
                                              <p:val>
                                                <p:strVal val="0-#ppt_h/2"/>
                                              </p:val>
                                            </p:tav>
                                            <p:tav tm="100000">
                                              <p:val>
                                                <p:strVal val="#ppt_y"/>
                                              </p:val>
                                            </p:tav>
                                          </p:tavLst>
                                        </p:anim>
                                      </p:childTnLst>
                                    </p:cTn>
                                  </p:par>
                                </p:childTnLst>
                              </p:cTn>
                            </p:par>
                            <p:par>
                              <p:cTn id="78" fill="hold">
                                <p:stCondLst>
                                  <p:cond delay="111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11600"/>
                                </p:stCondLst>
                                <p:childTnLst>
                                  <p:par>
                                    <p:cTn id="83" presetID="17" presetClass="entr" presetSubtype="1" fill="hold" grpId="0" nodeType="afterEffect">
                                      <p:stCondLst>
                                        <p:cond delay="0"/>
                                      </p:stCondLst>
                                      <p:iterate type="lt">
                                        <p:tmPct val="40000"/>
                                      </p:iterate>
                                      <p:childTnLst>
                                        <p:set>
                                          <p:cBhvr>
                                            <p:cTn id="84" dur="1" fill="hold">
                                              <p:stCondLst>
                                                <p:cond delay="0"/>
                                              </p:stCondLst>
                                            </p:cTn>
                                            <p:tgtEl>
                                              <p:spTgt spid="29"/>
                                            </p:tgtEl>
                                            <p:attrNameLst>
                                              <p:attrName>style.visibility</p:attrName>
                                            </p:attrNameLst>
                                          </p:cBhvr>
                                          <p:to>
                                            <p:strVal val="visible"/>
                                          </p:to>
                                        </p:set>
                                        <p:anim calcmode="lin" valueType="num">
                                          <p:cBhvr>
                                            <p:cTn id="85" dur="250" fill="hold"/>
                                            <p:tgtEl>
                                              <p:spTgt spid="29"/>
                                            </p:tgtEl>
                                            <p:attrNameLst>
                                              <p:attrName>ppt_x</p:attrName>
                                            </p:attrNameLst>
                                          </p:cBhvr>
                                          <p:tavLst>
                                            <p:tav tm="0">
                                              <p:val>
                                                <p:strVal val="#ppt_x"/>
                                              </p:val>
                                            </p:tav>
                                            <p:tav tm="100000">
                                              <p:val>
                                                <p:strVal val="#ppt_x"/>
                                              </p:val>
                                            </p:tav>
                                          </p:tavLst>
                                        </p:anim>
                                        <p:anim calcmode="lin" valueType="num">
                                          <p:cBhvr>
                                            <p:cTn id="86" dur="250" fill="hold"/>
                                            <p:tgtEl>
                                              <p:spTgt spid="29"/>
                                            </p:tgtEl>
                                            <p:attrNameLst>
                                              <p:attrName>ppt_y</p:attrName>
                                            </p:attrNameLst>
                                          </p:cBhvr>
                                          <p:tavLst>
                                            <p:tav tm="0">
                                              <p:val>
                                                <p:strVal val="#ppt_y-#ppt_h/2"/>
                                              </p:val>
                                            </p:tav>
                                            <p:tav tm="100000">
                                              <p:val>
                                                <p:strVal val="#ppt_y"/>
                                              </p:val>
                                            </p:tav>
                                          </p:tavLst>
                                        </p:anim>
                                        <p:anim calcmode="lin" valueType="num">
                                          <p:cBhvr>
                                            <p:cTn id="87" dur="250" fill="hold"/>
                                            <p:tgtEl>
                                              <p:spTgt spid="29"/>
                                            </p:tgtEl>
                                            <p:attrNameLst>
                                              <p:attrName>ppt_w</p:attrName>
                                            </p:attrNameLst>
                                          </p:cBhvr>
                                          <p:tavLst>
                                            <p:tav tm="0">
                                              <p:val>
                                                <p:strVal val="#ppt_w"/>
                                              </p:val>
                                            </p:tav>
                                            <p:tav tm="100000">
                                              <p:val>
                                                <p:strVal val="#ppt_w"/>
                                              </p:val>
                                            </p:tav>
                                          </p:tavLst>
                                        </p:anim>
                                        <p:anim calcmode="lin" valueType="num">
                                          <p:cBhvr>
                                            <p:cTn id="88" dur="250" fill="hold"/>
                                            <p:tgtEl>
                                              <p:spTgt spid="29"/>
                                            </p:tgtEl>
                                            <p:attrNameLst>
                                              <p:attrName>ppt_h</p:attrName>
                                            </p:attrNameLst>
                                          </p:cBhvr>
                                          <p:tavLst>
                                            <p:tav tm="0">
                                              <p:val>
                                                <p:fltVal val="0"/>
                                              </p:val>
                                            </p:tav>
                                            <p:tav tm="100000">
                                              <p:val>
                                                <p:strVal val="#ppt_h"/>
                                              </p:val>
                                            </p:tav>
                                          </p:tavLst>
                                        </p:anim>
                                      </p:childTnLst>
                                    </p:cTn>
                                  </p:par>
                                </p:childTnLst>
                              </p:cTn>
                            </p:par>
                            <p:par>
                              <p:cTn id="89" fill="hold">
                                <p:stCondLst>
                                  <p:cond delay="1245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750"/>
                                            <p:tgtEl>
                                              <p:spTgt spid="28"/>
                                            </p:tgtEl>
                                          </p:cBhvr>
                                        </p:animEffect>
                                      </p:childTnLst>
                                    </p:cTn>
                                  </p:par>
                                </p:childTnLst>
                              </p:cTn>
                            </p:par>
                            <p:par>
                              <p:cTn id="93" fill="hold">
                                <p:stCondLst>
                                  <p:cond delay="13200"/>
                                </p:stCondLst>
                                <p:childTnLst>
                                  <p:par>
                                    <p:cTn id="94" presetID="2" presetClass="entr" presetSubtype="1"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1000" fill="hold"/>
                                            <p:tgtEl>
                                              <p:spTgt spid="23"/>
                                            </p:tgtEl>
                                            <p:attrNameLst>
                                              <p:attrName>ppt_x</p:attrName>
                                            </p:attrNameLst>
                                          </p:cBhvr>
                                          <p:tavLst>
                                            <p:tav tm="0">
                                              <p:val>
                                                <p:strVal val="#ppt_x"/>
                                              </p:val>
                                            </p:tav>
                                            <p:tav tm="100000">
                                              <p:val>
                                                <p:strVal val="#ppt_x"/>
                                              </p:val>
                                            </p:tav>
                                          </p:tavLst>
                                        </p:anim>
                                        <p:anim calcmode="lin" valueType="num">
                                          <p:cBhvr additive="base">
                                            <p:cTn id="97" dur="1000" fill="hold"/>
                                            <p:tgtEl>
                                              <p:spTgt spid="23"/>
                                            </p:tgtEl>
                                            <p:attrNameLst>
                                              <p:attrName>ppt_y</p:attrName>
                                            </p:attrNameLst>
                                          </p:cBhvr>
                                          <p:tavLst>
                                            <p:tav tm="0">
                                              <p:val>
                                                <p:strVal val="0-#ppt_h/2"/>
                                              </p:val>
                                            </p:tav>
                                            <p:tav tm="100000">
                                              <p:val>
                                                <p:strVal val="#ppt_y"/>
                                              </p:val>
                                            </p:tav>
                                          </p:tavLst>
                                        </p:anim>
                                      </p:childTnLst>
                                    </p:cTn>
                                  </p:par>
                                </p:childTnLst>
                              </p:cTn>
                            </p:par>
                            <p:par>
                              <p:cTn id="98" fill="hold">
                                <p:stCondLst>
                                  <p:cond delay="14200"/>
                                </p:stCondLst>
                                <p:childTnLst>
                                  <p:par>
                                    <p:cTn id="99" presetID="22" presetClass="entr" presetSubtype="2"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right)">
                                          <p:cBhvr>
                                            <p:cTn id="101" dur="500"/>
                                            <p:tgtEl>
                                              <p:spTgt spid="26"/>
                                            </p:tgtEl>
                                          </p:cBhvr>
                                        </p:animEffect>
                                      </p:childTnLst>
                                    </p:cTn>
                                  </p:par>
                                </p:childTnLst>
                              </p:cTn>
                            </p:par>
                            <p:par>
                              <p:cTn id="102" fill="hold">
                                <p:stCondLst>
                                  <p:cond delay="14700"/>
                                </p:stCondLst>
                                <p:childTnLst>
                                  <p:par>
                                    <p:cTn id="103" presetID="17" presetClass="entr" presetSubtype="1" fill="hold" grpId="0" nodeType="afterEffect">
                                      <p:stCondLst>
                                        <p:cond delay="0"/>
                                      </p:stCondLst>
                                      <p:iterate type="lt">
                                        <p:tmPct val="40000"/>
                                      </p:iterate>
                                      <p:childTnLst>
                                        <p:set>
                                          <p:cBhvr>
                                            <p:cTn id="104" dur="1" fill="hold">
                                              <p:stCondLst>
                                                <p:cond delay="0"/>
                                              </p:stCondLst>
                                            </p:cTn>
                                            <p:tgtEl>
                                              <p:spTgt spid="25"/>
                                            </p:tgtEl>
                                            <p:attrNameLst>
                                              <p:attrName>style.visibility</p:attrName>
                                            </p:attrNameLst>
                                          </p:cBhvr>
                                          <p:to>
                                            <p:strVal val="visible"/>
                                          </p:to>
                                        </p:set>
                                        <p:anim calcmode="lin" valueType="num">
                                          <p:cBhvr>
                                            <p:cTn id="105" dur="250" fill="hold"/>
                                            <p:tgtEl>
                                              <p:spTgt spid="25"/>
                                            </p:tgtEl>
                                            <p:attrNameLst>
                                              <p:attrName>ppt_x</p:attrName>
                                            </p:attrNameLst>
                                          </p:cBhvr>
                                          <p:tavLst>
                                            <p:tav tm="0">
                                              <p:val>
                                                <p:strVal val="#ppt_x"/>
                                              </p:val>
                                            </p:tav>
                                            <p:tav tm="100000">
                                              <p:val>
                                                <p:strVal val="#ppt_x"/>
                                              </p:val>
                                            </p:tav>
                                          </p:tavLst>
                                        </p:anim>
                                        <p:anim calcmode="lin" valueType="num">
                                          <p:cBhvr>
                                            <p:cTn id="106" dur="250" fill="hold"/>
                                            <p:tgtEl>
                                              <p:spTgt spid="25"/>
                                            </p:tgtEl>
                                            <p:attrNameLst>
                                              <p:attrName>ppt_y</p:attrName>
                                            </p:attrNameLst>
                                          </p:cBhvr>
                                          <p:tavLst>
                                            <p:tav tm="0">
                                              <p:val>
                                                <p:strVal val="#ppt_y-#ppt_h/2"/>
                                              </p:val>
                                            </p:tav>
                                            <p:tav tm="100000">
                                              <p:val>
                                                <p:strVal val="#ppt_y"/>
                                              </p:val>
                                            </p:tav>
                                          </p:tavLst>
                                        </p:anim>
                                        <p:anim calcmode="lin" valueType="num">
                                          <p:cBhvr>
                                            <p:cTn id="107" dur="250" fill="hold"/>
                                            <p:tgtEl>
                                              <p:spTgt spid="25"/>
                                            </p:tgtEl>
                                            <p:attrNameLst>
                                              <p:attrName>ppt_w</p:attrName>
                                            </p:attrNameLst>
                                          </p:cBhvr>
                                          <p:tavLst>
                                            <p:tav tm="0">
                                              <p:val>
                                                <p:strVal val="#ppt_w"/>
                                              </p:val>
                                            </p:tav>
                                            <p:tav tm="100000">
                                              <p:val>
                                                <p:strVal val="#ppt_w"/>
                                              </p:val>
                                            </p:tav>
                                          </p:tavLst>
                                        </p:anim>
                                        <p:anim calcmode="lin" valueType="num">
                                          <p:cBhvr>
                                            <p:cTn id="108" dur="250" fill="hold"/>
                                            <p:tgtEl>
                                              <p:spTgt spid="25"/>
                                            </p:tgtEl>
                                            <p:attrNameLst>
                                              <p:attrName>ppt_h</p:attrName>
                                            </p:attrNameLst>
                                          </p:cBhvr>
                                          <p:tavLst>
                                            <p:tav tm="0">
                                              <p:val>
                                                <p:fltVal val="0"/>
                                              </p:val>
                                            </p:tav>
                                            <p:tav tm="100000">
                                              <p:val>
                                                <p:strVal val="#ppt_h"/>
                                              </p:val>
                                            </p:tav>
                                          </p:tavLst>
                                        </p:anim>
                                      </p:childTnLst>
                                    </p:cTn>
                                  </p:par>
                                </p:childTnLst>
                              </p:cTn>
                            </p:par>
                            <p:par>
                              <p:cTn id="109" fill="hold">
                                <p:stCondLst>
                                  <p:cond delay="15550"/>
                                </p:stCondLst>
                                <p:childTnLst>
                                  <p:par>
                                    <p:cTn id="110" presetID="18" presetClass="entr" presetSubtype="6"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strips(downRight)">
                                          <p:cBhvr>
                                            <p:cTn id="11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3" grpId="0" animBg="1"/>
          <p:bldP spid="24" grpId="0"/>
          <p:bldP spid="25" grpId="0"/>
          <p:bldP spid="28" grpId="0"/>
          <p:bldP spid="29" grpId="0"/>
          <p:bldP spid="31" grpId="0"/>
          <p:bldP spid="32" grpId="0"/>
          <p:bldP spid="43" grpId="0"/>
          <p:bldP spid="44" grpId="0"/>
          <p:bldP spid="46" grpId="0"/>
          <p:bldP spid="47" grpId="0"/>
          <p:bldP spid="49" grpId="0"/>
          <p:bldP spid="5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1"/>
          <p:cNvGrpSpPr/>
          <p:nvPr/>
        </p:nvGrpSpPr>
        <p:grpSpPr>
          <a:xfrm>
            <a:off x="579529" y="4597855"/>
            <a:ext cx="1834142" cy="106247"/>
            <a:chOff x="727682" y="3535814"/>
            <a:chExt cx="2445523" cy="141663"/>
          </a:xfrm>
        </p:grpSpPr>
        <p:sp>
          <p:nvSpPr>
            <p:cNvPr id="58" name="Rectangle 1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1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1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Rectangle 1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9" name="Group 16"/>
          <p:cNvGrpSpPr/>
          <p:nvPr/>
        </p:nvGrpSpPr>
        <p:grpSpPr>
          <a:xfrm>
            <a:off x="2648696" y="4597855"/>
            <a:ext cx="1834142" cy="106247"/>
            <a:chOff x="727682" y="3535814"/>
            <a:chExt cx="2445523" cy="141663"/>
          </a:xfrm>
        </p:grpSpPr>
        <p:sp>
          <p:nvSpPr>
            <p:cNvPr id="70" name="Rectangle 1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1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1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2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Group 21"/>
          <p:cNvGrpSpPr/>
          <p:nvPr/>
        </p:nvGrpSpPr>
        <p:grpSpPr>
          <a:xfrm>
            <a:off x="4717864" y="4597855"/>
            <a:ext cx="1834142" cy="106247"/>
            <a:chOff x="727682" y="3535814"/>
            <a:chExt cx="2445523" cy="141663"/>
          </a:xfrm>
        </p:grpSpPr>
        <p:sp>
          <p:nvSpPr>
            <p:cNvPr id="77" name="Rectangle 2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Rectangle 2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Rectangle 2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ectangle 2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1" name="Group 26"/>
          <p:cNvGrpSpPr/>
          <p:nvPr/>
        </p:nvGrpSpPr>
        <p:grpSpPr>
          <a:xfrm>
            <a:off x="6787031" y="4597855"/>
            <a:ext cx="1834142" cy="106247"/>
            <a:chOff x="727682" y="3535814"/>
            <a:chExt cx="2445523" cy="141663"/>
          </a:xfrm>
        </p:grpSpPr>
        <p:sp>
          <p:nvSpPr>
            <p:cNvPr id="82" name="Rectangle 2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Rectangle 2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Rectangle 2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3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6" name="Rectangle 35"/>
          <p:cNvSpPr/>
          <p:nvPr/>
        </p:nvSpPr>
        <p:spPr>
          <a:xfrm>
            <a:off x="627194" y="3638550"/>
            <a:ext cx="1728788" cy="587469"/>
          </a:xfrm>
          <a:prstGeom prst="rect">
            <a:avLst/>
          </a:prstGeom>
        </p:spPr>
        <p:txBody>
          <a:bodyPr wrap="square">
            <a:spAutoFit/>
          </a:bodyPr>
          <a:lstStyle/>
          <a:p>
            <a:pPr algn="ctr" defTabSz="604670">
              <a:lnSpc>
                <a:spcPct val="130000"/>
              </a:lnSpc>
              <a:defRPr/>
            </a:pPr>
            <a:r>
              <a:rPr lang="zh-CN" altLang="en-US" sz="825" kern="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grpSp>
        <p:nvGrpSpPr>
          <p:cNvPr id="87" name="Group 2"/>
          <p:cNvGrpSpPr/>
          <p:nvPr/>
        </p:nvGrpSpPr>
        <p:grpSpPr>
          <a:xfrm>
            <a:off x="726699" y="3105150"/>
            <a:ext cx="1307306" cy="506892"/>
            <a:chOff x="938423" y="4096816"/>
            <a:chExt cx="1743075" cy="675855"/>
          </a:xfrm>
        </p:grpSpPr>
        <p:sp>
          <p:nvSpPr>
            <p:cNvPr id="88" name="TextBox 87"/>
            <p:cNvSpPr txBox="1"/>
            <p:nvPr/>
          </p:nvSpPr>
          <p:spPr>
            <a:xfrm>
              <a:off x="1056234" y="4096816"/>
              <a:ext cx="1477328" cy="369332"/>
            </a:xfrm>
            <a:prstGeom prst="rect">
              <a:avLst/>
            </a:prstGeom>
            <a:noFill/>
          </p:spPr>
          <p:txBody>
            <a:bodyPr wrap="none" rtlCol="0">
              <a:spAutoFit/>
            </a:bodyPr>
            <a:lstStyle/>
            <a:p>
              <a:pPr algn="ctr"/>
              <a:r>
                <a:rPr lang="zh-CN" altLang="en-US" sz="1200" dirty="0">
                  <a:latin typeface="微软雅黑" pitchFamily="34" charset="-122"/>
                  <a:ea typeface="微软雅黑" pitchFamily="34" charset="-122"/>
                </a:rPr>
                <a:t>添加需要标题</a:t>
              </a:r>
            </a:p>
          </p:txBody>
        </p:sp>
        <p:sp>
          <p:nvSpPr>
            <p:cNvPr id="89" name="TextBox 88"/>
            <p:cNvSpPr txBox="1"/>
            <p:nvPr/>
          </p:nvSpPr>
          <p:spPr>
            <a:xfrm>
              <a:off x="938423" y="4372562"/>
              <a:ext cx="1743075" cy="400109"/>
            </a:xfrm>
            <a:prstGeom prst="rect">
              <a:avLst/>
            </a:prstGeom>
            <a:noFill/>
          </p:spPr>
          <p:txBody>
            <a:bodyPr wrap="square" rtlCol="0" anchor="ctr">
              <a:spAutoFit/>
            </a:bodyPr>
            <a:lstStyle/>
            <a:p>
              <a:pPr algn="ctr">
                <a:lnSpc>
                  <a:spcPct val="150000"/>
                </a:lnSpc>
              </a:pPr>
              <a:r>
                <a:rPr lang="zh-CN" altLang="en-US"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0" name="Rectangle 46"/>
          <p:cNvSpPr/>
          <p:nvPr/>
        </p:nvSpPr>
        <p:spPr>
          <a:xfrm>
            <a:off x="2710508" y="3638550"/>
            <a:ext cx="1728788" cy="587469"/>
          </a:xfrm>
          <a:prstGeom prst="rect">
            <a:avLst/>
          </a:prstGeom>
        </p:spPr>
        <p:txBody>
          <a:bodyPr wrap="square">
            <a:spAutoFit/>
          </a:bodyPr>
          <a:lstStyle/>
          <a:p>
            <a:pPr algn="ctr" defTabSz="604670">
              <a:lnSpc>
                <a:spcPct val="130000"/>
              </a:lnSpc>
              <a:defRPr/>
            </a:pPr>
            <a:r>
              <a:rPr lang="zh-CN" altLang="en-US" sz="825" kern="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grpSp>
        <p:nvGrpSpPr>
          <p:cNvPr id="91" name="Group 4"/>
          <p:cNvGrpSpPr/>
          <p:nvPr/>
        </p:nvGrpSpPr>
        <p:grpSpPr>
          <a:xfrm>
            <a:off x="2918868" y="3105150"/>
            <a:ext cx="1307306" cy="506892"/>
            <a:chOff x="3861315" y="4096816"/>
            <a:chExt cx="1743075" cy="675855"/>
          </a:xfrm>
        </p:grpSpPr>
        <p:sp>
          <p:nvSpPr>
            <p:cNvPr id="92" name="TextBox 91"/>
            <p:cNvSpPr txBox="1"/>
            <p:nvPr/>
          </p:nvSpPr>
          <p:spPr>
            <a:xfrm>
              <a:off x="3997267" y="4096816"/>
              <a:ext cx="1477328" cy="369332"/>
            </a:xfrm>
            <a:prstGeom prst="rect">
              <a:avLst/>
            </a:prstGeom>
            <a:noFill/>
          </p:spPr>
          <p:txBody>
            <a:bodyPr wrap="none" rtlCol="0">
              <a:spAutoFit/>
            </a:bodyPr>
            <a:lstStyle/>
            <a:p>
              <a:pPr algn="ctr"/>
              <a:r>
                <a:rPr lang="zh-CN" altLang="en-US" sz="1200" dirty="0">
                  <a:latin typeface="微软雅黑" pitchFamily="34" charset="-122"/>
                  <a:ea typeface="微软雅黑" pitchFamily="34" charset="-122"/>
                </a:rPr>
                <a:t>添加需要标题</a:t>
              </a:r>
            </a:p>
          </p:txBody>
        </p:sp>
        <p:sp>
          <p:nvSpPr>
            <p:cNvPr id="93" name="TextBox 92"/>
            <p:cNvSpPr txBox="1"/>
            <p:nvPr/>
          </p:nvSpPr>
          <p:spPr>
            <a:xfrm>
              <a:off x="3861315" y="4372562"/>
              <a:ext cx="1743075" cy="400109"/>
            </a:xfrm>
            <a:prstGeom prst="rect">
              <a:avLst/>
            </a:prstGeom>
            <a:noFill/>
          </p:spPr>
          <p:txBody>
            <a:bodyPr wrap="square" rtlCol="0" anchor="ctr">
              <a:spAutoFit/>
            </a:bodyPr>
            <a:lstStyle/>
            <a:p>
              <a:pPr algn="ctr">
                <a:lnSpc>
                  <a:spcPct val="150000"/>
                </a:lnSpc>
              </a:pPr>
              <a:r>
                <a:rPr lang="zh-CN" altLang="en-US"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4" name="Rectangle 50"/>
          <p:cNvSpPr/>
          <p:nvPr/>
        </p:nvSpPr>
        <p:spPr>
          <a:xfrm>
            <a:off x="4771434" y="3638550"/>
            <a:ext cx="1728788" cy="587469"/>
          </a:xfrm>
          <a:prstGeom prst="rect">
            <a:avLst/>
          </a:prstGeom>
        </p:spPr>
        <p:txBody>
          <a:bodyPr wrap="square">
            <a:spAutoFit/>
          </a:bodyPr>
          <a:lstStyle/>
          <a:p>
            <a:pPr algn="ctr" defTabSz="604670">
              <a:lnSpc>
                <a:spcPct val="130000"/>
              </a:lnSpc>
              <a:defRPr/>
            </a:pPr>
            <a:r>
              <a:rPr lang="zh-CN" altLang="en-US" sz="825" kern="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grpSp>
        <p:nvGrpSpPr>
          <p:cNvPr id="95" name="Group 6"/>
          <p:cNvGrpSpPr/>
          <p:nvPr/>
        </p:nvGrpSpPr>
        <p:grpSpPr>
          <a:xfrm>
            <a:off x="4979794" y="3105150"/>
            <a:ext cx="1307306" cy="506892"/>
            <a:chOff x="6609216" y="4096816"/>
            <a:chExt cx="1743075" cy="675855"/>
          </a:xfrm>
        </p:grpSpPr>
        <p:sp>
          <p:nvSpPr>
            <p:cNvPr id="96" name="TextBox 95"/>
            <p:cNvSpPr txBox="1"/>
            <p:nvPr/>
          </p:nvSpPr>
          <p:spPr>
            <a:xfrm>
              <a:off x="6745168" y="4096816"/>
              <a:ext cx="1477328" cy="369332"/>
            </a:xfrm>
            <a:prstGeom prst="rect">
              <a:avLst/>
            </a:prstGeom>
            <a:noFill/>
          </p:spPr>
          <p:txBody>
            <a:bodyPr wrap="none" rtlCol="0">
              <a:spAutoFit/>
            </a:bodyPr>
            <a:lstStyle/>
            <a:p>
              <a:pPr algn="ctr"/>
              <a:r>
                <a:rPr lang="zh-CN" altLang="en-US" sz="1200" dirty="0">
                  <a:latin typeface="微软雅黑" pitchFamily="34" charset="-122"/>
                  <a:ea typeface="微软雅黑" pitchFamily="34" charset="-122"/>
                </a:rPr>
                <a:t>添加需要标题</a:t>
              </a:r>
            </a:p>
          </p:txBody>
        </p:sp>
        <p:sp>
          <p:nvSpPr>
            <p:cNvPr id="97" name="TextBox 96"/>
            <p:cNvSpPr txBox="1"/>
            <p:nvPr/>
          </p:nvSpPr>
          <p:spPr>
            <a:xfrm>
              <a:off x="6609216" y="4372562"/>
              <a:ext cx="1743075" cy="400109"/>
            </a:xfrm>
            <a:prstGeom prst="rect">
              <a:avLst/>
            </a:prstGeom>
            <a:noFill/>
          </p:spPr>
          <p:txBody>
            <a:bodyPr wrap="square" rtlCol="0" anchor="ctr">
              <a:spAutoFit/>
            </a:bodyPr>
            <a:lstStyle/>
            <a:p>
              <a:pPr algn="ctr">
                <a:lnSpc>
                  <a:spcPct val="150000"/>
                </a:lnSpc>
              </a:pPr>
              <a:r>
                <a:rPr lang="zh-CN" altLang="en-US"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8" name="Rectangle 54"/>
          <p:cNvSpPr/>
          <p:nvPr/>
        </p:nvSpPr>
        <p:spPr>
          <a:xfrm>
            <a:off x="6841458" y="3638550"/>
            <a:ext cx="1728788" cy="587469"/>
          </a:xfrm>
          <a:prstGeom prst="rect">
            <a:avLst/>
          </a:prstGeom>
        </p:spPr>
        <p:txBody>
          <a:bodyPr wrap="square">
            <a:spAutoFit/>
          </a:bodyPr>
          <a:lstStyle/>
          <a:p>
            <a:pPr algn="ctr" defTabSz="604670">
              <a:lnSpc>
                <a:spcPct val="130000"/>
              </a:lnSpc>
              <a:defRPr/>
            </a:pPr>
            <a:r>
              <a:rPr lang="zh-CN" altLang="en-US" sz="825" kern="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p>
        </p:txBody>
      </p:sp>
      <p:grpSp>
        <p:nvGrpSpPr>
          <p:cNvPr id="99" name="Group 8"/>
          <p:cNvGrpSpPr/>
          <p:nvPr/>
        </p:nvGrpSpPr>
        <p:grpSpPr>
          <a:xfrm>
            <a:off x="7049818" y="3105150"/>
            <a:ext cx="1307306" cy="506892"/>
            <a:chOff x="9369248" y="4096816"/>
            <a:chExt cx="1743075" cy="675855"/>
          </a:xfrm>
        </p:grpSpPr>
        <p:sp>
          <p:nvSpPr>
            <p:cNvPr id="100" name="TextBox 99"/>
            <p:cNvSpPr txBox="1"/>
            <p:nvPr/>
          </p:nvSpPr>
          <p:spPr>
            <a:xfrm>
              <a:off x="9505200" y="4096816"/>
              <a:ext cx="1477328" cy="369332"/>
            </a:xfrm>
            <a:prstGeom prst="rect">
              <a:avLst/>
            </a:prstGeom>
            <a:noFill/>
          </p:spPr>
          <p:txBody>
            <a:bodyPr wrap="none" rtlCol="0">
              <a:spAutoFit/>
            </a:bodyPr>
            <a:lstStyle/>
            <a:p>
              <a:pPr algn="ctr"/>
              <a:r>
                <a:rPr lang="zh-CN" altLang="en-US" sz="1200" dirty="0">
                  <a:latin typeface="微软雅黑" pitchFamily="34" charset="-122"/>
                  <a:ea typeface="微软雅黑" pitchFamily="34" charset="-122"/>
                </a:rPr>
                <a:t>添加需要标题</a:t>
              </a:r>
            </a:p>
          </p:txBody>
        </p:sp>
        <p:sp>
          <p:nvSpPr>
            <p:cNvPr id="101" name="TextBox 100"/>
            <p:cNvSpPr txBox="1"/>
            <p:nvPr/>
          </p:nvSpPr>
          <p:spPr>
            <a:xfrm>
              <a:off x="9369248" y="4372562"/>
              <a:ext cx="1743075" cy="400109"/>
            </a:xfrm>
            <a:prstGeom prst="rect">
              <a:avLst/>
            </a:prstGeom>
            <a:noFill/>
          </p:spPr>
          <p:txBody>
            <a:bodyPr wrap="square" rtlCol="0" anchor="ctr">
              <a:spAutoFit/>
            </a:bodyPr>
            <a:lstStyle/>
            <a:p>
              <a:pPr algn="ctr">
                <a:lnSpc>
                  <a:spcPct val="150000"/>
                </a:lnSpc>
              </a:pPr>
              <a:r>
                <a:rPr lang="zh-CN" altLang="en-US"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0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2035" y="1658608"/>
            <a:ext cx="1849130" cy="1235218"/>
          </a:xfrm>
          <a:prstGeom prst="rect">
            <a:avLst/>
          </a:prstGeom>
          <a:blipFill>
            <a:blip r:embed="rId3"/>
            <a:stretch>
              <a:fillRect/>
            </a:stretch>
          </a:blipFill>
          <a:extLst/>
        </p:spPr>
      </p:pic>
      <p:pic>
        <p:nvPicPr>
          <p:cNvPr id="10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65544" y="1756291"/>
            <a:ext cx="1855629" cy="103985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36908" y="1654029"/>
            <a:ext cx="1806257" cy="124437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48696" y="1658820"/>
            <a:ext cx="1859128" cy="1234794"/>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513708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ppt_x"/>
                                          </p:val>
                                        </p:tav>
                                        <p:tav tm="100000">
                                          <p:val>
                                            <p:strVal val="#ppt_x"/>
                                          </p:val>
                                        </p:tav>
                                      </p:tavLst>
                                    </p:anim>
                                    <p:anim calcmode="lin" valueType="num">
                                      <p:cBhvr additive="base">
                                        <p:cTn id="12" dur="500" fill="hold"/>
                                        <p:tgtEl>
                                          <p:spTgt spid="10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ppt_x"/>
                                          </p:val>
                                        </p:tav>
                                        <p:tav tm="100000">
                                          <p:val>
                                            <p:strVal val="#ppt_x"/>
                                          </p:val>
                                        </p:tav>
                                      </p:tavLst>
                                    </p:anim>
                                    <p:anim calcmode="lin" valueType="num">
                                      <p:cBhvr additive="base">
                                        <p:cTn id="29" dur="50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ppt_x"/>
                                          </p:val>
                                        </p:tav>
                                        <p:tav tm="100000">
                                          <p:val>
                                            <p:strVal val="#ppt_x"/>
                                          </p:val>
                                        </p:tav>
                                      </p:tavLst>
                                    </p:anim>
                                    <p:anim calcmode="lin" valueType="num">
                                      <p:cBhvr additive="base">
                                        <p:cTn id="33" dur="500" fill="hold"/>
                                        <p:tgtEl>
                                          <p:spTgt spid="7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fltVal val="0"/>
                                          </p:val>
                                        </p:tav>
                                        <p:tav tm="100000">
                                          <p:val>
                                            <p:strVal val="#ppt_w"/>
                                          </p:val>
                                        </p:tav>
                                      </p:tavLst>
                                    </p:anim>
                                    <p:anim calcmode="lin" valueType="num">
                                      <p:cBhvr>
                                        <p:cTn id="42" dur="500" fill="hold"/>
                                        <p:tgtEl>
                                          <p:spTgt spid="87"/>
                                        </p:tgtEl>
                                        <p:attrNameLst>
                                          <p:attrName>ppt_h</p:attrName>
                                        </p:attrNameLst>
                                      </p:cBhvr>
                                      <p:tavLst>
                                        <p:tav tm="0">
                                          <p:val>
                                            <p:fltVal val="0"/>
                                          </p:val>
                                        </p:tav>
                                        <p:tav tm="100000">
                                          <p:val>
                                            <p:strVal val="#ppt_h"/>
                                          </p:val>
                                        </p:tav>
                                      </p:tavLst>
                                    </p:anim>
                                    <p:anim calcmode="lin" valueType="num">
                                      <p:cBhvr>
                                        <p:cTn id="43" dur="500" fill="hold"/>
                                        <p:tgtEl>
                                          <p:spTgt spid="87"/>
                                        </p:tgtEl>
                                        <p:attrNameLst>
                                          <p:attrName>style.rotation</p:attrName>
                                        </p:attrNameLst>
                                      </p:cBhvr>
                                      <p:tavLst>
                                        <p:tav tm="0">
                                          <p:val>
                                            <p:fltVal val="360"/>
                                          </p:val>
                                        </p:tav>
                                        <p:tav tm="100000">
                                          <p:val>
                                            <p:fltVal val="0"/>
                                          </p:val>
                                        </p:tav>
                                      </p:tavLst>
                                    </p:anim>
                                    <p:animEffect transition="in" filter="fade">
                                      <p:cBhvr>
                                        <p:cTn id="44" dur="500"/>
                                        <p:tgtEl>
                                          <p:spTgt spid="87"/>
                                        </p:tgtEl>
                                      </p:cBhvr>
                                    </p:animEffect>
                                  </p:childTnLst>
                                </p:cTn>
                              </p:par>
                            </p:childTnLst>
                          </p:cTn>
                        </p:par>
                        <p:par>
                          <p:cTn id="45" fill="hold">
                            <p:stCondLst>
                              <p:cond delay="1500"/>
                            </p:stCondLst>
                            <p:childTnLst>
                              <p:par>
                                <p:cTn id="46" presetID="49" presetClass="entr" presetSubtype="0" decel="100000" fill="hold"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p:cTn id="48" dur="500" fill="hold"/>
                                        <p:tgtEl>
                                          <p:spTgt spid="91"/>
                                        </p:tgtEl>
                                        <p:attrNameLst>
                                          <p:attrName>ppt_w</p:attrName>
                                        </p:attrNameLst>
                                      </p:cBhvr>
                                      <p:tavLst>
                                        <p:tav tm="0">
                                          <p:val>
                                            <p:fltVal val="0"/>
                                          </p:val>
                                        </p:tav>
                                        <p:tav tm="100000">
                                          <p:val>
                                            <p:strVal val="#ppt_w"/>
                                          </p:val>
                                        </p:tav>
                                      </p:tavLst>
                                    </p:anim>
                                    <p:anim calcmode="lin" valueType="num">
                                      <p:cBhvr>
                                        <p:cTn id="49" dur="500" fill="hold"/>
                                        <p:tgtEl>
                                          <p:spTgt spid="91"/>
                                        </p:tgtEl>
                                        <p:attrNameLst>
                                          <p:attrName>ppt_h</p:attrName>
                                        </p:attrNameLst>
                                      </p:cBhvr>
                                      <p:tavLst>
                                        <p:tav tm="0">
                                          <p:val>
                                            <p:fltVal val="0"/>
                                          </p:val>
                                        </p:tav>
                                        <p:tav tm="100000">
                                          <p:val>
                                            <p:strVal val="#ppt_h"/>
                                          </p:val>
                                        </p:tav>
                                      </p:tavLst>
                                    </p:anim>
                                    <p:anim calcmode="lin" valueType="num">
                                      <p:cBhvr>
                                        <p:cTn id="50" dur="500" fill="hold"/>
                                        <p:tgtEl>
                                          <p:spTgt spid="91"/>
                                        </p:tgtEl>
                                        <p:attrNameLst>
                                          <p:attrName>style.rotation</p:attrName>
                                        </p:attrNameLst>
                                      </p:cBhvr>
                                      <p:tavLst>
                                        <p:tav tm="0">
                                          <p:val>
                                            <p:fltVal val="360"/>
                                          </p:val>
                                        </p:tav>
                                        <p:tav tm="100000">
                                          <p:val>
                                            <p:fltVal val="0"/>
                                          </p:val>
                                        </p:tav>
                                      </p:tavLst>
                                    </p:anim>
                                    <p:animEffect transition="in" filter="fade">
                                      <p:cBhvr>
                                        <p:cTn id="51" dur="500"/>
                                        <p:tgtEl>
                                          <p:spTgt spid="91"/>
                                        </p:tgtEl>
                                      </p:cBhvr>
                                    </p:animEffect>
                                  </p:childTnLst>
                                </p:cTn>
                              </p:par>
                            </p:childTnLst>
                          </p:cTn>
                        </p:par>
                        <p:par>
                          <p:cTn id="52" fill="hold">
                            <p:stCondLst>
                              <p:cond delay="2000"/>
                            </p:stCondLst>
                            <p:childTnLst>
                              <p:par>
                                <p:cTn id="53" presetID="49" presetClass="entr" presetSubtype="0" decel="100000" fill="hold" nodeType="after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p:cTn id="55" dur="500" fill="hold"/>
                                        <p:tgtEl>
                                          <p:spTgt spid="95"/>
                                        </p:tgtEl>
                                        <p:attrNameLst>
                                          <p:attrName>ppt_w</p:attrName>
                                        </p:attrNameLst>
                                      </p:cBhvr>
                                      <p:tavLst>
                                        <p:tav tm="0">
                                          <p:val>
                                            <p:fltVal val="0"/>
                                          </p:val>
                                        </p:tav>
                                        <p:tav tm="100000">
                                          <p:val>
                                            <p:strVal val="#ppt_w"/>
                                          </p:val>
                                        </p:tav>
                                      </p:tavLst>
                                    </p:anim>
                                    <p:anim calcmode="lin" valueType="num">
                                      <p:cBhvr>
                                        <p:cTn id="56" dur="500" fill="hold"/>
                                        <p:tgtEl>
                                          <p:spTgt spid="95"/>
                                        </p:tgtEl>
                                        <p:attrNameLst>
                                          <p:attrName>ppt_h</p:attrName>
                                        </p:attrNameLst>
                                      </p:cBhvr>
                                      <p:tavLst>
                                        <p:tav tm="0">
                                          <p:val>
                                            <p:fltVal val="0"/>
                                          </p:val>
                                        </p:tav>
                                        <p:tav tm="100000">
                                          <p:val>
                                            <p:strVal val="#ppt_h"/>
                                          </p:val>
                                        </p:tav>
                                      </p:tavLst>
                                    </p:anim>
                                    <p:anim calcmode="lin" valueType="num">
                                      <p:cBhvr>
                                        <p:cTn id="57" dur="500" fill="hold"/>
                                        <p:tgtEl>
                                          <p:spTgt spid="95"/>
                                        </p:tgtEl>
                                        <p:attrNameLst>
                                          <p:attrName>style.rotation</p:attrName>
                                        </p:attrNameLst>
                                      </p:cBhvr>
                                      <p:tavLst>
                                        <p:tav tm="0">
                                          <p:val>
                                            <p:fltVal val="360"/>
                                          </p:val>
                                        </p:tav>
                                        <p:tav tm="100000">
                                          <p:val>
                                            <p:fltVal val="0"/>
                                          </p:val>
                                        </p:tav>
                                      </p:tavLst>
                                    </p:anim>
                                    <p:animEffect transition="in" filter="fade">
                                      <p:cBhvr>
                                        <p:cTn id="58" dur="500"/>
                                        <p:tgtEl>
                                          <p:spTgt spid="95"/>
                                        </p:tgtEl>
                                      </p:cBhvr>
                                    </p:animEffect>
                                  </p:childTnLst>
                                </p:cTn>
                              </p:par>
                            </p:childTnLst>
                          </p:cTn>
                        </p:par>
                        <p:par>
                          <p:cTn id="59" fill="hold">
                            <p:stCondLst>
                              <p:cond delay="2500"/>
                            </p:stCondLst>
                            <p:childTnLst>
                              <p:par>
                                <p:cTn id="60" presetID="49" presetClass="entr" presetSubtype="0" decel="100000" fill="hold"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 calcmode="lin" valueType="num">
                                      <p:cBhvr>
                                        <p:cTn id="64" dur="500" fill="hold"/>
                                        <p:tgtEl>
                                          <p:spTgt spid="99"/>
                                        </p:tgtEl>
                                        <p:attrNameLst>
                                          <p:attrName>style.rotation</p:attrName>
                                        </p:attrNameLst>
                                      </p:cBhvr>
                                      <p:tavLst>
                                        <p:tav tm="0">
                                          <p:val>
                                            <p:fltVal val="360"/>
                                          </p:val>
                                        </p:tav>
                                        <p:tav tm="100000">
                                          <p:val>
                                            <p:fltVal val="0"/>
                                          </p:val>
                                        </p:tav>
                                      </p:tavLst>
                                    </p:anim>
                                    <p:animEffect transition="in" filter="fade">
                                      <p:cBhvr>
                                        <p:cTn id="65" dur="500"/>
                                        <p:tgtEl>
                                          <p:spTgt spid="99"/>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p:bldP spid="94"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736498" y="2189101"/>
            <a:ext cx="986167" cy="573875"/>
          </a:xfrm>
          <a:prstGeom prst="rect">
            <a:avLst/>
          </a:prstGeom>
          <a:effectLst/>
        </p:spPr>
        <p:txBody>
          <a:bodyPr vert="horz" wrap="none">
            <a:spAutoFit/>
          </a:bodyPr>
          <a:lstStyle/>
          <a:p>
            <a:pPr algn="r"/>
            <a:r>
              <a:rPr lang="zh-CN" altLang="en-US" sz="3129" b="1" dirty="0">
                <a:solidFill>
                  <a:schemeClr val="accent1"/>
                </a:solidFill>
                <a:latin typeface="微软雅黑" panose="020B0503020204020204" pitchFamily="34" charset="-122"/>
                <a:ea typeface="微软雅黑" panose="020B0503020204020204" pitchFamily="34" charset="-122"/>
              </a:rPr>
              <a:t>目录</a:t>
            </a:r>
          </a:p>
        </p:txBody>
      </p:sp>
      <p:sp>
        <p:nvSpPr>
          <p:cNvPr id="25" name="矩形 24"/>
          <p:cNvSpPr/>
          <p:nvPr/>
        </p:nvSpPr>
        <p:spPr>
          <a:xfrm>
            <a:off x="1763372" y="2662648"/>
            <a:ext cx="1031693" cy="276999"/>
          </a:xfrm>
          <a:prstGeom prst="rect">
            <a:avLst/>
          </a:prstGeom>
          <a:effectLst/>
        </p:spPr>
        <p:txBody>
          <a:bodyPr vert="horz" wrap="none">
            <a:spAutoFit/>
          </a:bodyPr>
          <a:lstStyle/>
          <a:p>
            <a:pPr algn="r"/>
            <a:r>
              <a:rPr lang="en-US" altLang="zh-CN" sz="12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DIRECTORY</a:t>
            </a:r>
            <a:endParaRPr lang="zh-CN" altLang="en-US" sz="12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TextBox 29"/>
          <p:cNvSpPr txBox="1"/>
          <p:nvPr>
            <p:custDataLst>
              <p:tags r:id="rId1"/>
            </p:custDataLst>
          </p:nvPr>
        </p:nvSpPr>
        <p:spPr>
          <a:xfrm>
            <a:off x="2630488" y="2809847"/>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accent1"/>
                </a:solidFill>
                <a:latin typeface="Impact" pitchFamily="34" charset="0"/>
                <a:ea typeface="华文隶书" panose="02010800040101010101" pitchFamily="2" charset="-122"/>
                <a:cs typeface="Verdana" panose="020B0604030504040204" pitchFamily="34" charset="0"/>
              </a:rPr>
              <a:t>02</a:t>
            </a:r>
            <a:endParaRPr lang="en-US" sz="2400" kern="0" dirty="0">
              <a:solidFill>
                <a:schemeClr val="accent1"/>
              </a:solidFill>
              <a:latin typeface="Impact" pitchFamily="34" charset="0"/>
              <a:ea typeface="华文隶书" panose="02010800040101010101" pitchFamily="2" charset="-122"/>
              <a:cs typeface="Verdana" panose="020B0604030504040204" pitchFamily="34" charset="0"/>
            </a:endParaRPr>
          </a:p>
        </p:txBody>
      </p:sp>
      <p:sp>
        <p:nvSpPr>
          <p:cNvPr id="19" name="TextBox 30"/>
          <p:cNvSpPr txBox="1"/>
          <p:nvPr>
            <p:custDataLst>
              <p:tags r:id="rId2"/>
            </p:custDataLst>
          </p:nvPr>
        </p:nvSpPr>
        <p:spPr>
          <a:xfrm>
            <a:off x="2630488" y="3353095"/>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accent1"/>
                </a:solidFill>
                <a:latin typeface="Impact" pitchFamily="34" charset="0"/>
                <a:ea typeface="华文隶书" panose="02010800040101010101" pitchFamily="2" charset="-122"/>
                <a:cs typeface="Verdana" panose="020B0604030504040204" pitchFamily="34" charset="0"/>
              </a:rPr>
              <a:t>03</a:t>
            </a:r>
            <a:endParaRPr lang="en-US" sz="2400" kern="0" dirty="0">
              <a:solidFill>
                <a:schemeClr val="accent1"/>
              </a:solidFill>
              <a:latin typeface="Impact" pitchFamily="34" charset="0"/>
              <a:ea typeface="华文隶书" panose="02010800040101010101" pitchFamily="2" charset="-122"/>
              <a:cs typeface="Verdana" panose="020B0604030504040204" pitchFamily="34" charset="0"/>
            </a:endParaRPr>
          </a:p>
        </p:txBody>
      </p:sp>
      <p:sp>
        <p:nvSpPr>
          <p:cNvPr id="20" name="TextBox 31"/>
          <p:cNvSpPr txBox="1"/>
          <p:nvPr>
            <p:custDataLst>
              <p:tags r:id="rId3"/>
            </p:custDataLst>
          </p:nvPr>
        </p:nvSpPr>
        <p:spPr>
          <a:xfrm>
            <a:off x="2630488" y="3897684"/>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accent1"/>
                </a:solidFill>
                <a:latin typeface="Impact" pitchFamily="34" charset="0"/>
                <a:ea typeface="华文隶书" panose="02010800040101010101" pitchFamily="2" charset="-122"/>
                <a:cs typeface="Verdana" panose="020B0604030504040204" pitchFamily="34" charset="0"/>
              </a:rPr>
              <a:t>04</a:t>
            </a:r>
            <a:endParaRPr lang="en-US" sz="2400" kern="0" dirty="0">
              <a:solidFill>
                <a:schemeClr val="accent1"/>
              </a:solidFill>
              <a:latin typeface="Impact" pitchFamily="34" charset="0"/>
              <a:ea typeface="华文隶书" panose="02010800040101010101" pitchFamily="2" charset="-122"/>
              <a:cs typeface="Verdana" panose="020B0604030504040204" pitchFamily="34" charset="0"/>
            </a:endParaRPr>
          </a:p>
        </p:txBody>
      </p:sp>
      <p:sp>
        <p:nvSpPr>
          <p:cNvPr id="21" name="TextBox 32"/>
          <p:cNvSpPr txBox="1"/>
          <p:nvPr>
            <p:custDataLst>
              <p:tags r:id="rId4"/>
            </p:custDataLst>
          </p:nvPr>
        </p:nvSpPr>
        <p:spPr>
          <a:xfrm>
            <a:off x="2630488" y="4433215"/>
            <a:ext cx="703262" cy="488660"/>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smtClean="0">
                <a:solidFill>
                  <a:schemeClr val="accent1"/>
                </a:solidFill>
                <a:latin typeface="Impact" pitchFamily="34" charset="0"/>
                <a:ea typeface="华文隶书" panose="02010800040101010101" pitchFamily="2" charset="-122"/>
                <a:cs typeface="Verdana" panose="020B0604030504040204" pitchFamily="34" charset="0"/>
              </a:rPr>
              <a:t>05</a:t>
            </a:r>
            <a:endParaRPr lang="en-US" sz="2400" kern="0" dirty="0">
              <a:solidFill>
                <a:schemeClr val="accent1"/>
              </a:solidFill>
              <a:latin typeface="Impact" pitchFamily="34" charset="0"/>
              <a:ea typeface="华文隶书" panose="02010800040101010101" pitchFamily="2" charset="-122"/>
              <a:cs typeface="Verdana" panose="020B0604030504040204" pitchFamily="34" charset="0"/>
            </a:endParaRPr>
          </a:p>
        </p:txBody>
      </p:sp>
      <p:sp>
        <p:nvSpPr>
          <p:cNvPr id="22" name="矩形 21"/>
          <p:cNvSpPr/>
          <p:nvPr>
            <p:custDataLst>
              <p:tags r:id="rId5"/>
            </p:custDataLst>
          </p:nvPr>
        </p:nvSpPr>
        <p:spPr>
          <a:xfrm>
            <a:off x="3352800" y="2891050"/>
            <a:ext cx="3348038"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sz="14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2"/>
          <p:cNvSpPr/>
          <p:nvPr>
            <p:custDataLst>
              <p:tags r:id="rId6"/>
            </p:custDataLst>
          </p:nvPr>
        </p:nvSpPr>
        <p:spPr>
          <a:xfrm>
            <a:off x="3352800" y="3434372"/>
            <a:ext cx="3348038"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sz="14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33"/>
          <p:cNvSpPr/>
          <p:nvPr>
            <p:custDataLst>
              <p:tags r:id="rId7"/>
            </p:custDataLst>
          </p:nvPr>
        </p:nvSpPr>
        <p:spPr>
          <a:xfrm>
            <a:off x="3352800" y="3977694"/>
            <a:ext cx="3348038"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sz="14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34"/>
          <p:cNvSpPr/>
          <p:nvPr>
            <p:custDataLst>
              <p:tags r:id="rId8"/>
            </p:custDataLst>
          </p:nvPr>
        </p:nvSpPr>
        <p:spPr>
          <a:xfrm>
            <a:off x="3352800" y="4521015"/>
            <a:ext cx="3348038" cy="325041"/>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sz="14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TextBox 40"/>
          <p:cNvSpPr txBox="1"/>
          <p:nvPr>
            <p:custDataLst>
              <p:tags r:id="rId9"/>
            </p:custDataLst>
          </p:nvPr>
        </p:nvSpPr>
        <p:spPr>
          <a:xfrm>
            <a:off x="2596382" y="2272975"/>
            <a:ext cx="703262" cy="535531"/>
          </a:xfrm>
          <a:prstGeom prst="rect">
            <a:avLst/>
          </a:prstGeom>
          <a:noFill/>
        </p:spPr>
        <p:txBody>
          <a:bodyPr>
            <a:spAutoFit/>
          </a:bodyPr>
          <a:lstStyle/>
          <a:p>
            <a:pPr algn="r" eaLnBrk="1" fontAlgn="auto" hangingPunct="1">
              <a:lnSpc>
                <a:spcPct val="120000"/>
              </a:lnSpc>
              <a:spcBef>
                <a:spcPts val="0"/>
              </a:spcBef>
              <a:spcAft>
                <a:spcPts val="0"/>
              </a:spcAft>
              <a:defRPr/>
            </a:pPr>
            <a:r>
              <a:rPr lang="en-US" sz="2400" kern="0" dirty="0">
                <a:solidFill>
                  <a:schemeClr val="accent1"/>
                </a:solidFill>
                <a:latin typeface="Impact" pitchFamily="34" charset="0"/>
                <a:ea typeface="华文隶书" panose="02010800040101010101" pitchFamily="2" charset="-122"/>
                <a:cs typeface="Verdana" panose="020B0604030504040204" pitchFamily="34" charset="0"/>
              </a:rPr>
              <a:t>01</a:t>
            </a:r>
          </a:p>
        </p:txBody>
      </p:sp>
      <p:sp>
        <p:nvSpPr>
          <p:cNvPr id="37" name="矩形 36"/>
          <p:cNvSpPr/>
          <p:nvPr>
            <p:custDataLst>
              <p:tags r:id="rId10"/>
            </p:custDataLst>
          </p:nvPr>
        </p:nvSpPr>
        <p:spPr>
          <a:xfrm>
            <a:off x="3352800" y="2354178"/>
            <a:ext cx="3348038" cy="323850"/>
          </a:xfrm>
          <a:prstGeom prst="rect">
            <a:avLst/>
          </a:prstGeom>
          <a:noFill/>
          <a:ln w="6350" cap="flat" cmpd="sng" algn="ctr">
            <a:solidFill>
              <a:schemeClr val="accent1"/>
            </a:solidFill>
            <a:prstDash val="solid"/>
          </a:ln>
          <a:effectLst/>
        </p:spPr>
        <p:txBody>
          <a:bodyPr lIns="90000" tIns="46800" rIns="90000" bIns="46800" anchor="ctr">
            <a:noAutofit/>
          </a:bodyPr>
          <a:lstStyle/>
          <a:p>
            <a:pPr algn="ctr" eaLnBrk="1" fontAlgn="auto" hangingPunct="1">
              <a:spcBef>
                <a:spcPts val="0"/>
              </a:spcBef>
              <a:spcAft>
                <a:spcPts val="0"/>
              </a:spcAft>
              <a:defRPr/>
            </a:pPr>
            <a:r>
              <a:rPr lang="zh-CN" altLang="en-US" sz="1400" kern="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rPr>
              <a:t>点击添加内容</a:t>
            </a:r>
            <a:endParaRPr lang="en-US" sz="14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4" name="图片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spTree>
    <p:extLst>
      <p:ext uri="{BB962C8B-B14F-4D97-AF65-F5344CB8AC3E}">
        <p14:creationId xmlns:p14="http://schemas.microsoft.com/office/powerpoint/2010/main" val="73513085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49" presetClass="entr" presetSubtype="0" decel="10000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750" fill="hold"/>
                                        <p:tgtEl>
                                          <p:spTgt spid="36"/>
                                        </p:tgtEl>
                                        <p:attrNameLst>
                                          <p:attrName>ppt_w</p:attrName>
                                        </p:attrNameLst>
                                      </p:cBhvr>
                                      <p:tavLst>
                                        <p:tav tm="0">
                                          <p:val>
                                            <p:fltVal val="0"/>
                                          </p:val>
                                        </p:tav>
                                        <p:tav tm="100000">
                                          <p:val>
                                            <p:strVal val="#ppt_w"/>
                                          </p:val>
                                        </p:tav>
                                      </p:tavLst>
                                    </p:anim>
                                    <p:anim calcmode="lin" valueType="num">
                                      <p:cBhvr>
                                        <p:cTn id="19" dur="750" fill="hold"/>
                                        <p:tgtEl>
                                          <p:spTgt spid="36"/>
                                        </p:tgtEl>
                                        <p:attrNameLst>
                                          <p:attrName>ppt_h</p:attrName>
                                        </p:attrNameLst>
                                      </p:cBhvr>
                                      <p:tavLst>
                                        <p:tav tm="0">
                                          <p:val>
                                            <p:fltVal val="0"/>
                                          </p:val>
                                        </p:tav>
                                        <p:tav tm="100000">
                                          <p:val>
                                            <p:strVal val="#ppt_h"/>
                                          </p:val>
                                        </p:tav>
                                      </p:tavLst>
                                    </p:anim>
                                    <p:anim calcmode="lin" valueType="num">
                                      <p:cBhvr>
                                        <p:cTn id="20" dur="750" fill="hold"/>
                                        <p:tgtEl>
                                          <p:spTgt spid="36"/>
                                        </p:tgtEl>
                                        <p:attrNameLst>
                                          <p:attrName>style.rotation</p:attrName>
                                        </p:attrNameLst>
                                      </p:cBhvr>
                                      <p:tavLst>
                                        <p:tav tm="0">
                                          <p:val>
                                            <p:fltVal val="360"/>
                                          </p:val>
                                        </p:tav>
                                        <p:tav tm="100000">
                                          <p:val>
                                            <p:fltVal val="0"/>
                                          </p:val>
                                        </p:tav>
                                      </p:tavLst>
                                    </p:anim>
                                    <p:animEffect transition="in" filter="fade">
                                      <p:cBhvr>
                                        <p:cTn id="21" dur="750"/>
                                        <p:tgtEl>
                                          <p:spTgt spid="36"/>
                                        </p:tgtEl>
                                      </p:cBhvr>
                                    </p:animEffect>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750"/>
                                        <p:tgtEl>
                                          <p:spTgt spid="3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750" fill="hold"/>
                                        <p:tgtEl>
                                          <p:spTgt spid="18"/>
                                        </p:tgtEl>
                                        <p:attrNameLst>
                                          <p:attrName>ppt_w</p:attrName>
                                        </p:attrNameLst>
                                      </p:cBhvr>
                                      <p:tavLst>
                                        <p:tav tm="0">
                                          <p:val>
                                            <p:fltVal val="0"/>
                                          </p:val>
                                        </p:tav>
                                        <p:tav tm="100000">
                                          <p:val>
                                            <p:strVal val="#ppt_w"/>
                                          </p:val>
                                        </p:tav>
                                      </p:tavLst>
                                    </p:anim>
                                    <p:anim calcmode="lin" valueType="num">
                                      <p:cBhvr>
                                        <p:cTn id="30" dur="750" fill="hold"/>
                                        <p:tgtEl>
                                          <p:spTgt spid="18"/>
                                        </p:tgtEl>
                                        <p:attrNameLst>
                                          <p:attrName>ppt_h</p:attrName>
                                        </p:attrNameLst>
                                      </p:cBhvr>
                                      <p:tavLst>
                                        <p:tav tm="0">
                                          <p:val>
                                            <p:fltVal val="0"/>
                                          </p:val>
                                        </p:tav>
                                        <p:tav tm="100000">
                                          <p:val>
                                            <p:strVal val="#ppt_h"/>
                                          </p:val>
                                        </p:tav>
                                      </p:tavLst>
                                    </p:anim>
                                    <p:anim calcmode="lin" valueType="num">
                                      <p:cBhvr>
                                        <p:cTn id="31" dur="750" fill="hold"/>
                                        <p:tgtEl>
                                          <p:spTgt spid="18"/>
                                        </p:tgtEl>
                                        <p:attrNameLst>
                                          <p:attrName>style.rotation</p:attrName>
                                        </p:attrNameLst>
                                      </p:cBhvr>
                                      <p:tavLst>
                                        <p:tav tm="0">
                                          <p:val>
                                            <p:fltVal val="360"/>
                                          </p:val>
                                        </p:tav>
                                        <p:tav tm="100000">
                                          <p:val>
                                            <p:fltVal val="0"/>
                                          </p:val>
                                        </p:tav>
                                      </p:tavLst>
                                    </p:anim>
                                    <p:animEffect transition="in" filter="fade">
                                      <p:cBhvr>
                                        <p:cTn id="32" dur="750"/>
                                        <p:tgtEl>
                                          <p:spTgt spid="18"/>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750"/>
                                        <p:tgtEl>
                                          <p:spTgt spid="22"/>
                                        </p:tgtEl>
                                      </p:cBhvr>
                                    </p:animEffect>
                                  </p:childTnLst>
                                </p:cTn>
                              </p:par>
                            </p:childTnLst>
                          </p:cTn>
                        </p:par>
                        <p:par>
                          <p:cTn id="37" fill="hold">
                            <p:stCondLst>
                              <p:cond delay="3500"/>
                            </p:stCondLst>
                            <p:childTnLst>
                              <p:par>
                                <p:cTn id="38" presetID="49" presetClass="entr" presetSubtype="0" decel="10000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750" fill="hold"/>
                                        <p:tgtEl>
                                          <p:spTgt spid="19"/>
                                        </p:tgtEl>
                                        <p:attrNameLst>
                                          <p:attrName>ppt_w</p:attrName>
                                        </p:attrNameLst>
                                      </p:cBhvr>
                                      <p:tavLst>
                                        <p:tav tm="0">
                                          <p:val>
                                            <p:fltVal val="0"/>
                                          </p:val>
                                        </p:tav>
                                        <p:tav tm="100000">
                                          <p:val>
                                            <p:strVal val="#ppt_w"/>
                                          </p:val>
                                        </p:tav>
                                      </p:tavLst>
                                    </p:anim>
                                    <p:anim calcmode="lin" valueType="num">
                                      <p:cBhvr>
                                        <p:cTn id="41" dur="750" fill="hold"/>
                                        <p:tgtEl>
                                          <p:spTgt spid="19"/>
                                        </p:tgtEl>
                                        <p:attrNameLst>
                                          <p:attrName>ppt_h</p:attrName>
                                        </p:attrNameLst>
                                      </p:cBhvr>
                                      <p:tavLst>
                                        <p:tav tm="0">
                                          <p:val>
                                            <p:fltVal val="0"/>
                                          </p:val>
                                        </p:tav>
                                        <p:tav tm="100000">
                                          <p:val>
                                            <p:strVal val="#ppt_h"/>
                                          </p:val>
                                        </p:tav>
                                      </p:tavLst>
                                    </p:anim>
                                    <p:anim calcmode="lin" valueType="num">
                                      <p:cBhvr>
                                        <p:cTn id="42" dur="750" fill="hold"/>
                                        <p:tgtEl>
                                          <p:spTgt spid="19"/>
                                        </p:tgtEl>
                                        <p:attrNameLst>
                                          <p:attrName>style.rotation</p:attrName>
                                        </p:attrNameLst>
                                      </p:cBhvr>
                                      <p:tavLst>
                                        <p:tav tm="0">
                                          <p:val>
                                            <p:fltVal val="360"/>
                                          </p:val>
                                        </p:tav>
                                        <p:tav tm="100000">
                                          <p:val>
                                            <p:fltVal val="0"/>
                                          </p:val>
                                        </p:tav>
                                      </p:tavLst>
                                    </p:anim>
                                    <p:animEffect transition="in" filter="fade">
                                      <p:cBhvr>
                                        <p:cTn id="43" dur="750"/>
                                        <p:tgtEl>
                                          <p:spTgt spid="19"/>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750"/>
                                        <p:tgtEl>
                                          <p:spTgt spid="23"/>
                                        </p:tgtEl>
                                      </p:cBhvr>
                                    </p:animEffect>
                                  </p:childTnLst>
                                </p:cTn>
                              </p:par>
                            </p:childTnLst>
                          </p:cTn>
                        </p:par>
                        <p:par>
                          <p:cTn id="48" fill="hold">
                            <p:stCondLst>
                              <p:cond delay="5000"/>
                            </p:stCondLst>
                            <p:childTnLst>
                              <p:par>
                                <p:cTn id="49" presetID="49" presetClass="entr" presetSubtype="0" decel="10000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750" fill="hold"/>
                                        <p:tgtEl>
                                          <p:spTgt spid="20"/>
                                        </p:tgtEl>
                                        <p:attrNameLst>
                                          <p:attrName>ppt_w</p:attrName>
                                        </p:attrNameLst>
                                      </p:cBhvr>
                                      <p:tavLst>
                                        <p:tav tm="0">
                                          <p:val>
                                            <p:fltVal val="0"/>
                                          </p:val>
                                        </p:tav>
                                        <p:tav tm="100000">
                                          <p:val>
                                            <p:strVal val="#ppt_w"/>
                                          </p:val>
                                        </p:tav>
                                      </p:tavLst>
                                    </p:anim>
                                    <p:anim calcmode="lin" valueType="num">
                                      <p:cBhvr>
                                        <p:cTn id="52" dur="750" fill="hold"/>
                                        <p:tgtEl>
                                          <p:spTgt spid="20"/>
                                        </p:tgtEl>
                                        <p:attrNameLst>
                                          <p:attrName>ppt_h</p:attrName>
                                        </p:attrNameLst>
                                      </p:cBhvr>
                                      <p:tavLst>
                                        <p:tav tm="0">
                                          <p:val>
                                            <p:fltVal val="0"/>
                                          </p:val>
                                        </p:tav>
                                        <p:tav tm="100000">
                                          <p:val>
                                            <p:strVal val="#ppt_h"/>
                                          </p:val>
                                        </p:tav>
                                      </p:tavLst>
                                    </p:anim>
                                    <p:anim calcmode="lin" valueType="num">
                                      <p:cBhvr>
                                        <p:cTn id="53" dur="750" fill="hold"/>
                                        <p:tgtEl>
                                          <p:spTgt spid="20"/>
                                        </p:tgtEl>
                                        <p:attrNameLst>
                                          <p:attrName>style.rotation</p:attrName>
                                        </p:attrNameLst>
                                      </p:cBhvr>
                                      <p:tavLst>
                                        <p:tav tm="0">
                                          <p:val>
                                            <p:fltVal val="360"/>
                                          </p:val>
                                        </p:tav>
                                        <p:tav tm="100000">
                                          <p:val>
                                            <p:fltVal val="0"/>
                                          </p:val>
                                        </p:tav>
                                      </p:tavLst>
                                    </p:anim>
                                    <p:animEffect transition="in" filter="fade">
                                      <p:cBhvr>
                                        <p:cTn id="54" dur="750"/>
                                        <p:tgtEl>
                                          <p:spTgt spid="20"/>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750"/>
                                        <p:tgtEl>
                                          <p:spTgt spid="34"/>
                                        </p:tgtEl>
                                      </p:cBhvr>
                                    </p:animEffect>
                                  </p:childTnLst>
                                </p:cTn>
                              </p:par>
                            </p:childTnLst>
                          </p:cTn>
                        </p:par>
                        <p:par>
                          <p:cTn id="59" fill="hold">
                            <p:stCondLst>
                              <p:cond delay="6500"/>
                            </p:stCondLst>
                            <p:childTnLst>
                              <p:par>
                                <p:cTn id="60" presetID="49" presetClass="entr" presetSubtype="0" decel="10000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750" fill="hold"/>
                                        <p:tgtEl>
                                          <p:spTgt spid="21"/>
                                        </p:tgtEl>
                                        <p:attrNameLst>
                                          <p:attrName>ppt_w</p:attrName>
                                        </p:attrNameLst>
                                      </p:cBhvr>
                                      <p:tavLst>
                                        <p:tav tm="0">
                                          <p:val>
                                            <p:fltVal val="0"/>
                                          </p:val>
                                        </p:tav>
                                        <p:tav tm="100000">
                                          <p:val>
                                            <p:strVal val="#ppt_w"/>
                                          </p:val>
                                        </p:tav>
                                      </p:tavLst>
                                    </p:anim>
                                    <p:anim calcmode="lin" valueType="num">
                                      <p:cBhvr>
                                        <p:cTn id="63" dur="750" fill="hold"/>
                                        <p:tgtEl>
                                          <p:spTgt spid="21"/>
                                        </p:tgtEl>
                                        <p:attrNameLst>
                                          <p:attrName>ppt_h</p:attrName>
                                        </p:attrNameLst>
                                      </p:cBhvr>
                                      <p:tavLst>
                                        <p:tav tm="0">
                                          <p:val>
                                            <p:fltVal val="0"/>
                                          </p:val>
                                        </p:tav>
                                        <p:tav tm="100000">
                                          <p:val>
                                            <p:strVal val="#ppt_h"/>
                                          </p:val>
                                        </p:tav>
                                      </p:tavLst>
                                    </p:anim>
                                    <p:anim calcmode="lin" valueType="num">
                                      <p:cBhvr>
                                        <p:cTn id="64" dur="750" fill="hold"/>
                                        <p:tgtEl>
                                          <p:spTgt spid="21"/>
                                        </p:tgtEl>
                                        <p:attrNameLst>
                                          <p:attrName>style.rotation</p:attrName>
                                        </p:attrNameLst>
                                      </p:cBhvr>
                                      <p:tavLst>
                                        <p:tav tm="0">
                                          <p:val>
                                            <p:fltVal val="360"/>
                                          </p:val>
                                        </p:tav>
                                        <p:tav tm="100000">
                                          <p:val>
                                            <p:fltVal val="0"/>
                                          </p:val>
                                        </p:tav>
                                      </p:tavLst>
                                    </p:anim>
                                    <p:animEffect transition="in" filter="fade">
                                      <p:cBhvr>
                                        <p:cTn id="65" dur="750"/>
                                        <p:tgtEl>
                                          <p:spTgt spid="21"/>
                                        </p:tgtEl>
                                      </p:cBhvr>
                                    </p:animEffect>
                                  </p:childTnLst>
                                </p:cTn>
                              </p:par>
                            </p:childTnLst>
                          </p:cTn>
                        </p:par>
                        <p:par>
                          <p:cTn id="66" fill="hold">
                            <p:stCondLst>
                              <p:cond delay="725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8" grpId="0"/>
      <p:bldP spid="19" grpId="0"/>
      <p:bldP spid="20" grpId="0"/>
      <p:bldP spid="21" grpId="0"/>
      <p:bldP spid="22" grpId="0" animBg="1"/>
      <p:bldP spid="23" grpId="0" animBg="1"/>
      <p:bldP spid="34" grpId="0" animBg="1"/>
      <p:bldP spid="35" grpId="0" animBg="1"/>
      <p:bldP spid="36" grpId="0"/>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3096592" y="3105150"/>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accent1"/>
                </a:solidFill>
                <a:latin typeface="微软雅黑" pitchFamily="34" charset="-122"/>
                <a:ea typeface="微软雅黑" pitchFamily="34" charset="-122"/>
                <a:sym typeface="Arial" pitchFamily="34" charset="0"/>
              </a:rPr>
              <a:t>点击添加内容</a:t>
            </a:r>
            <a:endParaRPr lang="zh-CN" altLang="en-US" sz="3600" b="1" dirty="0">
              <a:solidFill>
                <a:schemeClr val="accent1"/>
              </a:solidFill>
              <a:latin typeface="微软雅黑" pitchFamily="34" charset="-122"/>
              <a:ea typeface="微软雅黑" pitchFamily="34" charset="-122"/>
              <a:sym typeface="Arial" pitchFamily="34" charset="0"/>
            </a:endParaRPr>
          </a:p>
        </p:txBody>
      </p:sp>
      <p:cxnSp>
        <p:nvCxnSpPr>
          <p:cNvPr id="20" name="直接连接符 19"/>
          <p:cNvCxnSpPr/>
          <p:nvPr/>
        </p:nvCxnSpPr>
        <p:spPr>
          <a:xfrm>
            <a:off x="3176046" y="3886747"/>
            <a:ext cx="2800866" cy="0"/>
          </a:xfrm>
          <a:prstGeom prst="line">
            <a:avLst/>
          </a:prstGeom>
          <a:ln w="9525">
            <a:solidFill>
              <a:schemeClr val="accent1"/>
            </a:solidFill>
            <a:prstDash val="sysDot"/>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3058492" y="3871778"/>
            <a:ext cx="3089307" cy="223972"/>
          </a:xfrm>
          <a:prstGeom prst="rect">
            <a:avLst/>
          </a:prstGeom>
        </p:spPr>
        <p:txBody>
          <a:bodyPr wrap="none">
            <a:spAutoFit/>
          </a:bodyPr>
          <a:lstStyle/>
          <a:p>
            <a:pPr fontAlgn="base">
              <a:lnSpc>
                <a:spcPct val="120000"/>
              </a:lnSpc>
            </a:pPr>
            <a:r>
              <a:rPr lang="en-US" altLang="zh-CN" sz="770" dirty="0" smtClean="0">
                <a:solidFill>
                  <a:schemeClr val="accent1"/>
                </a:solidFill>
              </a:rPr>
              <a:t>BLUE BUSINESS WORK SUMMARY REPORT PPT TEMPLATE</a:t>
            </a:r>
            <a:endParaRPr lang="zh-CN" altLang="en-US" sz="770" dirty="0">
              <a:solidFill>
                <a:schemeClr val="accent1"/>
              </a:solidFill>
              <a:latin typeface="微软雅黑" pitchFamily="34" charset="-122"/>
              <a:ea typeface="微软雅黑" pitchFamily="34" charset="-122"/>
              <a:sym typeface="Arial" pitchFamily="34" charset="0"/>
            </a:endParaRPr>
          </a:p>
        </p:txBody>
      </p:sp>
      <p:sp>
        <p:nvSpPr>
          <p:cNvPr id="4" name="文本框 3"/>
          <p:cNvSpPr txBox="1"/>
          <p:nvPr/>
        </p:nvSpPr>
        <p:spPr>
          <a:xfrm>
            <a:off x="3886200" y="2190750"/>
            <a:ext cx="1322798" cy="1200329"/>
          </a:xfrm>
          <a:prstGeom prst="rect">
            <a:avLst/>
          </a:prstGeom>
          <a:noFill/>
        </p:spPr>
        <p:txBody>
          <a:bodyPr wrap="none" rtlCol="0">
            <a:spAutoFit/>
          </a:bodyPr>
          <a:lstStyle/>
          <a:p>
            <a:r>
              <a:rPr lang="en-US" altLang="zh-CN" sz="7200" b="1" dirty="0" smtClean="0">
                <a:solidFill>
                  <a:schemeClr val="accent1"/>
                </a:solidFill>
                <a:latin typeface="+mn-ea"/>
              </a:rPr>
              <a:t>04</a:t>
            </a:r>
            <a:endParaRPr lang="zh-CN" altLang="en-US" sz="7200" b="1" dirty="0">
              <a:solidFill>
                <a:schemeClr val="accent1"/>
              </a:solidFill>
              <a:latin typeface="+mn-ea"/>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86000" y="1967238"/>
            <a:ext cx="1267857" cy="1647351"/>
          </a:xfrm>
          <a:prstGeom prst="rect">
            <a:avLst/>
          </a:prstGeom>
        </p:spPr>
      </p:pic>
    </p:spTree>
    <p:extLst>
      <p:ext uri="{BB962C8B-B14F-4D97-AF65-F5344CB8AC3E}">
        <p14:creationId xmlns:p14="http://schemas.microsoft.com/office/powerpoint/2010/main" val="292069564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10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5" dur="10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19">
                                            <p:txEl>
                                              <p:pRg st="0" end="0"/>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p:cTn id="2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579614" y="1071070"/>
            <a:ext cx="1986434" cy="330961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1"/>
          </a:solidFill>
          <a:ln>
            <a:noFill/>
          </a:ln>
        </p:spPr>
        <p:txBody>
          <a:bodyPr/>
          <a:lstStyle/>
          <a:p>
            <a:endParaRPr lang="zh-CN" altLang="en-US" sz="1350" dirty="0"/>
          </a:p>
        </p:txBody>
      </p:sp>
      <p:sp>
        <p:nvSpPr>
          <p:cNvPr id="5" name="TextBox 8"/>
          <p:cNvSpPr txBox="1"/>
          <p:nvPr/>
        </p:nvSpPr>
        <p:spPr>
          <a:xfrm>
            <a:off x="3994105" y="1365202"/>
            <a:ext cx="1146468" cy="553998"/>
          </a:xfrm>
          <a:prstGeom prst="rect">
            <a:avLst/>
          </a:prstGeom>
          <a:noFill/>
        </p:spPr>
        <p:txBody>
          <a:bodyPr wrap="none" rtlCol="0">
            <a:spAutoFit/>
          </a:bodyPr>
          <a:lstStyle/>
          <a:p>
            <a:r>
              <a:rPr lang="zh-CN" altLang="en-US" sz="1500" b="1" dirty="0">
                <a:solidFill>
                  <a:srgbClr val="F8F8F8"/>
                </a:solidFill>
                <a:latin typeface="微软雅黑" charset="0"/>
                <a:ea typeface="微软雅黑" charset="0"/>
              </a:rPr>
              <a:t>对时间节点</a:t>
            </a:r>
            <a:endParaRPr lang="en-US" altLang="zh-CN" sz="1500" b="1" dirty="0">
              <a:solidFill>
                <a:srgbClr val="F8F8F8"/>
              </a:solidFill>
              <a:latin typeface="微软雅黑" charset="0"/>
              <a:ea typeface="微软雅黑" charset="0"/>
            </a:endParaRPr>
          </a:p>
          <a:p>
            <a:r>
              <a:rPr lang="zh-CN" altLang="en-US" sz="1500" b="1" dirty="0">
                <a:solidFill>
                  <a:srgbClr val="F8F8F8"/>
                </a:solidFill>
                <a:latin typeface="微软雅黑" charset="0"/>
                <a:ea typeface="微软雅黑" charset="0"/>
              </a:rPr>
              <a:t>把握的准确</a:t>
            </a:r>
          </a:p>
        </p:txBody>
      </p:sp>
      <p:sp>
        <p:nvSpPr>
          <p:cNvPr id="6" name="TextBox 9"/>
          <p:cNvSpPr txBox="1"/>
          <p:nvPr/>
        </p:nvSpPr>
        <p:spPr>
          <a:xfrm>
            <a:off x="3884912" y="1918708"/>
            <a:ext cx="1414889" cy="646331"/>
          </a:xfrm>
          <a:prstGeom prst="rect">
            <a:avLst/>
          </a:prstGeom>
          <a:noFill/>
        </p:spPr>
        <p:txBody>
          <a:bodyPr wrap="square" rtlCol="0">
            <a:spAutoFit/>
          </a:bodyPr>
          <a:lstStyle/>
          <a:p>
            <a:pPr>
              <a:lnSpc>
                <a:spcPct val="150000"/>
              </a:lnSpc>
            </a:pPr>
            <a:r>
              <a:rPr lang="zh-CN" altLang="en-US" sz="1200" dirty="0">
                <a:solidFill>
                  <a:srgbClr val="F8F8F8"/>
                </a:solidFill>
                <a:latin typeface="微软雅黑" charset="0"/>
                <a:ea typeface="微软雅黑" charset="0"/>
              </a:rPr>
              <a:t>这里输入您的文字这里输入您的文字</a:t>
            </a:r>
          </a:p>
        </p:txBody>
      </p:sp>
      <p:sp>
        <p:nvSpPr>
          <p:cNvPr id="7" name="Freeform 17"/>
          <p:cNvSpPr>
            <a:spLocks noEditPoints="1"/>
          </p:cNvSpPr>
          <p:nvPr/>
        </p:nvSpPr>
        <p:spPr bwMode="auto">
          <a:xfrm>
            <a:off x="4371564" y="3166397"/>
            <a:ext cx="428839" cy="412554"/>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a:lstStyle/>
          <a:p>
            <a:endParaRPr lang="zh-CN" altLang="en-US" sz="1350"/>
          </a:p>
        </p:txBody>
      </p:sp>
      <p:sp>
        <p:nvSpPr>
          <p:cNvPr id="25" name="Freeform 6"/>
          <p:cNvSpPr/>
          <p:nvPr/>
        </p:nvSpPr>
        <p:spPr bwMode="auto">
          <a:xfrm>
            <a:off x="5965984" y="1405890"/>
            <a:ext cx="1672114" cy="278606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2"/>
          </a:solidFill>
          <a:ln>
            <a:noFill/>
          </a:ln>
        </p:spPr>
        <p:txBody>
          <a:bodyPr/>
          <a:lstStyle/>
          <a:p>
            <a:endParaRPr lang="zh-CN" altLang="en-US" sz="1350"/>
          </a:p>
        </p:txBody>
      </p:sp>
      <p:sp>
        <p:nvSpPr>
          <p:cNvPr id="32" name="TextBox 10"/>
          <p:cNvSpPr txBox="1"/>
          <p:nvPr/>
        </p:nvSpPr>
        <p:spPr>
          <a:xfrm>
            <a:off x="6332181" y="1697041"/>
            <a:ext cx="954107" cy="553998"/>
          </a:xfrm>
          <a:prstGeom prst="rect">
            <a:avLst/>
          </a:prstGeom>
          <a:noFill/>
        </p:spPr>
        <p:txBody>
          <a:bodyPr wrap="none" rtlCol="0">
            <a:spAutoFit/>
          </a:bodyPr>
          <a:lstStyle/>
          <a:p>
            <a:pPr algn="ctr"/>
            <a:r>
              <a:rPr lang="zh-CN" altLang="en-US" sz="1500" b="1">
                <a:solidFill>
                  <a:srgbClr val="F8F8F8"/>
                </a:solidFill>
                <a:latin typeface="微软雅黑" charset="0"/>
                <a:ea typeface="微软雅黑" charset="0"/>
              </a:rPr>
              <a:t>操作方式</a:t>
            </a:r>
            <a:endParaRPr lang="en-US" altLang="zh-CN" sz="1500" b="1" dirty="0">
              <a:solidFill>
                <a:srgbClr val="F8F8F8"/>
              </a:solidFill>
              <a:latin typeface="微软雅黑" charset="0"/>
              <a:ea typeface="微软雅黑" charset="0"/>
            </a:endParaRPr>
          </a:p>
          <a:p>
            <a:pPr algn="ctr"/>
            <a:r>
              <a:rPr lang="zh-CN" altLang="en-US" sz="1500" b="1" dirty="0">
                <a:solidFill>
                  <a:srgbClr val="F8F8F8"/>
                </a:solidFill>
                <a:latin typeface="微软雅黑" charset="0"/>
                <a:ea typeface="微软雅黑" charset="0"/>
              </a:rPr>
              <a:t>正确</a:t>
            </a:r>
          </a:p>
        </p:txBody>
      </p:sp>
      <p:sp>
        <p:nvSpPr>
          <p:cNvPr id="33" name="TextBox 11"/>
          <p:cNvSpPr txBox="1"/>
          <p:nvPr/>
        </p:nvSpPr>
        <p:spPr>
          <a:xfrm>
            <a:off x="6123772" y="2209294"/>
            <a:ext cx="1414889" cy="646331"/>
          </a:xfrm>
          <a:prstGeom prst="rect">
            <a:avLst/>
          </a:prstGeom>
          <a:noFill/>
        </p:spPr>
        <p:txBody>
          <a:bodyPr wrap="square" rtlCol="0">
            <a:spAutoFit/>
          </a:bodyPr>
          <a:lstStyle/>
          <a:p>
            <a:pPr>
              <a:lnSpc>
                <a:spcPct val="150000"/>
              </a:lnSpc>
            </a:pPr>
            <a:r>
              <a:rPr lang="zh-CN" altLang="en-US" sz="1200" dirty="0">
                <a:solidFill>
                  <a:srgbClr val="F8F8F8"/>
                </a:solidFill>
                <a:latin typeface="微软雅黑" charset="0"/>
                <a:ea typeface="微软雅黑" charset="0"/>
              </a:rPr>
              <a:t>这里输入您的文字这里输入您的文字</a:t>
            </a:r>
          </a:p>
        </p:txBody>
      </p:sp>
      <p:grpSp>
        <p:nvGrpSpPr>
          <p:cNvPr id="34" name="组合 33"/>
          <p:cNvGrpSpPr/>
          <p:nvPr/>
        </p:nvGrpSpPr>
        <p:grpSpPr>
          <a:xfrm>
            <a:off x="6576073" y="3204775"/>
            <a:ext cx="465440" cy="374177"/>
            <a:chOff x="976313" y="4519613"/>
            <a:chExt cx="485775" cy="390525"/>
          </a:xfrm>
          <a:solidFill>
            <a:srgbClr val="F8F8F8"/>
          </a:solidFill>
        </p:grpSpPr>
        <p:sp>
          <p:nvSpPr>
            <p:cNvPr id="35"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36"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grpSp>
      <p:sp>
        <p:nvSpPr>
          <p:cNvPr id="37" name="Freeform 6"/>
          <p:cNvSpPr/>
          <p:nvPr/>
        </p:nvSpPr>
        <p:spPr bwMode="auto">
          <a:xfrm>
            <a:off x="1550670" y="1451610"/>
            <a:ext cx="1672114" cy="278606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2"/>
          </a:solidFill>
          <a:ln>
            <a:noFill/>
          </a:ln>
        </p:spPr>
        <p:txBody>
          <a:bodyPr/>
          <a:lstStyle/>
          <a:p>
            <a:endParaRPr lang="zh-CN" altLang="en-US" sz="1350"/>
          </a:p>
        </p:txBody>
      </p:sp>
      <p:sp>
        <p:nvSpPr>
          <p:cNvPr id="38" name="TextBox 10"/>
          <p:cNvSpPr txBox="1"/>
          <p:nvPr/>
        </p:nvSpPr>
        <p:spPr>
          <a:xfrm>
            <a:off x="1916867" y="1742761"/>
            <a:ext cx="954107" cy="553998"/>
          </a:xfrm>
          <a:prstGeom prst="rect">
            <a:avLst/>
          </a:prstGeom>
          <a:noFill/>
        </p:spPr>
        <p:txBody>
          <a:bodyPr wrap="none" rtlCol="0">
            <a:spAutoFit/>
          </a:bodyPr>
          <a:lstStyle/>
          <a:p>
            <a:pPr algn="ctr"/>
            <a:r>
              <a:rPr lang="zh-CN" altLang="en-US" sz="1500" b="1">
                <a:solidFill>
                  <a:srgbClr val="F8F8F8"/>
                </a:solidFill>
                <a:latin typeface="微软雅黑" charset="0"/>
                <a:ea typeface="微软雅黑" charset="0"/>
              </a:rPr>
              <a:t>操作方式</a:t>
            </a:r>
            <a:endParaRPr lang="en-US" altLang="zh-CN" sz="1500" b="1" dirty="0">
              <a:solidFill>
                <a:srgbClr val="F8F8F8"/>
              </a:solidFill>
              <a:latin typeface="微软雅黑" charset="0"/>
              <a:ea typeface="微软雅黑" charset="0"/>
            </a:endParaRPr>
          </a:p>
          <a:p>
            <a:pPr algn="ctr"/>
            <a:r>
              <a:rPr lang="zh-CN" altLang="en-US" sz="1500" b="1" dirty="0">
                <a:solidFill>
                  <a:srgbClr val="F8F8F8"/>
                </a:solidFill>
                <a:latin typeface="微软雅黑" charset="0"/>
                <a:ea typeface="微软雅黑" charset="0"/>
              </a:rPr>
              <a:t>正确</a:t>
            </a:r>
          </a:p>
        </p:txBody>
      </p:sp>
      <p:sp>
        <p:nvSpPr>
          <p:cNvPr id="39" name="TextBox 11"/>
          <p:cNvSpPr txBox="1"/>
          <p:nvPr/>
        </p:nvSpPr>
        <p:spPr>
          <a:xfrm>
            <a:off x="1708458" y="2255014"/>
            <a:ext cx="1414889" cy="646331"/>
          </a:xfrm>
          <a:prstGeom prst="rect">
            <a:avLst/>
          </a:prstGeom>
          <a:noFill/>
        </p:spPr>
        <p:txBody>
          <a:bodyPr wrap="square" rtlCol="0">
            <a:spAutoFit/>
          </a:bodyPr>
          <a:lstStyle/>
          <a:p>
            <a:pPr>
              <a:lnSpc>
                <a:spcPct val="150000"/>
              </a:lnSpc>
            </a:pPr>
            <a:r>
              <a:rPr lang="zh-CN" altLang="en-US" sz="1200" dirty="0">
                <a:solidFill>
                  <a:srgbClr val="F8F8F8"/>
                </a:solidFill>
                <a:latin typeface="微软雅黑" charset="0"/>
                <a:ea typeface="微软雅黑" charset="0"/>
              </a:rPr>
              <a:t>这里输入您的文字这里输入您的文字</a:t>
            </a:r>
          </a:p>
        </p:txBody>
      </p:sp>
      <p:grpSp>
        <p:nvGrpSpPr>
          <p:cNvPr id="40" name="组合 39"/>
          <p:cNvGrpSpPr/>
          <p:nvPr/>
        </p:nvGrpSpPr>
        <p:grpSpPr>
          <a:xfrm>
            <a:off x="2160760" y="3204775"/>
            <a:ext cx="465440" cy="374177"/>
            <a:chOff x="976313" y="4519613"/>
            <a:chExt cx="485775" cy="390525"/>
          </a:xfrm>
          <a:solidFill>
            <a:srgbClr val="F8F8F8"/>
          </a:solidFill>
        </p:grpSpPr>
        <p:sp>
          <p:nvSpPr>
            <p:cNvPr id="41"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42"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grpSp>
      <p:sp>
        <p:nvSpPr>
          <p:cNvPr id="18"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467948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90"/>
                                          </p:val>
                                        </p:tav>
                                        <p:tav tm="100000">
                                          <p:val>
                                            <p:fltVal val="0"/>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 calcmode="lin" valueType="num">
                                      <p:cBhvr>
                                        <p:cTn id="38" dur="500" fill="hold"/>
                                        <p:tgtEl>
                                          <p:spTgt spid="34"/>
                                        </p:tgtEl>
                                        <p:attrNameLst>
                                          <p:attrName>style.rotation</p:attrName>
                                        </p:attrNameLst>
                                      </p:cBhvr>
                                      <p:tavLst>
                                        <p:tav tm="0">
                                          <p:val>
                                            <p:fltVal val="90"/>
                                          </p:val>
                                        </p:tav>
                                        <p:tav tm="100000">
                                          <p:val>
                                            <p:fltVal val="0"/>
                                          </p:val>
                                        </p:tav>
                                      </p:tavLst>
                                    </p:anim>
                                    <p:animEffect transition="in" filter="fade">
                                      <p:cBhvr>
                                        <p:cTn id="39" dur="500"/>
                                        <p:tgtEl>
                                          <p:spTgt spid="34"/>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 calcmode="lin" valueType="num">
                                      <p:cBhvr>
                                        <p:cTn id="44" dur="500" fill="hold"/>
                                        <p:tgtEl>
                                          <p:spTgt spid="32"/>
                                        </p:tgtEl>
                                        <p:attrNameLst>
                                          <p:attrName>style.rotation</p:attrName>
                                        </p:attrNameLst>
                                      </p:cBhvr>
                                      <p:tavLst>
                                        <p:tav tm="0">
                                          <p:val>
                                            <p:fltVal val="90"/>
                                          </p:val>
                                        </p:tav>
                                        <p:tav tm="100000">
                                          <p:val>
                                            <p:fltVal val="0"/>
                                          </p:val>
                                        </p:tav>
                                      </p:tavLst>
                                    </p:anim>
                                    <p:animEffect transition="in" filter="fade">
                                      <p:cBhvr>
                                        <p:cTn id="45" dur="500"/>
                                        <p:tgtEl>
                                          <p:spTgt spid="3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 calcmode="lin" valueType="num">
                                      <p:cBhvr>
                                        <p:cTn id="50" dur="500" fill="hold"/>
                                        <p:tgtEl>
                                          <p:spTgt spid="33"/>
                                        </p:tgtEl>
                                        <p:attrNameLst>
                                          <p:attrName>style.rotation</p:attrName>
                                        </p:attrNameLst>
                                      </p:cBhvr>
                                      <p:tavLst>
                                        <p:tav tm="0">
                                          <p:val>
                                            <p:fltVal val="90"/>
                                          </p:val>
                                        </p:tav>
                                        <p:tav tm="100000">
                                          <p:val>
                                            <p:fltVal val="0"/>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1000"/>
                            </p:stCondLst>
                            <p:childTnLst>
                              <p:par>
                                <p:cTn id="58" presetID="31"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 calcmode="lin" valueType="num">
                                      <p:cBhvr>
                                        <p:cTn id="62" dur="500" fill="hold"/>
                                        <p:tgtEl>
                                          <p:spTgt spid="40"/>
                                        </p:tgtEl>
                                        <p:attrNameLst>
                                          <p:attrName>style.rotation</p:attrName>
                                        </p:attrNameLst>
                                      </p:cBhvr>
                                      <p:tavLst>
                                        <p:tav tm="0">
                                          <p:val>
                                            <p:fltVal val="90"/>
                                          </p:val>
                                        </p:tav>
                                        <p:tav tm="100000">
                                          <p:val>
                                            <p:fltVal val="0"/>
                                          </p:val>
                                        </p:tav>
                                      </p:tavLst>
                                    </p:anim>
                                    <p:animEffect transition="in" filter="fade">
                                      <p:cBhvr>
                                        <p:cTn id="63" dur="500"/>
                                        <p:tgtEl>
                                          <p:spTgt spid="40"/>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 calcmode="lin" valueType="num">
                                      <p:cBhvr>
                                        <p:cTn id="68" dur="500" fill="hold"/>
                                        <p:tgtEl>
                                          <p:spTgt spid="38"/>
                                        </p:tgtEl>
                                        <p:attrNameLst>
                                          <p:attrName>style.rotation</p:attrName>
                                        </p:attrNameLst>
                                      </p:cBhvr>
                                      <p:tavLst>
                                        <p:tav tm="0">
                                          <p:val>
                                            <p:fltVal val="90"/>
                                          </p:val>
                                        </p:tav>
                                        <p:tav tm="100000">
                                          <p:val>
                                            <p:fltVal val="0"/>
                                          </p:val>
                                        </p:tav>
                                      </p:tavLst>
                                    </p:anim>
                                    <p:animEffect transition="in" filter="fade">
                                      <p:cBhvr>
                                        <p:cTn id="69" dur="500"/>
                                        <p:tgtEl>
                                          <p:spTgt spid="3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 calcmode="lin" valueType="num">
                                      <p:cBhvr>
                                        <p:cTn id="74" dur="500" fill="hold"/>
                                        <p:tgtEl>
                                          <p:spTgt spid="39"/>
                                        </p:tgtEl>
                                        <p:attrNameLst>
                                          <p:attrName>style.rotation</p:attrName>
                                        </p:attrNameLst>
                                      </p:cBhvr>
                                      <p:tavLst>
                                        <p:tav tm="0">
                                          <p:val>
                                            <p:fltVal val="90"/>
                                          </p:val>
                                        </p:tav>
                                        <p:tav tm="100000">
                                          <p:val>
                                            <p:fltVal val="0"/>
                                          </p:val>
                                        </p:tav>
                                      </p:tavLst>
                                    </p:anim>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bldLvl="0" animBg="1"/>
      <p:bldP spid="25" grpId="0" bldLvl="0" animBg="1"/>
      <p:bldP spid="32" grpId="0"/>
      <p:bldP spid="33" grpId="0"/>
      <p:bldP spid="37" grpId="0" bldLvl="0" animBg="1"/>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a:grpSpLocks/>
          </p:cNvGrpSpPr>
          <p:nvPr/>
        </p:nvGrpSpPr>
        <p:grpSpPr bwMode="auto">
          <a:xfrm>
            <a:off x="-108519" y="2506191"/>
            <a:ext cx="2967608" cy="506412"/>
            <a:chOff x="-1032447" y="0"/>
            <a:chExt cx="2967616" cy="506624"/>
          </a:xfrm>
          <a:solidFill>
            <a:schemeClr val="bg1">
              <a:lumMod val="65000"/>
            </a:schemeClr>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bg1">
              <a:lumMod val="65000"/>
            </a:schemeClr>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8" name="组合 36"/>
          <p:cNvGrpSpPr>
            <a:grpSpLocks/>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12" name="组合 40"/>
          <p:cNvGrpSpPr>
            <a:grpSpLocks/>
          </p:cNvGrpSpPr>
          <p:nvPr/>
        </p:nvGrpSpPr>
        <p:grpSpPr bwMode="auto">
          <a:xfrm>
            <a:off x="4565650" y="2506191"/>
            <a:ext cx="1936750" cy="506412"/>
            <a:chOff x="0" y="0"/>
            <a:chExt cx="1935168" cy="506624"/>
          </a:xfrm>
          <a:solidFill>
            <a:schemeClr val="bg1">
              <a:lumMod val="65000"/>
            </a:schemeClr>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bg1">
              <a:lumMod val="65000"/>
            </a:schemeClr>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bg1"/>
                </a:solidFill>
                <a:latin typeface="微软雅黑" pitchFamily="34" charset="-122"/>
                <a:ea typeface="微软雅黑" pitchFamily="34" charset="-122"/>
                <a:sym typeface="微软雅黑" pitchFamily="34" charset="-122"/>
              </a:rPr>
              <a:t>输入文本内容</a:t>
            </a:r>
            <a:endParaRPr lang="zh-CN" altLang="en-US" sz="1200" b="1" dirty="0">
              <a:solidFill>
                <a:schemeClr val="bg1"/>
              </a:solidFill>
              <a:latin typeface="微软雅黑" pitchFamily="34" charset="-122"/>
              <a:ea typeface="微软雅黑" pitchFamily="34" charset="-122"/>
              <a:sym typeface="微软雅黑" pitchFamily="34" charset="-122"/>
            </a:endParaRP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22" name="组合 53"/>
          <p:cNvGrpSpPr>
            <a:grpSpLocks/>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smtClean="0">
                <a:solidFill>
                  <a:schemeClr val="tx1">
                    <a:lumMod val="75000"/>
                    <a:lumOff val="25000"/>
                  </a:schemeClr>
                </a:solidFill>
                <a:latin typeface="微软雅黑" pitchFamily="34" charset="-122"/>
                <a:ea typeface="微软雅黑" pitchFamily="34" charset="-122"/>
                <a:sym typeface="微软雅黑" pitchFamily="34" charset="-122"/>
              </a:rPr>
              <a:t>添加标题内容</a:t>
            </a:r>
            <a:endPar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smtClean="0">
                <a:solidFill>
                  <a:schemeClr val="bg1"/>
                </a:solidFill>
                <a:latin typeface="微软雅黑" pitchFamily="34" charset="-122"/>
                <a:ea typeface="微软雅黑" pitchFamily="34" charset="-122"/>
                <a:sym typeface="微软雅黑" pitchFamily="34" charset="-122"/>
              </a:rPr>
              <a:t>添加标题</a:t>
            </a:r>
            <a:endParaRPr lang="zh-CN" altLang="en-US" sz="1600" b="1" dirty="0">
              <a:solidFill>
                <a:schemeClr val="bg1"/>
              </a:solidFill>
              <a:latin typeface="微软雅黑" pitchFamily="34" charset="-122"/>
              <a:ea typeface="微软雅黑" pitchFamily="34" charset="-122"/>
              <a:sym typeface="微软雅黑" pitchFamily="34" charset="-122"/>
            </a:endParaRP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Tree>
    <p:extLst>
      <p:ext uri="{BB962C8B-B14F-4D97-AF65-F5344CB8AC3E}">
        <p14:creationId xmlns:p14="http://schemas.microsoft.com/office/powerpoint/2010/main" val="1982790932"/>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p:cBhvr>
                                        <p:cTn id="14" dur="300"/>
                                        <p:tgtEl>
                                          <p:spTgt spid="4"/>
                                        </p:tgtEl>
                                      </p:cBhvr>
                                    </p:animEffect>
                                  </p:childTnLst>
                                </p:cTn>
                              </p:par>
                            </p:childTnLst>
                          </p:cTn>
                        </p:par>
                        <p:par>
                          <p:cTn id="15" fill="hold">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p:cBhvr>
                                        <p:cTn id="33" dur="600"/>
                                        <p:tgtEl>
                                          <p:spTgt spid="32"/>
                                        </p:tgtEl>
                                      </p:cBhvr>
                                    </p:animEffect>
                                    <p:anim calcmode="lin" valueType="num">
                                      <p:cBhvr>
                                        <p:cTn id="34" dur="600" fill="hold"/>
                                        <p:tgtEl>
                                          <p:spTgt spid="32"/>
                                        </p:tgtEl>
                                        <p:attrNameLst>
                                          <p:attrName>ppt_x</p:attrName>
                                        </p:attrNameLst>
                                      </p:cBhvr>
                                      <p:tavLst>
                                        <p:tav tm="0">
                                          <p:val>
                                            <p:strVal val="#ppt_x"/>
                                          </p:val>
                                        </p:tav>
                                        <p:tav tm="100000">
                                          <p:val>
                                            <p:strVal val="#ppt_x"/>
                                          </p:val>
                                        </p:tav>
                                      </p:tavLst>
                                    </p:anim>
                                    <p:anim calcmode="lin" valueType="num">
                                      <p:cBhvr>
                                        <p:cTn id="35" dur="6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300" fill="hold"/>
                                        <p:tgtEl>
                                          <p:spTgt spid="8"/>
                                        </p:tgtEl>
                                        <p:attrNameLst>
                                          <p:attrName>ppt_w</p:attrName>
                                        </p:attrNameLst>
                                      </p:cBhvr>
                                      <p:tavLst>
                                        <p:tav tm="0">
                                          <p:val>
                                            <p:fltVal val="0"/>
                                          </p:val>
                                        </p:tav>
                                        <p:tav tm="100000">
                                          <p:val>
                                            <p:strVal val="#ppt_w"/>
                                          </p:val>
                                        </p:tav>
                                      </p:tavLst>
                                    </p:anim>
                                    <p:anim calcmode="lin" valueType="num">
                                      <p:cBhvr>
                                        <p:cTn id="45" dur="300" fill="hold"/>
                                        <p:tgtEl>
                                          <p:spTgt spid="8"/>
                                        </p:tgtEl>
                                        <p:attrNameLst>
                                          <p:attrName>ppt_h</p:attrName>
                                        </p:attrNameLst>
                                      </p:cBhvr>
                                      <p:tavLst>
                                        <p:tav tm="0">
                                          <p:val>
                                            <p:fltVal val="0"/>
                                          </p:val>
                                        </p:tav>
                                        <p:tav tm="100000">
                                          <p:val>
                                            <p:strVal val="#ppt_h"/>
                                          </p:val>
                                        </p:tav>
                                      </p:tavLst>
                                    </p:anim>
                                    <p:animEffect>
                                      <p:cBhvr>
                                        <p:cTn id="46" dur="300"/>
                                        <p:tgtEl>
                                          <p:spTgt spid="8"/>
                                        </p:tgtEl>
                                      </p:cBhvr>
                                    </p:animEffect>
                                  </p:childTnLst>
                                </p:cTn>
                              </p:par>
                            </p:childTnLst>
                          </p:cTn>
                        </p:par>
                        <p:par>
                          <p:cTn id="47" fill="hold">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p:cBhvr>
                                        <p:cTn id="50" dur="600"/>
                                        <p:tgtEl>
                                          <p:spTgt spid="27"/>
                                        </p:tgtEl>
                                      </p:cBhvr>
                                    </p:animEffect>
                                    <p:anim calcmode="lin" valueType="num">
                                      <p:cBhvr>
                                        <p:cTn id="51" dur="600" fill="hold"/>
                                        <p:tgtEl>
                                          <p:spTgt spid="27"/>
                                        </p:tgtEl>
                                        <p:attrNameLst>
                                          <p:attrName>ppt_x</p:attrName>
                                        </p:attrNameLst>
                                      </p:cBhvr>
                                      <p:tavLst>
                                        <p:tav tm="0">
                                          <p:val>
                                            <p:strVal val="#ppt_x"/>
                                          </p:val>
                                        </p:tav>
                                        <p:tav tm="100000">
                                          <p:val>
                                            <p:strVal val="#ppt_x"/>
                                          </p:val>
                                        </p:tav>
                                      </p:tavLst>
                                    </p:anim>
                                    <p:anim calcmode="lin" valueType="num">
                                      <p:cBhvr>
                                        <p:cTn id="52" dur="6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p:cBhvr>
                                        <p:cTn id="55" dur="600"/>
                                        <p:tgtEl>
                                          <p:spTgt spid="26"/>
                                        </p:tgtEl>
                                      </p:cBhvr>
                                    </p:animEffect>
                                    <p:anim calcmode="lin" valueType="num">
                                      <p:cBhvr>
                                        <p:cTn id="56" dur="600" fill="hold"/>
                                        <p:tgtEl>
                                          <p:spTgt spid="26"/>
                                        </p:tgtEl>
                                        <p:attrNameLst>
                                          <p:attrName>ppt_x</p:attrName>
                                        </p:attrNameLst>
                                      </p:cBhvr>
                                      <p:tavLst>
                                        <p:tav tm="0">
                                          <p:val>
                                            <p:strVal val="#ppt_x"/>
                                          </p:val>
                                        </p:tav>
                                        <p:tav tm="100000">
                                          <p:val>
                                            <p:strVal val="#ppt_x"/>
                                          </p:val>
                                        </p:tav>
                                      </p:tavLst>
                                    </p:anim>
                                    <p:anim calcmode="lin" valueType="num">
                                      <p:cBhvr>
                                        <p:cTn id="57" dur="6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p:cBhvr>
                                        <p:cTn id="65" dur="600"/>
                                        <p:tgtEl>
                                          <p:spTgt spid="34"/>
                                        </p:tgtEl>
                                      </p:cBhvr>
                                    </p:animEffect>
                                    <p:anim calcmode="lin" valueType="num">
                                      <p:cBhvr>
                                        <p:cTn id="66" dur="600" fill="hold"/>
                                        <p:tgtEl>
                                          <p:spTgt spid="34"/>
                                        </p:tgtEl>
                                        <p:attrNameLst>
                                          <p:attrName>ppt_x</p:attrName>
                                        </p:attrNameLst>
                                      </p:cBhvr>
                                      <p:tavLst>
                                        <p:tav tm="0">
                                          <p:val>
                                            <p:strVal val="#ppt_x"/>
                                          </p:val>
                                        </p:tav>
                                        <p:tav tm="100000">
                                          <p:val>
                                            <p:strVal val="#ppt_x"/>
                                          </p:val>
                                        </p:tav>
                                      </p:tavLst>
                                    </p:anim>
                                    <p:anim calcmode="lin" valueType="num">
                                      <p:cBhvr>
                                        <p:cTn id="67" dur="6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300" fill="hold"/>
                                        <p:tgtEl>
                                          <p:spTgt spid="12"/>
                                        </p:tgtEl>
                                        <p:attrNameLst>
                                          <p:attrName>ppt_w</p:attrName>
                                        </p:attrNameLst>
                                      </p:cBhvr>
                                      <p:tavLst>
                                        <p:tav tm="0">
                                          <p:val>
                                            <p:fltVal val="0"/>
                                          </p:val>
                                        </p:tav>
                                        <p:tav tm="100000">
                                          <p:val>
                                            <p:strVal val="#ppt_w"/>
                                          </p:val>
                                        </p:tav>
                                      </p:tavLst>
                                    </p:anim>
                                    <p:anim calcmode="lin" valueType="num">
                                      <p:cBhvr>
                                        <p:cTn id="77" dur="300" fill="hold"/>
                                        <p:tgtEl>
                                          <p:spTgt spid="12"/>
                                        </p:tgtEl>
                                        <p:attrNameLst>
                                          <p:attrName>ppt_h</p:attrName>
                                        </p:attrNameLst>
                                      </p:cBhvr>
                                      <p:tavLst>
                                        <p:tav tm="0">
                                          <p:val>
                                            <p:fltVal val="0"/>
                                          </p:val>
                                        </p:tav>
                                        <p:tav tm="100000">
                                          <p:val>
                                            <p:strVal val="#ppt_h"/>
                                          </p:val>
                                        </p:tav>
                                      </p:tavLst>
                                    </p:anim>
                                    <p:animEffect>
                                      <p:cBhvr>
                                        <p:cTn id="78" dur="300"/>
                                        <p:tgtEl>
                                          <p:spTgt spid="12"/>
                                        </p:tgtEl>
                                      </p:cBhvr>
                                    </p:animEffect>
                                  </p:childTnLst>
                                </p:cTn>
                              </p:par>
                            </p:childTnLst>
                          </p:cTn>
                        </p:par>
                        <p:par>
                          <p:cTn id="79" fill="hold">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p:cBhvr>
                                        <p:cTn id="82" dur="600"/>
                                        <p:tgtEl>
                                          <p:spTgt spid="29"/>
                                        </p:tgtEl>
                                      </p:cBhvr>
                                    </p:animEffect>
                                    <p:anim calcmode="lin" valueType="num">
                                      <p:cBhvr>
                                        <p:cTn id="83" dur="600" fill="hold"/>
                                        <p:tgtEl>
                                          <p:spTgt spid="29"/>
                                        </p:tgtEl>
                                        <p:attrNameLst>
                                          <p:attrName>ppt_x</p:attrName>
                                        </p:attrNameLst>
                                      </p:cBhvr>
                                      <p:tavLst>
                                        <p:tav tm="0">
                                          <p:val>
                                            <p:strVal val="#ppt_x"/>
                                          </p:val>
                                        </p:tav>
                                        <p:tav tm="100000">
                                          <p:val>
                                            <p:strVal val="#ppt_x"/>
                                          </p:val>
                                        </p:tav>
                                      </p:tavLst>
                                    </p:anim>
                                    <p:anim calcmode="lin" valueType="num">
                                      <p:cBhvr>
                                        <p:cTn id="84" dur="6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p:cBhvr>
                                        <p:cTn id="87" dur="600"/>
                                        <p:tgtEl>
                                          <p:spTgt spid="28"/>
                                        </p:tgtEl>
                                      </p:cBhvr>
                                    </p:animEffect>
                                    <p:anim calcmode="lin" valueType="num">
                                      <p:cBhvr>
                                        <p:cTn id="88" dur="600" fill="hold"/>
                                        <p:tgtEl>
                                          <p:spTgt spid="28"/>
                                        </p:tgtEl>
                                        <p:attrNameLst>
                                          <p:attrName>ppt_x</p:attrName>
                                        </p:attrNameLst>
                                      </p:cBhvr>
                                      <p:tavLst>
                                        <p:tav tm="0">
                                          <p:val>
                                            <p:strVal val="#ppt_x"/>
                                          </p:val>
                                        </p:tav>
                                        <p:tav tm="100000">
                                          <p:val>
                                            <p:strVal val="#ppt_x"/>
                                          </p:val>
                                        </p:tav>
                                      </p:tavLst>
                                    </p:anim>
                                    <p:anim calcmode="lin" valueType="num">
                                      <p:cBhvr>
                                        <p:cTn id="89" dur="600" fill="hold"/>
                                        <p:tgtEl>
                                          <p:spTgt spid="2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p:cBhvr>
                                        <p:cTn id="97" dur="600"/>
                                        <p:tgtEl>
                                          <p:spTgt spid="33"/>
                                        </p:tgtEl>
                                      </p:cBhvr>
                                    </p:animEffect>
                                    <p:anim calcmode="lin" valueType="num">
                                      <p:cBhvr>
                                        <p:cTn id="98" dur="600" fill="hold"/>
                                        <p:tgtEl>
                                          <p:spTgt spid="33"/>
                                        </p:tgtEl>
                                        <p:attrNameLst>
                                          <p:attrName>ppt_x</p:attrName>
                                        </p:attrNameLst>
                                      </p:cBhvr>
                                      <p:tavLst>
                                        <p:tav tm="0">
                                          <p:val>
                                            <p:strVal val="#ppt_x"/>
                                          </p:val>
                                        </p:tav>
                                        <p:tav tm="100000">
                                          <p:val>
                                            <p:strVal val="#ppt_x"/>
                                          </p:val>
                                        </p:tav>
                                      </p:tavLst>
                                    </p:anim>
                                    <p:anim calcmode="lin" valueType="num">
                                      <p:cBhvr>
                                        <p:cTn id="99" dur="600" fill="hold"/>
                                        <p:tgtEl>
                                          <p:spTgt spid="33"/>
                                        </p:tgtEl>
                                        <p:attrNameLst>
                                          <p:attrName>ppt_y</p:attrName>
                                        </p:attrNameLst>
                                      </p:cBhvr>
                                      <p:tavLst>
                                        <p:tav tm="0">
                                          <p:val>
                                            <p:strVal val="#ppt_y-.1"/>
                                          </p:val>
                                        </p:tav>
                                        <p:tav tm="100000">
                                          <p:val>
                                            <p:strVal val="#ppt_y"/>
                                          </p:val>
                                        </p:tav>
                                      </p:tavLst>
                                    </p:anim>
                                  </p:childTnLst>
                                </p:cTn>
                              </p:par>
                            </p:childTnLst>
                          </p:cTn>
                        </p:par>
                        <p:par>
                          <p:cTn id="100" fill="hold">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300" fill="hold"/>
                                        <p:tgtEl>
                                          <p:spTgt spid="25"/>
                                        </p:tgtEl>
                                        <p:attrNameLst>
                                          <p:attrName>ppt_w</p:attrName>
                                        </p:attrNameLst>
                                      </p:cBhvr>
                                      <p:tavLst>
                                        <p:tav tm="0">
                                          <p:val>
                                            <p:fltVal val="0"/>
                                          </p:val>
                                        </p:tav>
                                        <p:tav tm="100000">
                                          <p:val>
                                            <p:strVal val="#ppt_w"/>
                                          </p:val>
                                        </p:tav>
                                      </p:tavLst>
                                    </p:anim>
                                    <p:anim calcmode="lin" valueType="num">
                                      <p:cBhvr>
                                        <p:cTn id="104" dur="300" fill="hold"/>
                                        <p:tgtEl>
                                          <p:spTgt spid="25"/>
                                        </p:tgtEl>
                                        <p:attrNameLst>
                                          <p:attrName>ppt_h</p:attrName>
                                        </p:attrNameLst>
                                      </p:cBhvr>
                                      <p:tavLst>
                                        <p:tav tm="0">
                                          <p:val>
                                            <p:fltVal val="0"/>
                                          </p:val>
                                        </p:tav>
                                        <p:tav tm="100000">
                                          <p:val>
                                            <p:strVal val="#ppt_h"/>
                                          </p:val>
                                        </p:tav>
                                      </p:tavLst>
                                    </p:anim>
                                    <p:animEffect>
                                      <p:cBhvr>
                                        <p:cTn id="105" dur="300"/>
                                        <p:tgtEl>
                                          <p:spTgt spid="25"/>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300" fill="hold"/>
                                        <p:tgtEl>
                                          <p:spTgt spid="22"/>
                                        </p:tgtEl>
                                        <p:attrNameLst>
                                          <p:attrName>ppt_w</p:attrName>
                                        </p:attrNameLst>
                                      </p:cBhvr>
                                      <p:tavLst>
                                        <p:tav tm="0">
                                          <p:val>
                                            <p:fltVal val="0"/>
                                          </p:val>
                                        </p:tav>
                                        <p:tav tm="100000">
                                          <p:val>
                                            <p:strVal val="#ppt_w"/>
                                          </p:val>
                                        </p:tav>
                                      </p:tavLst>
                                    </p:anim>
                                    <p:anim calcmode="lin" valueType="num">
                                      <p:cBhvr>
                                        <p:cTn id="109" dur="300" fill="hold"/>
                                        <p:tgtEl>
                                          <p:spTgt spid="22"/>
                                        </p:tgtEl>
                                        <p:attrNameLst>
                                          <p:attrName>ppt_h</p:attrName>
                                        </p:attrNameLst>
                                      </p:cBhvr>
                                      <p:tavLst>
                                        <p:tav tm="0">
                                          <p:val>
                                            <p:fltVal val="0"/>
                                          </p:val>
                                        </p:tav>
                                        <p:tav tm="100000">
                                          <p:val>
                                            <p:strVal val="#ppt_h"/>
                                          </p:val>
                                        </p:tav>
                                      </p:tavLst>
                                    </p:anim>
                                    <p:animEffect>
                                      <p:cBhvr>
                                        <p:cTn id="110" dur="300"/>
                                        <p:tgtEl>
                                          <p:spTgt spid="22"/>
                                        </p:tgtEl>
                                      </p:cBhvr>
                                    </p:animEffect>
                                  </p:childTnLst>
                                </p:cTn>
                              </p:par>
                            </p:childTnLst>
                          </p:cTn>
                        </p:par>
                        <p:par>
                          <p:cTn id="111" fill="hold">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p:cBhvr>
                                        <p:cTn id="114" dur="600"/>
                                        <p:tgtEl>
                                          <p:spTgt spid="31"/>
                                        </p:tgtEl>
                                      </p:cBhvr>
                                    </p:animEffect>
                                    <p:anim calcmode="lin" valueType="num">
                                      <p:cBhvr>
                                        <p:cTn id="115" dur="600" fill="hold"/>
                                        <p:tgtEl>
                                          <p:spTgt spid="31"/>
                                        </p:tgtEl>
                                        <p:attrNameLst>
                                          <p:attrName>ppt_x</p:attrName>
                                        </p:attrNameLst>
                                      </p:cBhvr>
                                      <p:tavLst>
                                        <p:tav tm="0">
                                          <p:val>
                                            <p:strVal val="#ppt_x"/>
                                          </p:val>
                                        </p:tav>
                                        <p:tav tm="100000">
                                          <p:val>
                                            <p:strVal val="#ppt_x"/>
                                          </p:val>
                                        </p:tav>
                                      </p:tavLst>
                                    </p:anim>
                                    <p:anim calcmode="lin" valueType="num">
                                      <p:cBhvr>
                                        <p:cTn id="116" dur="600" fill="hold"/>
                                        <p:tgtEl>
                                          <p:spTgt spid="3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p:cBhvr>
                                        <p:cTn id="119" dur="600"/>
                                        <p:tgtEl>
                                          <p:spTgt spid="30"/>
                                        </p:tgtEl>
                                      </p:cBhvr>
                                    </p:animEffect>
                                    <p:anim calcmode="lin" valueType="num">
                                      <p:cBhvr>
                                        <p:cTn id="120" dur="600" fill="hold"/>
                                        <p:tgtEl>
                                          <p:spTgt spid="30"/>
                                        </p:tgtEl>
                                        <p:attrNameLst>
                                          <p:attrName>ppt_x</p:attrName>
                                        </p:attrNameLst>
                                      </p:cBhvr>
                                      <p:tavLst>
                                        <p:tav tm="0">
                                          <p:val>
                                            <p:strVal val="#ppt_x"/>
                                          </p:val>
                                        </p:tav>
                                        <p:tav tm="100000">
                                          <p:val>
                                            <p:strVal val="#ppt_x"/>
                                          </p:val>
                                        </p:tav>
                                      </p:tavLst>
                                    </p:anim>
                                    <p:anim calcmode="lin" valueType="num">
                                      <p:cBhvr>
                                        <p:cTn id="121" dur="6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p:cBhvr>
                                        <p:cTn id="129" dur="600"/>
                                        <p:tgtEl>
                                          <p:spTgt spid="35"/>
                                        </p:tgtEl>
                                      </p:cBhvr>
                                    </p:animEffect>
                                    <p:anim calcmode="lin" valueType="num">
                                      <p:cBhvr>
                                        <p:cTn id="130" dur="600" fill="hold"/>
                                        <p:tgtEl>
                                          <p:spTgt spid="35"/>
                                        </p:tgtEl>
                                        <p:attrNameLst>
                                          <p:attrName>ppt_x</p:attrName>
                                        </p:attrNameLst>
                                      </p:cBhvr>
                                      <p:tavLst>
                                        <p:tav tm="0">
                                          <p:val>
                                            <p:strVal val="#ppt_x"/>
                                          </p:val>
                                        </p:tav>
                                        <p:tav tm="100000">
                                          <p:val>
                                            <p:strVal val="#ppt_x"/>
                                          </p:val>
                                        </p:tav>
                                      </p:tavLst>
                                    </p:anim>
                                    <p:anim calcmode="lin" valueType="num">
                                      <p:cBhvr>
                                        <p:cTn id="131"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a:spLocks/>
          </p:cNvSpPr>
          <p:nvPr/>
        </p:nvSpPr>
        <p:spPr bwMode="gray">
          <a:xfrm flipV="1">
            <a:off x="1890274" y="2625728"/>
            <a:ext cx="1206386" cy="140658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457">
              <a:defRPr/>
            </a:pPr>
            <a:endParaRPr lang="zh-CN" altLang="en-US" sz="1349">
              <a:solidFill>
                <a:sysClr val="windowText" lastClr="000000"/>
              </a:solidFill>
              <a:latin typeface="Calibri"/>
              <a:ea typeface="宋体"/>
            </a:endParaRPr>
          </a:p>
        </p:txBody>
      </p:sp>
      <p:sp>
        <p:nvSpPr>
          <p:cNvPr id="212" name="箭头2"/>
          <p:cNvSpPr>
            <a:spLocks/>
          </p:cNvSpPr>
          <p:nvPr/>
        </p:nvSpPr>
        <p:spPr bwMode="gray">
          <a:xfrm rot="16200000">
            <a:off x="2208344" y="2107498"/>
            <a:ext cx="358192" cy="1433957"/>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457">
              <a:defRPr/>
            </a:pPr>
            <a:endParaRPr lang="zh-CN" altLang="en-US" sz="1349">
              <a:solidFill>
                <a:sysClr val="windowText" lastClr="000000"/>
              </a:solidFill>
              <a:latin typeface="Calibri"/>
              <a:ea typeface="宋体"/>
            </a:endParaRPr>
          </a:p>
        </p:txBody>
      </p:sp>
      <p:sp>
        <p:nvSpPr>
          <p:cNvPr id="213" name="箭头1"/>
          <p:cNvSpPr>
            <a:spLocks/>
          </p:cNvSpPr>
          <p:nvPr/>
        </p:nvSpPr>
        <p:spPr bwMode="gray">
          <a:xfrm>
            <a:off x="1882516" y="1543009"/>
            <a:ext cx="1206386" cy="140658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457">
              <a:defRPr/>
            </a:pPr>
            <a:endParaRPr lang="zh-CN" altLang="en-US" sz="1349">
              <a:solidFill>
                <a:sysClr val="windowText" lastClr="000000"/>
              </a:solidFill>
              <a:latin typeface="Calibri"/>
              <a:ea typeface="宋体"/>
            </a:endParaRPr>
          </a:p>
        </p:txBody>
      </p:sp>
      <p:sp>
        <p:nvSpPr>
          <p:cNvPr id="214" name="文本1"/>
          <p:cNvSpPr>
            <a:spLocks noChangeArrowheads="1"/>
          </p:cNvSpPr>
          <p:nvPr/>
        </p:nvSpPr>
        <p:spPr bwMode="gray">
          <a:xfrm>
            <a:off x="5165637" y="1276280"/>
            <a:ext cx="2534581" cy="866249"/>
          </a:xfrm>
          <a:prstGeom prst="roundRect">
            <a:avLst>
              <a:gd name="adj" fmla="val 11505"/>
            </a:avLst>
          </a:prstGeom>
          <a:solidFill>
            <a:schemeClr val="bg1">
              <a:lumMod val="85000"/>
            </a:schemeClr>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199" dirty="0">
                <a:solidFill>
                  <a:srgbClr val="4D4D4D"/>
                </a:solidFill>
                <a:latin typeface="微软雅黑" pitchFamily="34" charset="-122"/>
                <a:ea typeface="微软雅黑" pitchFamily="34" charset="-122"/>
              </a:rPr>
              <a:t>    点击添加文字，点击添加文字</a:t>
            </a:r>
            <a:endParaRPr lang="zh-CN" altLang="zh-CN" sz="1199" dirty="0">
              <a:solidFill>
                <a:srgbClr val="4D4D4D"/>
              </a:solidFill>
              <a:latin typeface="微软雅黑" pitchFamily="34" charset="-122"/>
              <a:ea typeface="微软雅黑" pitchFamily="34" charset="-122"/>
            </a:endParaRPr>
          </a:p>
        </p:txBody>
      </p:sp>
      <p:sp>
        <p:nvSpPr>
          <p:cNvPr id="215" name="标题1"/>
          <p:cNvSpPr>
            <a:spLocks noChangeArrowheads="1"/>
          </p:cNvSpPr>
          <p:nvPr/>
        </p:nvSpPr>
        <p:spPr bwMode="gray">
          <a:xfrm>
            <a:off x="3172248" y="1276280"/>
            <a:ext cx="1993390" cy="866249"/>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349" b="1" dirty="0">
                <a:solidFill>
                  <a:sysClr val="window" lastClr="FFFFFF">
                    <a:lumMod val="95000"/>
                  </a:sysClr>
                </a:solidFill>
                <a:latin typeface="微软雅黑" pitchFamily="34" charset="-122"/>
                <a:ea typeface="微软雅黑" pitchFamily="34" charset="-122"/>
              </a:rPr>
              <a:t>        点击添加文本</a:t>
            </a:r>
            <a:endParaRPr lang="zh-CN" altLang="zh-CN" sz="1349" b="1" dirty="0">
              <a:solidFill>
                <a:sysClr val="window" lastClr="FFFFFF">
                  <a:lumMod val="95000"/>
                </a:sysClr>
              </a:solidFill>
              <a:latin typeface="微软雅黑" pitchFamily="34" charset="-122"/>
              <a:ea typeface="微软雅黑" pitchFamily="34" charset="-122"/>
            </a:endParaRPr>
          </a:p>
        </p:txBody>
      </p:sp>
      <p:sp>
        <p:nvSpPr>
          <p:cNvPr id="216" name="文本2"/>
          <p:cNvSpPr>
            <a:spLocks noChangeArrowheads="1"/>
          </p:cNvSpPr>
          <p:nvPr/>
        </p:nvSpPr>
        <p:spPr bwMode="gray">
          <a:xfrm>
            <a:off x="5165637" y="2353235"/>
            <a:ext cx="2534581" cy="866249"/>
          </a:xfrm>
          <a:prstGeom prst="roundRect">
            <a:avLst>
              <a:gd name="adj" fmla="val 11505"/>
            </a:avLst>
          </a:prstGeom>
          <a:solidFill>
            <a:schemeClr val="bg1">
              <a:lumMod val="85000"/>
            </a:schemeClr>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199" dirty="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199" dirty="0">
                <a:solidFill>
                  <a:srgbClr val="4D4D4D"/>
                </a:solidFill>
                <a:latin typeface="微软雅黑" pitchFamily="34" charset="-122"/>
                <a:ea typeface="微软雅黑" pitchFamily="34" charset="-122"/>
              </a:rPr>
              <a:t>    </a:t>
            </a:r>
            <a:r>
              <a:rPr lang="zh-CN" altLang="en-US" sz="1199" dirty="0">
                <a:solidFill>
                  <a:srgbClr val="4D4D4D"/>
                </a:solidFill>
                <a:latin typeface="微软雅黑" pitchFamily="34" charset="-122"/>
                <a:ea typeface="微软雅黑" pitchFamily="34" charset="-122"/>
              </a:rPr>
              <a:t>点击添加文字，点击添加文字</a:t>
            </a:r>
            <a:endParaRPr lang="zh-CN" altLang="zh-CN" sz="1199"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lang="zh-CN" altLang="zh-CN" sz="1199" dirty="0">
              <a:solidFill>
                <a:srgbClr val="4D4D4D"/>
              </a:solidFill>
              <a:latin typeface="微软雅黑" pitchFamily="34" charset="-122"/>
              <a:ea typeface="微软雅黑" pitchFamily="34" charset="-122"/>
            </a:endParaRPr>
          </a:p>
        </p:txBody>
      </p:sp>
      <p:sp>
        <p:nvSpPr>
          <p:cNvPr id="217" name="标题2"/>
          <p:cNvSpPr>
            <a:spLocks noChangeArrowheads="1"/>
          </p:cNvSpPr>
          <p:nvPr/>
        </p:nvSpPr>
        <p:spPr bwMode="gray">
          <a:xfrm>
            <a:off x="3181768" y="2353235"/>
            <a:ext cx="1983869" cy="866249"/>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349" b="1" dirty="0">
                <a:solidFill>
                  <a:sysClr val="window" lastClr="FFFFFF">
                    <a:lumMod val="95000"/>
                  </a:sysClr>
                </a:solidFill>
                <a:latin typeface="微软雅黑" pitchFamily="34" charset="-122"/>
                <a:ea typeface="微软雅黑" pitchFamily="34" charset="-122"/>
              </a:rPr>
              <a:t>点击添加文本</a:t>
            </a:r>
            <a:endParaRPr lang="zh-CN" altLang="zh-CN" sz="1349" b="1" dirty="0">
              <a:solidFill>
                <a:sysClr val="window" lastClr="FFFFFF">
                  <a:lumMod val="95000"/>
                </a:sysClr>
              </a:solidFill>
              <a:latin typeface="微软雅黑" pitchFamily="34" charset="-122"/>
              <a:ea typeface="微软雅黑" pitchFamily="34" charset="-122"/>
            </a:endParaRPr>
          </a:p>
        </p:txBody>
      </p:sp>
      <p:sp>
        <p:nvSpPr>
          <p:cNvPr id="218" name="文本3"/>
          <p:cNvSpPr>
            <a:spLocks noChangeArrowheads="1"/>
          </p:cNvSpPr>
          <p:nvPr/>
        </p:nvSpPr>
        <p:spPr bwMode="ltGray">
          <a:xfrm>
            <a:off x="5165637" y="3440714"/>
            <a:ext cx="2536961" cy="858329"/>
          </a:xfrm>
          <a:prstGeom prst="roundRect">
            <a:avLst>
              <a:gd name="adj" fmla="val 11505"/>
            </a:avLst>
          </a:prstGeom>
          <a:solidFill>
            <a:schemeClr val="bg1">
              <a:lumMod val="85000"/>
            </a:schemeClr>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199" dirty="0">
                <a:solidFill>
                  <a:srgbClr val="4D4D4D"/>
                </a:solidFill>
                <a:latin typeface="微软雅黑" pitchFamily="34" charset="-122"/>
                <a:ea typeface="微软雅黑" pitchFamily="34" charset="-122"/>
              </a:rPr>
              <a:t>    点击添加文字，点击添加文字</a:t>
            </a:r>
            <a:endParaRPr lang="zh-CN" altLang="zh-CN" sz="1199" dirty="0">
              <a:solidFill>
                <a:srgbClr val="4D4D4D"/>
              </a:solidFill>
              <a:latin typeface="微软雅黑" pitchFamily="34" charset="-122"/>
              <a:ea typeface="微软雅黑" pitchFamily="34" charset="-122"/>
            </a:endParaRPr>
          </a:p>
        </p:txBody>
      </p:sp>
      <p:sp>
        <p:nvSpPr>
          <p:cNvPr id="219" name="标题3"/>
          <p:cNvSpPr>
            <a:spLocks noChangeArrowheads="1"/>
          </p:cNvSpPr>
          <p:nvPr/>
        </p:nvSpPr>
        <p:spPr bwMode="gray">
          <a:xfrm>
            <a:off x="3167488" y="3433573"/>
            <a:ext cx="1998149" cy="865469"/>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349" b="1" dirty="0">
                <a:solidFill>
                  <a:sysClr val="window" lastClr="FFFFFF">
                    <a:lumMod val="95000"/>
                  </a:sysClr>
                </a:solidFill>
                <a:latin typeface="微软雅黑" pitchFamily="34" charset="-122"/>
                <a:ea typeface="微软雅黑" pitchFamily="34" charset="-122"/>
              </a:rPr>
              <a:t>点击添加文本</a:t>
            </a:r>
            <a:endParaRPr lang="zh-CN" altLang="zh-CN" sz="1349" b="1" dirty="0">
              <a:solidFill>
                <a:sysClr val="window" lastClr="FFFFFF">
                  <a:lumMod val="95000"/>
                </a:sysClr>
              </a:solidFill>
              <a:latin typeface="微软雅黑" pitchFamily="34" charset="-122"/>
              <a:ea typeface="微软雅黑" pitchFamily="34" charset="-122"/>
            </a:endParaRPr>
          </a:p>
        </p:txBody>
      </p:sp>
      <p:sp>
        <p:nvSpPr>
          <p:cNvPr id="220" name="Oval 19"/>
          <p:cNvSpPr>
            <a:spLocks noChangeArrowheads="1"/>
          </p:cNvSpPr>
          <p:nvPr/>
        </p:nvSpPr>
        <p:spPr bwMode="auto">
          <a:xfrm>
            <a:off x="1495261" y="2248002"/>
            <a:ext cx="1079438" cy="1079438"/>
          </a:xfrm>
          <a:prstGeom prst="roundRect">
            <a:avLst/>
          </a:prstGeom>
          <a:solidFill>
            <a:schemeClr val="accent1"/>
          </a:solidFill>
          <a:ln w="3175" cap="flat" cmpd="sng" algn="ctr">
            <a:noFill/>
            <a:prstDash val="solid"/>
          </a:ln>
          <a:effectLst/>
        </p:spPr>
        <p:txBody>
          <a:bodyPr lIns="94451" rIns="94451" bIns="134930" anchor="ctr"/>
          <a:lstStyle/>
          <a:p>
            <a:pPr algn="ctr">
              <a:lnSpc>
                <a:spcPct val="120000"/>
              </a:lnSpc>
            </a:pPr>
            <a:r>
              <a:rPr lang="zh-CN" altLang="en-US" sz="1499" b="1" kern="0" dirty="0">
                <a:solidFill>
                  <a:srgbClr val="F9F9F9"/>
                </a:solidFill>
                <a:latin typeface="微软雅黑" pitchFamily="34" charset="-122"/>
                <a:ea typeface="微软雅黑" pitchFamily="34" charset="-122"/>
              </a:rPr>
              <a:t>添加内容</a:t>
            </a:r>
          </a:p>
        </p:txBody>
      </p:sp>
      <p:sp>
        <p:nvSpPr>
          <p:cNvPr id="13"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942762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heel(1)">
                                      <p:cBhvr>
                                        <p:cTn id="7" dur="500"/>
                                        <p:tgtEl>
                                          <p:spTgt spid="2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wipe(left)">
                                      <p:cBhvr>
                                        <p:cTn id="11" dur="500"/>
                                        <p:tgtEl>
                                          <p:spTgt spid="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wipe(left)">
                                      <p:cBhvr>
                                        <p:cTn id="15" dur="500"/>
                                        <p:tgtEl>
                                          <p:spTgt spid="2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wipe(left)">
                                      <p:cBhvr>
                                        <p:cTn id="19" dur="500"/>
                                        <p:tgtEl>
                                          <p:spTgt spid="2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wipe(left)">
                                      <p:cBhvr>
                                        <p:cTn id="22" dur="500"/>
                                        <p:tgtEl>
                                          <p:spTgt spid="21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wipe(left)">
                                      <p:cBhvr>
                                        <p:cTn id="26" dur="500"/>
                                        <p:tgtEl>
                                          <p:spTgt spid="21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16"/>
                                        </p:tgtEl>
                                        <p:attrNameLst>
                                          <p:attrName>style.visibility</p:attrName>
                                        </p:attrNameLst>
                                      </p:cBhvr>
                                      <p:to>
                                        <p:strVal val="visible"/>
                                      </p:to>
                                    </p:set>
                                    <p:animEffect transition="in" filter="wipe(left)">
                                      <p:cBhvr>
                                        <p:cTn id="30" dur="500"/>
                                        <p:tgtEl>
                                          <p:spTgt spid="2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1"/>
                                        </p:tgtEl>
                                        <p:attrNameLst>
                                          <p:attrName>style.visibility</p:attrName>
                                        </p:attrNameLst>
                                      </p:cBhvr>
                                      <p:to>
                                        <p:strVal val="visible"/>
                                      </p:to>
                                    </p:set>
                                    <p:animEffect transition="in" filter="wipe(left)">
                                      <p:cBhvr>
                                        <p:cTn id="33" dur="500"/>
                                        <p:tgtEl>
                                          <p:spTgt spid="21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9"/>
                                        </p:tgtEl>
                                        <p:attrNameLst>
                                          <p:attrName>style.visibility</p:attrName>
                                        </p:attrNameLst>
                                      </p:cBhvr>
                                      <p:to>
                                        <p:strVal val="visible"/>
                                      </p:to>
                                    </p:set>
                                    <p:animEffect transition="in" filter="wipe(left)">
                                      <p:cBhvr>
                                        <p:cTn id="37" dur="500"/>
                                        <p:tgtEl>
                                          <p:spTgt spid="21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wipe(left)">
                                      <p:cBhvr>
                                        <p:cTn id="41"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AutoShape 3"/>
          <p:cNvSpPr>
            <a:spLocks noChangeArrowheads="1"/>
          </p:cNvSpPr>
          <p:nvPr/>
        </p:nvSpPr>
        <p:spPr bwMode="auto">
          <a:xfrm rot="5400000">
            <a:off x="1831385" y="980727"/>
            <a:ext cx="1691681" cy="2344549"/>
          </a:xfrm>
          <a:prstGeom prst="upArrowCallout">
            <a:avLst>
              <a:gd name="adj1" fmla="val 33824"/>
              <a:gd name="adj2" fmla="val 25000"/>
              <a:gd name="adj3" fmla="val 20477"/>
              <a:gd name="adj4" fmla="val 86269"/>
            </a:avLst>
          </a:prstGeom>
          <a:solidFill>
            <a:schemeClr val="accent2"/>
          </a:solidFill>
          <a:ln>
            <a:noFill/>
          </a:ln>
          <a:effectLst/>
          <a:extLst/>
        </p:spPr>
        <p:txBody>
          <a:bodyPr vert="vert270" wrap="square" lIns="60086" tIns="192274" rIns="61047" bIns="192274" anchor="ctr">
            <a:normAutofit/>
          </a:bodyPr>
          <a:lstStyle/>
          <a:p>
            <a:pPr>
              <a:lnSpc>
                <a:spcPct val="150000"/>
              </a:lnSpc>
            </a:pPr>
            <a:r>
              <a:rPr lang="zh-CN" altLang="en-US" sz="975">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zh-CN" altLang="en-US" sz="975" dirty="0">
              <a:solidFill>
                <a:schemeClr val="bg1"/>
              </a:solidFill>
              <a:latin typeface="微软雅黑" pitchFamily="34" charset="-122"/>
              <a:ea typeface="微软雅黑" pitchFamily="34" charset="-122"/>
            </a:endParaRPr>
          </a:p>
        </p:txBody>
      </p:sp>
      <p:sp>
        <p:nvSpPr>
          <p:cNvPr id="77" name="AutoShape 5"/>
          <p:cNvSpPr>
            <a:spLocks noChangeArrowheads="1"/>
          </p:cNvSpPr>
          <p:nvPr/>
        </p:nvSpPr>
        <p:spPr bwMode="auto">
          <a:xfrm rot="16200000">
            <a:off x="5832565" y="974229"/>
            <a:ext cx="1691681" cy="2357542"/>
          </a:xfrm>
          <a:prstGeom prst="upArrowCallout">
            <a:avLst>
              <a:gd name="adj1" fmla="val 33824"/>
              <a:gd name="adj2" fmla="val 25000"/>
              <a:gd name="adj3" fmla="val 20591"/>
              <a:gd name="adj4" fmla="val 86269"/>
            </a:avLst>
          </a:prstGeom>
          <a:solidFill>
            <a:schemeClr val="accent2"/>
          </a:solidFill>
          <a:ln>
            <a:noFill/>
          </a:ln>
          <a:effectLst/>
          <a:extLst/>
        </p:spPr>
        <p:txBody>
          <a:bodyPr vert="vert" wrap="square" lIns="60086" tIns="192274" rIns="61047" bIns="192274" anchor="ctr">
            <a:normAutofit/>
          </a:bodyPr>
          <a:lstStyle/>
          <a:p>
            <a:pPr>
              <a:lnSpc>
                <a:spcPct val="150000"/>
              </a:lnSpc>
              <a:defRPr/>
            </a:pPr>
            <a:r>
              <a:rPr lang="zh-CN" altLang="en-US" sz="975">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zh-CN" altLang="en-US" sz="975" kern="0">
              <a:solidFill>
                <a:sysClr val="windowText" lastClr="000000"/>
              </a:solidFill>
              <a:latin typeface="微软雅黑" pitchFamily="34" charset="-122"/>
              <a:ea typeface="微软雅黑" pitchFamily="34" charset="-122"/>
            </a:endParaRPr>
          </a:p>
        </p:txBody>
      </p:sp>
      <p:sp>
        <p:nvSpPr>
          <p:cNvPr id="78" name="Rectangle 7"/>
          <p:cNvSpPr>
            <a:spLocks noChangeArrowheads="1"/>
          </p:cNvSpPr>
          <p:nvPr/>
        </p:nvSpPr>
        <p:spPr bwMode="auto">
          <a:xfrm>
            <a:off x="1512170" y="3353550"/>
            <a:ext cx="6345007" cy="445306"/>
          </a:xfrm>
          <a:prstGeom prst="rect">
            <a:avLst/>
          </a:prstGeom>
          <a:solidFill>
            <a:schemeClr val="bg1"/>
          </a:solidFill>
          <a:ln w="3175" cmpd="sng">
            <a:noFill/>
            <a:miter lim="800000"/>
            <a:headEnd/>
            <a:tailEnd/>
          </a:ln>
          <a:effectLst/>
          <a:extLst/>
        </p:spPr>
        <p:txBody>
          <a:bodyPr wrap="none" lIns="61047" tIns="30523" rIns="61047" bIns="30523" anchor="ctr"/>
          <a:lstStyle/>
          <a:p>
            <a:pPr lvl="0" algn="ctr">
              <a:defRPr/>
            </a:pPr>
            <a:r>
              <a:rPr lang="zh-CN" altLang="en-US" sz="105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050" kern="0" dirty="0">
              <a:solidFill>
                <a:schemeClr val="tx1">
                  <a:lumMod val="85000"/>
                  <a:lumOff val="15000"/>
                </a:schemeClr>
              </a:solidFill>
              <a:latin typeface="微软雅黑" pitchFamily="34" charset="-122"/>
              <a:ea typeface="微软雅黑" pitchFamily="34" charset="-122"/>
            </a:endParaRPr>
          </a:p>
        </p:txBody>
      </p:sp>
      <p:sp>
        <p:nvSpPr>
          <p:cNvPr id="79" name="Rectangle 7"/>
          <p:cNvSpPr>
            <a:spLocks noChangeArrowheads="1"/>
          </p:cNvSpPr>
          <p:nvPr/>
        </p:nvSpPr>
        <p:spPr bwMode="auto">
          <a:xfrm>
            <a:off x="1512170" y="4016043"/>
            <a:ext cx="6345007" cy="445306"/>
          </a:xfrm>
          <a:prstGeom prst="rect">
            <a:avLst/>
          </a:prstGeom>
          <a:solidFill>
            <a:schemeClr val="bg1"/>
          </a:solidFill>
          <a:ln w="3175" cmpd="sng">
            <a:noFill/>
            <a:miter lim="800000"/>
            <a:headEnd/>
            <a:tailEnd/>
          </a:ln>
          <a:effectLst/>
          <a:extLst/>
        </p:spPr>
        <p:txBody>
          <a:bodyPr wrap="none" lIns="61047" tIns="30523" rIns="61047" bIns="30523" anchor="ctr"/>
          <a:lstStyle/>
          <a:p>
            <a:pPr lvl="0" algn="ctr"/>
            <a:r>
              <a:rPr lang="zh-CN" altLang="en-US" sz="105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050" kern="0">
              <a:solidFill>
                <a:schemeClr val="tx1">
                  <a:lumMod val="85000"/>
                  <a:lumOff val="15000"/>
                </a:schemeClr>
              </a:solidFill>
              <a:latin typeface="微软雅黑" pitchFamily="34" charset="-122"/>
              <a:ea typeface="微软雅黑" pitchFamily="34" charset="-122"/>
            </a:endParaRPr>
          </a:p>
        </p:txBody>
      </p:sp>
      <p:grpSp>
        <p:nvGrpSpPr>
          <p:cNvPr id="80" name="组合 79"/>
          <p:cNvGrpSpPr/>
          <p:nvPr/>
        </p:nvGrpSpPr>
        <p:grpSpPr>
          <a:xfrm>
            <a:off x="3862493" y="1307159"/>
            <a:ext cx="1603937" cy="1972853"/>
            <a:chOff x="4835652" y="1582738"/>
            <a:chExt cx="2468013" cy="2821221"/>
          </a:xfrm>
          <a:solidFill>
            <a:schemeClr val="accent1"/>
          </a:solidFill>
        </p:grpSpPr>
        <p:sp>
          <p:nvSpPr>
            <p:cNvPr id="81" name="AutoShape 4"/>
            <p:cNvSpPr>
              <a:spLocks noChangeArrowheads="1"/>
            </p:cNvSpPr>
            <p:nvPr/>
          </p:nvSpPr>
          <p:spPr bwMode="auto">
            <a:xfrm rot="10800000">
              <a:off x="4835652" y="1582738"/>
              <a:ext cx="2468013" cy="2821221"/>
            </a:xfrm>
            <a:prstGeom prst="upArrowCallout">
              <a:avLst>
                <a:gd name="adj1" fmla="val 33824"/>
                <a:gd name="adj2" fmla="val 25000"/>
                <a:gd name="adj3" fmla="val 15697"/>
                <a:gd name="adj4" fmla="val 86269"/>
              </a:avLst>
            </a:prstGeom>
            <a:grpFill/>
            <a:ln>
              <a:noFill/>
            </a:ln>
            <a:effectLst/>
            <a:extLst/>
          </p:spPr>
          <p:txBody>
            <a:bodyPr vert="vert270" wrap="none" anchor="ctr"/>
            <a:lstStyle/>
            <a:p>
              <a:pPr>
                <a:defRPr/>
              </a:pPr>
              <a:endParaRPr lang="zh-CN" altLang="en-US" sz="1350" kern="0" dirty="0">
                <a:solidFill>
                  <a:sysClr val="windowText" lastClr="000000"/>
                </a:solidFill>
                <a:latin typeface="微软雅黑" pitchFamily="34" charset="-122"/>
                <a:ea typeface="微软雅黑" pitchFamily="34" charset="-122"/>
              </a:endParaRPr>
            </a:p>
          </p:txBody>
        </p:sp>
        <p:sp>
          <p:nvSpPr>
            <p:cNvPr id="82" name="Freeform 6"/>
            <p:cNvSpPr>
              <a:spLocks noEditPoints="1"/>
            </p:cNvSpPr>
            <p:nvPr/>
          </p:nvSpPr>
          <p:spPr bwMode="auto">
            <a:xfrm>
              <a:off x="5429534" y="1942430"/>
              <a:ext cx="1280248" cy="1294655"/>
            </a:xfrm>
            <a:custGeom>
              <a:avLst/>
              <a:gdLst>
                <a:gd name="T0" fmla="*/ 132 w 263"/>
                <a:gd name="T1" fmla="*/ 87 h 266"/>
                <a:gd name="T2" fmla="*/ 132 w 263"/>
                <a:gd name="T3" fmla="*/ 87 h 266"/>
                <a:gd name="T4" fmla="*/ 132 w 263"/>
                <a:gd name="T5" fmla="*/ 98 h 266"/>
                <a:gd name="T6" fmla="*/ 132 w 263"/>
                <a:gd name="T7" fmla="*/ 98 h 266"/>
                <a:gd name="T8" fmla="*/ 165 w 263"/>
                <a:gd name="T9" fmla="*/ 131 h 266"/>
                <a:gd name="T10" fmla="*/ 132 w 263"/>
                <a:gd name="T11" fmla="*/ 164 h 266"/>
                <a:gd name="T12" fmla="*/ 132 w 263"/>
                <a:gd name="T13" fmla="*/ 164 h 266"/>
                <a:gd name="T14" fmla="*/ 132 w 263"/>
                <a:gd name="T15" fmla="*/ 164 h 266"/>
                <a:gd name="T16" fmla="*/ 132 w 263"/>
                <a:gd name="T17" fmla="*/ 175 h 266"/>
                <a:gd name="T18" fmla="*/ 132 w 263"/>
                <a:gd name="T19" fmla="*/ 175 h 266"/>
                <a:gd name="T20" fmla="*/ 176 w 263"/>
                <a:gd name="T21" fmla="*/ 131 h 266"/>
                <a:gd name="T22" fmla="*/ 132 w 263"/>
                <a:gd name="T23" fmla="*/ 87 h 266"/>
                <a:gd name="T24" fmla="*/ 132 w 263"/>
                <a:gd name="T25" fmla="*/ 262 h 266"/>
                <a:gd name="T26" fmla="*/ 132 w 263"/>
                <a:gd name="T27" fmla="*/ 251 h 266"/>
                <a:gd name="T28" fmla="*/ 252 w 263"/>
                <a:gd name="T29" fmla="*/ 131 h 266"/>
                <a:gd name="T30" fmla="*/ 132 w 263"/>
                <a:gd name="T31" fmla="*/ 10 h 266"/>
                <a:gd name="T32" fmla="*/ 132 w 263"/>
                <a:gd name="T33" fmla="*/ 0 h 266"/>
                <a:gd name="T34" fmla="*/ 263 w 263"/>
                <a:gd name="T35" fmla="*/ 131 h 266"/>
                <a:gd name="T36" fmla="*/ 216 w 263"/>
                <a:gd name="T37" fmla="*/ 231 h 266"/>
                <a:gd name="T38" fmla="*/ 239 w 263"/>
                <a:gd name="T39" fmla="*/ 259 h 266"/>
                <a:gd name="T40" fmla="*/ 230 w 263"/>
                <a:gd name="T41" fmla="*/ 266 h 266"/>
                <a:gd name="T42" fmla="*/ 208 w 263"/>
                <a:gd name="T43" fmla="*/ 238 h 266"/>
                <a:gd name="T44" fmla="*/ 132 w 263"/>
                <a:gd name="T45" fmla="*/ 262 h 266"/>
                <a:gd name="T46" fmla="*/ 132 w 263"/>
                <a:gd name="T47" fmla="*/ 218 h 266"/>
                <a:gd name="T48" fmla="*/ 132 w 263"/>
                <a:gd name="T49" fmla="*/ 207 h 266"/>
                <a:gd name="T50" fmla="*/ 132 w 263"/>
                <a:gd name="T51" fmla="*/ 207 h 266"/>
                <a:gd name="T52" fmla="*/ 208 w 263"/>
                <a:gd name="T53" fmla="*/ 131 h 266"/>
                <a:gd name="T54" fmla="*/ 132 w 263"/>
                <a:gd name="T55" fmla="*/ 54 h 266"/>
                <a:gd name="T56" fmla="*/ 132 w 263"/>
                <a:gd name="T57" fmla="*/ 43 h 266"/>
                <a:gd name="T58" fmla="*/ 219 w 263"/>
                <a:gd name="T59" fmla="*/ 131 h 266"/>
                <a:gd name="T60" fmla="*/ 132 w 263"/>
                <a:gd name="T61" fmla="*/ 218 h 266"/>
                <a:gd name="T62" fmla="*/ 132 w 263"/>
                <a:gd name="T63" fmla="*/ 87 h 266"/>
                <a:gd name="T64" fmla="*/ 88 w 263"/>
                <a:gd name="T65" fmla="*/ 131 h 266"/>
                <a:gd name="T66" fmla="*/ 132 w 263"/>
                <a:gd name="T67" fmla="*/ 175 h 266"/>
                <a:gd name="T68" fmla="*/ 132 w 263"/>
                <a:gd name="T69" fmla="*/ 164 h 266"/>
                <a:gd name="T70" fmla="*/ 99 w 263"/>
                <a:gd name="T71" fmla="*/ 131 h 266"/>
                <a:gd name="T72" fmla="*/ 132 w 263"/>
                <a:gd name="T73" fmla="*/ 98 h 266"/>
                <a:gd name="T74" fmla="*/ 132 w 263"/>
                <a:gd name="T75" fmla="*/ 87 h 266"/>
                <a:gd name="T76" fmla="*/ 132 w 263"/>
                <a:gd name="T77" fmla="*/ 0 h 266"/>
                <a:gd name="T78" fmla="*/ 132 w 263"/>
                <a:gd name="T79" fmla="*/ 10 h 266"/>
                <a:gd name="T80" fmla="*/ 131 w 263"/>
                <a:gd name="T81" fmla="*/ 10 h 266"/>
                <a:gd name="T82" fmla="*/ 11 w 263"/>
                <a:gd name="T83" fmla="*/ 131 h 266"/>
                <a:gd name="T84" fmla="*/ 11 w 263"/>
                <a:gd name="T85" fmla="*/ 131 h 266"/>
                <a:gd name="T86" fmla="*/ 131 w 263"/>
                <a:gd name="T87" fmla="*/ 251 h 266"/>
                <a:gd name="T88" fmla="*/ 132 w 263"/>
                <a:gd name="T89" fmla="*/ 251 h 266"/>
                <a:gd name="T90" fmla="*/ 132 w 263"/>
                <a:gd name="T91" fmla="*/ 262 h 266"/>
                <a:gd name="T92" fmla="*/ 131 w 263"/>
                <a:gd name="T93" fmla="*/ 262 h 266"/>
                <a:gd name="T94" fmla="*/ 55 w 263"/>
                <a:gd name="T95" fmla="*/ 237 h 266"/>
                <a:gd name="T96" fmla="*/ 32 w 263"/>
                <a:gd name="T97" fmla="*/ 266 h 266"/>
                <a:gd name="T98" fmla="*/ 24 w 263"/>
                <a:gd name="T99" fmla="*/ 259 h 266"/>
                <a:gd name="T100" fmla="*/ 46 w 263"/>
                <a:gd name="T101" fmla="*/ 231 h 266"/>
                <a:gd name="T102" fmla="*/ 0 w 263"/>
                <a:gd name="T103" fmla="*/ 131 h 266"/>
                <a:gd name="T104" fmla="*/ 131 w 263"/>
                <a:gd name="T105" fmla="*/ 0 h 266"/>
                <a:gd name="T106" fmla="*/ 132 w 263"/>
                <a:gd name="T107" fmla="*/ 0 h 266"/>
                <a:gd name="T108" fmla="*/ 132 w 263"/>
                <a:gd name="T109" fmla="*/ 43 h 266"/>
                <a:gd name="T110" fmla="*/ 132 w 263"/>
                <a:gd name="T111" fmla="*/ 54 h 266"/>
                <a:gd name="T112" fmla="*/ 55 w 263"/>
                <a:gd name="T113" fmla="*/ 131 h 266"/>
                <a:gd name="T114" fmla="*/ 132 w 263"/>
                <a:gd name="T115" fmla="*/ 207 h 266"/>
                <a:gd name="T116" fmla="*/ 132 w 263"/>
                <a:gd name="T117" fmla="*/ 218 h 266"/>
                <a:gd name="T118" fmla="*/ 44 w 263"/>
                <a:gd name="T119" fmla="*/ 131 h 266"/>
                <a:gd name="T120" fmla="*/ 132 w 263"/>
                <a:gd name="T121" fmla="*/ 43 h 266"/>
                <a:gd name="T122" fmla="*/ 132 w 263"/>
                <a:gd name="T123" fmla="*/ 207 h 266"/>
                <a:gd name="T124" fmla="*/ 132 w 263"/>
                <a:gd name="T125"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66">
                  <a:moveTo>
                    <a:pt x="132" y="87"/>
                  </a:moveTo>
                  <a:cubicBezTo>
                    <a:pt x="132" y="87"/>
                    <a:pt x="132" y="87"/>
                    <a:pt x="132" y="87"/>
                  </a:cubicBezTo>
                  <a:cubicBezTo>
                    <a:pt x="132" y="98"/>
                    <a:pt x="132" y="98"/>
                    <a:pt x="132" y="98"/>
                  </a:cubicBezTo>
                  <a:cubicBezTo>
                    <a:pt x="132" y="98"/>
                    <a:pt x="132" y="98"/>
                    <a:pt x="132" y="98"/>
                  </a:cubicBezTo>
                  <a:cubicBezTo>
                    <a:pt x="150" y="98"/>
                    <a:pt x="165" y="113"/>
                    <a:pt x="165" y="131"/>
                  </a:cubicBezTo>
                  <a:cubicBezTo>
                    <a:pt x="165" y="149"/>
                    <a:pt x="150" y="164"/>
                    <a:pt x="132" y="164"/>
                  </a:cubicBezTo>
                  <a:cubicBezTo>
                    <a:pt x="132" y="164"/>
                    <a:pt x="132" y="164"/>
                    <a:pt x="132" y="164"/>
                  </a:cubicBezTo>
                  <a:cubicBezTo>
                    <a:pt x="132" y="164"/>
                    <a:pt x="132" y="164"/>
                    <a:pt x="132" y="164"/>
                  </a:cubicBezTo>
                  <a:cubicBezTo>
                    <a:pt x="132" y="175"/>
                    <a:pt x="132" y="175"/>
                    <a:pt x="132" y="175"/>
                  </a:cubicBezTo>
                  <a:cubicBezTo>
                    <a:pt x="132" y="175"/>
                    <a:pt x="132" y="175"/>
                    <a:pt x="132" y="175"/>
                  </a:cubicBezTo>
                  <a:cubicBezTo>
                    <a:pt x="156" y="175"/>
                    <a:pt x="176" y="155"/>
                    <a:pt x="176" y="131"/>
                  </a:cubicBezTo>
                  <a:cubicBezTo>
                    <a:pt x="176" y="107"/>
                    <a:pt x="156" y="87"/>
                    <a:pt x="132" y="87"/>
                  </a:cubicBezTo>
                  <a:close/>
                  <a:moveTo>
                    <a:pt x="132" y="262"/>
                  </a:moveTo>
                  <a:cubicBezTo>
                    <a:pt x="132" y="251"/>
                    <a:pt x="132" y="251"/>
                    <a:pt x="132" y="251"/>
                  </a:cubicBezTo>
                  <a:cubicBezTo>
                    <a:pt x="198" y="251"/>
                    <a:pt x="252" y="197"/>
                    <a:pt x="252" y="131"/>
                  </a:cubicBezTo>
                  <a:cubicBezTo>
                    <a:pt x="252" y="65"/>
                    <a:pt x="198" y="11"/>
                    <a:pt x="132" y="10"/>
                  </a:cubicBezTo>
                  <a:cubicBezTo>
                    <a:pt x="132" y="0"/>
                    <a:pt x="132" y="0"/>
                    <a:pt x="132" y="0"/>
                  </a:cubicBezTo>
                  <a:cubicBezTo>
                    <a:pt x="204" y="0"/>
                    <a:pt x="263" y="59"/>
                    <a:pt x="263" y="131"/>
                  </a:cubicBezTo>
                  <a:cubicBezTo>
                    <a:pt x="263" y="171"/>
                    <a:pt x="245" y="207"/>
                    <a:pt x="216" y="231"/>
                  </a:cubicBezTo>
                  <a:cubicBezTo>
                    <a:pt x="239" y="259"/>
                    <a:pt x="239" y="259"/>
                    <a:pt x="239" y="259"/>
                  </a:cubicBezTo>
                  <a:cubicBezTo>
                    <a:pt x="230" y="266"/>
                    <a:pt x="230" y="266"/>
                    <a:pt x="230" y="266"/>
                  </a:cubicBezTo>
                  <a:cubicBezTo>
                    <a:pt x="208" y="238"/>
                    <a:pt x="208" y="238"/>
                    <a:pt x="208" y="238"/>
                  </a:cubicBezTo>
                  <a:cubicBezTo>
                    <a:pt x="186" y="253"/>
                    <a:pt x="160" y="262"/>
                    <a:pt x="132" y="262"/>
                  </a:cubicBezTo>
                  <a:close/>
                  <a:moveTo>
                    <a:pt x="132" y="218"/>
                  </a:moveTo>
                  <a:cubicBezTo>
                    <a:pt x="132" y="207"/>
                    <a:pt x="132" y="207"/>
                    <a:pt x="132" y="207"/>
                  </a:cubicBezTo>
                  <a:cubicBezTo>
                    <a:pt x="132" y="207"/>
                    <a:pt x="132" y="207"/>
                    <a:pt x="132" y="207"/>
                  </a:cubicBezTo>
                  <a:cubicBezTo>
                    <a:pt x="174" y="207"/>
                    <a:pt x="208" y="173"/>
                    <a:pt x="208" y="131"/>
                  </a:cubicBezTo>
                  <a:cubicBezTo>
                    <a:pt x="208" y="89"/>
                    <a:pt x="174" y="54"/>
                    <a:pt x="132" y="54"/>
                  </a:cubicBezTo>
                  <a:cubicBezTo>
                    <a:pt x="132" y="43"/>
                    <a:pt x="132" y="43"/>
                    <a:pt x="132" y="43"/>
                  </a:cubicBezTo>
                  <a:cubicBezTo>
                    <a:pt x="180" y="43"/>
                    <a:pt x="219" y="82"/>
                    <a:pt x="219" y="131"/>
                  </a:cubicBezTo>
                  <a:cubicBezTo>
                    <a:pt x="219" y="179"/>
                    <a:pt x="180" y="218"/>
                    <a:pt x="132" y="218"/>
                  </a:cubicBezTo>
                  <a:close/>
                  <a:moveTo>
                    <a:pt x="132" y="87"/>
                  </a:moveTo>
                  <a:cubicBezTo>
                    <a:pt x="108" y="87"/>
                    <a:pt x="88" y="107"/>
                    <a:pt x="88" y="131"/>
                  </a:cubicBezTo>
                  <a:cubicBezTo>
                    <a:pt x="88" y="155"/>
                    <a:pt x="108" y="175"/>
                    <a:pt x="132" y="175"/>
                  </a:cubicBezTo>
                  <a:cubicBezTo>
                    <a:pt x="132" y="164"/>
                    <a:pt x="132" y="164"/>
                    <a:pt x="132" y="164"/>
                  </a:cubicBezTo>
                  <a:cubicBezTo>
                    <a:pt x="114" y="164"/>
                    <a:pt x="99" y="149"/>
                    <a:pt x="99" y="131"/>
                  </a:cubicBezTo>
                  <a:cubicBezTo>
                    <a:pt x="99" y="113"/>
                    <a:pt x="114" y="98"/>
                    <a:pt x="132" y="98"/>
                  </a:cubicBezTo>
                  <a:cubicBezTo>
                    <a:pt x="132" y="87"/>
                    <a:pt x="132" y="87"/>
                    <a:pt x="132" y="87"/>
                  </a:cubicBezTo>
                  <a:close/>
                  <a:moveTo>
                    <a:pt x="132" y="0"/>
                  </a:moveTo>
                  <a:cubicBezTo>
                    <a:pt x="132" y="10"/>
                    <a:pt x="132" y="10"/>
                    <a:pt x="132" y="10"/>
                  </a:cubicBezTo>
                  <a:cubicBezTo>
                    <a:pt x="131" y="10"/>
                    <a:pt x="131" y="10"/>
                    <a:pt x="131" y="10"/>
                  </a:cubicBezTo>
                  <a:cubicBezTo>
                    <a:pt x="65" y="10"/>
                    <a:pt x="11" y="64"/>
                    <a:pt x="11" y="131"/>
                  </a:cubicBezTo>
                  <a:cubicBezTo>
                    <a:pt x="11" y="131"/>
                    <a:pt x="11" y="131"/>
                    <a:pt x="11" y="131"/>
                  </a:cubicBezTo>
                  <a:cubicBezTo>
                    <a:pt x="11" y="197"/>
                    <a:pt x="65" y="251"/>
                    <a:pt x="131" y="251"/>
                  </a:cubicBezTo>
                  <a:cubicBezTo>
                    <a:pt x="132" y="251"/>
                    <a:pt x="132" y="251"/>
                    <a:pt x="132" y="251"/>
                  </a:cubicBezTo>
                  <a:cubicBezTo>
                    <a:pt x="132" y="262"/>
                    <a:pt x="132" y="262"/>
                    <a:pt x="132" y="262"/>
                  </a:cubicBezTo>
                  <a:cubicBezTo>
                    <a:pt x="131" y="262"/>
                    <a:pt x="131" y="262"/>
                    <a:pt x="131" y="262"/>
                  </a:cubicBezTo>
                  <a:cubicBezTo>
                    <a:pt x="103" y="262"/>
                    <a:pt x="76" y="253"/>
                    <a:pt x="55" y="237"/>
                  </a:cubicBezTo>
                  <a:cubicBezTo>
                    <a:pt x="32" y="266"/>
                    <a:pt x="32" y="266"/>
                    <a:pt x="32" y="266"/>
                  </a:cubicBezTo>
                  <a:cubicBezTo>
                    <a:pt x="24" y="259"/>
                    <a:pt x="24" y="259"/>
                    <a:pt x="24" y="259"/>
                  </a:cubicBezTo>
                  <a:cubicBezTo>
                    <a:pt x="46" y="231"/>
                    <a:pt x="46" y="231"/>
                    <a:pt x="46" y="231"/>
                  </a:cubicBezTo>
                  <a:cubicBezTo>
                    <a:pt x="18" y="207"/>
                    <a:pt x="0" y="171"/>
                    <a:pt x="0" y="131"/>
                  </a:cubicBezTo>
                  <a:cubicBezTo>
                    <a:pt x="0" y="58"/>
                    <a:pt x="59" y="0"/>
                    <a:pt x="131" y="0"/>
                  </a:cubicBezTo>
                  <a:cubicBezTo>
                    <a:pt x="132" y="0"/>
                    <a:pt x="132" y="0"/>
                    <a:pt x="132" y="0"/>
                  </a:cubicBezTo>
                  <a:close/>
                  <a:moveTo>
                    <a:pt x="132" y="43"/>
                  </a:moveTo>
                  <a:cubicBezTo>
                    <a:pt x="132" y="54"/>
                    <a:pt x="132" y="54"/>
                    <a:pt x="132" y="54"/>
                  </a:cubicBezTo>
                  <a:cubicBezTo>
                    <a:pt x="90" y="54"/>
                    <a:pt x="55" y="89"/>
                    <a:pt x="55" y="131"/>
                  </a:cubicBezTo>
                  <a:cubicBezTo>
                    <a:pt x="55" y="173"/>
                    <a:pt x="90" y="207"/>
                    <a:pt x="132" y="207"/>
                  </a:cubicBezTo>
                  <a:cubicBezTo>
                    <a:pt x="132" y="218"/>
                    <a:pt x="132" y="218"/>
                    <a:pt x="132" y="218"/>
                  </a:cubicBezTo>
                  <a:cubicBezTo>
                    <a:pt x="84" y="218"/>
                    <a:pt x="44" y="179"/>
                    <a:pt x="44" y="131"/>
                  </a:cubicBezTo>
                  <a:cubicBezTo>
                    <a:pt x="44" y="82"/>
                    <a:pt x="84" y="43"/>
                    <a:pt x="132" y="43"/>
                  </a:cubicBezTo>
                  <a:close/>
                  <a:moveTo>
                    <a:pt x="132" y="207"/>
                  </a:moveTo>
                  <a:cubicBezTo>
                    <a:pt x="132" y="207"/>
                    <a:pt x="132" y="207"/>
                    <a:pt x="132" y="207"/>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83" name="TextBox 82"/>
            <p:cNvSpPr txBox="1"/>
            <p:nvPr/>
          </p:nvSpPr>
          <p:spPr>
            <a:xfrm>
              <a:off x="4950821" y="3356991"/>
              <a:ext cx="2237677" cy="495143"/>
            </a:xfrm>
            <a:prstGeom prst="rect">
              <a:avLst/>
            </a:prstGeom>
            <a:grpFill/>
          </p:spPr>
          <p:txBody>
            <a:bodyPr wrap="none" rtlCol="0">
              <a:spAutoFit/>
            </a:bodyPr>
            <a:lstStyle/>
            <a:p>
              <a:pPr algn="ctr"/>
              <a:r>
                <a:rPr lang="zh-CN" altLang="en-US" sz="1650">
                  <a:solidFill>
                    <a:schemeClr val="bg1"/>
                  </a:solidFill>
                  <a:latin typeface="微软雅黑" pitchFamily="34" charset="-122"/>
                  <a:ea typeface="微软雅黑" pitchFamily="34" charset="-122"/>
                  <a:cs typeface="华文黑体" pitchFamily="2" charset="-122"/>
                </a:rPr>
                <a:t>点击添加标题</a:t>
              </a:r>
            </a:p>
          </p:txBody>
        </p:sp>
      </p:grpSp>
      <p:sp>
        <p:nvSpPr>
          <p:cNvPr id="10"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19694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0-#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1+#ppt_w/2"/>
                                          </p:val>
                                        </p:tav>
                                        <p:tav tm="100000">
                                          <p:val>
                                            <p:strVal val="#ppt_x"/>
                                          </p:val>
                                        </p:tav>
                                      </p:tavLst>
                                    </p:anim>
                                    <p:anim calcmode="lin" valueType="num">
                                      <p:cBhvr additive="base">
                                        <p:cTn id="17" dur="500" fill="hold"/>
                                        <p:tgtEl>
                                          <p:spTgt spid="7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6" presetClass="emph" presetSubtype="0" repeatCount="2000" fill="hold" nodeType="afterEffect">
                                  <p:stCondLst>
                                    <p:cond delay="0"/>
                                  </p:stCondLst>
                                  <p:childTnLst>
                                    <p:animEffect transition="out" filter="fade">
                                      <p:cBhvr>
                                        <p:cTn id="20" dur="200" tmFilter="0, 0; .2, .5; .8, .5; 1, 0"/>
                                        <p:tgtEl>
                                          <p:spTgt spid="80"/>
                                        </p:tgtEl>
                                      </p:cBhvr>
                                    </p:animEffect>
                                    <p:animScale>
                                      <p:cBhvr>
                                        <p:cTn id="21" dur="100" autoRev="1" fill="hold"/>
                                        <p:tgtEl>
                                          <p:spTgt spid="80"/>
                                        </p:tgtEl>
                                      </p:cBhvr>
                                      <p:by x="105000" y="105000"/>
                                    </p:animScale>
                                  </p:childTnLst>
                                </p:cTn>
                              </p:par>
                            </p:childTnLst>
                          </p:cTn>
                        </p:par>
                        <p:par>
                          <p:cTn id="22" fill="hold">
                            <p:stCondLst>
                              <p:cond delay="1400"/>
                            </p:stCondLst>
                            <p:childTnLst>
                              <p:par>
                                <p:cTn id="23" presetID="47" presetClass="entr" presetSubtype="0"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anim calcmode="lin" valueType="num">
                                      <p:cBhvr>
                                        <p:cTn id="26" dur="500" fill="hold"/>
                                        <p:tgtEl>
                                          <p:spTgt spid="78"/>
                                        </p:tgtEl>
                                        <p:attrNameLst>
                                          <p:attrName>ppt_x</p:attrName>
                                        </p:attrNameLst>
                                      </p:cBhvr>
                                      <p:tavLst>
                                        <p:tav tm="0">
                                          <p:val>
                                            <p:strVal val="#ppt_x"/>
                                          </p:val>
                                        </p:tav>
                                        <p:tav tm="100000">
                                          <p:val>
                                            <p:strVal val="#ppt_x"/>
                                          </p:val>
                                        </p:tav>
                                      </p:tavLst>
                                    </p:anim>
                                    <p:anim calcmode="lin" valueType="num">
                                      <p:cBhvr>
                                        <p:cTn id="27" dur="500" fill="hold"/>
                                        <p:tgtEl>
                                          <p:spTgt spid="78"/>
                                        </p:tgtEl>
                                        <p:attrNameLst>
                                          <p:attrName>ppt_y</p:attrName>
                                        </p:attrNameLst>
                                      </p:cBhvr>
                                      <p:tavLst>
                                        <p:tav tm="0">
                                          <p:val>
                                            <p:strVal val="#ppt_y-.1"/>
                                          </p:val>
                                        </p:tav>
                                        <p:tav tm="100000">
                                          <p:val>
                                            <p:strVal val="#ppt_y"/>
                                          </p:val>
                                        </p:tav>
                                      </p:tavLst>
                                    </p:anim>
                                  </p:childTnLst>
                                </p:cTn>
                              </p:par>
                            </p:childTnLst>
                          </p:cTn>
                        </p:par>
                        <p:par>
                          <p:cTn id="28" fill="hold">
                            <p:stCondLst>
                              <p:cond delay="1900"/>
                            </p:stCondLst>
                            <p:childTnLst>
                              <p:par>
                                <p:cTn id="29" presetID="47"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anim calcmode="lin" valueType="num">
                                      <p:cBhvr>
                                        <p:cTn id="32" dur="500" fill="hold"/>
                                        <p:tgtEl>
                                          <p:spTgt spid="79"/>
                                        </p:tgtEl>
                                        <p:attrNameLst>
                                          <p:attrName>ppt_x</p:attrName>
                                        </p:attrNameLst>
                                      </p:cBhvr>
                                      <p:tavLst>
                                        <p:tav tm="0">
                                          <p:val>
                                            <p:strVal val="#ppt_x"/>
                                          </p:val>
                                        </p:tav>
                                        <p:tav tm="100000">
                                          <p:val>
                                            <p:strVal val="#ppt_x"/>
                                          </p:val>
                                        </p:tav>
                                      </p:tavLst>
                                    </p:anim>
                                    <p:anim calcmode="lin" valueType="num">
                                      <p:cBhvr>
                                        <p:cTn id="33"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3096592" y="3105150"/>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accent1"/>
                </a:solidFill>
                <a:latin typeface="微软雅黑" pitchFamily="34" charset="-122"/>
                <a:ea typeface="微软雅黑" pitchFamily="34" charset="-122"/>
                <a:sym typeface="Arial" pitchFamily="34" charset="0"/>
              </a:rPr>
              <a:t>点击添加内容</a:t>
            </a:r>
            <a:endParaRPr lang="zh-CN" altLang="en-US" sz="3600" b="1" dirty="0">
              <a:solidFill>
                <a:schemeClr val="accent1"/>
              </a:solidFill>
              <a:latin typeface="微软雅黑" pitchFamily="34" charset="-122"/>
              <a:ea typeface="微软雅黑" pitchFamily="34" charset="-122"/>
              <a:sym typeface="Arial" pitchFamily="34" charset="0"/>
            </a:endParaRPr>
          </a:p>
        </p:txBody>
      </p:sp>
      <p:cxnSp>
        <p:nvCxnSpPr>
          <p:cNvPr id="20" name="直接连接符 19"/>
          <p:cNvCxnSpPr/>
          <p:nvPr/>
        </p:nvCxnSpPr>
        <p:spPr>
          <a:xfrm>
            <a:off x="3176046" y="3886747"/>
            <a:ext cx="2800866" cy="0"/>
          </a:xfrm>
          <a:prstGeom prst="line">
            <a:avLst/>
          </a:prstGeom>
          <a:ln w="9525">
            <a:solidFill>
              <a:schemeClr val="accent1"/>
            </a:solidFill>
            <a:prstDash val="sysDot"/>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3058492" y="3871778"/>
            <a:ext cx="3089307" cy="223972"/>
          </a:xfrm>
          <a:prstGeom prst="rect">
            <a:avLst/>
          </a:prstGeom>
        </p:spPr>
        <p:txBody>
          <a:bodyPr wrap="none">
            <a:spAutoFit/>
          </a:bodyPr>
          <a:lstStyle/>
          <a:p>
            <a:pPr fontAlgn="base">
              <a:lnSpc>
                <a:spcPct val="120000"/>
              </a:lnSpc>
            </a:pPr>
            <a:r>
              <a:rPr lang="en-US" altLang="zh-CN" sz="770" dirty="0" smtClean="0">
                <a:solidFill>
                  <a:schemeClr val="accent1"/>
                </a:solidFill>
              </a:rPr>
              <a:t>BLUE BUSINESS WORK SUMMARY REPORT PPT TEMPLATE</a:t>
            </a:r>
            <a:endParaRPr lang="zh-CN" altLang="en-US" sz="770" dirty="0">
              <a:solidFill>
                <a:schemeClr val="accent1"/>
              </a:solidFill>
              <a:latin typeface="微软雅黑" pitchFamily="34" charset="-122"/>
              <a:ea typeface="微软雅黑" pitchFamily="34" charset="-122"/>
              <a:sym typeface="Arial" pitchFamily="34" charset="0"/>
            </a:endParaRPr>
          </a:p>
        </p:txBody>
      </p:sp>
      <p:sp>
        <p:nvSpPr>
          <p:cNvPr id="4" name="文本框 3"/>
          <p:cNvSpPr txBox="1"/>
          <p:nvPr/>
        </p:nvSpPr>
        <p:spPr>
          <a:xfrm>
            <a:off x="3886200" y="2190750"/>
            <a:ext cx="1322798" cy="1200329"/>
          </a:xfrm>
          <a:prstGeom prst="rect">
            <a:avLst/>
          </a:prstGeom>
          <a:noFill/>
        </p:spPr>
        <p:txBody>
          <a:bodyPr wrap="none" rtlCol="0">
            <a:spAutoFit/>
          </a:bodyPr>
          <a:lstStyle/>
          <a:p>
            <a:r>
              <a:rPr lang="en-US" altLang="zh-CN" sz="7200" b="1" dirty="0" smtClean="0">
                <a:solidFill>
                  <a:schemeClr val="accent1"/>
                </a:solidFill>
                <a:latin typeface="+mn-ea"/>
              </a:rPr>
              <a:t>05</a:t>
            </a:r>
            <a:endParaRPr lang="zh-CN" altLang="en-US" sz="7200" b="1" dirty="0">
              <a:solidFill>
                <a:schemeClr val="accent1"/>
              </a:solidFill>
              <a:latin typeface="+mn-ea"/>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86000" y="1967238"/>
            <a:ext cx="1267857" cy="1647351"/>
          </a:xfrm>
          <a:prstGeom prst="rect">
            <a:avLst/>
          </a:prstGeom>
        </p:spPr>
      </p:pic>
    </p:spTree>
    <p:extLst>
      <p:ext uri="{BB962C8B-B14F-4D97-AF65-F5344CB8AC3E}">
        <p14:creationId xmlns:p14="http://schemas.microsoft.com/office/powerpoint/2010/main" val="63898822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10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5" dur="10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19">
                                            <p:txEl>
                                              <p:pRg st="0" end="0"/>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p:cTn id="2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6450" y="1319414"/>
            <a:ext cx="1508936" cy="1508938"/>
            <a:chOff x="1353987" y="1723663"/>
            <a:chExt cx="2559577" cy="2559579"/>
          </a:xfrm>
        </p:grpSpPr>
        <p:sp>
          <p:nvSpPr>
            <p:cNvPr id="3" name="空心弧 2"/>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tx1">
                <a:lumMod val="50000"/>
                <a:lumOff val="50000"/>
              </a:schemeClr>
            </a:solidFill>
            <a:ln>
              <a:noFill/>
            </a:ln>
            <a:extLst/>
          </p:spPr>
          <p:txBody>
            <a:bodyPr vert="horz" wrap="square" lIns="43540" tIns="21770" rIns="43540" bIns="21770" numCol="1" anchor="t" anchorCtr="0" compatLnSpc="1">
              <a:prstTxWarp prst="textNoShape">
                <a:avLst/>
              </a:prstTxWarp>
            </a:bodyPr>
            <a:lstStyle/>
            <a:p>
              <a:endParaRPr lang="zh-CN" altLang="en-US" sz="857">
                <a:solidFill>
                  <a:prstClr val="black"/>
                </a:solidFill>
                <a:latin typeface="Calibri" panose="020F0502020204030204"/>
                <a:ea typeface="宋体"/>
              </a:endParaRPr>
            </a:p>
          </p:txBody>
        </p:sp>
        <p:sp>
          <p:nvSpPr>
            <p:cNvPr id="4" name="空心弧 3"/>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chemeClr val="accent1"/>
            </a:solidFill>
            <a:ln>
              <a:noFill/>
            </a:ln>
            <a:extLst/>
          </p:spPr>
          <p:txBody>
            <a:bodyPr vert="horz" wrap="square" lIns="68564" tIns="34282" rIns="68564" bIns="34282" numCol="1" anchor="t" anchorCtr="0" compatLnSpc="1">
              <a:prstTxWarp prst="textNoShape">
                <a:avLst/>
              </a:prstTxWarp>
            </a:bodyPr>
            <a:lstStyle/>
            <a:p>
              <a:endParaRPr lang="zh-CN" altLang="en-US" sz="1350">
                <a:solidFill>
                  <a:prstClr val="black"/>
                </a:solidFill>
                <a:latin typeface="Calibri"/>
                <a:ea typeface="宋体"/>
              </a:endParaRPr>
            </a:p>
          </p:txBody>
        </p:sp>
        <p:sp>
          <p:nvSpPr>
            <p:cNvPr id="5" name="TextBox 52"/>
            <p:cNvSpPr txBox="1"/>
            <p:nvPr/>
          </p:nvSpPr>
          <p:spPr>
            <a:xfrm>
              <a:off x="1842234" y="2573144"/>
              <a:ext cx="1583085" cy="1017828"/>
            </a:xfrm>
            <a:prstGeom prst="rect">
              <a:avLst/>
            </a:prstGeom>
            <a:noFill/>
          </p:spPr>
          <p:txBody>
            <a:bodyPr wrap="none" rtlCol="0">
              <a:spAutoFit/>
            </a:bodyPr>
            <a:lstStyle/>
            <a:p>
              <a:pPr algn="ctr">
                <a:defRPr/>
              </a:pPr>
              <a:r>
                <a:rPr lang="en-US" altLang="zh-CN" sz="3299"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rPr>
                <a:t>60%</a:t>
              </a:r>
              <a:endParaRPr lang="zh-CN" altLang="en-US" sz="3299" kern="0" dirty="0">
                <a:solidFill>
                  <a:schemeClr val="accent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 name="组合 5"/>
          <p:cNvGrpSpPr/>
          <p:nvPr/>
        </p:nvGrpSpPr>
        <p:grpSpPr>
          <a:xfrm>
            <a:off x="2788258" y="1319414"/>
            <a:ext cx="1508936" cy="1508938"/>
            <a:chOff x="4604053" y="1723663"/>
            <a:chExt cx="2559577" cy="2559579"/>
          </a:xfrm>
        </p:grpSpPr>
        <p:sp>
          <p:nvSpPr>
            <p:cNvPr id="7" name="空心弧 6"/>
            <p:cNvSpPr>
              <a:spLocks noChangeAspect="1"/>
            </p:cNvSpPr>
            <p:nvPr/>
          </p:nvSpPr>
          <p:spPr>
            <a:xfrm rot="9198756">
              <a:off x="4748299" y="1859198"/>
              <a:ext cx="2288503" cy="2288503"/>
            </a:xfrm>
            <a:prstGeom prst="blockArc">
              <a:avLst>
                <a:gd name="adj1" fmla="val 6741740"/>
                <a:gd name="adj2" fmla="val 1597257"/>
                <a:gd name="adj3" fmla="val 5428"/>
              </a:avLst>
            </a:prstGeom>
            <a:solidFill>
              <a:schemeClr val="accent5"/>
            </a:solidFill>
            <a:ln>
              <a:noFill/>
            </a:ln>
            <a:extLst/>
          </p:spPr>
          <p:txBody>
            <a:bodyPr vert="horz" wrap="square" lIns="43540" tIns="21770" rIns="43540" bIns="21770" numCol="1" anchor="t" anchorCtr="0" compatLnSpc="1">
              <a:prstTxWarp prst="textNoShape">
                <a:avLst/>
              </a:prstTxWarp>
            </a:bodyPr>
            <a:lstStyle/>
            <a:p>
              <a:endParaRPr lang="zh-CN" altLang="en-US" sz="857">
                <a:solidFill>
                  <a:prstClr val="black"/>
                </a:solidFill>
                <a:latin typeface="Calibri" panose="020F0502020204030204"/>
                <a:ea typeface="宋体"/>
              </a:endParaRPr>
            </a:p>
          </p:txBody>
        </p:sp>
        <p:sp>
          <p:nvSpPr>
            <p:cNvPr id="8" name="空心弧 7"/>
            <p:cNvSpPr>
              <a:spLocks noChangeAspect="1"/>
            </p:cNvSpPr>
            <p:nvPr/>
          </p:nvSpPr>
          <p:spPr>
            <a:xfrm rot="14609616">
              <a:off x="4604052" y="1723664"/>
              <a:ext cx="2559579" cy="2559577"/>
            </a:xfrm>
            <a:prstGeom prst="blockArc">
              <a:avLst>
                <a:gd name="adj1" fmla="val 17674159"/>
                <a:gd name="adj2" fmla="val 1623635"/>
                <a:gd name="adj3" fmla="val 14268"/>
              </a:avLst>
            </a:prstGeom>
            <a:solidFill>
              <a:schemeClr val="accent5"/>
            </a:solidFill>
            <a:ln>
              <a:noFill/>
            </a:ln>
            <a:extLst/>
          </p:spPr>
          <p:txBody>
            <a:bodyPr vert="horz" wrap="square" lIns="68564" tIns="34282" rIns="68564" bIns="34282" numCol="1" anchor="t" anchorCtr="0" compatLnSpc="1">
              <a:prstTxWarp prst="textNoShape">
                <a:avLst/>
              </a:prstTxWarp>
            </a:bodyPr>
            <a:lstStyle/>
            <a:p>
              <a:endParaRPr lang="zh-CN" altLang="en-US" sz="1350">
                <a:solidFill>
                  <a:prstClr val="black"/>
                </a:solidFill>
                <a:latin typeface="Calibri"/>
                <a:ea typeface="宋体"/>
              </a:endParaRPr>
            </a:p>
          </p:txBody>
        </p:sp>
        <p:sp>
          <p:nvSpPr>
            <p:cNvPr id="9" name="TextBox 240"/>
            <p:cNvSpPr txBox="1"/>
            <p:nvPr/>
          </p:nvSpPr>
          <p:spPr>
            <a:xfrm>
              <a:off x="5105894" y="2573144"/>
              <a:ext cx="1555894" cy="1017828"/>
            </a:xfrm>
            <a:prstGeom prst="rect">
              <a:avLst/>
            </a:prstGeom>
            <a:noFill/>
          </p:spPr>
          <p:txBody>
            <a:bodyPr wrap="none" rtlCol="0">
              <a:spAutoFit/>
            </a:bodyPr>
            <a:lstStyle/>
            <a:p>
              <a:pPr algn="ctr">
                <a:defRPr/>
              </a:pPr>
              <a:r>
                <a:rPr lang="en-US" altLang="zh-CN" sz="3299" kern="0" dirty="0">
                  <a:solidFill>
                    <a:schemeClr val="accent5"/>
                  </a:solidFill>
                  <a:latin typeface="Impact" panose="020B0806030902050204" pitchFamily="34" charset="0"/>
                  <a:ea typeface="Arial Unicode MS" panose="020B0604020202020204" pitchFamily="34" charset="-122"/>
                  <a:cs typeface="Arial Unicode MS" panose="020B0604020202020204" pitchFamily="34" charset="-122"/>
                </a:rPr>
                <a:t>25%</a:t>
              </a:r>
              <a:endParaRPr lang="zh-CN" altLang="en-US" sz="3299" kern="0" dirty="0">
                <a:solidFill>
                  <a:schemeClr val="accent5"/>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4864204" y="1319414"/>
            <a:ext cx="1508936" cy="1508938"/>
            <a:chOff x="7946402" y="1730470"/>
            <a:chExt cx="2559577" cy="2559579"/>
          </a:xfrm>
        </p:grpSpPr>
        <p:sp>
          <p:nvSpPr>
            <p:cNvPr id="11" name="空心弧 10"/>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a:extLst/>
          </p:spPr>
          <p:txBody>
            <a:bodyPr vert="horz" wrap="square" lIns="43540" tIns="21770" rIns="43540" bIns="21770" numCol="1" anchor="t" anchorCtr="0" compatLnSpc="1">
              <a:prstTxWarp prst="textNoShape">
                <a:avLst/>
              </a:prstTxWarp>
            </a:bodyPr>
            <a:lstStyle/>
            <a:p>
              <a:endParaRPr lang="zh-CN" altLang="en-US" sz="857">
                <a:solidFill>
                  <a:prstClr val="black"/>
                </a:solidFill>
                <a:latin typeface="Calibri" panose="020F0502020204030204"/>
                <a:ea typeface="宋体"/>
              </a:endParaRPr>
            </a:p>
          </p:txBody>
        </p:sp>
        <p:sp>
          <p:nvSpPr>
            <p:cNvPr id="12" name="空心弧 11"/>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chemeClr val="accent3"/>
            </a:solidFill>
            <a:ln>
              <a:noFill/>
            </a:ln>
            <a:extLst/>
          </p:spPr>
          <p:txBody>
            <a:bodyPr vert="horz" wrap="square" lIns="68564" tIns="34282" rIns="68564" bIns="34282" numCol="1" anchor="t" anchorCtr="0" compatLnSpc="1">
              <a:prstTxWarp prst="textNoShape">
                <a:avLst/>
              </a:prstTxWarp>
            </a:bodyPr>
            <a:lstStyle/>
            <a:p>
              <a:endParaRPr lang="zh-CN" altLang="en-US" sz="1350">
                <a:solidFill>
                  <a:prstClr val="black"/>
                </a:solidFill>
                <a:latin typeface="Calibri"/>
                <a:ea typeface="宋体"/>
              </a:endParaRPr>
            </a:p>
          </p:txBody>
        </p:sp>
        <p:sp>
          <p:nvSpPr>
            <p:cNvPr id="13" name="TextBox 240"/>
            <p:cNvSpPr txBox="1"/>
            <p:nvPr/>
          </p:nvSpPr>
          <p:spPr>
            <a:xfrm>
              <a:off x="8487669" y="2579951"/>
              <a:ext cx="1477037" cy="1017828"/>
            </a:xfrm>
            <a:prstGeom prst="rect">
              <a:avLst/>
            </a:prstGeom>
            <a:noFill/>
          </p:spPr>
          <p:txBody>
            <a:bodyPr wrap="none" rtlCol="0">
              <a:spAutoFit/>
            </a:bodyPr>
            <a:lstStyle/>
            <a:p>
              <a:pPr algn="ctr">
                <a:defRPr/>
              </a:pPr>
              <a:r>
                <a:rPr lang="en-US" altLang="zh-CN" sz="3299" kern="0" dirty="0">
                  <a:solidFill>
                    <a:schemeClr val="accent3"/>
                  </a:solidFill>
                  <a:latin typeface="Impact" panose="020B0806030902050204" pitchFamily="34" charset="0"/>
                  <a:ea typeface="Arial Unicode MS" panose="020B0604020202020204" pitchFamily="34" charset="-122"/>
                  <a:cs typeface="Arial Unicode MS" panose="020B0604020202020204" pitchFamily="34" charset="-122"/>
                </a:rPr>
                <a:t>75%</a:t>
              </a:r>
              <a:endParaRPr lang="zh-CN" altLang="en-US" sz="3299" kern="0" dirty="0">
                <a:solidFill>
                  <a:schemeClr val="accent3"/>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4" name="TextBox 174"/>
          <p:cNvSpPr txBox="1"/>
          <p:nvPr/>
        </p:nvSpPr>
        <p:spPr>
          <a:xfrm>
            <a:off x="633840" y="3361187"/>
            <a:ext cx="1620325"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75"/>
          <p:cNvSpPr txBox="1"/>
          <p:nvPr/>
        </p:nvSpPr>
        <p:spPr>
          <a:xfrm>
            <a:off x="630475" y="3116533"/>
            <a:ext cx="1739762" cy="300082"/>
          </a:xfrm>
          <a:prstGeom prst="rect">
            <a:avLst/>
          </a:prstGeom>
          <a:noFill/>
        </p:spPr>
        <p:txBody>
          <a:bodyPr wrap="square" rtlCol="0">
            <a:spAutoFit/>
          </a:bodyPr>
          <a:lstStyle/>
          <a:p>
            <a:pPr fontAlgn="base">
              <a:spcBef>
                <a:spcPct val="0"/>
              </a:spcBef>
              <a:spcAft>
                <a:spcPct val="0"/>
              </a:spcAft>
            </a:pPr>
            <a:r>
              <a:rPr lang="zh-CN" altLang="en-US" sz="1350" b="1"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6" name="TextBox 174"/>
          <p:cNvSpPr txBox="1"/>
          <p:nvPr/>
        </p:nvSpPr>
        <p:spPr>
          <a:xfrm>
            <a:off x="2798640" y="3361187"/>
            <a:ext cx="1557391"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75"/>
          <p:cNvSpPr txBox="1"/>
          <p:nvPr/>
        </p:nvSpPr>
        <p:spPr>
          <a:xfrm>
            <a:off x="2795276" y="3116533"/>
            <a:ext cx="1706125" cy="300082"/>
          </a:xfrm>
          <a:prstGeom prst="rect">
            <a:avLst/>
          </a:prstGeom>
          <a:noFill/>
        </p:spPr>
        <p:txBody>
          <a:bodyPr wrap="square" rtlCol="0">
            <a:spAutoFit/>
          </a:bodyPr>
          <a:lstStyle/>
          <a:p>
            <a:pPr fontAlgn="base">
              <a:spcBef>
                <a:spcPct val="0"/>
              </a:spcBef>
              <a:spcAft>
                <a:spcPct val="0"/>
              </a:spcAft>
            </a:pP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18" name="TextBox 174"/>
          <p:cNvSpPr txBox="1"/>
          <p:nvPr/>
        </p:nvSpPr>
        <p:spPr>
          <a:xfrm>
            <a:off x="4948401" y="3361187"/>
            <a:ext cx="1582064"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75"/>
          <p:cNvSpPr txBox="1"/>
          <p:nvPr/>
        </p:nvSpPr>
        <p:spPr>
          <a:xfrm>
            <a:off x="4945037" y="3116533"/>
            <a:ext cx="1706125" cy="300082"/>
          </a:xfrm>
          <a:prstGeom prst="rect">
            <a:avLst/>
          </a:prstGeom>
          <a:noFill/>
        </p:spPr>
        <p:txBody>
          <a:bodyPr wrap="square" rtlCol="0">
            <a:spAutoFit/>
          </a:bodyPr>
          <a:lstStyle/>
          <a:p>
            <a:pPr fontAlgn="base">
              <a:spcBef>
                <a:spcPct val="0"/>
              </a:spcBef>
              <a:spcAft>
                <a:spcPct val="0"/>
              </a:spcAft>
            </a:pPr>
            <a:r>
              <a:rPr lang="zh-CN" altLang="en-US" sz="1350" b="1" dirty="0">
                <a:solidFill>
                  <a:schemeClr val="accent3"/>
                </a:solidFill>
                <a:latin typeface="微软雅黑" panose="020B0503020204020204" pitchFamily="34" charset="-122"/>
                <a:ea typeface="微软雅黑" panose="020B0503020204020204" pitchFamily="34" charset="-122"/>
              </a:rPr>
              <a:t>单击此处添加标题</a:t>
            </a:r>
          </a:p>
        </p:txBody>
      </p:sp>
      <p:grpSp>
        <p:nvGrpSpPr>
          <p:cNvPr id="21" name="组合 20"/>
          <p:cNvGrpSpPr/>
          <p:nvPr/>
        </p:nvGrpSpPr>
        <p:grpSpPr>
          <a:xfrm>
            <a:off x="6896603" y="1319414"/>
            <a:ext cx="1508936" cy="1508938"/>
            <a:chOff x="7946402" y="1730470"/>
            <a:chExt cx="2559577" cy="2559579"/>
          </a:xfrm>
        </p:grpSpPr>
        <p:sp>
          <p:nvSpPr>
            <p:cNvPr id="22" name="空心弧 21"/>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a:extLst/>
          </p:spPr>
          <p:txBody>
            <a:bodyPr vert="horz" wrap="square" lIns="43540" tIns="21770" rIns="43540" bIns="21770" numCol="1" anchor="t" anchorCtr="0" compatLnSpc="1">
              <a:prstTxWarp prst="textNoShape">
                <a:avLst/>
              </a:prstTxWarp>
            </a:bodyPr>
            <a:lstStyle/>
            <a:p>
              <a:endParaRPr lang="zh-CN" altLang="en-US" sz="857">
                <a:solidFill>
                  <a:prstClr val="black"/>
                </a:solidFill>
                <a:latin typeface="Calibri" panose="020F0502020204030204"/>
                <a:ea typeface="宋体"/>
              </a:endParaRPr>
            </a:p>
          </p:txBody>
        </p:sp>
        <p:sp>
          <p:nvSpPr>
            <p:cNvPr id="23" name="空心弧 22"/>
            <p:cNvSpPr>
              <a:spLocks noChangeAspect="1"/>
            </p:cNvSpPr>
            <p:nvPr/>
          </p:nvSpPr>
          <p:spPr>
            <a:xfrm rot="14609616">
              <a:off x="7946401" y="1730471"/>
              <a:ext cx="2559579" cy="2559577"/>
            </a:xfrm>
            <a:prstGeom prst="blockArc">
              <a:avLst>
                <a:gd name="adj1" fmla="val 3534681"/>
                <a:gd name="adj2" fmla="val 1623635"/>
                <a:gd name="adj3" fmla="val 14268"/>
              </a:avLst>
            </a:prstGeom>
            <a:solidFill>
              <a:schemeClr val="accent4"/>
            </a:solidFill>
            <a:ln>
              <a:noFill/>
            </a:ln>
            <a:extLst/>
          </p:spPr>
          <p:txBody>
            <a:bodyPr vert="horz" wrap="square" lIns="68564" tIns="34282" rIns="68564" bIns="34282" numCol="1" anchor="t" anchorCtr="0" compatLnSpc="1">
              <a:prstTxWarp prst="textNoShape">
                <a:avLst/>
              </a:prstTxWarp>
            </a:bodyPr>
            <a:lstStyle/>
            <a:p>
              <a:endParaRPr lang="zh-CN" altLang="en-US" sz="1350">
                <a:solidFill>
                  <a:prstClr val="black"/>
                </a:solidFill>
                <a:latin typeface="Calibri"/>
                <a:ea typeface="宋体"/>
              </a:endParaRPr>
            </a:p>
          </p:txBody>
        </p:sp>
        <p:sp>
          <p:nvSpPr>
            <p:cNvPr id="24" name="TextBox 240"/>
            <p:cNvSpPr txBox="1"/>
            <p:nvPr/>
          </p:nvSpPr>
          <p:spPr>
            <a:xfrm>
              <a:off x="8434649" y="2579951"/>
              <a:ext cx="1583085" cy="1017828"/>
            </a:xfrm>
            <a:prstGeom prst="rect">
              <a:avLst/>
            </a:prstGeom>
            <a:noFill/>
          </p:spPr>
          <p:txBody>
            <a:bodyPr wrap="none" rtlCol="0">
              <a:spAutoFit/>
            </a:bodyPr>
            <a:lstStyle/>
            <a:p>
              <a:pPr algn="ctr">
                <a:defRPr/>
              </a:pPr>
              <a:r>
                <a:rPr lang="en-US" altLang="zh-CN" sz="3299" kern="0" dirty="0">
                  <a:solidFill>
                    <a:schemeClr val="accent4"/>
                  </a:solidFill>
                  <a:latin typeface="Impact" panose="020B0806030902050204" pitchFamily="34" charset="0"/>
                  <a:ea typeface="Arial Unicode MS" panose="020B0604020202020204" pitchFamily="34" charset="-122"/>
                  <a:cs typeface="Arial Unicode MS" panose="020B0604020202020204" pitchFamily="34" charset="-122"/>
                </a:rPr>
                <a:t>90%</a:t>
              </a:r>
              <a:endParaRPr lang="zh-CN" altLang="en-US" sz="3299" kern="0" dirty="0">
                <a:solidFill>
                  <a:schemeClr val="accent4"/>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25" name="TextBox 174"/>
          <p:cNvSpPr txBox="1"/>
          <p:nvPr/>
        </p:nvSpPr>
        <p:spPr>
          <a:xfrm>
            <a:off x="6889439" y="3361187"/>
            <a:ext cx="1582064" cy="1015663"/>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点击输入简要文字内容，文字内容需要概括精炼，不用多余的文字修饰，言简意赅的说明分项内容。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175"/>
          <p:cNvSpPr txBox="1"/>
          <p:nvPr/>
        </p:nvSpPr>
        <p:spPr>
          <a:xfrm>
            <a:off x="6886075" y="3116533"/>
            <a:ext cx="1706125" cy="300082"/>
          </a:xfrm>
          <a:prstGeom prst="rect">
            <a:avLst/>
          </a:prstGeom>
          <a:noFill/>
        </p:spPr>
        <p:txBody>
          <a:bodyPr wrap="square" rtlCol="0">
            <a:spAutoFit/>
          </a:bodyPr>
          <a:lstStyle/>
          <a:p>
            <a:pPr fontAlgn="base">
              <a:spcBef>
                <a:spcPct val="0"/>
              </a:spcBef>
              <a:spcAft>
                <a:spcPct val="0"/>
              </a:spcAft>
            </a:pP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7"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792294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74554" y="2294933"/>
            <a:ext cx="1745751"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74554" y="3423525"/>
            <a:ext cx="1745751"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83031" y="1222303"/>
            <a:ext cx="1974445" cy="983877"/>
            <a:chOff x="8835092" y="1945063"/>
            <a:chExt cx="2483676" cy="1235266"/>
          </a:xfrm>
        </p:grpSpPr>
        <p:sp>
          <p:nvSpPr>
            <p:cNvPr id="7" name="文本框 11"/>
            <p:cNvSpPr txBox="1"/>
            <p:nvPr/>
          </p:nvSpPr>
          <p:spPr>
            <a:xfrm>
              <a:off x="8835092" y="1945063"/>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8" name="文本框 12"/>
            <p:cNvSpPr txBox="1"/>
            <p:nvPr/>
          </p:nvSpPr>
          <p:spPr>
            <a:xfrm>
              <a:off x="8872836" y="2273941"/>
              <a:ext cx="2445932" cy="906388"/>
            </a:xfrm>
            <a:prstGeom prst="rect">
              <a:avLst/>
            </a:prstGeom>
            <a:noFill/>
          </p:spPr>
          <p:txBody>
            <a:bodyPr wrap="square" rtlCol="0">
              <a:spAutoFit/>
            </a:bodyPr>
            <a:lstStyle/>
            <a:p>
              <a:pPr>
                <a:lnSpc>
                  <a:spcPct val="130000"/>
                </a:lnSpc>
              </a:pPr>
              <a:r>
                <a:rPr lang="zh-CN" altLang="en-US" sz="1049"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9" name="组合 8"/>
          <p:cNvGrpSpPr/>
          <p:nvPr/>
        </p:nvGrpSpPr>
        <p:grpSpPr>
          <a:xfrm>
            <a:off x="375316" y="2351658"/>
            <a:ext cx="1974445" cy="1004007"/>
            <a:chOff x="8835092" y="2033592"/>
            <a:chExt cx="2483676" cy="1260525"/>
          </a:xfrm>
        </p:grpSpPr>
        <p:sp>
          <p:nvSpPr>
            <p:cNvPr id="10" name="文本框 14"/>
            <p:cNvSpPr txBox="1"/>
            <p:nvPr/>
          </p:nvSpPr>
          <p:spPr>
            <a:xfrm>
              <a:off x="8835092" y="2033592"/>
              <a:ext cx="1248229" cy="376672"/>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11" name="文本框 15"/>
            <p:cNvSpPr txBox="1"/>
            <p:nvPr/>
          </p:nvSpPr>
          <p:spPr>
            <a:xfrm>
              <a:off x="8872836" y="2387739"/>
              <a:ext cx="2445932" cy="906378"/>
            </a:xfrm>
            <a:prstGeom prst="rect">
              <a:avLst/>
            </a:prstGeom>
            <a:noFill/>
          </p:spPr>
          <p:txBody>
            <a:bodyPr wrap="square" rtlCol="0">
              <a:spAutoFit/>
            </a:bodyPr>
            <a:lstStyle/>
            <a:p>
              <a:pPr>
                <a:lnSpc>
                  <a:spcPct val="130000"/>
                </a:lnSpc>
              </a:pPr>
              <a:r>
                <a:rPr lang="zh-CN" altLang="en-US" sz="1049"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2" name="组合 11"/>
          <p:cNvGrpSpPr/>
          <p:nvPr/>
        </p:nvGrpSpPr>
        <p:grpSpPr>
          <a:xfrm>
            <a:off x="383029" y="3470908"/>
            <a:ext cx="1984446" cy="993955"/>
            <a:chOff x="8835092" y="2046239"/>
            <a:chExt cx="2496257" cy="1247916"/>
          </a:xfrm>
        </p:grpSpPr>
        <p:sp>
          <p:nvSpPr>
            <p:cNvPr id="13" name="文本框 17"/>
            <p:cNvSpPr txBox="1"/>
            <p:nvPr/>
          </p:nvSpPr>
          <p:spPr>
            <a:xfrm>
              <a:off x="8835092" y="2046239"/>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14" name="文本框 18"/>
            <p:cNvSpPr txBox="1"/>
            <p:nvPr/>
          </p:nvSpPr>
          <p:spPr>
            <a:xfrm>
              <a:off x="8885416" y="2387769"/>
              <a:ext cx="2445933" cy="906386"/>
            </a:xfrm>
            <a:prstGeom prst="rect">
              <a:avLst/>
            </a:prstGeom>
            <a:noFill/>
          </p:spPr>
          <p:txBody>
            <a:bodyPr wrap="square" rtlCol="0">
              <a:spAutoFit/>
            </a:bodyPr>
            <a:lstStyle/>
            <a:p>
              <a:pPr>
                <a:lnSpc>
                  <a:spcPct val="130000"/>
                </a:lnSpc>
              </a:pPr>
              <a:r>
                <a:rPr lang="zh-CN" altLang="en-US" sz="1049"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5" name="组合 14"/>
          <p:cNvGrpSpPr/>
          <p:nvPr/>
        </p:nvGrpSpPr>
        <p:grpSpPr>
          <a:xfrm>
            <a:off x="2598269" y="2930759"/>
            <a:ext cx="1853645" cy="1395931"/>
            <a:chOff x="3474720" y="4038600"/>
            <a:chExt cx="2331720" cy="1752600"/>
          </a:xfrm>
        </p:grpSpPr>
        <p:sp>
          <p:nvSpPr>
            <p:cNvPr id="16" name="文本框 19"/>
            <p:cNvSpPr txBox="1"/>
            <p:nvPr/>
          </p:nvSpPr>
          <p:spPr>
            <a:xfrm>
              <a:off x="3987799" y="475822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17" name="文本框 20"/>
            <p:cNvSpPr txBox="1"/>
            <p:nvPr/>
          </p:nvSpPr>
          <p:spPr>
            <a:xfrm>
              <a:off x="3987799" y="529908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18" name="文本框 21"/>
            <p:cNvSpPr txBox="1"/>
            <p:nvPr/>
          </p:nvSpPr>
          <p:spPr>
            <a:xfrm>
              <a:off x="3987799" y="421736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399"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718451" y="2930759"/>
            <a:ext cx="1853645" cy="1395931"/>
            <a:chOff x="3474720" y="4038600"/>
            <a:chExt cx="2331720" cy="1752600"/>
          </a:xfrm>
        </p:grpSpPr>
        <p:sp>
          <p:nvSpPr>
            <p:cNvPr id="23" name="文本框 30"/>
            <p:cNvSpPr txBox="1"/>
            <p:nvPr/>
          </p:nvSpPr>
          <p:spPr>
            <a:xfrm>
              <a:off x="3987799" y="475822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24" name="文本框 31"/>
            <p:cNvSpPr txBox="1"/>
            <p:nvPr/>
          </p:nvSpPr>
          <p:spPr>
            <a:xfrm>
              <a:off x="3987799" y="529908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25" name="文本框 32"/>
            <p:cNvSpPr txBox="1"/>
            <p:nvPr/>
          </p:nvSpPr>
          <p:spPr>
            <a:xfrm>
              <a:off x="3987799" y="421736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399">
                <a:latin typeface="微软雅黑" pitchFamily="34" charset="-122"/>
                <a:ea typeface="微软雅黑"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853777" y="2930759"/>
            <a:ext cx="1853645" cy="1395931"/>
            <a:chOff x="3474720" y="4038600"/>
            <a:chExt cx="2331720" cy="1752600"/>
          </a:xfrm>
        </p:grpSpPr>
        <p:sp>
          <p:nvSpPr>
            <p:cNvPr id="30" name="文本框 37"/>
            <p:cNvSpPr txBox="1"/>
            <p:nvPr/>
          </p:nvSpPr>
          <p:spPr>
            <a:xfrm>
              <a:off x="3987799" y="475822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31" name="文本框 38"/>
            <p:cNvSpPr txBox="1"/>
            <p:nvPr/>
          </p:nvSpPr>
          <p:spPr>
            <a:xfrm>
              <a:off x="3987799" y="529908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32" name="文本框 39"/>
            <p:cNvSpPr txBox="1"/>
            <p:nvPr/>
          </p:nvSpPr>
          <p:spPr>
            <a:xfrm>
              <a:off x="3987799" y="4217364"/>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399">
                <a:latin typeface="微软雅黑" pitchFamily="34" charset="-122"/>
                <a:ea typeface="微软雅黑"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598269" y="1401306"/>
            <a:ext cx="1853645" cy="152945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4">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a:extLst/>
          </p:spPr>
          <p:txBody>
            <a:bodyPr vert="horz" wrap="square" lIns="68544" tIns="34272" rIns="68544" bIns="34272" numCol="1" anchor="t" anchorCtr="0" compatLnSpc="1">
              <a:prstTxWarp prst="textNoShape">
                <a:avLst/>
              </a:prstTxWarp>
            </a:bodyPr>
            <a:lstStyle/>
            <a:p>
              <a:endParaRPr lang="zh-CN" altLang="en-US" sz="1574">
                <a:latin typeface="微软雅黑" pitchFamily="34" charset="-122"/>
                <a:ea typeface="微软雅黑" pitchFamily="34" charset="-122"/>
              </a:endParaRPr>
            </a:p>
          </p:txBody>
        </p:sp>
        <p:sp>
          <p:nvSpPr>
            <p:cNvPr id="39" name="文本框 47"/>
            <p:cNvSpPr txBox="1"/>
            <p:nvPr/>
          </p:nvSpPr>
          <p:spPr>
            <a:xfrm>
              <a:off x="4111716" y="3381326"/>
              <a:ext cx="1248229" cy="376676"/>
            </a:xfrm>
            <a:prstGeom prst="rect">
              <a:avLst/>
            </a:prstGeom>
            <a:noFill/>
          </p:spPr>
          <p:txBody>
            <a:bodyPr wrap="square" rtlCol="0">
              <a:spAutoFit/>
            </a:bodyPr>
            <a:lstStyle/>
            <a:p>
              <a:pPr algn="ctr"/>
              <a:r>
                <a:rPr lang="zh-CN" altLang="en-US" sz="2024" baseline="-3000" dirty="0">
                  <a:latin typeface="微软雅黑" pitchFamily="34" charset="-122"/>
                  <a:ea typeface="微软雅黑" pitchFamily="34" charset="-122"/>
                </a:rPr>
                <a:t>添加标题</a:t>
              </a:r>
            </a:p>
          </p:txBody>
        </p:sp>
      </p:grpSp>
      <p:grpSp>
        <p:nvGrpSpPr>
          <p:cNvPr id="40" name="组合 39"/>
          <p:cNvGrpSpPr/>
          <p:nvPr/>
        </p:nvGrpSpPr>
        <p:grpSpPr>
          <a:xfrm>
            <a:off x="4730566" y="1401306"/>
            <a:ext cx="1853645" cy="1529455"/>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4">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68544" tIns="34272" rIns="68544" bIns="34272" numCol="1" anchor="t" anchorCtr="0" compatLnSpc="1">
              <a:prstTxWarp prst="textNoShape">
                <a:avLst/>
              </a:prstTxWarp>
            </a:bodyPr>
            <a:lstStyle/>
            <a:p>
              <a:endParaRPr lang="zh-CN" altLang="en-US" sz="1574">
                <a:latin typeface="微软雅黑" pitchFamily="34" charset="-122"/>
                <a:ea typeface="微软雅黑" pitchFamily="34" charset="-122"/>
              </a:endParaRPr>
            </a:p>
          </p:txBody>
        </p:sp>
        <p:sp>
          <p:nvSpPr>
            <p:cNvPr id="43" name="文本框 48"/>
            <p:cNvSpPr txBox="1"/>
            <p:nvPr/>
          </p:nvSpPr>
          <p:spPr>
            <a:xfrm>
              <a:off x="6793956" y="3381326"/>
              <a:ext cx="1248229" cy="391085"/>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424" dirty="0">
                  <a:solidFill>
                    <a:schemeClr val="bg1"/>
                  </a:solidFill>
                  <a:latin typeface="微软雅黑" pitchFamily="34" charset="-122"/>
                  <a:ea typeface="微软雅黑" pitchFamily="34" charset="-122"/>
                </a:rPr>
                <a:t>添加标题</a:t>
              </a:r>
            </a:p>
          </p:txBody>
        </p:sp>
      </p:grpSp>
      <p:grpSp>
        <p:nvGrpSpPr>
          <p:cNvPr id="44" name="组合 43"/>
          <p:cNvGrpSpPr/>
          <p:nvPr/>
        </p:nvGrpSpPr>
        <p:grpSpPr>
          <a:xfrm>
            <a:off x="6859834" y="1401306"/>
            <a:ext cx="1853645" cy="152945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4">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1"/>
            </a:solidFill>
            <a:ln>
              <a:noFill/>
            </a:ln>
            <a:extLst/>
          </p:spPr>
          <p:txBody>
            <a:bodyPr vert="horz" wrap="square" lIns="68544" tIns="34272" rIns="68544" bIns="34272" numCol="1" anchor="t" anchorCtr="0" compatLnSpc="1">
              <a:prstTxWarp prst="textNoShape">
                <a:avLst/>
              </a:prstTxWarp>
            </a:bodyPr>
            <a:lstStyle/>
            <a:p>
              <a:endParaRPr lang="zh-CN" altLang="en-US" sz="1574">
                <a:latin typeface="微软雅黑" pitchFamily="34" charset="-122"/>
                <a:ea typeface="微软雅黑" pitchFamily="34" charset="-122"/>
              </a:endParaRPr>
            </a:p>
          </p:txBody>
        </p:sp>
        <p:sp>
          <p:nvSpPr>
            <p:cNvPr id="47" name="文本框 49"/>
            <p:cNvSpPr txBox="1"/>
            <p:nvPr/>
          </p:nvSpPr>
          <p:spPr>
            <a:xfrm>
              <a:off x="9567636" y="3381326"/>
              <a:ext cx="1248229" cy="391085"/>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424" dirty="0">
                  <a:solidFill>
                    <a:schemeClr val="tx1"/>
                  </a:solidFill>
                  <a:latin typeface="微软雅黑" pitchFamily="34" charset="-122"/>
                  <a:ea typeface="微软雅黑" pitchFamily="34" charset="-122"/>
                </a:rPr>
                <a:t>添加标题</a:t>
              </a:r>
            </a:p>
          </p:txBody>
        </p:sp>
      </p:grpSp>
      <p:sp>
        <p:nvSpPr>
          <p:cNvPr id="48"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940172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125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4" presetClass="entr" presetSubtype="10" fill="hold" nodeType="withEffect">
                                  <p:stCondLst>
                                    <p:cond delay="325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325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nodeType="withEffect">
                                  <p:stCondLst>
                                    <p:cond delay="325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nodeType="withEffect">
                                  <p:stCondLst>
                                    <p:cond delay="325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
          <p:cNvSpPr>
            <a:spLocks noChangeArrowheads="1"/>
          </p:cNvSpPr>
          <p:nvPr/>
        </p:nvSpPr>
        <p:spPr bwMode="auto">
          <a:xfrm>
            <a:off x="874415" y="988850"/>
            <a:ext cx="129266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fontAlgn="base">
              <a:spcBef>
                <a:spcPct val="0"/>
              </a:spcBef>
              <a:spcAft>
                <a:spcPct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输入内容：</a:t>
            </a:r>
          </a:p>
        </p:txBody>
      </p:sp>
      <p:grpSp>
        <p:nvGrpSpPr>
          <p:cNvPr id="47" name="组合 46"/>
          <p:cNvGrpSpPr/>
          <p:nvPr/>
        </p:nvGrpSpPr>
        <p:grpSpPr>
          <a:xfrm>
            <a:off x="927624" y="1374660"/>
            <a:ext cx="2250658" cy="374309"/>
            <a:chOff x="2645777" y="1428360"/>
            <a:chExt cx="1523389" cy="914033"/>
          </a:xfrm>
        </p:grpSpPr>
        <p:sp>
          <p:nvSpPr>
            <p:cNvPr id="48" name="矩形 47"/>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6764">
                <a:lnSpc>
                  <a:spcPct val="90000"/>
                </a:lnSpc>
                <a:spcBef>
                  <a:spcPct val="0"/>
                </a:spcBef>
                <a:spcAft>
                  <a:spcPct val="35000"/>
                </a:spcAft>
              </a:pPr>
              <a:endParaRPr lang="zh-CN" altLang="en-US" sz="2200"/>
            </a:p>
          </p:txBody>
        </p:sp>
        <p:sp>
          <p:nvSpPr>
            <p:cNvPr id="52" name="文本框 25"/>
            <p:cNvSpPr txBox="1"/>
            <p:nvPr/>
          </p:nvSpPr>
          <p:spPr>
            <a:xfrm>
              <a:off x="2645777" y="1575354"/>
              <a:ext cx="1514250" cy="676410"/>
            </a:xfrm>
            <a:prstGeom prst="rect">
              <a:avLst/>
            </a:prstGeom>
            <a:no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01 </a:t>
              </a:r>
              <a:r>
                <a:rPr lang="zh-CN" altLang="en-US" sz="1200" b="1" dirty="0">
                  <a:solidFill>
                    <a:schemeClr val="bg1"/>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435444" y="1374660"/>
            <a:ext cx="2250658" cy="374309"/>
            <a:chOff x="2645777" y="1428360"/>
            <a:chExt cx="1523389" cy="914033"/>
          </a:xfrm>
        </p:grpSpPr>
        <p:sp>
          <p:nvSpPr>
            <p:cNvPr id="54" name="矩形 53"/>
            <p:cNvSpPr/>
            <p:nvPr/>
          </p:nvSpPr>
          <p:spPr>
            <a:xfrm>
              <a:off x="2645777" y="1428360"/>
              <a:ext cx="1523389" cy="91403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6764">
                <a:lnSpc>
                  <a:spcPct val="90000"/>
                </a:lnSpc>
                <a:spcBef>
                  <a:spcPct val="0"/>
                </a:spcBef>
                <a:spcAft>
                  <a:spcPct val="35000"/>
                </a:spcAft>
              </a:pPr>
              <a:endParaRPr lang="zh-CN" altLang="en-US" sz="2200"/>
            </a:p>
          </p:txBody>
        </p:sp>
        <p:sp>
          <p:nvSpPr>
            <p:cNvPr id="55" name="文本框 28"/>
            <p:cNvSpPr txBox="1"/>
            <p:nvPr/>
          </p:nvSpPr>
          <p:spPr>
            <a:xfrm>
              <a:off x="2645777" y="1575354"/>
              <a:ext cx="1514250" cy="676410"/>
            </a:xfrm>
            <a:prstGeom prst="rect">
              <a:avLst/>
            </a:prstGeom>
            <a:no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02 </a:t>
              </a:r>
              <a:r>
                <a:rPr lang="zh-CN" altLang="en-US" sz="1200" b="1" dirty="0">
                  <a:solidFill>
                    <a:schemeClr val="bg1"/>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74416" y="1813384"/>
            <a:ext cx="7950550" cy="369332"/>
            <a:chOff x="557975" y="2120918"/>
            <a:chExt cx="9337947" cy="492442"/>
          </a:xfrm>
        </p:grpSpPr>
        <p:sp>
          <p:nvSpPr>
            <p:cNvPr id="57" name="Rectangle 1"/>
            <p:cNvSpPr>
              <a:spLocks noChangeArrowheads="1"/>
            </p:cNvSpPr>
            <p:nvPr/>
          </p:nvSpPr>
          <p:spPr bwMode="auto">
            <a:xfrm>
              <a:off x="557975" y="2120918"/>
              <a:ext cx="1843571" cy="49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685783" fontAlgn="base">
                <a:spcBef>
                  <a:spcPct val="0"/>
                </a:spcBef>
                <a:spcAft>
                  <a:spcPct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58" name="矩形 57"/>
            <p:cNvSpPr/>
            <p:nvPr/>
          </p:nvSpPr>
          <p:spPr>
            <a:xfrm>
              <a:off x="1983773" y="2182473"/>
              <a:ext cx="7912149" cy="369332"/>
            </a:xfrm>
            <a:prstGeom prst="rect">
              <a:avLst/>
            </a:prstGeom>
          </p:spPr>
          <p:txBody>
            <a:bodyPr wrap="square">
              <a:spAutoFit/>
            </a:bodyPr>
            <a:lstStyle/>
            <a:p>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您的内容打在这里，或者通过复制您的文本后，并选择只保留文字。</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874415" y="2207965"/>
            <a:ext cx="6789966" cy="369332"/>
            <a:chOff x="557975" y="2647025"/>
            <a:chExt cx="7974838" cy="492441"/>
          </a:xfrm>
        </p:grpSpPr>
        <p:sp>
          <p:nvSpPr>
            <p:cNvPr id="60" name="Rectangle 1"/>
            <p:cNvSpPr>
              <a:spLocks noChangeArrowheads="1"/>
            </p:cNvSpPr>
            <p:nvPr/>
          </p:nvSpPr>
          <p:spPr bwMode="auto">
            <a:xfrm>
              <a:off x="557975" y="2647025"/>
              <a:ext cx="1843571" cy="49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添加小标题：</a:t>
              </a:r>
            </a:p>
          </p:txBody>
        </p:sp>
        <p:sp>
          <p:nvSpPr>
            <p:cNvPr id="61" name="矩形 60"/>
            <p:cNvSpPr/>
            <p:nvPr/>
          </p:nvSpPr>
          <p:spPr>
            <a:xfrm>
              <a:off x="1983774" y="2708579"/>
              <a:ext cx="6549039" cy="369331"/>
            </a:xfrm>
            <a:prstGeom prst="rect">
              <a:avLst/>
            </a:prstGeom>
          </p:spPr>
          <p:txBody>
            <a:bodyPr wrap="square">
              <a:spAutoFit/>
            </a:bodyPr>
            <a:lstStyle/>
            <a:p>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您的内容打在这里，或者通过复制您的文本后，并选择只保留文字。</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927623" y="2842312"/>
            <a:ext cx="7264297" cy="1842677"/>
            <a:chOff x="611187" y="3614057"/>
            <a:chExt cx="7921625" cy="2678872"/>
          </a:xfrm>
        </p:grpSpPr>
        <p:sp>
          <p:nvSpPr>
            <p:cNvPr id="66" name="形状 65"/>
            <p:cNvSpPr/>
            <p:nvPr/>
          </p:nvSpPr>
          <p:spPr>
            <a:xfrm>
              <a:off x="611187" y="3614057"/>
              <a:ext cx="7921625" cy="2678872"/>
            </a:xfrm>
            <a:prstGeom prst="leftRightRibbon">
              <a:avLst>
                <a:gd name="adj1" fmla="val 54481"/>
                <a:gd name="adj2" fmla="val 50000"/>
                <a:gd name="adj3" fmla="val 1666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矩形 66"/>
            <p:cNvSpPr/>
            <p:nvPr/>
          </p:nvSpPr>
          <p:spPr>
            <a:xfrm>
              <a:off x="1150112" y="4142025"/>
              <a:ext cx="3175145" cy="1181251"/>
            </a:xfrm>
            <a:prstGeom prst="rect">
              <a:avLst/>
            </a:prstGeom>
          </p:spPr>
          <p:txBody>
            <a:bodyPr wrap="square">
              <a:spAutoFit/>
            </a:bodyPr>
            <a:lstStyle/>
            <a:p>
              <a:pPr indent="342892">
                <a:lnSpc>
                  <a:spcPct val="130000"/>
                </a:lnSpc>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bg1"/>
                </a:solidFill>
                <a:latin typeface="微软雅黑" pitchFamily="34" charset="-122"/>
                <a:ea typeface="微软雅黑" pitchFamily="34" charset="-122"/>
              </a:endParaRPr>
            </a:p>
          </p:txBody>
        </p:sp>
        <p:sp>
          <p:nvSpPr>
            <p:cNvPr id="68" name="矩形 67"/>
            <p:cNvSpPr/>
            <p:nvPr/>
          </p:nvSpPr>
          <p:spPr>
            <a:xfrm>
              <a:off x="4571999" y="4638717"/>
              <a:ext cx="3175145" cy="1181251"/>
            </a:xfrm>
            <a:prstGeom prst="rect">
              <a:avLst/>
            </a:prstGeom>
          </p:spPr>
          <p:txBody>
            <a:bodyPr wrap="square">
              <a:spAutoFit/>
            </a:bodyPr>
            <a:lstStyle/>
            <a:p>
              <a:pPr indent="342892">
                <a:lnSpc>
                  <a:spcPct val="130000"/>
                </a:lnSpc>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bg1"/>
                </a:solidFill>
                <a:latin typeface="微软雅黑" pitchFamily="34" charset="-122"/>
                <a:ea typeface="微软雅黑" pitchFamily="34" charset="-122"/>
              </a:endParaRPr>
            </a:p>
          </p:txBody>
        </p:sp>
      </p:grpSp>
      <p:sp>
        <p:nvSpPr>
          <p:cNvPr id="19"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1907000"/>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par>
                                <p:cTn id="14" presetID="53" presetClass="entr" presetSubtype="16" fill="hold" nodeType="withEffect">
                                  <p:stCondLst>
                                    <p:cond delay="25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25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par>
                                <p:cTn id="23" presetID="22" presetClass="entr" presetSubtype="8" fill="hold" nodeType="withEffect">
                                  <p:stCondLst>
                                    <p:cond delay="25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childTnLst>
                          </p:cTn>
                        </p:par>
                        <p:par>
                          <p:cTn id="26" fill="hold">
                            <p:stCondLst>
                              <p:cond delay="2000"/>
                            </p:stCondLst>
                            <p:childTnLst>
                              <p:par>
                                <p:cTn id="27" presetID="16" presetClass="entr" presetSubtype="37"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arn(outVertical)">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Text Placeholder 4"/>
          <p:cNvSpPr txBox="1">
            <a:spLocks/>
          </p:cNvSpPr>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8" name="Text Placeholder 4"/>
          <p:cNvSpPr txBox="1">
            <a:spLocks/>
          </p:cNvSpPr>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0" name="Text Placeholder 4"/>
          <p:cNvSpPr txBox="1">
            <a:spLocks/>
          </p:cNvSpPr>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Text Placeholder 4"/>
          <p:cNvSpPr txBox="1">
            <a:spLocks/>
          </p:cNvSpPr>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4" name="Text Placeholder 4"/>
          <p:cNvSpPr txBox="1">
            <a:spLocks/>
          </p:cNvSpPr>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6" name="Text Placeholder 4"/>
          <p:cNvSpPr txBox="1">
            <a:spLocks/>
          </p:cNvSpPr>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ext Placeholder 4"/>
          <p:cNvSpPr txBox="1">
            <a:spLocks/>
          </p:cNvSpPr>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0" name="Text Placeholder 4"/>
          <p:cNvSpPr txBox="1">
            <a:spLocks/>
          </p:cNvSpPr>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770830"/>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3096592" y="3105150"/>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accent1"/>
                </a:solidFill>
                <a:latin typeface="微软雅黑" pitchFamily="34" charset="-122"/>
                <a:ea typeface="微软雅黑" pitchFamily="34" charset="-122"/>
                <a:sym typeface="Arial" pitchFamily="34" charset="0"/>
              </a:rPr>
              <a:t>点击添加内容</a:t>
            </a:r>
            <a:endParaRPr lang="zh-CN" altLang="en-US" sz="3600" b="1" dirty="0">
              <a:solidFill>
                <a:schemeClr val="accent1"/>
              </a:solidFill>
              <a:latin typeface="微软雅黑" pitchFamily="34" charset="-122"/>
              <a:ea typeface="微软雅黑" pitchFamily="34" charset="-122"/>
              <a:sym typeface="Arial" pitchFamily="34" charset="0"/>
            </a:endParaRPr>
          </a:p>
        </p:txBody>
      </p:sp>
      <p:cxnSp>
        <p:nvCxnSpPr>
          <p:cNvPr id="20" name="直接连接符 19"/>
          <p:cNvCxnSpPr/>
          <p:nvPr/>
        </p:nvCxnSpPr>
        <p:spPr>
          <a:xfrm>
            <a:off x="3176046" y="3886747"/>
            <a:ext cx="2800866" cy="0"/>
          </a:xfrm>
          <a:prstGeom prst="line">
            <a:avLst/>
          </a:prstGeom>
          <a:ln w="9525">
            <a:solidFill>
              <a:schemeClr val="accent1"/>
            </a:solidFill>
            <a:prstDash val="sysDot"/>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3058492" y="3871778"/>
            <a:ext cx="3089307" cy="223972"/>
          </a:xfrm>
          <a:prstGeom prst="rect">
            <a:avLst/>
          </a:prstGeom>
        </p:spPr>
        <p:txBody>
          <a:bodyPr wrap="none">
            <a:spAutoFit/>
          </a:bodyPr>
          <a:lstStyle/>
          <a:p>
            <a:pPr fontAlgn="base">
              <a:lnSpc>
                <a:spcPct val="120000"/>
              </a:lnSpc>
            </a:pPr>
            <a:r>
              <a:rPr lang="en-US" altLang="zh-CN" sz="770" dirty="0" smtClean="0">
                <a:solidFill>
                  <a:schemeClr val="accent1"/>
                </a:solidFill>
              </a:rPr>
              <a:t>BLUE BUSINESS WORK SUMMARY REPORT PPT TEMPLATE</a:t>
            </a:r>
            <a:endParaRPr lang="zh-CN" altLang="en-US" sz="770" dirty="0">
              <a:solidFill>
                <a:schemeClr val="accent1"/>
              </a:solidFill>
              <a:latin typeface="微软雅黑" pitchFamily="34" charset="-122"/>
              <a:ea typeface="微软雅黑" pitchFamily="34" charset="-122"/>
              <a:sym typeface="Arial" pitchFamily="34" charset="0"/>
            </a:endParaRPr>
          </a:p>
        </p:txBody>
      </p:sp>
      <p:sp>
        <p:nvSpPr>
          <p:cNvPr id="4" name="文本框 3"/>
          <p:cNvSpPr txBox="1"/>
          <p:nvPr/>
        </p:nvSpPr>
        <p:spPr>
          <a:xfrm>
            <a:off x="3886200" y="2190750"/>
            <a:ext cx="1322798" cy="1200329"/>
          </a:xfrm>
          <a:prstGeom prst="rect">
            <a:avLst/>
          </a:prstGeom>
          <a:noFill/>
        </p:spPr>
        <p:txBody>
          <a:bodyPr wrap="none" rtlCol="0">
            <a:spAutoFit/>
          </a:bodyPr>
          <a:lstStyle/>
          <a:p>
            <a:r>
              <a:rPr lang="en-US" altLang="zh-CN" sz="7200" b="1" dirty="0" smtClean="0">
                <a:solidFill>
                  <a:schemeClr val="accent1"/>
                </a:solidFill>
                <a:latin typeface="+mn-ea"/>
              </a:rPr>
              <a:t>01</a:t>
            </a:r>
            <a:endParaRPr lang="zh-CN" altLang="en-US" sz="7200" b="1" dirty="0">
              <a:solidFill>
                <a:schemeClr val="accent1"/>
              </a:solidFill>
              <a:latin typeface="+mn-ea"/>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86000" y="1967238"/>
            <a:ext cx="1267857" cy="1647351"/>
          </a:xfrm>
          <a:prstGeom prst="rect">
            <a:avLst/>
          </a:prstGeom>
        </p:spPr>
      </p:pic>
    </p:spTree>
    <p:extLst>
      <p:ext uri="{BB962C8B-B14F-4D97-AF65-F5344CB8AC3E}">
        <p14:creationId xmlns:p14="http://schemas.microsoft.com/office/powerpoint/2010/main" val="2721108080"/>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10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5" dur="10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19">
                                            <p:txEl>
                                              <p:pRg st="0" end="0"/>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p:cTn id="2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81400" y="3666565"/>
            <a:ext cx="2286000" cy="1494864"/>
          </a:xfrm>
          <a:custGeom>
            <a:avLst/>
            <a:gdLst>
              <a:gd name="connsiteX0" fmla="*/ 0 w 2518638"/>
              <a:gd name="connsiteY0" fmla="*/ 0 h 1349162"/>
              <a:gd name="connsiteX1" fmla="*/ 2518638 w 2518638"/>
              <a:gd name="connsiteY1" fmla="*/ 0 h 1349162"/>
              <a:gd name="connsiteX2" fmla="*/ 2518638 w 2518638"/>
              <a:gd name="connsiteY2" fmla="*/ 1349162 h 1349162"/>
              <a:gd name="connsiteX3" fmla="*/ 0 w 2518638"/>
              <a:gd name="connsiteY3" fmla="*/ 1349162 h 1349162"/>
              <a:gd name="connsiteX4" fmla="*/ 0 w 2518638"/>
              <a:gd name="connsiteY4" fmla="*/ 0 h 1349162"/>
              <a:gd name="connsiteX0" fmla="*/ 0 w 2518638"/>
              <a:gd name="connsiteY0" fmla="*/ 127773 h 1476935"/>
              <a:gd name="connsiteX1" fmla="*/ 1307697 w 2518638"/>
              <a:gd name="connsiteY1" fmla="*/ 0 h 1476935"/>
              <a:gd name="connsiteX2" fmla="*/ 2518638 w 2518638"/>
              <a:gd name="connsiteY2" fmla="*/ 127773 h 1476935"/>
              <a:gd name="connsiteX3" fmla="*/ 2518638 w 2518638"/>
              <a:gd name="connsiteY3" fmla="*/ 1476935 h 1476935"/>
              <a:gd name="connsiteX4" fmla="*/ 0 w 2518638"/>
              <a:gd name="connsiteY4" fmla="*/ 1476935 h 1476935"/>
              <a:gd name="connsiteX5" fmla="*/ 0 w 2518638"/>
              <a:gd name="connsiteY5" fmla="*/ 127773 h 1476935"/>
              <a:gd name="connsiteX0" fmla="*/ 0 w 2518638"/>
              <a:gd name="connsiteY0" fmla="*/ 127773 h 1476935"/>
              <a:gd name="connsiteX1" fmla="*/ 1307697 w 2518638"/>
              <a:gd name="connsiteY1" fmla="*/ 0 h 1476935"/>
              <a:gd name="connsiteX2" fmla="*/ 2518638 w 2518638"/>
              <a:gd name="connsiteY2" fmla="*/ 127773 h 1476935"/>
              <a:gd name="connsiteX3" fmla="*/ 2240732 w 2518638"/>
              <a:gd name="connsiteY3" fmla="*/ 1476935 h 1476935"/>
              <a:gd name="connsiteX4" fmla="*/ 0 w 2518638"/>
              <a:gd name="connsiteY4" fmla="*/ 1476935 h 1476935"/>
              <a:gd name="connsiteX5" fmla="*/ 0 w 2518638"/>
              <a:gd name="connsiteY5" fmla="*/ 127773 h 1476935"/>
              <a:gd name="connsiteX0" fmla="*/ 0 w 2518638"/>
              <a:gd name="connsiteY0" fmla="*/ 127773 h 1494864"/>
              <a:gd name="connsiteX1" fmla="*/ 1307697 w 2518638"/>
              <a:gd name="connsiteY1" fmla="*/ 0 h 1494864"/>
              <a:gd name="connsiteX2" fmla="*/ 2518638 w 2518638"/>
              <a:gd name="connsiteY2" fmla="*/ 127773 h 1494864"/>
              <a:gd name="connsiteX3" fmla="*/ 2240732 w 2518638"/>
              <a:gd name="connsiteY3" fmla="*/ 1476935 h 1494864"/>
              <a:gd name="connsiteX4" fmla="*/ 322730 w 2518638"/>
              <a:gd name="connsiteY4" fmla="*/ 1494864 h 1494864"/>
              <a:gd name="connsiteX5" fmla="*/ 0 w 2518638"/>
              <a:gd name="connsiteY5" fmla="*/ 127773 h 14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8638" h="1494864">
                <a:moveTo>
                  <a:pt x="0" y="127773"/>
                </a:moveTo>
                <a:cubicBezTo>
                  <a:pt x="420958" y="127017"/>
                  <a:pt x="886739" y="756"/>
                  <a:pt x="1307697" y="0"/>
                </a:cubicBezTo>
                <a:lnTo>
                  <a:pt x="2518638" y="127773"/>
                </a:lnTo>
                <a:lnTo>
                  <a:pt x="2240732" y="1476935"/>
                </a:lnTo>
                <a:lnTo>
                  <a:pt x="322730" y="1494864"/>
                </a:lnTo>
                <a:lnTo>
                  <a:pt x="0" y="127773"/>
                </a:lnTo>
                <a:close/>
              </a:path>
            </a:pathLst>
          </a:custGeom>
          <a:gradFill>
            <a:gsLst>
              <a:gs pos="100000">
                <a:schemeClr val="bg1"/>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114550"/>
            <a:ext cx="4699371" cy="2467027"/>
          </a:xfrm>
          <a:prstGeom prst="rect">
            <a:avLst/>
          </a:prstGeom>
        </p:spPr>
      </p:pic>
      <p:sp>
        <p:nvSpPr>
          <p:cNvPr id="8" name="文本框 7"/>
          <p:cNvSpPr txBox="1"/>
          <p:nvPr/>
        </p:nvSpPr>
        <p:spPr>
          <a:xfrm>
            <a:off x="3533244" y="2485635"/>
            <a:ext cx="2338638" cy="213687"/>
          </a:xfrm>
          <a:prstGeom prst="rect">
            <a:avLst/>
          </a:prstGeom>
          <a:noFill/>
        </p:spPr>
        <p:txBody>
          <a:bodyPr wrap="none" rtlCol="0">
            <a:prstTxWarp prst="textArchUp">
              <a:avLst>
                <a:gd name="adj" fmla="val 12795273"/>
              </a:avLst>
            </a:prstTxWarp>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卡 通 教 育</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832860" y="2987102"/>
            <a:ext cx="4262705" cy="378023"/>
          </a:xfrm>
          <a:prstGeom prst="rect">
            <a:avLst/>
          </a:prstGeom>
          <a:noFill/>
        </p:spPr>
        <p:txBody>
          <a:bodyPr wrap="none" rtlCol="0">
            <a:prstTxWarp prst="textArchUp">
              <a:avLst>
                <a:gd name="adj" fmla="val 11225550"/>
              </a:avLst>
            </a:prstTxWarp>
            <a:spAutoFit/>
          </a:bodyPr>
          <a:lstStyle/>
          <a:p>
            <a:r>
              <a:rPr lang="zh-CN" altLang="en-US" sz="3600" b="1" dirty="0" smtClean="0">
                <a:solidFill>
                  <a:schemeClr val="bg1"/>
                </a:solidFill>
                <a:latin typeface="+mn-ea"/>
              </a:rPr>
              <a:t>演示完毕 感谢观看</a:t>
            </a:r>
            <a:endParaRPr lang="zh-CN" altLang="en-US" sz="3600" b="1" dirty="0">
              <a:solidFill>
                <a:schemeClr val="bg1"/>
              </a:solidFill>
              <a:latin typeface="+mn-ea"/>
            </a:endParaRPr>
          </a:p>
        </p:txBody>
      </p:sp>
      <p:sp>
        <p:nvSpPr>
          <p:cNvPr id="26" name="文本框 25"/>
          <p:cNvSpPr txBox="1"/>
          <p:nvPr/>
        </p:nvSpPr>
        <p:spPr>
          <a:xfrm>
            <a:off x="3452562" y="3406973"/>
            <a:ext cx="2518638" cy="307777"/>
          </a:xfrm>
          <a:prstGeom prst="rect">
            <a:avLst/>
          </a:prstGeom>
          <a:noFill/>
        </p:spPr>
        <p:txBody>
          <a:bodyPr wrap="none" rtlCol="0">
            <a:prstTxWarp prst="textArchUp">
              <a:avLst>
                <a:gd name="adj" fmla="val 12176479"/>
              </a:avLst>
            </a:prstTxWarp>
            <a:spAutoFit/>
          </a:bodyPr>
          <a:lstStyle/>
          <a:p>
            <a:r>
              <a:rPr lang="zh-CN" altLang="en-US" sz="1400" dirty="0" smtClean="0">
                <a:solidFill>
                  <a:schemeClr val="bg1"/>
                </a:solidFill>
                <a:latin typeface="+mn-ea"/>
              </a:rPr>
              <a:t>点击添加主要文字副标题内容</a:t>
            </a:r>
            <a:endParaRPr lang="zh-CN" altLang="en-US" sz="1400" dirty="0">
              <a:solidFill>
                <a:schemeClr val="bg1"/>
              </a:solidFill>
              <a:latin typeface="+mn-ea"/>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57171" y="1236464"/>
            <a:ext cx="734457" cy="954294"/>
          </a:xfrm>
          <a:prstGeom prst="rect">
            <a:avLst/>
          </a:prstGeom>
        </p:spPr>
      </p:pic>
    </p:spTree>
    <p:extLst>
      <p:ext uri="{BB962C8B-B14F-4D97-AF65-F5344CB8AC3E}">
        <p14:creationId xmlns:p14="http://schemas.microsoft.com/office/powerpoint/2010/main" val="61140969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42" presetClass="entr" presetSubtype="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2" presetClass="entr" presetSubtype="2" fill="hold" nodeType="after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by="(-#ppt_w*2)" calcmode="lin" valueType="num">
                                          <p:cBhvr rctx="PPT">
                                            <p:cTn id="26" dur="750" autoRev="1" fill="hold">
                                              <p:stCondLst>
                                                <p:cond delay="0"/>
                                              </p:stCondLst>
                                            </p:cTn>
                                            <p:tgtEl>
                                              <p:spTgt spid="8"/>
                                            </p:tgtEl>
                                            <p:attrNameLst>
                                              <p:attrName>ppt_w</p:attrName>
                                            </p:attrNameLst>
                                          </p:cBhvr>
                                        </p:anim>
                                        <p:anim by="(#ppt_w*0.50)" calcmode="lin" valueType="num">
                                          <p:cBhvr>
                                            <p:cTn id="27" dur="750" decel="50000" autoRev="1" fill="hold">
                                              <p:stCondLst>
                                                <p:cond delay="0"/>
                                              </p:stCondLst>
                                            </p:cTn>
                                            <p:tgtEl>
                                              <p:spTgt spid="8"/>
                                            </p:tgtEl>
                                            <p:attrNameLst>
                                              <p:attrName>ppt_x</p:attrName>
                                            </p:attrNameLst>
                                          </p:cBhvr>
                                        </p:anim>
                                        <p:anim from="(-#ppt_h/2)" to="(#ppt_y)" calcmode="lin" valueType="num">
                                          <p:cBhvr>
                                            <p:cTn id="28" dur="1500" fill="hold">
                                              <p:stCondLst>
                                                <p:cond delay="0"/>
                                              </p:stCondLst>
                                            </p:cTn>
                                            <p:tgtEl>
                                              <p:spTgt spid="8"/>
                                            </p:tgtEl>
                                            <p:attrNameLst>
                                              <p:attrName>ppt_y</p:attrName>
                                            </p:attrNameLst>
                                          </p:cBhvr>
                                        </p:anim>
                                        <p:animRot by="21600000">
                                          <p:cBhvr>
                                            <p:cTn id="29" dur="1500" fill="hold">
                                              <p:stCondLst>
                                                <p:cond delay="0"/>
                                              </p:stCondLst>
                                            </p:cTn>
                                            <p:tgtEl>
                                              <p:spTgt spid="8"/>
                                            </p:tgtEl>
                                            <p:attrNameLst>
                                              <p:attrName>r</p:attrName>
                                            </p:attrNameLst>
                                          </p:cBhvr>
                                        </p:animRot>
                                      </p:childTnLst>
                                    </p:cTn>
                                  </p:par>
                                </p:childTnLst>
                              </p:cTn>
                            </p:par>
                            <p:par>
                              <p:cTn id="30" fill="hold">
                                <p:stCondLst>
                                  <p:cond delay="4200"/>
                                </p:stCondLst>
                                <p:childTnLst>
                                  <p:par>
                                    <p:cTn id="31" presetID="2" presetClass="entr" presetSubtype="4"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505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42" presetClass="entr" presetSubtype="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by="(-#ppt_w*2)" calcmode="lin" valueType="num">
                                          <p:cBhvr rctx="PPT">
                                            <p:cTn id="26" dur="750" autoRev="1" fill="hold">
                                              <p:stCondLst>
                                                <p:cond delay="0"/>
                                              </p:stCondLst>
                                            </p:cTn>
                                            <p:tgtEl>
                                              <p:spTgt spid="8"/>
                                            </p:tgtEl>
                                            <p:attrNameLst>
                                              <p:attrName>ppt_w</p:attrName>
                                            </p:attrNameLst>
                                          </p:cBhvr>
                                        </p:anim>
                                        <p:anim by="(#ppt_w*0.50)" calcmode="lin" valueType="num">
                                          <p:cBhvr>
                                            <p:cTn id="27" dur="750" decel="50000" autoRev="1" fill="hold">
                                              <p:stCondLst>
                                                <p:cond delay="0"/>
                                              </p:stCondLst>
                                            </p:cTn>
                                            <p:tgtEl>
                                              <p:spTgt spid="8"/>
                                            </p:tgtEl>
                                            <p:attrNameLst>
                                              <p:attrName>ppt_x</p:attrName>
                                            </p:attrNameLst>
                                          </p:cBhvr>
                                        </p:anim>
                                        <p:anim from="(-#ppt_h/2)" to="(#ppt_y)" calcmode="lin" valueType="num">
                                          <p:cBhvr>
                                            <p:cTn id="28" dur="1500" fill="hold">
                                              <p:stCondLst>
                                                <p:cond delay="0"/>
                                              </p:stCondLst>
                                            </p:cTn>
                                            <p:tgtEl>
                                              <p:spTgt spid="8"/>
                                            </p:tgtEl>
                                            <p:attrNameLst>
                                              <p:attrName>ppt_y</p:attrName>
                                            </p:attrNameLst>
                                          </p:cBhvr>
                                        </p:anim>
                                        <p:animRot by="21600000">
                                          <p:cBhvr>
                                            <p:cTn id="29" dur="1500" fill="hold">
                                              <p:stCondLst>
                                                <p:cond delay="0"/>
                                              </p:stCondLst>
                                            </p:cTn>
                                            <p:tgtEl>
                                              <p:spTgt spid="8"/>
                                            </p:tgtEl>
                                            <p:attrNameLst>
                                              <p:attrName>r</p:attrName>
                                            </p:attrNameLst>
                                          </p:cBhvr>
                                        </p:animRot>
                                      </p:childTnLst>
                                    </p:cTn>
                                  </p:par>
                                </p:childTnLst>
                              </p:cTn>
                            </p:par>
                            <p:par>
                              <p:cTn id="30" fill="hold">
                                <p:stCondLst>
                                  <p:cond delay="4200"/>
                                </p:stCondLst>
                                <p:childTnLst>
                                  <p:par>
                                    <p:cTn id="31" presetID="2" presetClass="entr" presetSubtype="4"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505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2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3312779" y="2659147"/>
            <a:ext cx="1958931" cy="1871909"/>
            <a:chOff x="3065829" y="2668267"/>
            <a:chExt cx="1872107" cy="1761728"/>
          </a:xfrm>
        </p:grpSpPr>
        <p:sp>
          <p:nvSpPr>
            <p:cNvPr id="80" name="椭圆 79"/>
            <p:cNvSpPr/>
            <p:nvPr/>
          </p:nvSpPr>
          <p:spPr>
            <a:xfrm>
              <a:off x="3115072" y="2668267"/>
              <a:ext cx="1761728" cy="17617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4425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2" name="椭圆 81"/>
            <p:cNvSpPr/>
            <p:nvPr/>
          </p:nvSpPr>
          <p:spPr>
            <a:xfrm>
              <a:off x="34392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3" name="椭圆 82"/>
            <p:cNvSpPr/>
            <p:nvPr/>
          </p:nvSpPr>
          <p:spPr>
            <a:xfrm>
              <a:off x="30658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4" name="椭圆 83"/>
            <p:cNvSpPr/>
            <p:nvPr/>
          </p:nvSpPr>
          <p:spPr>
            <a:xfrm>
              <a:off x="48184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5" name="椭圆 84"/>
            <p:cNvSpPr/>
            <p:nvPr/>
          </p:nvSpPr>
          <p:spPr>
            <a:xfrm>
              <a:off x="4442509" y="422417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6" name="椭圆 85"/>
            <p:cNvSpPr/>
            <p:nvPr/>
          </p:nvSpPr>
          <p:spPr>
            <a:xfrm>
              <a:off x="3439209" y="420131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87" name="组合 86"/>
            <p:cNvGrpSpPr/>
            <p:nvPr/>
          </p:nvGrpSpPr>
          <p:grpSpPr>
            <a:xfrm>
              <a:off x="3269293" y="2943616"/>
              <a:ext cx="1465545" cy="1202499"/>
              <a:chOff x="3269293" y="2943616"/>
              <a:chExt cx="1465545" cy="1202499"/>
            </a:xfrm>
          </p:grpSpPr>
          <p:sp>
            <p:nvSpPr>
              <p:cNvPr id="88" name="任意多边形 87"/>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8"/>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a:off x="827477" y="948917"/>
            <a:ext cx="7494437" cy="1733502"/>
            <a:chOff x="2954339" y="1279908"/>
            <a:chExt cx="7162269" cy="1631470"/>
          </a:xfrm>
        </p:grpSpPr>
        <p:sp>
          <p:nvSpPr>
            <p:cNvPr id="95" name="矩形 94"/>
            <p:cNvSpPr>
              <a:spLocks noChangeArrowheads="1"/>
            </p:cNvSpPr>
            <p:nvPr/>
          </p:nvSpPr>
          <p:spPr bwMode="auto">
            <a:xfrm>
              <a:off x="2954339" y="1694800"/>
              <a:ext cx="7162269" cy="121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endParaRPr>
            </a:p>
            <a:p>
              <a:pPr>
                <a:lnSpc>
                  <a:spcPct val="130000"/>
                </a:lnSpc>
              </a:pPr>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96" name="矩形 95"/>
            <p:cNvSpPr/>
            <p:nvPr/>
          </p:nvSpPr>
          <p:spPr>
            <a:xfrm>
              <a:off x="2963100" y="1279908"/>
              <a:ext cx="911819" cy="304144"/>
            </a:xfrm>
            <a:prstGeom prst="rect">
              <a:avLst/>
            </a:prstGeom>
          </p:spPr>
          <p:txBody>
            <a:bodyPr wrap="none">
              <a:spAutoFit/>
            </a:bodyPr>
            <a:lstStyle/>
            <a:p>
              <a:r>
                <a:rPr lang="zh-CN" altLang="en-US" sz="1500" dirty="0">
                  <a:solidFill>
                    <a:schemeClr val="tx1">
                      <a:lumMod val="85000"/>
                      <a:lumOff val="15000"/>
                    </a:schemeClr>
                  </a:solidFill>
                  <a:latin typeface="微软雅黑" pitchFamily="34" charset="-122"/>
                  <a:ea typeface="微软雅黑" pitchFamily="34" charset="-122"/>
                </a:rPr>
                <a:t>选题背景</a:t>
              </a:r>
            </a:p>
          </p:txBody>
        </p:sp>
      </p:grpSp>
      <p:grpSp>
        <p:nvGrpSpPr>
          <p:cNvPr id="97" name="组合 96"/>
          <p:cNvGrpSpPr/>
          <p:nvPr/>
        </p:nvGrpSpPr>
        <p:grpSpPr>
          <a:xfrm>
            <a:off x="3796260" y="3097775"/>
            <a:ext cx="979519" cy="994650"/>
            <a:chOff x="3254772" y="2872916"/>
            <a:chExt cx="936104" cy="936104"/>
          </a:xfrm>
          <a:solidFill>
            <a:srgbClr val="444455"/>
          </a:solidFill>
        </p:grpSpPr>
        <p:sp>
          <p:nvSpPr>
            <p:cNvPr id="98" name="椭圆 97"/>
            <p:cNvSpPr/>
            <p:nvPr/>
          </p:nvSpPr>
          <p:spPr>
            <a:xfrm>
              <a:off x="3254772" y="2872916"/>
              <a:ext cx="936104" cy="93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3469764" y="3187079"/>
              <a:ext cx="599300" cy="304143"/>
            </a:xfrm>
            <a:prstGeom prst="rect">
              <a:avLst/>
            </a:prstGeom>
            <a:noFill/>
          </p:spPr>
          <p:txBody>
            <a:bodyPr wrap="none">
              <a:spAutoFit/>
            </a:bodyPr>
            <a:lstStyle/>
            <a:p>
              <a:r>
                <a:rPr lang="zh-CN" altLang="en-US" sz="1500" dirty="0">
                  <a:solidFill>
                    <a:schemeClr val="bg1"/>
                  </a:solidFill>
                  <a:latin typeface="微软雅黑" pitchFamily="34" charset="-122"/>
                  <a:ea typeface="微软雅黑" pitchFamily="34" charset="-122"/>
                </a:rPr>
                <a:t>标题</a:t>
              </a:r>
              <a:r>
                <a:rPr lang="en-US" altLang="zh-CN" sz="1500" dirty="0">
                  <a:solidFill>
                    <a:schemeClr val="bg1"/>
                  </a:solidFill>
                  <a:latin typeface="微软雅黑" pitchFamily="34" charset="-122"/>
                  <a:ea typeface="微软雅黑" pitchFamily="34" charset="-122"/>
                </a:rPr>
                <a:t> </a:t>
              </a:r>
              <a:endParaRPr lang="zh-CN" altLang="en-US" sz="1500" dirty="0">
                <a:solidFill>
                  <a:schemeClr val="bg1"/>
                </a:solidFill>
                <a:latin typeface="微软雅黑" pitchFamily="34" charset="-122"/>
                <a:ea typeface="微软雅黑" pitchFamily="34" charset="-122"/>
              </a:endParaRPr>
            </a:p>
          </p:txBody>
        </p:sp>
      </p:grpSp>
      <p:grpSp>
        <p:nvGrpSpPr>
          <p:cNvPr id="100" name="组合 99"/>
          <p:cNvGrpSpPr/>
          <p:nvPr/>
        </p:nvGrpSpPr>
        <p:grpSpPr>
          <a:xfrm>
            <a:off x="5576305" y="3085601"/>
            <a:ext cx="2078054" cy="1213801"/>
            <a:chOff x="789157" y="3505487"/>
            <a:chExt cx="1985951" cy="1142357"/>
          </a:xfrm>
        </p:grpSpPr>
        <p:sp>
          <p:nvSpPr>
            <p:cNvPr id="101" name="TextBox 100"/>
            <p:cNvSpPr txBox="1"/>
            <p:nvPr/>
          </p:nvSpPr>
          <p:spPr>
            <a:xfrm>
              <a:off x="789157" y="3505487"/>
              <a:ext cx="911819" cy="304144"/>
            </a:xfrm>
            <a:prstGeom prst="rect">
              <a:avLst/>
            </a:prstGeom>
            <a:noFill/>
          </p:spPr>
          <p:txBody>
            <a:bodyPr wrap="none" rtlCol="0">
              <a:spAutoFit/>
            </a:bodyPr>
            <a:lstStyle/>
            <a:p>
              <a:r>
                <a:rPr lang="zh-CN" altLang="en-US" sz="1500" dirty="0">
                  <a:solidFill>
                    <a:schemeClr val="tx1">
                      <a:lumMod val="85000"/>
                      <a:lumOff val="15000"/>
                    </a:schemeClr>
                  </a:solidFill>
                  <a:latin typeface="微软雅黑" pitchFamily="34" charset="-122"/>
                  <a:ea typeface="微软雅黑" pitchFamily="34" charset="-122"/>
                </a:rPr>
                <a:t>添加标题</a:t>
              </a:r>
            </a:p>
          </p:txBody>
        </p:sp>
        <p:sp>
          <p:nvSpPr>
            <p:cNvPr id="102" name="矩形 101"/>
            <p:cNvSpPr/>
            <p:nvPr/>
          </p:nvSpPr>
          <p:spPr>
            <a:xfrm>
              <a:off x="812496" y="3800586"/>
              <a:ext cx="1962612" cy="847258"/>
            </a:xfrm>
            <a:prstGeom prst="rect">
              <a:avLst/>
            </a:prstGeom>
          </p:spPr>
          <p:txBody>
            <a:bodyPr wrap="square">
              <a:spAutoFit/>
            </a:bodyPr>
            <a:lstStyle/>
            <a:p>
              <a:pPr>
                <a:lnSpc>
                  <a:spcPts val="2103"/>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a:t>
              </a:r>
              <a:endParaRPr lang="en-US" altLang="zh-CN" sz="1200" dirty="0">
                <a:solidFill>
                  <a:schemeClr val="tx1">
                    <a:lumMod val="85000"/>
                    <a:lumOff val="15000"/>
                  </a:schemeClr>
                </a:solidFill>
                <a:latin typeface="Arial" charset="0"/>
              </a:endParaRPr>
            </a:p>
          </p:txBody>
        </p:sp>
      </p:grpSp>
      <p:grpSp>
        <p:nvGrpSpPr>
          <p:cNvPr id="103" name="组合 102"/>
          <p:cNvGrpSpPr/>
          <p:nvPr/>
        </p:nvGrpSpPr>
        <p:grpSpPr>
          <a:xfrm>
            <a:off x="1037542" y="3095681"/>
            <a:ext cx="2053633" cy="1203720"/>
            <a:chOff x="891718" y="3514973"/>
            <a:chExt cx="1962612" cy="1132868"/>
          </a:xfrm>
        </p:grpSpPr>
        <p:sp>
          <p:nvSpPr>
            <p:cNvPr id="104" name="TextBox 103"/>
            <p:cNvSpPr txBox="1"/>
            <p:nvPr/>
          </p:nvSpPr>
          <p:spPr>
            <a:xfrm>
              <a:off x="891718" y="3514973"/>
              <a:ext cx="911819" cy="304143"/>
            </a:xfrm>
            <a:prstGeom prst="rect">
              <a:avLst/>
            </a:prstGeom>
            <a:noFill/>
          </p:spPr>
          <p:txBody>
            <a:bodyPr wrap="none" rtlCol="0">
              <a:spAutoFit/>
            </a:bodyPr>
            <a:lstStyle/>
            <a:p>
              <a:r>
                <a:rPr lang="zh-CN" altLang="en-US" sz="1500" dirty="0">
                  <a:solidFill>
                    <a:schemeClr val="tx1">
                      <a:lumMod val="85000"/>
                      <a:lumOff val="15000"/>
                    </a:schemeClr>
                  </a:solidFill>
                  <a:latin typeface="微软雅黑" pitchFamily="34" charset="-122"/>
                  <a:ea typeface="微软雅黑" pitchFamily="34" charset="-122"/>
                </a:rPr>
                <a:t>添加标题</a:t>
              </a:r>
            </a:p>
          </p:txBody>
        </p:sp>
        <p:sp>
          <p:nvSpPr>
            <p:cNvPr id="105" name="矩形 104"/>
            <p:cNvSpPr/>
            <p:nvPr/>
          </p:nvSpPr>
          <p:spPr>
            <a:xfrm>
              <a:off x="891718" y="3800585"/>
              <a:ext cx="1962612" cy="847256"/>
            </a:xfrm>
            <a:prstGeom prst="rect">
              <a:avLst/>
            </a:prstGeom>
          </p:spPr>
          <p:txBody>
            <a:bodyPr wrap="square">
              <a:spAutoFit/>
            </a:bodyPr>
            <a:lstStyle/>
            <a:p>
              <a:pPr>
                <a:lnSpc>
                  <a:spcPts val="2103"/>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a:t>
              </a:r>
              <a:endParaRPr lang="en-US" altLang="zh-CN" sz="1200" dirty="0">
                <a:solidFill>
                  <a:schemeClr val="tx1">
                    <a:lumMod val="85000"/>
                    <a:lumOff val="15000"/>
                  </a:schemeClr>
                </a:solidFill>
                <a:latin typeface="Arial" charset="0"/>
              </a:endParaRPr>
            </a:p>
          </p:txBody>
        </p:sp>
      </p:grpSp>
      <p:sp>
        <p:nvSpPr>
          <p:cNvPr id="29"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7879399"/>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strips(downRight)">
                                      <p:cBhvr>
                                        <p:cTn id="7" dur="1000"/>
                                        <p:tgtEl>
                                          <p:spTgt spid="94"/>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79"/>
                                        </p:tgtEl>
                                        <p:attrNameLst>
                                          <p:attrName>style.visibility</p:attrName>
                                        </p:attrNameLst>
                                      </p:cBhvr>
                                      <p:to>
                                        <p:strVal val="visible"/>
                                      </p:to>
                                    </p:set>
                                    <p:anim calcmode="lin" valueType="num">
                                      <p:cBhvr>
                                        <p:cTn id="10" dur="1000" fill="hold"/>
                                        <p:tgtEl>
                                          <p:spTgt spid="79"/>
                                        </p:tgtEl>
                                        <p:attrNameLst>
                                          <p:attrName>ppt_w</p:attrName>
                                        </p:attrNameLst>
                                      </p:cBhvr>
                                      <p:tavLst>
                                        <p:tav tm="0">
                                          <p:val>
                                            <p:fltVal val="0"/>
                                          </p:val>
                                        </p:tav>
                                        <p:tav tm="100000">
                                          <p:val>
                                            <p:strVal val="#ppt_w"/>
                                          </p:val>
                                        </p:tav>
                                      </p:tavLst>
                                    </p:anim>
                                    <p:anim calcmode="lin" valueType="num">
                                      <p:cBhvr>
                                        <p:cTn id="11" dur="1000" fill="hold"/>
                                        <p:tgtEl>
                                          <p:spTgt spid="79"/>
                                        </p:tgtEl>
                                        <p:attrNameLst>
                                          <p:attrName>ppt_h</p:attrName>
                                        </p:attrNameLst>
                                      </p:cBhvr>
                                      <p:tavLst>
                                        <p:tav tm="0">
                                          <p:val>
                                            <p:fltVal val="0"/>
                                          </p:val>
                                        </p:tav>
                                        <p:tav tm="100000">
                                          <p:val>
                                            <p:strVal val="#ppt_h"/>
                                          </p:val>
                                        </p:tav>
                                      </p:tavLst>
                                    </p:anim>
                                    <p:anim calcmode="lin" valueType="num">
                                      <p:cBhvr>
                                        <p:cTn id="12" dur="1000" fill="hold"/>
                                        <p:tgtEl>
                                          <p:spTgt spid="79"/>
                                        </p:tgtEl>
                                        <p:attrNameLst>
                                          <p:attrName>style.rotation</p:attrName>
                                        </p:attrNameLst>
                                      </p:cBhvr>
                                      <p:tavLst>
                                        <p:tav tm="0">
                                          <p:val>
                                            <p:fltVal val="360"/>
                                          </p:val>
                                        </p:tav>
                                        <p:tav tm="100000">
                                          <p:val>
                                            <p:fltVal val="0"/>
                                          </p:val>
                                        </p:tav>
                                      </p:tavLst>
                                    </p:anim>
                                    <p:animEffect transition="in" filter="fade">
                                      <p:cBhvr>
                                        <p:cTn id="13" dur="1000"/>
                                        <p:tgtEl>
                                          <p:spTgt spid="79"/>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97"/>
                                        </p:tgtEl>
                                        <p:attrNameLst>
                                          <p:attrName>style.visibility</p:attrName>
                                        </p:attrNameLst>
                                      </p:cBhvr>
                                      <p:to>
                                        <p:strVal val="visible"/>
                                      </p:to>
                                    </p:set>
                                    <p:anim calcmode="lin" valueType="num">
                                      <p:cBhvr>
                                        <p:cTn id="16" dur="1000" fill="hold"/>
                                        <p:tgtEl>
                                          <p:spTgt spid="97"/>
                                        </p:tgtEl>
                                        <p:attrNameLst>
                                          <p:attrName>ppt_w</p:attrName>
                                        </p:attrNameLst>
                                      </p:cBhvr>
                                      <p:tavLst>
                                        <p:tav tm="0">
                                          <p:val>
                                            <p:fltVal val="0"/>
                                          </p:val>
                                        </p:tav>
                                        <p:tav tm="100000">
                                          <p:val>
                                            <p:strVal val="#ppt_w"/>
                                          </p:val>
                                        </p:tav>
                                      </p:tavLst>
                                    </p:anim>
                                    <p:anim calcmode="lin" valueType="num">
                                      <p:cBhvr>
                                        <p:cTn id="17" dur="1000" fill="hold"/>
                                        <p:tgtEl>
                                          <p:spTgt spid="97"/>
                                        </p:tgtEl>
                                        <p:attrNameLst>
                                          <p:attrName>ppt_h</p:attrName>
                                        </p:attrNameLst>
                                      </p:cBhvr>
                                      <p:tavLst>
                                        <p:tav tm="0">
                                          <p:val>
                                            <p:fltVal val="0"/>
                                          </p:val>
                                        </p:tav>
                                        <p:tav tm="100000">
                                          <p:val>
                                            <p:strVal val="#ppt_h"/>
                                          </p:val>
                                        </p:tav>
                                      </p:tavLst>
                                    </p:anim>
                                    <p:anim calcmode="lin" valueType="num">
                                      <p:cBhvr>
                                        <p:cTn id="18" dur="1000" fill="hold"/>
                                        <p:tgtEl>
                                          <p:spTgt spid="97"/>
                                        </p:tgtEl>
                                        <p:attrNameLst>
                                          <p:attrName>style.rotation</p:attrName>
                                        </p:attrNameLst>
                                      </p:cBhvr>
                                      <p:tavLst>
                                        <p:tav tm="0">
                                          <p:val>
                                            <p:fltVal val="360"/>
                                          </p:val>
                                        </p:tav>
                                        <p:tav tm="100000">
                                          <p:val>
                                            <p:fltVal val="0"/>
                                          </p:val>
                                        </p:tav>
                                      </p:tavLst>
                                    </p:anim>
                                    <p:animEffect transition="in" filter="fade">
                                      <p:cBhvr>
                                        <p:cTn id="19" dur="1000"/>
                                        <p:tgtEl>
                                          <p:spTgt spid="97"/>
                                        </p:tgtEl>
                                      </p:cBhvr>
                                    </p:animEffect>
                                  </p:childTnLst>
                                </p:cTn>
                              </p:par>
                              <p:par>
                                <p:cTn id="20" presetID="22" presetClass="entr" presetSubtype="2" fill="hold" nodeType="withEffect">
                                  <p:stCondLst>
                                    <p:cond delay="200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500"/>
                                        <p:tgtEl>
                                          <p:spTgt spid="103"/>
                                        </p:tgtEl>
                                      </p:cBhvr>
                                    </p:animEffect>
                                  </p:childTnLst>
                                </p:cTn>
                              </p:par>
                              <p:par>
                                <p:cTn id="23" presetID="22" presetClass="entr" presetSubtype="8" fill="hold" nodeType="withEffect">
                                  <p:stCondLst>
                                    <p:cond delay="200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1"/>
          <p:cNvSpPr>
            <a:spLocks/>
          </p:cNvSpPr>
          <p:nvPr/>
        </p:nvSpPr>
        <p:spPr bwMode="auto">
          <a:xfrm>
            <a:off x="6506903" y="4011910"/>
            <a:ext cx="1743456" cy="0"/>
          </a:xfrm>
          <a:custGeom>
            <a:avLst/>
            <a:gdLst>
              <a:gd name="T0" fmla="*/ 1984 w 1984"/>
              <a:gd name="T1" fmla="*/ 0 w 1984"/>
              <a:gd name="T2" fmla="*/ 1984 w 1984"/>
            </a:gdLst>
            <a:ahLst/>
            <a:cxnLst>
              <a:cxn ang="0">
                <a:pos x="T0" y="0"/>
              </a:cxn>
              <a:cxn ang="0">
                <a:pos x="T1" y="0"/>
              </a:cxn>
              <a:cxn ang="0">
                <a:pos x="T2" y="0"/>
              </a:cxn>
            </a:cxnLst>
            <a:rect l="0" t="0" r="r" b="b"/>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Line 12"/>
          <p:cNvSpPr>
            <a:spLocks noChangeShapeType="1"/>
          </p:cNvSpPr>
          <p:nvPr/>
        </p:nvSpPr>
        <p:spPr bwMode="auto">
          <a:xfrm flipH="1">
            <a:off x="6506903" y="4011910"/>
            <a:ext cx="1743456" cy="0"/>
          </a:xfrm>
          <a:prstGeom prst="lin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cxnSp>
        <p:nvCxnSpPr>
          <p:cNvPr id="21" name="直接连接符 20"/>
          <p:cNvCxnSpPr>
            <a:stCxn id="70" idx="3"/>
          </p:cNvCxnSpPr>
          <p:nvPr/>
        </p:nvCxnSpPr>
        <p:spPr>
          <a:xfrm flipV="1">
            <a:off x="632405" y="1851673"/>
            <a:ext cx="0" cy="1516988"/>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606567"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594098"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569143"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575447" y="3368660"/>
            <a:ext cx="2023780" cy="643251"/>
            <a:chOff x="6575446" y="3440667"/>
            <a:chExt cx="2023780" cy="643251"/>
          </a:xfrm>
        </p:grpSpPr>
        <p:sp>
          <p:nvSpPr>
            <p:cNvPr id="26" name="Freeform 13"/>
            <p:cNvSpPr>
              <a:spLocks/>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7" name="组合 26"/>
            <p:cNvGrpSpPr/>
            <p:nvPr/>
          </p:nvGrpSpPr>
          <p:grpSpPr>
            <a:xfrm>
              <a:off x="6964552" y="3576351"/>
              <a:ext cx="1351864" cy="371881"/>
              <a:chOff x="1491944" y="1784655"/>
              <a:chExt cx="1351864" cy="371881"/>
            </a:xfrm>
          </p:grpSpPr>
          <p:grpSp>
            <p:nvGrpSpPr>
              <p:cNvPr id="28" name="Group 6"/>
              <p:cNvGrpSpPr>
                <a:grpSpLocks noChangeAspect="1"/>
              </p:cNvGrpSpPr>
              <p:nvPr/>
            </p:nvGrpSpPr>
            <p:grpSpPr bwMode="auto">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30" name="Freeform 7"/>
                <p:cNvSpPr>
                  <a:spLocks/>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8"/>
                <p:cNvSpPr>
                  <a:spLocks/>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9"/>
                <p:cNvSpPr>
                  <a:spLocks/>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10"/>
                <p:cNvSpPr>
                  <a:spLocks/>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9" name="TextBox 28"/>
              <p:cNvSpPr txBox="1"/>
              <p:nvPr/>
            </p:nvSpPr>
            <p:spPr>
              <a:xfrm>
                <a:off x="1931379" y="1831925"/>
                <a:ext cx="912429" cy="307777"/>
              </a:xfrm>
              <a:prstGeom prst="rect">
                <a:avLst/>
              </a:prstGeom>
              <a:noFill/>
            </p:spPr>
            <p:txBody>
              <a:bodyPr wrap="none" rtlCol="0">
                <a:spAutoFit/>
              </a:bodyPr>
              <a:lstStyle/>
              <a:p>
                <a:r>
                  <a:rPr lang="en-US" altLang="zh-CN" sz="1400" dirty="0">
                    <a:solidFill>
                      <a:prstClr val="white"/>
                    </a:solidFill>
                    <a:latin typeface="Impact" pitchFamily="34" charset="0"/>
                  </a:rPr>
                  <a:t>KEY WORD</a:t>
                </a:r>
                <a:endParaRPr lang="zh-CN" altLang="en-US" sz="1400" dirty="0">
                  <a:solidFill>
                    <a:prstClr val="white"/>
                  </a:solidFill>
                  <a:latin typeface="Impact" pitchFamily="34" charset="0"/>
                </a:endParaRPr>
              </a:p>
            </p:txBody>
          </p:sp>
        </p:grpSp>
      </p:grpSp>
      <p:grpSp>
        <p:nvGrpSpPr>
          <p:cNvPr id="34" name="组合 33"/>
          <p:cNvGrpSpPr/>
          <p:nvPr/>
        </p:nvGrpSpPr>
        <p:grpSpPr>
          <a:xfrm>
            <a:off x="4594140" y="3368660"/>
            <a:ext cx="2026416" cy="643251"/>
            <a:chOff x="4594140" y="3440667"/>
            <a:chExt cx="2026416" cy="643251"/>
          </a:xfrm>
        </p:grpSpPr>
        <p:sp>
          <p:nvSpPr>
            <p:cNvPr id="35" name="Freeform 8"/>
            <p:cNvSpPr>
              <a:spLocks/>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36" name="组合 35"/>
            <p:cNvGrpSpPr/>
            <p:nvPr/>
          </p:nvGrpSpPr>
          <p:grpSpPr>
            <a:xfrm>
              <a:off x="5068931" y="3515742"/>
              <a:ext cx="1186648" cy="493098"/>
              <a:chOff x="6086862" y="1851804"/>
              <a:chExt cx="1186648" cy="493098"/>
            </a:xfrm>
          </p:grpSpPr>
          <p:grpSp>
            <p:nvGrpSpPr>
              <p:cNvPr id="37" name="Group 29"/>
              <p:cNvGrpSpPr>
                <a:grpSpLocks noChangeAspect="1"/>
              </p:cNvGrpSpPr>
              <p:nvPr/>
            </p:nvGrpSpPr>
            <p:grpSpPr bwMode="auto">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47" name="Freeform 30"/>
                <p:cNvSpPr>
                  <a:spLocks/>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8" name="Freeform 31"/>
                <p:cNvSpPr>
                  <a:spLocks/>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9"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0" name="Freeform 33"/>
                <p:cNvSpPr>
                  <a:spLocks/>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1" name="Freeform 34"/>
                <p:cNvSpPr>
                  <a:spLocks/>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2" name="Freeform 35"/>
                <p:cNvSpPr>
                  <a:spLocks/>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TextBox 45"/>
              <p:cNvSpPr txBox="1"/>
              <p:nvPr/>
            </p:nvSpPr>
            <p:spPr>
              <a:xfrm>
                <a:off x="6361081" y="1968354"/>
                <a:ext cx="912429" cy="307777"/>
              </a:xfrm>
              <a:prstGeom prst="rect">
                <a:avLst/>
              </a:prstGeom>
              <a:noFill/>
            </p:spPr>
            <p:txBody>
              <a:bodyPr wrap="none" rtlCol="0">
                <a:spAutoFit/>
              </a:bodyPr>
              <a:lstStyle/>
              <a:p>
                <a:r>
                  <a:rPr lang="en-US" altLang="zh-CN" sz="1400" dirty="0">
                    <a:solidFill>
                      <a:prstClr val="white"/>
                    </a:solidFill>
                    <a:latin typeface="Impact" pitchFamily="34" charset="0"/>
                  </a:rPr>
                  <a:t>KEY WORD</a:t>
                </a:r>
                <a:endParaRPr lang="zh-CN" altLang="en-US" sz="1400" dirty="0">
                  <a:solidFill>
                    <a:prstClr val="white"/>
                  </a:solidFill>
                  <a:latin typeface="Impact" pitchFamily="34" charset="0"/>
                </a:endParaRPr>
              </a:p>
            </p:txBody>
          </p:sp>
        </p:grpSp>
      </p:grpSp>
      <p:grpSp>
        <p:nvGrpSpPr>
          <p:cNvPr id="53" name="组合 52"/>
          <p:cNvGrpSpPr/>
          <p:nvPr/>
        </p:nvGrpSpPr>
        <p:grpSpPr>
          <a:xfrm>
            <a:off x="2613715" y="3368660"/>
            <a:ext cx="2025537" cy="643251"/>
            <a:chOff x="2613712" y="3440667"/>
            <a:chExt cx="2025537" cy="643251"/>
          </a:xfrm>
        </p:grpSpPr>
        <p:sp>
          <p:nvSpPr>
            <p:cNvPr id="54" name="Freeform 7"/>
            <p:cNvSpPr>
              <a:spLocks/>
            </p:cNvSpPr>
            <p:nvPr/>
          </p:nvSpPr>
          <p:spPr bwMode="auto">
            <a:xfrm>
              <a:off x="2613712" y="3440667"/>
              <a:ext cx="2025537" cy="643251"/>
            </a:xfrm>
            <a:custGeom>
              <a:avLst/>
              <a:gdLst>
                <a:gd name="T0" fmla="*/ 1984 w 2305"/>
                <a:gd name="T1" fmla="*/ 732 h 732"/>
                <a:gd name="T2" fmla="*/ 0 w 2305"/>
                <a:gd name="T3" fmla="*/ 732 h 732"/>
                <a:gd name="T4" fmla="*/ 321 w 2305"/>
                <a:gd name="T5" fmla="*/ 366 h 732"/>
                <a:gd name="T6" fmla="*/ 0 w 2305"/>
                <a:gd name="T7" fmla="*/ 0 h 732"/>
                <a:gd name="T8" fmla="*/ 1984 w 2305"/>
                <a:gd name="T9" fmla="*/ 0 h 732"/>
                <a:gd name="T10" fmla="*/ 2305 w 2305"/>
                <a:gd name="T11" fmla="*/ 366 h 732"/>
                <a:gd name="T12" fmla="*/ 1984 w 2305"/>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5" h="732">
                  <a:moveTo>
                    <a:pt x="1984" y="732"/>
                  </a:moveTo>
                  <a:lnTo>
                    <a:pt x="0" y="732"/>
                  </a:lnTo>
                  <a:lnTo>
                    <a:pt x="321" y="366"/>
                  </a:lnTo>
                  <a:lnTo>
                    <a:pt x="0" y="0"/>
                  </a:lnTo>
                  <a:lnTo>
                    <a:pt x="1984" y="0"/>
                  </a:lnTo>
                  <a:lnTo>
                    <a:pt x="2305" y="366"/>
                  </a:lnTo>
                  <a:lnTo>
                    <a:pt x="1984" y="7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55" name="组合 54"/>
            <p:cNvGrpSpPr/>
            <p:nvPr/>
          </p:nvGrpSpPr>
          <p:grpSpPr>
            <a:xfrm>
              <a:off x="2973796" y="3605948"/>
              <a:ext cx="1322755" cy="343122"/>
              <a:chOff x="1641394" y="3123021"/>
              <a:chExt cx="1322755" cy="343122"/>
            </a:xfrm>
          </p:grpSpPr>
          <p:grpSp>
            <p:nvGrpSpPr>
              <p:cNvPr id="56" name="Group 20"/>
              <p:cNvGrpSpPr>
                <a:grpSpLocks noChangeAspect="1"/>
              </p:cNvGrpSpPr>
              <p:nvPr/>
            </p:nvGrpSpPr>
            <p:grpSpPr bwMode="auto">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58" name="Freeform 21"/>
                <p:cNvSpPr>
                  <a:spLocks/>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5"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6"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7"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8"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57" name="TextBox 56"/>
              <p:cNvSpPr txBox="1"/>
              <p:nvPr/>
            </p:nvSpPr>
            <p:spPr>
              <a:xfrm>
                <a:off x="2051720" y="3158366"/>
                <a:ext cx="912429" cy="307777"/>
              </a:xfrm>
              <a:prstGeom prst="rect">
                <a:avLst/>
              </a:prstGeom>
              <a:noFill/>
            </p:spPr>
            <p:txBody>
              <a:bodyPr wrap="none" rtlCol="0">
                <a:spAutoFit/>
              </a:bodyPr>
              <a:lstStyle/>
              <a:p>
                <a:r>
                  <a:rPr lang="en-US" altLang="zh-CN" sz="1400" dirty="0">
                    <a:solidFill>
                      <a:prstClr val="white"/>
                    </a:solidFill>
                    <a:latin typeface="Impact" pitchFamily="34" charset="0"/>
                  </a:rPr>
                  <a:t>KEY WORD</a:t>
                </a:r>
                <a:endParaRPr lang="zh-CN" altLang="en-US" sz="1400" dirty="0">
                  <a:solidFill>
                    <a:prstClr val="white"/>
                  </a:solidFill>
                  <a:latin typeface="Impact" pitchFamily="34" charset="0"/>
                </a:endParaRPr>
              </a:p>
            </p:txBody>
          </p:sp>
        </p:grpSp>
      </p:grpSp>
      <p:grpSp>
        <p:nvGrpSpPr>
          <p:cNvPr id="69" name="组合 68"/>
          <p:cNvGrpSpPr/>
          <p:nvPr/>
        </p:nvGrpSpPr>
        <p:grpSpPr>
          <a:xfrm>
            <a:off x="632405" y="3368660"/>
            <a:ext cx="2026416" cy="643251"/>
            <a:chOff x="632405" y="3440667"/>
            <a:chExt cx="2026416" cy="643251"/>
          </a:xfrm>
        </p:grpSpPr>
        <p:sp>
          <p:nvSpPr>
            <p:cNvPr id="70" name="Freeform 6"/>
            <p:cNvSpPr>
              <a:spLocks/>
            </p:cNvSpPr>
            <p:nvPr/>
          </p:nvSpPr>
          <p:spPr bwMode="auto">
            <a:xfrm>
              <a:off x="632405" y="3440667"/>
              <a:ext cx="2026416" cy="643251"/>
            </a:xfrm>
            <a:custGeom>
              <a:avLst/>
              <a:gdLst>
                <a:gd name="T0" fmla="*/ 1984 w 2306"/>
                <a:gd name="T1" fmla="*/ 732 h 732"/>
                <a:gd name="T2" fmla="*/ 0 w 2306"/>
                <a:gd name="T3" fmla="*/ 732 h 732"/>
                <a:gd name="T4" fmla="*/ 321 w 2306"/>
                <a:gd name="T5" fmla="*/ 366 h 732"/>
                <a:gd name="T6" fmla="*/ 0 w 2306"/>
                <a:gd name="T7" fmla="*/ 0 h 732"/>
                <a:gd name="T8" fmla="*/ 1984 w 2306"/>
                <a:gd name="T9" fmla="*/ 0 h 732"/>
                <a:gd name="T10" fmla="*/ 2306 w 2306"/>
                <a:gd name="T11" fmla="*/ 366 h 732"/>
                <a:gd name="T12" fmla="*/ 1984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4" y="732"/>
                  </a:moveTo>
                  <a:lnTo>
                    <a:pt x="0" y="732"/>
                  </a:lnTo>
                  <a:lnTo>
                    <a:pt x="321" y="366"/>
                  </a:lnTo>
                  <a:lnTo>
                    <a:pt x="0" y="0"/>
                  </a:lnTo>
                  <a:lnTo>
                    <a:pt x="1984" y="0"/>
                  </a:lnTo>
                  <a:lnTo>
                    <a:pt x="2306" y="366"/>
                  </a:lnTo>
                  <a:lnTo>
                    <a:pt x="1984" y="7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71" name="组合 70"/>
            <p:cNvGrpSpPr/>
            <p:nvPr/>
          </p:nvGrpSpPr>
          <p:grpSpPr>
            <a:xfrm>
              <a:off x="1072594" y="3573700"/>
              <a:ext cx="1343184" cy="351800"/>
              <a:chOff x="6008914" y="3093443"/>
              <a:chExt cx="1343184" cy="351800"/>
            </a:xfrm>
          </p:grpSpPr>
          <p:grpSp>
            <p:nvGrpSpPr>
              <p:cNvPr id="72" name="Group 14"/>
              <p:cNvGrpSpPr>
                <a:grpSpLocks noChangeAspect="1"/>
              </p:cNvGrpSpPr>
              <p:nvPr/>
            </p:nvGrpSpPr>
            <p:grpSpPr bwMode="auto">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74" name="Freeform 15"/>
                <p:cNvSpPr>
                  <a:spLocks/>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5"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73" name="TextBox 72"/>
              <p:cNvSpPr txBox="1"/>
              <p:nvPr/>
            </p:nvSpPr>
            <p:spPr>
              <a:xfrm>
                <a:off x="6439669" y="3137466"/>
                <a:ext cx="912429" cy="307777"/>
              </a:xfrm>
              <a:prstGeom prst="rect">
                <a:avLst/>
              </a:prstGeom>
              <a:noFill/>
            </p:spPr>
            <p:txBody>
              <a:bodyPr wrap="none" rtlCol="0">
                <a:spAutoFit/>
              </a:bodyPr>
              <a:lstStyle/>
              <a:p>
                <a:r>
                  <a:rPr lang="en-US" altLang="zh-CN" sz="1400" dirty="0">
                    <a:solidFill>
                      <a:prstClr val="white"/>
                    </a:solidFill>
                    <a:latin typeface="Impact" pitchFamily="34" charset="0"/>
                  </a:rPr>
                  <a:t>KEY WORD</a:t>
                </a:r>
                <a:endParaRPr lang="zh-CN" altLang="en-US" sz="1400" dirty="0">
                  <a:solidFill>
                    <a:prstClr val="white"/>
                  </a:solidFill>
                  <a:latin typeface="Impact" pitchFamily="34" charset="0"/>
                </a:endParaRPr>
              </a:p>
            </p:txBody>
          </p:sp>
        </p:grpSp>
      </p:grpSp>
      <p:sp>
        <p:nvSpPr>
          <p:cNvPr id="76" name="矩形 1"/>
          <p:cNvSpPr>
            <a:spLocks noChangeArrowheads="1"/>
          </p:cNvSpPr>
          <p:nvPr/>
        </p:nvSpPr>
        <p:spPr bwMode="auto">
          <a:xfrm>
            <a:off x="6756410" y="2179279"/>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itchFamily="34" charset="-122"/>
                <a:ea typeface="微软雅黑" pitchFamily="34" charset="-122"/>
              </a:rPr>
              <a:t>随着计算机技术的发展及印刷技术进步，平面设计在视觉感观领域表现也越来越丰富，这真正的对今天的平面设计都提出问题。</a:t>
            </a:r>
          </a:p>
        </p:txBody>
      </p:sp>
      <p:sp>
        <p:nvSpPr>
          <p:cNvPr id="77" name="矩形 1"/>
          <p:cNvSpPr>
            <a:spLocks noChangeArrowheads="1"/>
          </p:cNvSpPr>
          <p:nvPr/>
        </p:nvSpPr>
        <p:spPr bwMode="auto">
          <a:xfrm>
            <a:off x="4764188" y="2179279"/>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itchFamily="34" charset="-122"/>
                <a:ea typeface="微软雅黑" pitchFamily="34" charset="-122"/>
              </a:rPr>
              <a:t>随着计算机技术的发展及印刷技术进步，平面设计在视觉感观领域表现也越来越丰富，这真正的对今天的平面设计都提出问题。</a:t>
            </a:r>
          </a:p>
        </p:txBody>
      </p:sp>
      <p:sp>
        <p:nvSpPr>
          <p:cNvPr id="78" name="矩形 1"/>
          <p:cNvSpPr>
            <a:spLocks noChangeArrowheads="1"/>
          </p:cNvSpPr>
          <p:nvPr/>
        </p:nvSpPr>
        <p:spPr bwMode="auto">
          <a:xfrm>
            <a:off x="2771967" y="2179279"/>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itchFamily="34" charset="-122"/>
                <a:ea typeface="微软雅黑" pitchFamily="34" charset="-122"/>
              </a:rPr>
              <a:t>随着计算机技术的发展及印刷技术进步，平面设计在视觉感观领域表现也越来越丰富，这真正的对今天的平面设计都提出问题。</a:t>
            </a:r>
          </a:p>
        </p:txBody>
      </p:sp>
      <p:sp>
        <p:nvSpPr>
          <p:cNvPr id="79" name="矩形 1"/>
          <p:cNvSpPr>
            <a:spLocks noChangeArrowheads="1"/>
          </p:cNvSpPr>
          <p:nvPr/>
        </p:nvSpPr>
        <p:spPr bwMode="auto">
          <a:xfrm>
            <a:off x="779746" y="2179279"/>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itchFamily="34" charset="-122"/>
                <a:ea typeface="微软雅黑" pitchFamily="34" charset="-122"/>
              </a:rPr>
              <a:t>随着计算机技术的发展及印刷技术进步，平面设计在视觉感观领域表现也越来越丰富，这真正的对今天的平面设计都提出问题。</a:t>
            </a:r>
          </a:p>
        </p:txBody>
      </p:sp>
      <p:sp>
        <p:nvSpPr>
          <p:cNvPr id="59"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315065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0-#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400"/>
                                            <p:tgtEl>
                                              <p:spTgt spid="24"/>
                                            </p:tgtEl>
                                          </p:cBhvr>
                                        </p:animEffect>
                                      </p:childTnLst>
                                    </p:cTn>
                                  </p:par>
                                  <p:par>
                                    <p:cTn id="25" presetID="22" presetClass="entr" presetSubtype="4" fill="hold" nodeType="withEffect">
                                      <p:stCondLst>
                                        <p:cond delay="20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400"/>
                                            <p:tgtEl>
                                              <p:spTgt spid="23"/>
                                            </p:tgtEl>
                                          </p:cBhvr>
                                        </p:animEffect>
                                      </p:childTnLst>
                                    </p:cTn>
                                  </p:par>
                                  <p:par>
                                    <p:cTn id="28" presetID="22" presetClass="entr" presetSubtype="4"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400"/>
                                            <p:tgtEl>
                                              <p:spTgt spid="22"/>
                                            </p:tgtEl>
                                          </p:cBhvr>
                                        </p:animEffect>
                                      </p:childTnLst>
                                    </p:cTn>
                                  </p:par>
                                  <p:par>
                                    <p:cTn id="31" presetID="22" presetClass="entr" presetSubtype="4" fill="hold" nodeType="withEffect">
                                      <p:stCondLst>
                                        <p:cond delay="6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400"/>
                                            <p:tgtEl>
                                              <p:spTgt spid="21"/>
                                            </p:tgtEl>
                                          </p:cBhvr>
                                        </p:animEffect>
                                      </p:childTnLst>
                                    </p:cTn>
                                  </p:par>
                                </p:childTnLst>
                              </p:cTn>
                            </p:par>
                            <p:par>
                              <p:cTn id="34" fill="hold">
                                <p:stCondLst>
                                  <p:cond delay="2400"/>
                                </p:stCondLst>
                                <p:childTnLst>
                                  <p:par>
                                    <p:cTn id="35" presetID="2" presetClass="entr" presetSubtype="2" fill="hold" grpId="0" nodeType="afterEffect" p14:presetBounceEnd="50000">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14:bounceEnd="50000">
                                          <p:cBhvr additive="base">
                                            <p:cTn id="37" dur="3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2700"/>
                                </p:stCondLst>
                                <p:childTnLst>
                                  <p:par>
                                    <p:cTn id="40" presetID="2" presetClass="entr" presetSubtype="2" fill="hold" grpId="0" nodeType="afterEffect" p14:presetBounceEnd="50000">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14:bounceEnd="50000">
                                          <p:cBhvr additive="base">
                                            <p:cTn id="42" dur="3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14:presetBounceEnd="50000">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14:bounceEnd="50000">
                                          <p:cBhvr additive="base">
                                            <p:cTn id="47" dur="3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48" dur="300" fill="hold"/>
                                            <p:tgtEl>
                                              <p:spTgt spid="78"/>
                                            </p:tgtEl>
                                            <p:attrNameLst>
                                              <p:attrName>ppt_y</p:attrName>
                                            </p:attrNameLst>
                                          </p:cBhvr>
                                          <p:tavLst>
                                            <p:tav tm="0">
                                              <p:val>
                                                <p:strVal val="#ppt_y"/>
                                              </p:val>
                                            </p:tav>
                                            <p:tav tm="100000">
                                              <p:val>
                                                <p:strVal val="#ppt_y"/>
                                              </p:val>
                                            </p:tav>
                                          </p:tavLst>
                                        </p:anim>
                                      </p:childTnLst>
                                    </p:cTn>
                                  </p:par>
                                </p:childTnLst>
                              </p:cTn>
                            </p:par>
                            <p:par>
                              <p:cTn id="49" fill="hold">
                                <p:stCondLst>
                                  <p:cond delay="3300"/>
                                </p:stCondLst>
                                <p:childTnLst>
                                  <p:par>
                                    <p:cTn id="50" presetID="2" presetClass="entr" presetSubtype="2" fill="hold" grpId="0" nodeType="afterEffect" p14:presetBounceEnd="50000">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14:bounceEnd="50000">
                                          <p:cBhvr additive="base">
                                            <p:cTn id="52" dur="3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5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2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52000" fill="hold" nodeType="withEffect">
                                      <p:stCondLst>
                                        <p:cond delay="3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6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9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0-#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400"/>
                                            <p:tgtEl>
                                              <p:spTgt spid="24"/>
                                            </p:tgtEl>
                                          </p:cBhvr>
                                        </p:animEffect>
                                      </p:childTnLst>
                                    </p:cTn>
                                  </p:par>
                                  <p:par>
                                    <p:cTn id="25" presetID="22" presetClass="entr" presetSubtype="4" fill="hold" nodeType="withEffect">
                                      <p:stCondLst>
                                        <p:cond delay="20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400"/>
                                            <p:tgtEl>
                                              <p:spTgt spid="23"/>
                                            </p:tgtEl>
                                          </p:cBhvr>
                                        </p:animEffect>
                                      </p:childTnLst>
                                    </p:cTn>
                                  </p:par>
                                  <p:par>
                                    <p:cTn id="28" presetID="22" presetClass="entr" presetSubtype="4"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400"/>
                                            <p:tgtEl>
                                              <p:spTgt spid="22"/>
                                            </p:tgtEl>
                                          </p:cBhvr>
                                        </p:animEffect>
                                      </p:childTnLst>
                                    </p:cTn>
                                  </p:par>
                                  <p:par>
                                    <p:cTn id="31" presetID="22" presetClass="entr" presetSubtype="4" fill="hold" nodeType="withEffect">
                                      <p:stCondLst>
                                        <p:cond delay="6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400"/>
                                            <p:tgtEl>
                                              <p:spTgt spid="21"/>
                                            </p:tgtEl>
                                          </p:cBhvr>
                                        </p:animEffect>
                                      </p:childTnLst>
                                    </p:cTn>
                                  </p:par>
                                </p:childTnLst>
                              </p:cTn>
                            </p:par>
                            <p:par>
                              <p:cTn id="34" fill="hold">
                                <p:stCondLst>
                                  <p:cond delay="2400"/>
                                </p:stCondLst>
                                <p:childTnLst>
                                  <p:par>
                                    <p:cTn id="35" presetID="2" presetClass="entr" presetSubtype="2"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300" fill="hold"/>
                                            <p:tgtEl>
                                              <p:spTgt spid="76"/>
                                            </p:tgtEl>
                                            <p:attrNameLst>
                                              <p:attrName>ppt_x</p:attrName>
                                            </p:attrNameLst>
                                          </p:cBhvr>
                                          <p:tavLst>
                                            <p:tav tm="0">
                                              <p:val>
                                                <p:strVal val="1+#ppt_w/2"/>
                                              </p:val>
                                            </p:tav>
                                            <p:tav tm="100000">
                                              <p:val>
                                                <p:strVal val="#ppt_x"/>
                                              </p:val>
                                            </p:tav>
                                          </p:tavLst>
                                        </p:anim>
                                        <p:anim calcmode="lin" valueType="num">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2700"/>
                                </p:stCondLst>
                                <p:childTnLst>
                                  <p:par>
                                    <p:cTn id="40" presetID="2" presetClass="entr" presetSubtype="2"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additive="base">
                                            <p:cTn id="42" dur="300" fill="hold"/>
                                            <p:tgtEl>
                                              <p:spTgt spid="77"/>
                                            </p:tgtEl>
                                            <p:attrNameLst>
                                              <p:attrName>ppt_x</p:attrName>
                                            </p:attrNameLst>
                                          </p:cBhvr>
                                          <p:tavLst>
                                            <p:tav tm="0">
                                              <p:val>
                                                <p:strVal val="1+#ppt_w/2"/>
                                              </p:val>
                                            </p:tav>
                                            <p:tav tm="100000">
                                              <p:val>
                                                <p:strVal val="#ppt_x"/>
                                              </p:val>
                                            </p:tav>
                                          </p:tavLst>
                                        </p:anim>
                                        <p:anim calcmode="lin" valueType="num">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300" fill="hold"/>
                                            <p:tgtEl>
                                              <p:spTgt spid="78"/>
                                            </p:tgtEl>
                                            <p:attrNameLst>
                                              <p:attrName>ppt_x</p:attrName>
                                            </p:attrNameLst>
                                          </p:cBhvr>
                                          <p:tavLst>
                                            <p:tav tm="0">
                                              <p:val>
                                                <p:strVal val="1+#ppt_w/2"/>
                                              </p:val>
                                            </p:tav>
                                            <p:tav tm="100000">
                                              <p:val>
                                                <p:strVal val="#ppt_x"/>
                                              </p:val>
                                            </p:tav>
                                          </p:tavLst>
                                        </p:anim>
                                        <p:anim calcmode="lin" valueType="num">
                                          <p:cBhvr additive="base">
                                            <p:cTn id="48" dur="300" fill="hold"/>
                                            <p:tgtEl>
                                              <p:spTgt spid="78"/>
                                            </p:tgtEl>
                                            <p:attrNameLst>
                                              <p:attrName>ppt_y</p:attrName>
                                            </p:attrNameLst>
                                          </p:cBhvr>
                                          <p:tavLst>
                                            <p:tav tm="0">
                                              <p:val>
                                                <p:strVal val="#ppt_y"/>
                                              </p:val>
                                            </p:tav>
                                            <p:tav tm="100000">
                                              <p:val>
                                                <p:strVal val="#ppt_y"/>
                                              </p:val>
                                            </p:tav>
                                          </p:tavLst>
                                        </p:anim>
                                      </p:childTnLst>
                                    </p:cTn>
                                  </p:par>
                                </p:childTnLst>
                              </p:cTn>
                            </p:par>
                            <p:par>
                              <p:cTn id="49" fill="hold">
                                <p:stCondLst>
                                  <p:cond delay="3300"/>
                                </p:stCondLst>
                                <p:childTnLst>
                                  <p:par>
                                    <p:cTn id="50" presetID="2" presetClass="entr" presetSubtype="2"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300" fill="hold"/>
                                            <p:tgtEl>
                                              <p:spTgt spid="79"/>
                                            </p:tgtEl>
                                            <p:attrNameLst>
                                              <p:attrName>ppt_x</p:attrName>
                                            </p:attrNameLst>
                                          </p:cBhvr>
                                          <p:tavLst>
                                            <p:tav tm="0">
                                              <p:val>
                                                <p:strVal val="1+#ppt_w/2"/>
                                              </p:val>
                                            </p:tav>
                                            <p:tav tm="100000">
                                              <p:val>
                                                <p:strVal val="#ppt_x"/>
                                              </p:val>
                                            </p:tav>
                                          </p:tavLst>
                                        </p:anim>
                                        <p:anim calcmode="lin" valueType="num">
                                          <p:cBhvr additive="base">
                                            <p:cTn id="5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59"/>
          <p:cNvGrpSpPr/>
          <p:nvPr/>
        </p:nvGrpSpPr>
        <p:grpSpPr>
          <a:xfrm>
            <a:off x="5334868" y="3978207"/>
            <a:ext cx="1859877" cy="863356"/>
            <a:chOff x="7154104" y="3206176"/>
            <a:chExt cx="1859877" cy="863355"/>
          </a:xfrm>
        </p:grpSpPr>
        <p:sp>
          <p:nvSpPr>
            <p:cNvPr id="26" name="TextBox 25"/>
            <p:cNvSpPr txBox="1"/>
            <p:nvPr/>
          </p:nvSpPr>
          <p:spPr>
            <a:xfrm>
              <a:off x="7154105" y="3453979"/>
              <a:ext cx="1859876" cy="615552"/>
            </a:xfrm>
            <a:prstGeom prst="rect">
              <a:avLst/>
            </a:prstGeom>
            <a:noFill/>
          </p:spPr>
          <p:txBody>
            <a:bodyPr wrap="square" lIns="0" tIns="0" rIns="0" bIns="0" rtlCol="0">
              <a:spAutoFit/>
            </a:bodyPr>
            <a:lstStyle/>
            <a:p>
              <a:pPr defTabSz="914378">
                <a:spcBef>
                  <a:spcPct val="20000"/>
                </a:spcBef>
                <a:defRPr/>
              </a:pPr>
              <a:r>
                <a:rPr lang="en-US" sz="1000" dirty="0">
                  <a:solidFill>
                    <a:schemeClr val="tx1">
                      <a:lumMod val="50000"/>
                      <a:lumOff val="50000"/>
                    </a:schemeClr>
                  </a:solidFill>
                </a:rPr>
                <a:t>There are many variations passages of lorem ipsum available  majority have alteration.</a:t>
              </a:r>
              <a:endParaRPr lang="en-US" sz="1000" dirty="0">
                <a:solidFill>
                  <a:schemeClr val="tx1">
                    <a:lumMod val="65000"/>
                    <a:lumOff val="35000"/>
                  </a:schemeClr>
                </a:solidFill>
              </a:endParaRPr>
            </a:p>
          </p:txBody>
        </p:sp>
        <p:sp>
          <p:nvSpPr>
            <p:cNvPr id="27" name="Rectangle 26"/>
            <p:cNvSpPr/>
            <p:nvPr/>
          </p:nvSpPr>
          <p:spPr>
            <a:xfrm>
              <a:off x="7154104" y="3206176"/>
              <a:ext cx="1322991" cy="215444"/>
            </a:xfrm>
            <a:prstGeom prst="rect">
              <a:avLst/>
            </a:prstGeom>
          </p:spPr>
          <p:txBody>
            <a:bodyPr wrap="none" lIns="0" tIns="0" rIns="0" bIns="0">
              <a:spAutoFit/>
            </a:bodyPr>
            <a:lstStyle/>
            <a:p>
              <a:r>
                <a:rPr lang="en-US" sz="1400" b="1" dirty="0">
                  <a:solidFill>
                    <a:schemeClr val="accent3"/>
                  </a:solidFill>
                </a:rPr>
                <a:t>Get Your Target</a:t>
              </a:r>
            </a:p>
          </p:txBody>
        </p:sp>
      </p:grpSp>
      <p:grpSp>
        <p:nvGrpSpPr>
          <p:cNvPr id="65" name="Group 64"/>
          <p:cNvGrpSpPr/>
          <p:nvPr/>
        </p:nvGrpSpPr>
        <p:grpSpPr>
          <a:xfrm>
            <a:off x="5350111" y="2129152"/>
            <a:ext cx="1456772" cy="1526485"/>
            <a:chOff x="5350111" y="2144684"/>
            <a:chExt cx="1456772" cy="1526485"/>
          </a:xfrm>
        </p:grpSpPr>
        <p:sp>
          <p:nvSpPr>
            <p:cNvPr id="60" name="Oval 59"/>
            <p:cNvSpPr>
              <a:spLocks noChangeAspect="1"/>
            </p:cNvSpPr>
            <p:nvPr/>
          </p:nvSpPr>
          <p:spPr>
            <a:xfrm>
              <a:off x="5355187" y="2219473"/>
              <a:ext cx="1451696" cy="145169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mj-lt"/>
              </a:endParaRPr>
            </a:p>
          </p:txBody>
        </p:sp>
      </p:grpSp>
      <p:grpSp>
        <p:nvGrpSpPr>
          <p:cNvPr id="62" name="Group 61"/>
          <p:cNvGrpSpPr/>
          <p:nvPr/>
        </p:nvGrpSpPr>
        <p:grpSpPr>
          <a:xfrm>
            <a:off x="2241436" y="2129152"/>
            <a:ext cx="1451696" cy="1516325"/>
            <a:chOff x="2241436" y="2144684"/>
            <a:chExt cx="1451696" cy="1516325"/>
          </a:xfrm>
        </p:grpSpPr>
        <p:sp>
          <p:nvSpPr>
            <p:cNvPr id="58" name="Oval 57"/>
            <p:cNvSpPr>
              <a:spLocks noChangeAspect="1"/>
            </p:cNvSpPr>
            <p:nvPr/>
          </p:nvSpPr>
          <p:spPr>
            <a:xfrm>
              <a:off x="2241436" y="2209313"/>
              <a:ext cx="1451696" cy="145169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grpSp>
      <p:grpSp>
        <p:nvGrpSpPr>
          <p:cNvPr id="63" name="Group 62"/>
          <p:cNvGrpSpPr/>
          <p:nvPr/>
        </p:nvGrpSpPr>
        <p:grpSpPr>
          <a:xfrm>
            <a:off x="3590172" y="1259287"/>
            <a:ext cx="1451696" cy="1507307"/>
            <a:chOff x="3590171" y="1274819"/>
            <a:chExt cx="1451696" cy="1507307"/>
          </a:xfrm>
        </p:grpSpPr>
        <p:sp>
          <p:nvSpPr>
            <p:cNvPr id="61" name="Oval 60"/>
            <p:cNvSpPr>
              <a:spLocks noChangeAspect="1"/>
            </p:cNvSpPr>
            <p:nvPr/>
          </p:nvSpPr>
          <p:spPr>
            <a:xfrm>
              <a:off x="3590171" y="1330430"/>
              <a:ext cx="1451696" cy="145169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mj-lt"/>
              </a:endParaRPr>
            </a:p>
          </p:txBody>
        </p:sp>
      </p:grpSp>
      <p:grpSp>
        <p:nvGrpSpPr>
          <p:cNvPr id="64" name="Group 63"/>
          <p:cNvGrpSpPr/>
          <p:nvPr/>
        </p:nvGrpSpPr>
        <p:grpSpPr>
          <a:xfrm>
            <a:off x="3939055" y="2757068"/>
            <a:ext cx="1451696" cy="1510257"/>
            <a:chOff x="3939055" y="2772601"/>
            <a:chExt cx="1451696" cy="1510257"/>
          </a:xfrm>
        </p:grpSpPr>
        <p:sp>
          <p:nvSpPr>
            <p:cNvPr id="59" name="Oval 58"/>
            <p:cNvSpPr>
              <a:spLocks noChangeAspect="1"/>
            </p:cNvSpPr>
            <p:nvPr/>
          </p:nvSpPr>
          <p:spPr>
            <a:xfrm>
              <a:off x="3939055" y="2831162"/>
              <a:ext cx="1451696" cy="14516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mj-lt"/>
              </a:endParaRPr>
            </a:p>
          </p:txBody>
        </p:sp>
      </p:grpSp>
      <p:grpSp>
        <p:nvGrpSpPr>
          <p:cNvPr id="32" name="Group 57"/>
          <p:cNvGrpSpPr/>
          <p:nvPr/>
        </p:nvGrpSpPr>
        <p:grpSpPr>
          <a:xfrm>
            <a:off x="1732281" y="985573"/>
            <a:ext cx="1837571" cy="863356"/>
            <a:chOff x="142114" y="3168889"/>
            <a:chExt cx="1837571" cy="863356"/>
          </a:xfrm>
        </p:grpSpPr>
        <p:sp>
          <p:nvSpPr>
            <p:cNvPr id="34" name="TextBox 33"/>
            <p:cNvSpPr txBox="1"/>
            <p:nvPr/>
          </p:nvSpPr>
          <p:spPr>
            <a:xfrm>
              <a:off x="142114" y="3416692"/>
              <a:ext cx="1837571" cy="615553"/>
            </a:xfrm>
            <a:prstGeom prst="rect">
              <a:avLst/>
            </a:prstGeom>
            <a:noFill/>
          </p:spPr>
          <p:txBody>
            <a:bodyPr wrap="square" lIns="0" tIns="0" rIns="0" bIns="0" rtlCol="0">
              <a:spAutoFit/>
            </a:bodyPr>
            <a:lstStyle/>
            <a:p>
              <a:pPr algn="r" defTabSz="914378">
                <a:spcBef>
                  <a:spcPct val="20000"/>
                </a:spcBef>
                <a:defRPr/>
              </a:pPr>
              <a:r>
                <a:rPr lang="en-US" sz="1000" dirty="0">
                  <a:solidFill>
                    <a:schemeClr val="tx1">
                      <a:lumMod val="50000"/>
                      <a:lumOff val="50000"/>
                    </a:schemeClr>
                  </a:solidFill>
                </a:rPr>
                <a:t>There are many variations passages of lorem ipsum </a:t>
              </a:r>
              <a:br>
                <a:rPr lang="en-US" sz="1000" dirty="0">
                  <a:solidFill>
                    <a:schemeClr val="tx1">
                      <a:lumMod val="50000"/>
                      <a:lumOff val="50000"/>
                    </a:schemeClr>
                  </a:solidFill>
                </a:rPr>
              </a:br>
              <a:r>
                <a:rPr lang="en-US" sz="1000" dirty="0">
                  <a:solidFill>
                    <a:schemeClr val="tx1">
                      <a:lumMod val="50000"/>
                      <a:lumOff val="50000"/>
                    </a:schemeClr>
                  </a:solidFill>
                </a:rPr>
                <a:t>majority have suffered</a:t>
              </a:r>
              <a:br>
                <a:rPr lang="en-US" sz="1000" dirty="0">
                  <a:solidFill>
                    <a:schemeClr val="tx1">
                      <a:lumMod val="50000"/>
                      <a:lumOff val="50000"/>
                    </a:schemeClr>
                  </a:solidFill>
                </a:rPr>
              </a:br>
              <a:r>
                <a:rPr lang="en-US" sz="1000" dirty="0">
                  <a:solidFill>
                    <a:schemeClr val="tx1">
                      <a:lumMod val="50000"/>
                      <a:lumOff val="50000"/>
                    </a:schemeClr>
                  </a:solidFill>
                </a:rPr>
                <a:t> alteration </a:t>
              </a:r>
              <a:endParaRPr lang="en-US" sz="1000" dirty="0">
                <a:solidFill>
                  <a:schemeClr val="tx1">
                    <a:lumMod val="65000"/>
                    <a:lumOff val="35000"/>
                  </a:schemeClr>
                </a:solidFill>
              </a:endParaRPr>
            </a:p>
          </p:txBody>
        </p:sp>
        <p:sp>
          <p:nvSpPr>
            <p:cNvPr id="35" name="Rectangle 34"/>
            <p:cNvSpPr/>
            <p:nvPr/>
          </p:nvSpPr>
          <p:spPr>
            <a:xfrm>
              <a:off x="867200" y="3168889"/>
              <a:ext cx="1112485" cy="215444"/>
            </a:xfrm>
            <a:prstGeom prst="rect">
              <a:avLst/>
            </a:prstGeom>
          </p:spPr>
          <p:txBody>
            <a:bodyPr wrap="none" lIns="0" tIns="0" rIns="0" bIns="0">
              <a:spAutoFit/>
            </a:bodyPr>
            <a:lstStyle/>
            <a:p>
              <a:pPr algn="r"/>
              <a:r>
                <a:rPr lang="en-US" sz="1400" b="1" dirty="0">
                  <a:solidFill>
                    <a:schemeClr val="accent2"/>
                  </a:solidFill>
                </a:rPr>
                <a:t>Construction</a:t>
              </a:r>
            </a:p>
          </p:txBody>
        </p:sp>
      </p:grpSp>
      <p:grpSp>
        <p:nvGrpSpPr>
          <p:cNvPr id="36" name="Group 58"/>
          <p:cNvGrpSpPr/>
          <p:nvPr/>
        </p:nvGrpSpPr>
        <p:grpSpPr>
          <a:xfrm>
            <a:off x="6876281" y="2500265"/>
            <a:ext cx="1833315" cy="863356"/>
            <a:chOff x="7174424" y="1352592"/>
            <a:chExt cx="1833315" cy="863355"/>
          </a:xfrm>
        </p:grpSpPr>
        <p:sp>
          <p:nvSpPr>
            <p:cNvPr id="37" name="TextBox 36"/>
            <p:cNvSpPr txBox="1"/>
            <p:nvPr/>
          </p:nvSpPr>
          <p:spPr>
            <a:xfrm>
              <a:off x="7174424" y="1600395"/>
              <a:ext cx="1833315" cy="615552"/>
            </a:xfrm>
            <a:prstGeom prst="rect">
              <a:avLst/>
            </a:prstGeom>
            <a:noFill/>
          </p:spPr>
          <p:txBody>
            <a:bodyPr wrap="square" lIns="0" tIns="0" rIns="0" bIns="0" rtlCol="0">
              <a:spAutoFit/>
            </a:bodyPr>
            <a:lstStyle/>
            <a:p>
              <a:pPr defTabSz="914378">
                <a:spcBef>
                  <a:spcPct val="20000"/>
                </a:spcBef>
                <a:defRPr/>
              </a:pPr>
              <a:r>
                <a:rPr lang="en-US" sz="1000" dirty="0">
                  <a:solidFill>
                    <a:schemeClr val="tx1">
                      <a:lumMod val="50000"/>
                      <a:lumOff val="50000"/>
                    </a:schemeClr>
                  </a:solidFill>
                </a:rPr>
                <a:t>There are many variations passages of lorem ipsum available  majority have alteration.</a:t>
              </a:r>
              <a:endParaRPr lang="en-US" sz="1000" dirty="0">
                <a:solidFill>
                  <a:schemeClr val="tx1">
                    <a:lumMod val="65000"/>
                    <a:lumOff val="35000"/>
                  </a:schemeClr>
                </a:solidFill>
              </a:endParaRPr>
            </a:p>
          </p:txBody>
        </p:sp>
        <p:sp>
          <p:nvSpPr>
            <p:cNvPr id="39" name="Rectangle 38"/>
            <p:cNvSpPr/>
            <p:nvPr/>
          </p:nvSpPr>
          <p:spPr>
            <a:xfrm>
              <a:off x="7174424" y="1352592"/>
              <a:ext cx="1322991" cy="215444"/>
            </a:xfrm>
            <a:prstGeom prst="rect">
              <a:avLst/>
            </a:prstGeom>
          </p:spPr>
          <p:txBody>
            <a:bodyPr wrap="none" lIns="0" tIns="0" rIns="0" bIns="0">
              <a:spAutoFit/>
            </a:bodyPr>
            <a:lstStyle/>
            <a:p>
              <a:r>
                <a:rPr lang="en-US" sz="1400" b="1" dirty="0">
                  <a:solidFill>
                    <a:schemeClr val="accent4"/>
                  </a:solidFill>
                </a:rPr>
                <a:t>Get Your Target</a:t>
              </a:r>
            </a:p>
          </p:txBody>
        </p:sp>
      </p:grpSp>
      <p:grpSp>
        <p:nvGrpSpPr>
          <p:cNvPr id="40" name="Group 56"/>
          <p:cNvGrpSpPr/>
          <p:nvPr/>
        </p:nvGrpSpPr>
        <p:grpSpPr>
          <a:xfrm>
            <a:off x="302276" y="2500266"/>
            <a:ext cx="1844836" cy="863356"/>
            <a:chOff x="134850" y="1363501"/>
            <a:chExt cx="1844836" cy="863356"/>
          </a:xfrm>
        </p:grpSpPr>
        <p:sp>
          <p:nvSpPr>
            <p:cNvPr id="42" name="TextBox 41"/>
            <p:cNvSpPr txBox="1"/>
            <p:nvPr/>
          </p:nvSpPr>
          <p:spPr>
            <a:xfrm>
              <a:off x="134850" y="1611304"/>
              <a:ext cx="1844835" cy="615553"/>
            </a:xfrm>
            <a:prstGeom prst="rect">
              <a:avLst/>
            </a:prstGeom>
            <a:noFill/>
          </p:spPr>
          <p:txBody>
            <a:bodyPr wrap="square" lIns="0" tIns="0" rIns="0" bIns="0" rtlCol="0">
              <a:spAutoFit/>
            </a:bodyPr>
            <a:lstStyle/>
            <a:p>
              <a:pPr algn="r" defTabSz="914378">
                <a:spcBef>
                  <a:spcPct val="20000"/>
                </a:spcBef>
                <a:defRPr/>
              </a:pPr>
              <a:r>
                <a:rPr lang="en-US" sz="1000" dirty="0">
                  <a:solidFill>
                    <a:schemeClr val="tx1">
                      <a:lumMod val="50000"/>
                      <a:lumOff val="50000"/>
                    </a:schemeClr>
                  </a:solidFill>
                </a:rPr>
                <a:t>There are many variations passages of lorem ipsum majority have suffered</a:t>
              </a:r>
              <a:br>
                <a:rPr lang="en-US" sz="1000" dirty="0">
                  <a:solidFill>
                    <a:schemeClr val="tx1">
                      <a:lumMod val="50000"/>
                      <a:lumOff val="50000"/>
                    </a:schemeClr>
                  </a:solidFill>
                </a:rPr>
              </a:br>
              <a:r>
                <a:rPr lang="en-US" sz="1000" dirty="0">
                  <a:solidFill>
                    <a:schemeClr val="tx1">
                      <a:lumMod val="50000"/>
                      <a:lumOff val="50000"/>
                    </a:schemeClr>
                  </a:solidFill>
                </a:rPr>
                <a:t> alteration </a:t>
              </a:r>
              <a:endParaRPr lang="en-US" sz="1000" dirty="0">
                <a:solidFill>
                  <a:schemeClr val="tx1">
                    <a:lumMod val="65000"/>
                    <a:lumOff val="35000"/>
                  </a:schemeClr>
                </a:solidFill>
              </a:endParaRPr>
            </a:p>
          </p:txBody>
        </p:sp>
        <p:sp>
          <p:nvSpPr>
            <p:cNvPr id="43" name="Rectangle 42"/>
            <p:cNvSpPr/>
            <p:nvPr/>
          </p:nvSpPr>
          <p:spPr>
            <a:xfrm>
              <a:off x="1174979" y="1363501"/>
              <a:ext cx="804707" cy="215444"/>
            </a:xfrm>
            <a:prstGeom prst="rect">
              <a:avLst/>
            </a:prstGeom>
          </p:spPr>
          <p:txBody>
            <a:bodyPr wrap="none" lIns="0" tIns="0" rIns="0" bIns="0">
              <a:spAutoFit/>
            </a:bodyPr>
            <a:lstStyle/>
            <a:p>
              <a:pPr algn="r"/>
              <a:r>
                <a:rPr lang="en-US" sz="1400" b="1" dirty="0">
                  <a:solidFill>
                    <a:schemeClr val="accent1"/>
                  </a:solidFill>
                </a:rPr>
                <a:t>Just start</a:t>
              </a:r>
            </a:p>
          </p:txBody>
        </p:sp>
      </p:grpSp>
      <p:sp>
        <p:nvSpPr>
          <p:cNvPr id="47" name="Arc 46"/>
          <p:cNvSpPr/>
          <p:nvPr/>
        </p:nvSpPr>
        <p:spPr>
          <a:xfrm rot="18536433">
            <a:off x="2120379" y="1907107"/>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Arc 47"/>
          <p:cNvSpPr/>
          <p:nvPr/>
        </p:nvSpPr>
        <p:spPr>
          <a:xfrm rot="2537090">
            <a:off x="3641809" y="1195651"/>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Arc 48"/>
          <p:cNvSpPr/>
          <p:nvPr/>
        </p:nvSpPr>
        <p:spPr>
          <a:xfrm rot="16951463" flipH="1">
            <a:off x="3735264" y="2790034"/>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Arc 49"/>
          <p:cNvSpPr/>
          <p:nvPr/>
        </p:nvSpPr>
        <p:spPr>
          <a:xfrm rot="12440065" flipH="1">
            <a:off x="5277460" y="2240428"/>
            <a:ext cx="1636328" cy="163632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66"/>
          <p:cNvSpPr>
            <a:spLocks noEditPoints="1"/>
          </p:cNvSpPr>
          <p:nvPr/>
        </p:nvSpPr>
        <p:spPr bwMode="auto">
          <a:xfrm>
            <a:off x="2682097" y="2662121"/>
            <a:ext cx="570374" cy="44240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2"/>
          <p:cNvSpPr>
            <a:spLocks noEditPoints="1"/>
          </p:cNvSpPr>
          <p:nvPr/>
        </p:nvSpPr>
        <p:spPr bwMode="auto">
          <a:xfrm>
            <a:off x="4087635" y="1712522"/>
            <a:ext cx="456768" cy="491418"/>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31"/>
          <p:cNvSpPr>
            <a:spLocks/>
          </p:cNvSpPr>
          <p:nvPr/>
        </p:nvSpPr>
        <p:spPr bwMode="auto">
          <a:xfrm>
            <a:off x="4453573" y="3297665"/>
            <a:ext cx="422660" cy="42906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57"/>
          <p:cNvSpPr>
            <a:spLocks noEditPoints="1"/>
          </p:cNvSpPr>
          <p:nvPr/>
        </p:nvSpPr>
        <p:spPr bwMode="auto">
          <a:xfrm>
            <a:off x="5849468" y="2613825"/>
            <a:ext cx="458058" cy="451652"/>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600071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trips(downRight)">
                                      <p:cBhvr>
                                        <p:cTn id="19" dur="500"/>
                                        <p:tgtEl>
                                          <p:spTgt spid="47"/>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0"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childTnLst>
                          </p:cTn>
                        </p:par>
                        <p:par>
                          <p:cTn id="30" fill="hold">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par>
                          <p:cTn id="36" fill="hold">
                            <p:stCondLst>
                              <p:cond delay="2500"/>
                            </p:stCondLst>
                            <p:childTnLst>
                              <p:par>
                                <p:cTn id="37" presetID="18" presetClass="entr" presetSubtype="6"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strips(downRight)">
                                      <p:cBhvr>
                                        <p:cTn id="39" dur="500"/>
                                        <p:tgtEl>
                                          <p:spTgt spid="48"/>
                                        </p:tgtEl>
                                      </p:cBhvr>
                                    </p:animEffect>
                                  </p:childTnLst>
                                </p:cTn>
                              </p:par>
                              <p:par>
                                <p:cTn id="40" presetID="2" presetClass="entr" presetSubtype="8" accel="50000" decel="5000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0-#ppt_w/2"/>
                                          </p:val>
                                        </p:tav>
                                        <p:tav tm="100000">
                                          <p:val>
                                            <p:strVal val="#ppt_x"/>
                                          </p:val>
                                        </p:tav>
                                      </p:tavLst>
                                    </p:anim>
                                    <p:anim calcmode="lin" valueType="num">
                                      <p:cBhvr additive="base">
                                        <p:cTn id="43" dur="500" fill="hold"/>
                                        <p:tgtEl>
                                          <p:spTgt spid="32"/>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0"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4000"/>
                            </p:stCondLst>
                            <p:childTnLst>
                              <p:par>
                                <p:cTn id="57" presetID="18" presetClass="entr" presetSubtype="6"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strips(downRight)">
                                      <p:cBhvr>
                                        <p:cTn id="59" dur="500"/>
                                        <p:tgtEl>
                                          <p:spTgt spid="49"/>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1+#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53" presetClass="entr" presetSubtype="0"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childTnLst>
                          </p:cTn>
                        </p:par>
                        <p:par>
                          <p:cTn id="70" fill="hold">
                            <p:stCondLst>
                              <p:cond delay="5000"/>
                            </p:stCondLst>
                            <p:childTnLst>
                              <p:par>
                                <p:cTn id="71" presetID="53"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childTnLst>
                          </p:cTn>
                        </p:par>
                        <p:par>
                          <p:cTn id="76" fill="hold">
                            <p:stCondLst>
                              <p:cond delay="5500"/>
                            </p:stCondLst>
                            <p:childTnLst>
                              <p:par>
                                <p:cTn id="77" presetID="18" presetClass="entr" presetSubtype="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strips(downRight)">
                                      <p:cBhvr>
                                        <p:cTn id="79" dur="500"/>
                                        <p:tgtEl>
                                          <p:spTgt spid="50"/>
                                        </p:tgtEl>
                                      </p:cBhvr>
                                    </p:animEffect>
                                  </p:childTnLst>
                                </p:cTn>
                              </p:par>
                              <p:par>
                                <p:cTn id="80" presetID="2" presetClass="entr" presetSubtype="2" accel="50000" decel="5000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fill="hold"/>
                                        <p:tgtEl>
                                          <p:spTgt spid="36"/>
                                        </p:tgtEl>
                                        <p:attrNameLst>
                                          <p:attrName>ppt_x</p:attrName>
                                        </p:attrNameLst>
                                      </p:cBhvr>
                                      <p:tavLst>
                                        <p:tav tm="0">
                                          <p:val>
                                            <p:strVal val="1+#ppt_w/2"/>
                                          </p:val>
                                        </p:tav>
                                        <p:tav tm="100000">
                                          <p:val>
                                            <p:strVal val="#ppt_x"/>
                                          </p:val>
                                        </p:tav>
                                      </p:tavLst>
                                    </p:anim>
                                    <p:anim calcmode="lin" valueType="num">
                                      <p:cBhvr additive="base">
                                        <p:cTn id="8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33" grpId="0" animBg="1"/>
      <p:bldP spid="41"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7023871"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0" name="右箭头 29"/>
          <p:cNvSpPr/>
          <p:nvPr/>
        </p:nvSpPr>
        <p:spPr>
          <a:xfrm>
            <a:off x="5745961"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1" name="右箭头 30"/>
          <p:cNvSpPr/>
          <p:nvPr/>
        </p:nvSpPr>
        <p:spPr>
          <a:xfrm>
            <a:off x="4436480"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2" name="右箭头 31"/>
          <p:cNvSpPr/>
          <p:nvPr/>
        </p:nvSpPr>
        <p:spPr>
          <a:xfrm>
            <a:off x="3158569"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3" name="右箭头 32"/>
          <p:cNvSpPr/>
          <p:nvPr/>
        </p:nvSpPr>
        <p:spPr>
          <a:xfrm>
            <a:off x="1867793" y="2480047"/>
            <a:ext cx="1555007" cy="527050"/>
          </a:xfrm>
          <a:prstGeom prst="rightArrow">
            <a:avLst>
              <a:gd name="adj1" fmla="val 62125"/>
              <a:gd name="adj2" fmla="val 5220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4" name="右箭头 33"/>
          <p:cNvSpPr/>
          <p:nvPr/>
        </p:nvSpPr>
        <p:spPr>
          <a:xfrm>
            <a:off x="589882" y="2480047"/>
            <a:ext cx="1555007" cy="527050"/>
          </a:xfrm>
          <a:prstGeom prst="rightArrow">
            <a:avLst>
              <a:gd name="adj1" fmla="val 62125"/>
              <a:gd name="adj2" fmla="val 5220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5" name="TextBox 34"/>
          <p:cNvSpPr txBox="1"/>
          <p:nvPr/>
        </p:nvSpPr>
        <p:spPr>
          <a:xfrm>
            <a:off x="991914" y="2620481"/>
            <a:ext cx="887737"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itchFamily="34" charset="-122"/>
                <a:ea typeface="微软雅黑" pitchFamily="34" charset="-122"/>
              </a:rPr>
              <a:t>1</a:t>
            </a:r>
            <a:r>
              <a:rPr lang="zh-CN" altLang="en-US" sz="1050" b="1" dirty="0">
                <a:solidFill>
                  <a:schemeClr val="bg1"/>
                </a:solidFill>
                <a:latin typeface="微软雅黑" pitchFamily="34" charset="-122"/>
                <a:ea typeface="微软雅黑" pitchFamily="34" charset="-122"/>
              </a:rPr>
              <a:t>、</a:t>
            </a:r>
            <a:r>
              <a:rPr lang="en-US" altLang="zh-CN" sz="1050" b="1" dirty="0">
                <a:solidFill>
                  <a:schemeClr val="bg1"/>
                </a:solidFill>
                <a:latin typeface="微软雅黑" pitchFamily="34" charset="-122"/>
                <a:ea typeface="微软雅黑" pitchFamily="34" charset="-122"/>
              </a:rPr>
              <a:t>2</a:t>
            </a:r>
            <a:r>
              <a:rPr lang="zh-CN" altLang="en-US" sz="1050" b="1" dirty="0">
                <a:solidFill>
                  <a:schemeClr val="bg1"/>
                </a:solidFill>
                <a:latin typeface="微软雅黑" pitchFamily="34" charset="-122"/>
                <a:ea typeface="微软雅黑" pitchFamily="34" charset="-122"/>
              </a:rPr>
              <a:t>月份</a:t>
            </a:r>
          </a:p>
        </p:txBody>
      </p:sp>
      <p:cxnSp>
        <p:nvCxnSpPr>
          <p:cNvPr id="36" name="直接连接符 35"/>
          <p:cNvCxnSpPr/>
          <p:nvPr/>
        </p:nvCxnSpPr>
        <p:spPr>
          <a:xfrm flipV="1">
            <a:off x="1367385"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4500" y="1291671"/>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38" name="TextBox 37"/>
          <p:cNvSpPr txBox="1"/>
          <p:nvPr/>
        </p:nvSpPr>
        <p:spPr>
          <a:xfrm>
            <a:off x="1494371" y="3507056"/>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39" name="直接连接符 38"/>
          <p:cNvCxnSpPr/>
          <p:nvPr/>
        </p:nvCxnSpPr>
        <p:spPr>
          <a:xfrm>
            <a:off x="2645296"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69825" y="2620481"/>
            <a:ext cx="887737"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itchFamily="34" charset="-122"/>
                <a:ea typeface="微软雅黑" pitchFamily="34" charset="-122"/>
              </a:rPr>
              <a:t>3</a:t>
            </a:r>
            <a:r>
              <a:rPr lang="zh-CN" altLang="en-US" sz="1050" b="1" dirty="0">
                <a:solidFill>
                  <a:schemeClr val="bg1"/>
                </a:solidFill>
                <a:latin typeface="微软雅黑" pitchFamily="34" charset="-122"/>
                <a:ea typeface="微软雅黑" pitchFamily="34" charset="-122"/>
              </a:rPr>
              <a:t>、</a:t>
            </a:r>
            <a:r>
              <a:rPr lang="en-US" altLang="zh-CN" sz="1050" b="1" dirty="0">
                <a:solidFill>
                  <a:schemeClr val="bg1"/>
                </a:solidFill>
                <a:latin typeface="微软雅黑" pitchFamily="34" charset="-122"/>
                <a:ea typeface="微软雅黑" pitchFamily="34" charset="-122"/>
              </a:rPr>
              <a:t>4</a:t>
            </a:r>
            <a:r>
              <a:rPr lang="zh-CN" altLang="en-US" sz="1050" b="1" dirty="0">
                <a:solidFill>
                  <a:schemeClr val="bg1"/>
                </a:solidFill>
                <a:latin typeface="微软雅黑" pitchFamily="34" charset="-122"/>
                <a:ea typeface="微软雅黑" pitchFamily="34" charset="-122"/>
              </a:rPr>
              <a:t>月份</a:t>
            </a:r>
          </a:p>
        </p:txBody>
      </p:sp>
      <p:sp>
        <p:nvSpPr>
          <p:cNvPr id="41" name="TextBox 40"/>
          <p:cNvSpPr txBox="1"/>
          <p:nvPr/>
        </p:nvSpPr>
        <p:spPr>
          <a:xfrm>
            <a:off x="3560601" y="2620481"/>
            <a:ext cx="887737"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itchFamily="34" charset="-122"/>
                <a:ea typeface="微软雅黑" pitchFamily="34" charset="-122"/>
              </a:rPr>
              <a:t>5</a:t>
            </a:r>
            <a:r>
              <a:rPr lang="zh-CN" altLang="en-US" sz="1050" b="1" dirty="0">
                <a:solidFill>
                  <a:schemeClr val="bg1"/>
                </a:solidFill>
                <a:latin typeface="微软雅黑" pitchFamily="34" charset="-122"/>
                <a:ea typeface="微软雅黑" pitchFamily="34" charset="-122"/>
              </a:rPr>
              <a:t>、</a:t>
            </a:r>
            <a:r>
              <a:rPr lang="en-US" altLang="zh-CN" sz="1050" b="1" dirty="0">
                <a:solidFill>
                  <a:schemeClr val="bg1"/>
                </a:solidFill>
                <a:latin typeface="微软雅黑" pitchFamily="34" charset="-122"/>
                <a:ea typeface="微软雅黑" pitchFamily="34" charset="-122"/>
              </a:rPr>
              <a:t>6</a:t>
            </a:r>
            <a:r>
              <a:rPr lang="zh-CN" altLang="en-US" sz="1050" b="1" dirty="0">
                <a:solidFill>
                  <a:schemeClr val="bg1"/>
                </a:solidFill>
                <a:latin typeface="微软雅黑" pitchFamily="34" charset="-122"/>
                <a:ea typeface="微软雅黑" pitchFamily="34" charset="-122"/>
              </a:rPr>
              <a:t>月份</a:t>
            </a:r>
          </a:p>
        </p:txBody>
      </p:sp>
      <p:sp>
        <p:nvSpPr>
          <p:cNvPr id="42" name="TextBox 41"/>
          <p:cNvSpPr txBox="1"/>
          <p:nvPr/>
        </p:nvSpPr>
        <p:spPr>
          <a:xfrm>
            <a:off x="4807650" y="2620481"/>
            <a:ext cx="960701"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itchFamily="34" charset="-122"/>
                <a:ea typeface="微软雅黑" pitchFamily="34" charset="-122"/>
              </a:rPr>
              <a:t>7</a:t>
            </a:r>
            <a:r>
              <a:rPr lang="zh-CN" altLang="en-US" sz="1050" b="1" dirty="0">
                <a:solidFill>
                  <a:schemeClr val="bg1"/>
                </a:solidFill>
                <a:latin typeface="微软雅黑" pitchFamily="34" charset="-122"/>
                <a:ea typeface="微软雅黑" pitchFamily="34" charset="-122"/>
              </a:rPr>
              <a:t>、</a:t>
            </a:r>
            <a:r>
              <a:rPr lang="en-US" altLang="zh-CN" sz="1050" b="1" dirty="0">
                <a:solidFill>
                  <a:schemeClr val="bg1"/>
                </a:solidFill>
                <a:latin typeface="微软雅黑" pitchFamily="34" charset="-122"/>
                <a:ea typeface="微软雅黑" pitchFamily="34" charset="-122"/>
              </a:rPr>
              <a:t>8</a:t>
            </a:r>
            <a:r>
              <a:rPr lang="zh-CN" altLang="en-US" sz="1050" b="1" dirty="0">
                <a:solidFill>
                  <a:schemeClr val="bg1"/>
                </a:solidFill>
                <a:latin typeface="微软雅黑" pitchFamily="34" charset="-122"/>
                <a:ea typeface="微软雅黑" pitchFamily="34" charset="-122"/>
              </a:rPr>
              <a:t>月份</a:t>
            </a:r>
          </a:p>
        </p:txBody>
      </p:sp>
      <p:sp>
        <p:nvSpPr>
          <p:cNvPr id="43" name="TextBox 42"/>
          <p:cNvSpPr txBox="1"/>
          <p:nvPr/>
        </p:nvSpPr>
        <p:spPr>
          <a:xfrm>
            <a:off x="6109130" y="2620481"/>
            <a:ext cx="979619"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itchFamily="34" charset="-122"/>
                <a:ea typeface="微软雅黑" pitchFamily="34" charset="-122"/>
              </a:rPr>
              <a:t>9</a:t>
            </a:r>
            <a:r>
              <a:rPr lang="zh-CN" altLang="en-US" sz="1050" b="1" dirty="0">
                <a:solidFill>
                  <a:schemeClr val="bg1"/>
                </a:solidFill>
                <a:latin typeface="微软雅黑" pitchFamily="34" charset="-122"/>
                <a:ea typeface="微软雅黑" pitchFamily="34" charset="-122"/>
              </a:rPr>
              <a:t>、</a:t>
            </a:r>
            <a:r>
              <a:rPr lang="en-US" altLang="zh-CN" sz="1050" b="1" dirty="0">
                <a:solidFill>
                  <a:schemeClr val="bg1"/>
                </a:solidFill>
                <a:latin typeface="微软雅黑" pitchFamily="34" charset="-122"/>
                <a:ea typeface="微软雅黑" pitchFamily="34" charset="-122"/>
              </a:rPr>
              <a:t>10</a:t>
            </a:r>
            <a:r>
              <a:rPr lang="zh-CN" altLang="en-US" sz="1050" b="1" dirty="0">
                <a:solidFill>
                  <a:schemeClr val="bg1"/>
                </a:solidFill>
                <a:latin typeface="微软雅黑" pitchFamily="34" charset="-122"/>
                <a:ea typeface="微软雅黑" pitchFamily="34" charset="-122"/>
              </a:rPr>
              <a:t>月份</a:t>
            </a:r>
          </a:p>
        </p:txBody>
      </p:sp>
      <p:sp>
        <p:nvSpPr>
          <p:cNvPr id="44" name="TextBox 43"/>
          <p:cNvSpPr txBox="1"/>
          <p:nvPr/>
        </p:nvSpPr>
        <p:spPr>
          <a:xfrm>
            <a:off x="7397335" y="2620481"/>
            <a:ext cx="955276" cy="253891"/>
          </a:xfrm>
          <a:prstGeom prst="rect">
            <a:avLst/>
          </a:prstGeom>
          <a:noFill/>
        </p:spPr>
        <p:txBody>
          <a:bodyPr wrap="square" lIns="91417" tIns="45708" rIns="91417" bIns="45708" rtlCol="0">
            <a:spAutoFit/>
          </a:bodyPr>
          <a:lstStyle/>
          <a:p>
            <a:pPr algn="ctr"/>
            <a:r>
              <a:rPr lang="en-US" altLang="zh-CN" sz="1050" b="1" dirty="0">
                <a:solidFill>
                  <a:schemeClr val="bg1"/>
                </a:solidFill>
                <a:latin typeface="微软雅黑" pitchFamily="34" charset="-122"/>
                <a:ea typeface="微软雅黑" pitchFamily="34" charset="-122"/>
              </a:rPr>
              <a:t>11</a:t>
            </a:r>
            <a:r>
              <a:rPr lang="zh-CN" altLang="en-US" sz="1050" b="1" dirty="0">
                <a:solidFill>
                  <a:schemeClr val="bg1"/>
                </a:solidFill>
                <a:latin typeface="微软雅黑" pitchFamily="34" charset="-122"/>
                <a:ea typeface="微软雅黑" pitchFamily="34" charset="-122"/>
              </a:rPr>
              <a:t>、</a:t>
            </a:r>
            <a:r>
              <a:rPr lang="en-US" altLang="zh-CN" sz="1050" b="1" dirty="0">
                <a:solidFill>
                  <a:schemeClr val="bg1"/>
                </a:solidFill>
                <a:latin typeface="微软雅黑" pitchFamily="34" charset="-122"/>
                <a:ea typeface="微软雅黑" pitchFamily="34" charset="-122"/>
              </a:rPr>
              <a:t>12</a:t>
            </a:r>
            <a:r>
              <a:rPr lang="zh-CN" altLang="en-US" sz="1050" b="1" dirty="0">
                <a:solidFill>
                  <a:schemeClr val="bg1"/>
                </a:solidFill>
                <a:latin typeface="微软雅黑" pitchFamily="34" charset="-122"/>
                <a:ea typeface="微软雅黑" pitchFamily="34" charset="-122"/>
              </a:rPr>
              <a:t>月份</a:t>
            </a:r>
          </a:p>
        </p:txBody>
      </p:sp>
      <p:cxnSp>
        <p:nvCxnSpPr>
          <p:cNvPr id="45" name="直接连接符 44"/>
          <p:cNvCxnSpPr/>
          <p:nvPr/>
        </p:nvCxnSpPr>
        <p:spPr>
          <a:xfrm flipV="1">
            <a:off x="3936072"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133188" y="1291671"/>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47" name="TextBox 46"/>
          <p:cNvSpPr txBox="1"/>
          <p:nvPr/>
        </p:nvSpPr>
        <p:spPr>
          <a:xfrm>
            <a:off x="4063058" y="3507056"/>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48" name="直接连接符 47"/>
          <p:cNvCxnSpPr/>
          <p:nvPr/>
        </p:nvCxnSpPr>
        <p:spPr>
          <a:xfrm>
            <a:off x="5213983"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6523463" y="2112063"/>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20578" y="1291671"/>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51" name="TextBox 50"/>
          <p:cNvSpPr txBox="1"/>
          <p:nvPr/>
        </p:nvSpPr>
        <p:spPr>
          <a:xfrm>
            <a:off x="6617799" y="3507056"/>
            <a:ext cx="1983046" cy="738664"/>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52" name="直接连接符 51"/>
          <p:cNvCxnSpPr/>
          <p:nvPr/>
        </p:nvCxnSpPr>
        <p:spPr>
          <a:xfrm>
            <a:off x="7801373" y="2902734"/>
            <a:ext cx="0" cy="468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1745765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2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7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2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14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19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24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31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36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38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43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48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50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60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62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67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89214" y="1246790"/>
            <a:ext cx="2797175" cy="3027363"/>
            <a:chOff x="2589213" y="1212272"/>
            <a:chExt cx="2797175" cy="3027363"/>
          </a:xfrm>
        </p:grpSpPr>
        <p:sp>
          <p:nvSpPr>
            <p:cNvPr id="2053" name="Freeform 5"/>
            <p:cNvSpPr>
              <a:spLocks/>
            </p:cNvSpPr>
            <p:nvPr/>
          </p:nvSpPr>
          <p:spPr bwMode="auto">
            <a:xfrm>
              <a:off x="2690813" y="1212272"/>
              <a:ext cx="2695575" cy="3027363"/>
            </a:xfrm>
            <a:custGeom>
              <a:avLst/>
              <a:gdLst/>
              <a:ahLst/>
              <a:cxnLst>
                <a:cxn ang="0">
                  <a:pos x="921" y="0"/>
                </a:cxn>
                <a:cxn ang="0">
                  <a:pos x="1698" y="967"/>
                </a:cxn>
                <a:cxn ang="0">
                  <a:pos x="921" y="1902"/>
                </a:cxn>
                <a:cxn ang="0">
                  <a:pos x="916" y="1907"/>
                </a:cxn>
                <a:cxn ang="0">
                  <a:pos x="0" y="877"/>
                </a:cxn>
                <a:cxn ang="0">
                  <a:pos x="0" y="877"/>
                </a:cxn>
                <a:cxn ang="0">
                  <a:pos x="921" y="0"/>
                </a:cxn>
              </a:cxnLst>
              <a:rect l="0" t="0" r="r" b="b"/>
              <a:pathLst>
                <a:path w="1698" h="1907">
                  <a:moveTo>
                    <a:pt x="921" y="0"/>
                  </a:moveTo>
                  <a:lnTo>
                    <a:pt x="1698" y="967"/>
                  </a:lnTo>
                  <a:lnTo>
                    <a:pt x="921" y="1902"/>
                  </a:lnTo>
                  <a:lnTo>
                    <a:pt x="916" y="1907"/>
                  </a:lnTo>
                  <a:lnTo>
                    <a:pt x="0" y="877"/>
                  </a:lnTo>
                  <a:lnTo>
                    <a:pt x="0" y="877"/>
                  </a:lnTo>
                  <a:lnTo>
                    <a:pt x="921"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2589213" y="1212272"/>
              <a:ext cx="1563688" cy="1392238"/>
            </a:xfrm>
            <a:custGeom>
              <a:avLst/>
              <a:gdLst/>
              <a:ahLst/>
              <a:cxnLst>
                <a:cxn ang="0">
                  <a:pos x="0" y="877"/>
                </a:cxn>
                <a:cxn ang="0">
                  <a:pos x="917" y="0"/>
                </a:cxn>
                <a:cxn ang="0">
                  <a:pos x="985" y="0"/>
                </a:cxn>
                <a:cxn ang="0">
                  <a:pos x="64" y="877"/>
                </a:cxn>
                <a:cxn ang="0">
                  <a:pos x="64" y="877"/>
                </a:cxn>
                <a:cxn ang="0">
                  <a:pos x="0" y="877"/>
                </a:cxn>
              </a:cxnLst>
              <a:rect l="0" t="0" r="r" b="b"/>
              <a:pathLst>
                <a:path w="985" h="877">
                  <a:moveTo>
                    <a:pt x="0" y="877"/>
                  </a:moveTo>
                  <a:lnTo>
                    <a:pt x="917" y="0"/>
                  </a:lnTo>
                  <a:lnTo>
                    <a:pt x="985" y="0"/>
                  </a:lnTo>
                  <a:lnTo>
                    <a:pt x="64" y="877"/>
                  </a:lnTo>
                  <a:lnTo>
                    <a:pt x="64" y="877"/>
                  </a:lnTo>
                  <a:lnTo>
                    <a:pt x="0" y="877"/>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2589213" y="2604510"/>
              <a:ext cx="1557338" cy="1635125"/>
            </a:xfrm>
            <a:custGeom>
              <a:avLst/>
              <a:gdLst/>
              <a:ahLst/>
              <a:cxnLst>
                <a:cxn ang="0">
                  <a:pos x="64" y="0"/>
                </a:cxn>
                <a:cxn ang="0">
                  <a:pos x="980" y="1030"/>
                </a:cxn>
                <a:cxn ang="0">
                  <a:pos x="981" y="1030"/>
                </a:cxn>
                <a:cxn ang="0">
                  <a:pos x="921" y="1030"/>
                </a:cxn>
                <a:cxn ang="0">
                  <a:pos x="0" y="0"/>
                </a:cxn>
                <a:cxn ang="0">
                  <a:pos x="64" y="0"/>
                </a:cxn>
              </a:cxnLst>
              <a:rect l="0" t="0" r="r" b="b"/>
              <a:pathLst>
                <a:path w="981" h="1030">
                  <a:moveTo>
                    <a:pt x="64" y="0"/>
                  </a:moveTo>
                  <a:lnTo>
                    <a:pt x="980" y="1030"/>
                  </a:lnTo>
                  <a:lnTo>
                    <a:pt x="981" y="1030"/>
                  </a:lnTo>
                  <a:lnTo>
                    <a:pt x="921" y="1030"/>
                  </a:lnTo>
                  <a:lnTo>
                    <a:pt x="0" y="0"/>
                  </a:lnTo>
                  <a:lnTo>
                    <a:pt x="64"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4157664" y="1683352"/>
            <a:ext cx="2393950" cy="2590800"/>
            <a:chOff x="4157663" y="1615497"/>
            <a:chExt cx="2393950" cy="2590800"/>
          </a:xfrm>
          <a:effectLst>
            <a:outerShdw blurRad="50800" dist="25400" dir="12960000" algn="br" rotWithShape="0">
              <a:prstClr val="black">
                <a:alpha val="32000"/>
              </a:prstClr>
            </a:outerShdw>
          </a:effectLst>
        </p:grpSpPr>
        <p:sp>
          <p:nvSpPr>
            <p:cNvPr id="2056" name="Freeform 8"/>
            <p:cNvSpPr>
              <a:spLocks/>
            </p:cNvSpPr>
            <p:nvPr/>
          </p:nvSpPr>
          <p:spPr bwMode="auto">
            <a:xfrm>
              <a:off x="4157663" y="2806122"/>
              <a:ext cx="1330325" cy="1400175"/>
            </a:xfrm>
            <a:custGeom>
              <a:avLst/>
              <a:gdLst/>
              <a:ahLst/>
              <a:cxnLst>
                <a:cxn ang="0">
                  <a:pos x="54" y="0"/>
                </a:cxn>
                <a:cxn ang="0">
                  <a:pos x="838" y="882"/>
                </a:cxn>
                <a:cxn ang="0">
                  <a:pos x="788" y="882"/>
                </a:cxn>
                <a:cxn ang="0">
                  <a:pos x="0" y="0"/>
                </a:cxn>
                <a:cxn ang="0">
                  <a:pos x="54" y="0"/>
                </a:cxn>
              </a:cxnLst>
              <a:rect l="0" t="0" r="r" b="b"/>
              <a:pathLst>
                <a:path w="838" h="882">
                  <a:moveTo>
                    <a:pt x="54" y="0"/>
                  </a:moveTo>
                  <a:lnTo>
                    <a:pt x="838" y="882"/>
                  </a:lnTo>
                  <a:lnTo>
                    <a:pt x="788" y="882"/>
                  </a:lnTo>
                  <a:lnTo>
                    <a:pt x="0" y="0"/>
                  </a:lnTo>
                  <a:lnTo>
                    <a:pt x="54"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4243388" y="1615497"/>
              <a:ext cx="2308225" cy="2590800"/>
            </a:xfrm>
            <a:custGeom>
              <a:avLst/>
              <a:gdLst/>
              <a:ahLst/>
              <a:cxnLst>
                <a:cxn ang="0">
                  <a:pos x="784" y="1632"/>
                </a:cxn>
                <a:cxn ang="0">
                  <a:pos x="0" y="750"/>
                </a:cxn>
                <a:cxn ang="0">
                  <a:pos x="789" y="0"/>
                </a:cxn>
                <a:cxn ang="0">
                  <a:pos x="1454" y="828"/>
                </a:cxn>
                <a:cxn ang="0">
                  <a:pos x="784" y="1632"/>
                </a:cxn>
              </a:cxnLst>
              <a:rect l="0" t="0" r="r" b="b"/>
              <a:pathLst>
                <a:path w="1454" h="1632">
                  <a:moveTo>
                    <a:pt x="784" y="1632"/>
                  </a:moveTo>
                  <a:lnTo>
                    <a:pt x="0" y="750"/>
                  </a:lnTo>
                  <a:lnTo>
                    <a:pt x="789" y="0"/>
                  </a:lnTo>
                  <a:lnTo>
                    <a:pt x="1454" y="828"/>
                  </a:lnTo>
                  <a:lnTo>
                    <a:pt x="784" y="163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4157663" y="1615497"/>
              <a:ext cx="1338263" cy="1190625"/>
            </a:xfrm>
            <a:custGeom>
              <a:avLst/>
              <a:gdLst/>
              <a:ahLst/>
              <a:cxnLst>
                <a:cxn ang="0">
                  <a:pos x="843" y="0"/>
                </a:cxn>
                <a:cxn ang="0">
                  <a:pos x="54" y="750"/>
                </a:cxn>
                <a:cxn ang="0">
                  <a:pos x="0" y="750"/>
                </a:cxn>
                <a:cxn ang="0">
                  <a:pos x="784" y="0"/>
                </a:cxn>
                <a:cxn ang="0">
                  <a:pos x="843" y="0"/>
                </a:cxn>
              </a:cxnLst>
              <a:rect l="0" t="0" r="r" b="b"/>
              <a:pathLst>
                <a:path w="843" h="750">
                  <a:moveTo>
                    <a:pt x="843" y="0"/>
                  </a:moveTo>
                  <a:lnTo>
                    <a:pt x="54" y="750"/>
                  </a:lnTo>
                  <a:lnTo>
                    <a:pt x="0" y="750"/>
                  </a:lnTo>
                  <a:lnTo>
                    <a:pt x="784" y="0"/>
                  </a:lnTo>
                  <a:lnTo>
                    <a:pt x="843" y="0"/>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4889502" y="2569176"/>
            <a:ext cx="1576388" cy="1704976"/>
            <a:chOff x="4889501" y="2526722"/>
            <a:chExt cx="1576388" cy="1704976"/>
          </a:xfrm>
          <a:effectLst>
            <a:outerShdw blurRad="50800" dist="25400" dir="12960000" algn="br" rotWithShape="0">
              <a:prstClr val="black">
                <a:alpha val="32000"/>
              </a:prstClr>
            </a:outerShdw>
          </a:effectLst>
        </p:grpSpPr>
        <p:sp>
          <p:nvSpPr>
            <p:cNvPr id="2059" name="Freeform 11"/>
            <p:cNvSpPr>
              <a:spLocks/>
            </p:cNvSpPr>
            <p:nvPr/>
          </p:nvSpPr>
          <p:spPr bwMode="auto">
            <a:xfrm>
              <a:off x="4889501" y="2526722"/>
              <a:ext cx="882650" cy="785813"/>
            </a:xfrm>
            <a:custGeom>
              <a:avLst/>
              <a:gdLst/>
              <a:ahLst/>
              <a:cxnLst>
                <a:cxn ang="0">
                  <a:pos x="556" y="0"/>
                </a:cxn>
                <a:cxn ang="0">
                  <a:pos x="36" y="495"/>
                </a:cxn>
                <a:cxn ang="0">
                  <a:pos x="0" y="495"/>
                </a:cxn>
                <a:cxn ang="0">
                  <a:pos x="517" y="0"/>
                </a:cxn>
                <a:cxn ang="0">
                  <a:pos x="556" y="0"/>
                </a:cxn>
              </a:cxnLst>
              <a:rect l="0" t="0" r="r" b="b"/>
              <a:pathLst>
                <a:path w="556" h="495">
                  <a:moveTo>
                    <a:pt x="556" y="0"/>
                  </a:moveTo>
                  <a:lnTo>
                    <a:pt x="36" y="495"/>
                  </a:lnTo>
                  <a:lnTo>
                    <a:pt x="0" y="495"/>
                  </a:lnTo>
                  <a:lnTo>
                    <a:pt x="517" y="0"/>
                  </a:lnTo>
                  <a:lnTo>
                    <a:pt x="556" y="0"/>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4889501" y="3312535"/>
              <a:ext cx="876300" cy="919163"/>
            </a:xfrm>
            <a:custGeom>
              <a:avLst/>
              <a:gdLst/>
              <a:ahLst/>
              <a:cxnLst>
                <a:cxn ang="0">
                  <a:pos x="36" y="0"/>
                </a:cxn>
                <a:cxn ang="0">
                  <a:pos x="552" y="579"/>
                </a:cxn>
                <a:cxn ang="0">
                  <a:pos x="519" y="579"/>
                </a:cxn>
                <a:cxn ang="0">
                  <a:pos x="0" y="0"/>
                </a:cxn>
                <a:cxn ang="0">
                  <a:pos x="36" y="0"/>
                </a:cxn>
              </a:cxnLst>
              <a:rect l="0" t="0" r="r" b="b"/>
              <a:pathLst>
                <a:path w="552" h="579">
                  <a:moveTo>
                    <a:pt x="36" y="0"/>
                  </a:moveTo>
                  <a:lnTo>
                    <a:pt x="552" y="579"/>
                  </a:lnTo>
                  <a:lnTo>
                    <a:pt x="519" y="579"/>
                  </a:lnTo>
                  <a:lnTo>
                    <a:pt x="0" y="0"/>
                  </a:lnTo>
                  <a:lnTo>
                    <a:pt x="36" y="0"/>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4946651" y="2526722"/>
              <a:ext cx="1519238" cy="1704975"/>
            </a:xfrm>
            <a:custGeom>
              <a:avLst/>
              <a:gdLst/>
              <a:ahLst/>
              <a:cxnLst>
                <a:cxn ang="0">
                  <a:pos x="520" y="0"/>
                </a:cxn>
                <a:cxn ang="0">
                  <a:pos x="957" y="545"/>
                </a:cxn>
                <a:cxn ang="0">
                  <a:pos x="516" y="1074"/>
                </a:cxn>
                <a:cxn ang="0">
                  <a:pos x="0" y="495"/>
                </a:cxn>
                <a:cxn ang="0">
                  <a:pos x="520" y="0"/>
                </a:cxn>
              </a:cxnLst>
              <a:rect l="0" t="0" r="r" b="b"/>
              <a:pathLst>
                <a:path w="957" h="1074">
                  <a:moveTo>
                    <a:pt x="520" y="0"/>
                  </a:moveTo>
                  <a:lnTo>
                    <a:pt x="957" y="545"/>
                  </a:lnTo>
                  <a:lnTo>
                    <a:pt x="516" y="1074"/>
                  </a:lnTo>
                  <a:lnTo>
                    <a:pt x="0" y="495"/>
                  </a:lnTo>
                  <a:lnTo>
                    <a:pt x="52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3308352" y="1902428"/>
            <a:ext cx="2193925" cy="2371725"/>
            <a:chOff x="3308351" y="1928235"/>
            <a:chExt cx="2193925" cy="2371725"/>
          </a:xfrm>
          <a:effectLst>
            <a:outerShdw blurRad="50800" dist="25400" dir="12960000" algn="br" rotWithShape="0">
              <a:prstClr val="black">
                <a:alpha val="32000"/>
              </a:prstClr>
            </a:outerShdw>
          </a:effectLst>
        </p:grpSpPr>
        <p:sp>
          <p:nvSpPr>
            <p:cNvPr id="2062" name="Freeform 14"/>
            <p:cNvSpPr>
              <a:spLocks/>
            </p:cNvSpPr>
            <p:nvPr/>
          </p:nvSpPr>
          <p:spPr bwMode="auto">
            <a:xfrm>
              <a:off x="3308351" y="3017260"/>
              <a:ext cx="1220788" cy="1282700"/>
            </a:xfrm>
            <a:custGeom>
              <a:avLst/>
              <a:gdLst/>
              <a:ahLst/>
              <a:cxnLst>
                <a:cxn ang="0">
                  <a:pos x="49" y="0"/>
                </a:cxn>
                <a:cxn ang="0">
                  <a:pos x="769" y="808"/>
                </a:cxn>
                <a:cxn ang="0">
                  <a:pos x="722" y="808"/>
                </a:cxn>
                <a:cxn ang="0">
                  <a:pos x="0" y="0"/>
                </a:cxn>
                <a:cxn ang="0">
                  <a:pos x="49" y="0"/>
                </a:cxn>
              </a:cxnLst>
              <a:rect l="0" t="0" r="r" b="b"/>
              <a:pathLst>
                <a:path w="769" h="808">
                  <a:moveTo>
                    <a:pt x="49" y="0"/>
                  </a:moveTo>
                  <a:lnTo>
                    <a:pt x="769" y="808"/>
                  </a:lnTo>
                  <a:lnTo>
                    <a:pt x="722" y="808"/>
                  </a:lnTo>
                  <a:lnTo>
                    <a:pt x="0" y="0"/>
                  </a:lnTo>
                  <a:lnTo>
                    <a:pt x="49" y="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386138" y="1928235"/>
              <a:ext cx="2116138" cy="2371725"/>
            </a:xfrm>
            <a:custGeom>
              <a:avLst/>
              <a:gdLst/>
              <a:ahLst/>
              <a:cxnLst>
                <a:cxn ang="0">
                  <a:pos x="723" y="0"/>
                </a:cxn>
                <a:cxn ang="0">
                  <a:pos x="1333" y="757"/>
                </a:cxn>
                <a:cxn ang="0">
                  <a:pos x="720" y="1494"/>
                </a:cxn>
                <a:cxn ang="0">
                  <a:pos x="0" y="686"/>
                </a:cxn>
                <a:cxn ang="0">
                  <a:pos x="723" y="0"/>
                </a:cxn>
              </a:cxnLst>
              <a:rect l="0" t="0" r="r" b="b"/>
              <a:pathLst>
                <a:path w="1333" h="1494">
                  <a:moveTo>
                    <a:pt x="723" y="0"/>
                  </a:moveTo>
                  <a:lnTo>
                    <a:pt x="1333" y="757"/>
                  </a:lnTo>
                  <a:lnTo>
                    <a:pt x="720" y="1494"/>
                  </a:lnTo>
                  <a:lnTo>
                    <a:pt x="0" y="686"/>
                  </a:lnTo>
                  <a:lnTo>
                    <a:pt x="723"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308351" y="1928235"/>
              <a:ext cx="1225550" cy="1089025"/>
            </a:xfrm>
            <a:custGeom>
              <a:avLst/>
              <a:gdLst/>
              <a:ahLst/>
              <a:cxnLst>
                <a:cxn ang="0">
                  <a:pos x="772" y="0"/>
                </a:cxn>
                <a:cxn ang="0">
                  <a:pos x="49" y="686"/>
                </a:cxn>
                <a:cxn ang="0">
                  <a:pos x="0" y="686"/>
                </a:cxn>
                <a:cxn ang="0">
                  <a:pos x="719" y="0"/>
                </a:cxn>
                <a:cxn ang="0">
                  <a:pos x="772" y="0"/>
                </a:cxn>
              </a:cxnLst>
              <a:rect l="0" t="0" r="r" b="b"/>
              <a:pathLst>
                <a:path w="772" h="686">
                  <a:moveTo>
                    <a:pt x="772" y="0"/>
                  </a:moveTo>
                  <a:lnTo>
                    <a:pt x="49" y="686"/>
                  </a:lnTo>
                  <a:lnTo>
                    <a:pt x="0" y="686"/>
                  </a:lnTo>
                  <a:lnTo>
                    <a:pt x="719" y="0"/>
                  </a:lnTo>
                  <a:lnTo>
                    <a:pt x="772" y="0"/>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8"/>
          <p:cNvGrpSpPr/>
          <p:nvPr/>
        </p:nvGrpSpPr>
        <p:grpSpPr>
          <a:xfrm>
            <a:off x="6569355" y="1539966"/>
            <a:ext cx="1862315" cy="834781"/>
            <a:chOff x="7174424" y="1381167"/>
            <a:chExt cx="1862315" cy="834781"/>
          </a:xfrm>
        </p:grpSpPr>
        <p:sp>
          <p:nvSpPr>
            <p:cNvPr id="28" name="TextBox 27"/>
            <p:cNvSpPr txBox="1"/>
            <p:nvPr/>
          </p:nvSpPr>
          <p:spPr>
            <a:xfrm>
              <a:off x="7174424" y="1600395"/>
              <a:ext cx="1862315" cy="615553"/>
            </a:xfrm>
            <a:prstGeom prst="rect">
              <a:avLst/>
            </a:prstGeom>
            <a:noFill/>
          </p:spPr>
          <p:txBody>
            <a:bodyPr wrap="square" lIns="0" tIns="0" rIns="0" bIns="0" rtlCol="0">
              <a:spAutoFit/>
            </a:bodyPr>
            <a:lstStyle/>
            <a:p>
              <a:pPr algn="ctr" defTabSz="914378">
                <a:spcBef>
                  <a:spcPct val="20000"/>
                </a:spcBef>
                <a:defRPr/>
              </a:pPr>
              <a:r>
                <a:rPr lang="en-US" sz="1000" dirty="0">
                  <a:solidFill>
                    <a:schemeClr val="tx1">
                      <a:lumMod val="50000"/>
                      <a:lumOff val="50000"/>
                    </a:schemeClr>
                  </a:solidFill>
                </a:rPr>
                <a:t>There are many variations passages lorem ipsum available  majority have suffered </a:t>
              </a:r>
              <a:br>
                <a:rPr lang="en-US" sz="1000" dirty="0">
                  <a:solidFill>
                    <a:schemeClr val="tx1">
                      <a:lumMod val="50000"/>
                      <a:lumOff val="50000"/>
                    </a:schemeClr>
                  </a:solidFill>
                </a:rPr>
              </a:br>
              <a:r>
                <a:rPr lang="en-US" sz="1000" dirty="0">
                  <a:solidFill>
                    <a:schemeClr val="tx1">
                      <a:lumMod val="50000"/>
                      <a:lumOff val="50000"/>
                    </a:schemeClr>
                  </a:solidFill>
                </a:rPr>
                <a:t>alteration </a:t>
              </a:r>
              <a:endParaRPr lang="en-US" sz="1000" dirty="0">
                <a:solidFill>
                  <a:schemeClr val="tx1">
                    <a:lumMod val="65000"/>
                    <a:lumOff val="35000"/>
                  </a:schemeClr>
                </a:solidFill>
              </a:endParaRPr>
            </a:p>
          </p:txBody>
        </p:sp>
        <p:sp>
          <p:nvSpPr>
            <p:cNvPr id="29" name="Rectangle 28"/>
            <p:cNvSpPr/>
            <p:nvPr/>
          </p:nvSpPr>
          <p:spPr>
            <a:xfrm>
              <a:off x="7490027" y="1381167"/>
              <a:ext cx="1231107" cy="184666"/>
            </a:xfrm>
            <a:prstGeom prst="rect">
              <a:avLst/>
            </a:prstGeom>
          </p:spPr>
          <p:txBody>
            <a:bodyPr wrap="none" lIns="0" tIns="0" rIns="0" bIns="0">
              <a:spAutoFit/>
            </a:bodyPr>
            <a:lstStyle/>
            <a:p>
              <a:pPr algn="ctr"/>
              <a:r>
                <a:rPr lang="zh-CN" altLang="en-US" sz="1200" b="1" dirty="0" smtClean="0">
                  <a:solidFill>
                    <a:schemeClr val="accent4"/>
                  </a:solidFill>
                </a:rPr>
                <a:t>点击输入标题内容</a:t>
              </a:r>
              <a:endParaRPr lang="en-US" sz="1200" b="1" dirty="0">
                <a:solidFill>
                  <a:schemeClr val="accent4"/>
                </a:solidFill>
              </a:endParaRPr>
            </a:p>
          </p:txBody>
        </p:sp>
      </p:grpSp>
      <p:sp>
        <p:nvSpPr>
          <p:cNvPr id="36" name="Rectangle 35"/>
          <p:cNvSpPr/>
          <p:nvPr/>
        </p:nvSpPr>
        <p:spPr>
          <a:xfrm rot="18944830">
            <a:off x="2879925" y="2238116"/>
            <a:ext cx="1231106" cy="184666"/>
          </a:xfrm>
          <a:prstGeom prst="rect">
            <a:avLst/>
          </a:prstGeom>
        </p:spPr>
        <p:txBody>
          <a:bodyPr wrap="none" lIns="0" tIns="0" rIns="0" bIns="0">
            <a:spAutoFit/>
          </a:bodyPr>
          <a:lstStyle/>
          <a:p>
            <a:pPr algn="r"/>
            <a:r>
              <a:rPr lang="zh-CN" altLang="en-US" sz="1200" b="1" dirty="0" smtClean="0">
                <a:solidFill>
                  <a:schemeClr val="bg1"/>
                </a:solidFill>
              </a:rPr>
              <a:t>点击输入标题内容</a:t>
            </a:r>
            <a:endParaRPr lang="en-US" sz="1200" b="1" dirty="0">
              <a:solidFill>
                <a:schemeClr val="bg1"/>
              </a:solidFill>
            </a:endParaRPr>
          </a:p>
        </p:txBody>
      </p:sp>
      <p:sp>
        <p:nvSpPr>
          <p:cNvPr id="37" name="Rectangle 36"/>
          <p:cNvSpPr/>
          <p:nvPr/>
        </p:nvSpPr>
        <p:spPr>
          <a:xfrm rot="18911738">
            <a:off x="3520498" y="2547650"/>
            <a:ext cx="1231106" cy="184666"/>
          </a:xfrm>
          <a:prstGeom prst="rect">
            <a:avLst/>
          </a:prstGeom>
        </p:spPr>
        <p:txBody>
          <a:bodyPr wrap="none" lIns="0" tIns="0" rIns="0" bIns="0">
            <a:spAutoFit/>
          </a:bodyPr>
          <a:lstStyle/>
          <a:p>
            <a:pPr algn="r"/>
            <a:r>
              <a:rPr lang="zh-CN" altLang="en-US" sz="1200" b="1" dirty="0" smtClean="0">
                <a:solidFill>
                  <a:schemeClr val="bg1"/>
                </a:solidFill>
              </a:rPr>
              <a:t>点击输入标题内容</a:t>
            </a:r>
            <a:endParaRPr lang="en-US" sz="1200" b="1" dirty="0">
              <a:solidFill>
                <a:schemeClr val="bg1"/>
              </a:solidFill>
            </a:endParaRPr>
          </a:p>
        </p:txBody>
      </p:sp>
      <p:sp>
        <p:nvSpPr>
          <p:cNvPr id="38" name="Rectangle 37"/>
          <p:cNvSpPr/>
          <p:nvPr/>
        </p:nvSpPr>
        <p:spPr>
          <a:xfrm rot="2986660">
            <a:off x="5304034" y="2401481"/>
            <a:ext cx="1231106" cy="184666"/>
          </a:xfrm>
          <a:prstGeom prst="rect">
            <a:avLst/>
          </a:prstGeom>
        </p:spPr>
        <p:txBody>
          <a:bodyPr wrap="none" lIns="0" tIns="0" rIns="0" bIns="0">
            <a:spAutoFit/>
          </a:bodyPr>
          <a:lstStyle/>
          <a:p>
            <a:pPr algn="r"/>
            <a:r>
              <a:rPr lang="zh-CN" altLang="en-US" sz="1200" b="1" dirty="0" smtClean="0">
                <a:solidFill>
                  <a:schemeClr val="bg1"/>
                </a:solidFill>
              </a:rPr>
              <a:t>点击输入标题内容</a:t>
            </a:r>
            <a:endParaRPr lang="en-US" sz="1200" b="1" dirty="0">
              <a:solidFill>
                <a:schemeClr val="bg1"/>
              </a:solidFill>
            </a:endParaRPr>
          </a:p>
        </p:txBody>
      </p:sp>
      <p:sp>
        <p:nvSpPr>
          <p:cNvPr id="39" name="Rectangle 38"/>
          <p:cNvSpPr/>
          <p:nvPr/>
        </p:nvSpPr>
        <p:spPr>
          <a:xfrm rot="2986660">
            <a:off x="5448488" y="3033579"/>
            <a:ext cx="1128515" cy="169277"/>
          </a:xfrm>
          <a:prstGeom prst="rect">
            <a:avLst/>
          </a:prstGeom>
        </p:spPr>
        <p:txBody>
          <a:bodyPr wrap="none" lIns="0" tIns="0" rIns="0" bIns="0">
            <a:spAutoFit/>
          </a:bodyPr>
          <a:lstStyle/>
          <a:p>
            <a:pPr algn="r"/>
            <a:r>
              <a:rPr lang="zh-CN" altLang="en-US" sz="1100" b="1" dirty="0" smtClean="0">
                <a:solidFill>
                  <a:schemeClr val="bg1"/>
                </a:solidFill>
              </a:rPr>
              <a:t>点击输入标题内容</a:t>
            </a:r>
            <a:endParaRPr lang="en-US" sz="1100" b="1" dirty="0">
              <a:solidFill>
                <a:schemeClr val="bg1"/>
              </a:solidFill>
            </a:endParaRPr>
          </a:p>
        </p:txBody>
      </p:sp>
      <p:sp>
        <p:nvSpPr>
          <p:cNvPr id="40" name="Freeform 152"/>
          <p:cNvSpPr>
            <a:spLocks noEditPoints="1"/>
          </p:cNvSpPr>
          <p:nvPr/>
        </p:nvSpPr>
        <p:spPr bwMode="auto">
          <a:xfrm>
            <a:off x="4192398" y="2848557"/>
            <a:ext cx="673484" cy="62239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0"/>
          <p:cNvSpPr>
            <a:spLocks noEditPoints="1"/>
          </p:cNvSpPr>
          <p:nvPr/>
        </p:nvSpPr>
        <p:spPr bwMode="auto">
          <a:xfrm rot="255834">
            <a:off x="5541090" y="3272166"/>
            <a:ext cx="443204" cy="42486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87"/>
          <p:cNvSpPr>
            <a:spLocks noEditPoints="1"/>
          </p:cNvSpPr>
          <p:nvPr/>
        </p:nvSpPr>
        <p:spPr bwMode="auto">
          <a:xfrm rot="2756005">
            <a:off x="5138901" y="2297332"/>
            <a:ext cx="435239" cy="281277"/>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1"/>
          <p:cNvSpPr>
            <a:spLocks noEditPoints="1"/>
          </p:cNvSpPr>
          <p:nvPr/>
        </p:nvSpPr>
        <p:spPr bwMode="auto">
          <a:xfrm rot="19244652">
            <a:off x="3903712" y="1640290"/>
            <a:ext cx="284660" cy="403001"/>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58"/>
          <p:cNvGrpSpPr/>
          <p:nvPr/>
        </p:nvGrpSpPr>
        <p:grpSpPr>
          <a:xfrm>
            <a:off x="6569355" y="3151337"/>
            <a:ext cx="1862315" cy="834781"/>
            <a:chOff x="7174424" y="1381167"/>
            <a:chExt cx="1862315" cy="834781"/>
          </a:xfrm>
        </p:grpSpPr>
        <p:sp>
          <p:nvSpPr>
            <p:cNvPr id="45" name="TextBox 44"/>
            <p:cNvSpPr txBox="1"/>
            <p:nvPr/>
          </p:nvSpPr>
          <p:spPr>
            <a:xfrm>
              <a:off x="7174424" y="1600395"/>
              <a:ext cx="1862315" cy="615553"/>
            </a:xfrm>
            <a:prstGeom prst="rect">
              <a:avLst/>
            </a:prstGeom>
            <a:noFill/>
          </p:spPr>
          <p:txBody>
            <a:bodyPr wrap="square" lIns="0" tIns="0" rIns="0" bIns="0" rtlCol="0">
              <a:spAutoFit/>
            </a:bodyPr>
            <a:lstStyle/>
            <a:p>
              <a:pPr algn="ctr" defTabSz="914378">
                <a:spcBef>
                  <a:spcPct val="20000"/>
                </a:spcBef>
                <a:defRPr/>
              </a:pPr>
              <a:r>
                <a:rPr lang="en-US" sz="1000" dirty="0">
                  <a:solidFill>
                    <a:schemeClr val="tx1">
                      <a:lumMod val="50000"/>
                      <a:lumOff val="50000"/>
                    </a:schemeClr>
                  </a:solidFill>
                </a:rPr>
                <a:t>There are many variations passages lorem ipsum available  majority have suffered </a:t>
              </a:r>
              <a:br>
                <a:rPr lang="en-US" sz="1000" dirty="0">
                  <a:solidFill>
                    <a:schemeClr val="tx1">
                      <a:lumMod val="50000"/>
                      <a:lumOff val="50000"/>
                    </a:schemeClr>
                  </a:solidFill>
                </a:rPr>
              </a:br>
              <a:r>
                <a:rPr lang="en-US" sz="1000" dirty="0">
                  <a:solidFill>
                    <a:schemeClr val="tx1">
                      <a:lumMod val="50000"/>
                      <a:lumOff val="50000"/>
                    </a:schemeClr>
                  </a:solidFill>
                </a:rPr>
                <a:t>alteration </a:t>
              </a:r>
              <a:endParaRPr lang="en-US" sz="1000" dirty="0">
                <a:solidFill>
                  <a:schemeClr val="tx1">
                    <a:lumMod val="65000"/>
                    <a:lumOff val="35000"/>
                  </a:schemeClr>
                </a:solidFill>
              </a:endParaRPr>
            </a:p>
          </p:txBody>
        </p:sp>
        <p:sp>
          <p:nvSpPr>
            <p:cNvPr id="46" name="Rectangle 45"/>
            <p:cNvSpPr/>
            <p:nvPr/>
          </p:nvSpPr>
          <p:spPr>
            <a:xfrm>
              <a:off x="7490027" y="1381167"/>
              <a:ext cx="1231107" cy="184666"/>
            </a:xfrm>
            <a:prstGeom prst="rect">
              <a:avLst/>
            </a:prstGeom>
          </p:spPr>
          <p:txBody>
            <a:bodyPr wrap="none" lIns="0" tIns="0" rIns="0" bIns="0">
              <a:spAutoFit/>
            </a:bodyPr>
            <a:lstStyle/>
            <a:p>
              <a:pPr algn="ctr"/>
              <a:r>
                <a:rPr lang="zh-CN" altLang="en-US" sz="1200" b="1" dirty="0" smtClean="0">
                  <a:solidFill>
                    <a:schemeClr val="accent3"/>
                  </a:solidFill>
                </a:rPr>
                <a:t>点击输入标题内容</a:t>
              </a:r>
              <a:endParaRPr lang="en-US" sz="1200" b="1" dirty="0">
                <a:solidFill>
                  <a:schemeClr val="accent3"/>
                </a:solidFill>
              </a:endParaRPr>
            </a:p>
          </p:txBody>
        </p:sp>
      </p:grpSp>
      <p:grpSp>
        <p:nvGrpSpPr>
          <p:cNvPr id="47" name="Group 58"/>
          <p:cNvGrpSpPr/>
          <p:nvPr/>
        </p:nvGrpSpPr>
        <p:grpSpPr>
          <a:xfrm>
            <a:off x="726899" y="1595697"/>
            <a:ext cx="1862315" cy="834781"/>
            <a:chOff x="7174424" y="1381167"/>
            <a:chExt cx="1862315" cy="834781"/>
          </a:xfrm>
        </p:grpSpPr>
        <p:sp>
          <p:nvSpPr>
            <p:cNvPr id="48" name="TextBox 47"/>
            <p:cNvSpPr txBox="1"/>
            <p:nvPr/>
          </p:nvSpPr>
          <p:spPr>
            <a:xfrm>
              <a:off x="7174424" y="1600395"/>
              <a:ext cx="1862315" cy="615553"/>
            </a:xfrm>
            <a:prstGeom prst="rect">
              <a:avLst/>
            </a:prstGeom>
            <a:noFill/>
          </p:spPr>
          <p:txBody>
            <a:bodyPr wrap="square" lIns="0" tIns="0" rIns="0" bIns="0" rtlCol="0">
              <a:spAutoFit/>
            </a:bodyPr>
            <a:lstStyle/>
            <a:p>
              <a:pPr algn="ctr" defTabSz="914378">
                <a:spcBef>
                  <a:spcPct val="20000"/>
                </a:spcBef>
                <a:defRPr/>
              </a:pPr>
              <a:r>
                <a:rPr lang="en-US" sz="1000" dirty="0">
                  <a:solidFill>
                    <a:schemeClr val="tx1">
                      <a:lumMod val="50000"/>
                      <a:lumOff val="50000"/>
                    </a:schemeClr>
                  </a:solidFill>
                </a:rPr>
                <a:t>There are many variations passages lorem ipsum available  majority have suffered </a:t>
              </a:r>
              <a:br>
                <a:rPr lang="en-US" sz="1000" dirty="0">
                  <a:solidFill>
                    <a:schemeClr val="tx1">
                      <a:lumMod val="50000"/>
                      <a:lumOff val="50000"/>
                    </a:schemeClr>
                  </a:solidFill>
                </a:rPr>
              </a:br>
              <a:r>
                <a:rPr lang="en-US" sz="1000" dirty="0">
                  <a:solidFill>
                    <a:schemeClr val="tx1">
                      <a:lumMod val="50000"/>
                      <a:lumOff val="50000"/>
                    </a:schemeClr>
                  </a:solidFill>
                </a:rPr>
                <a:t>alteration </a:t>
              </a:r>
              <a:endParaRPr lang="en-US" sz="1000" dirty="0">
                <a:solidFill>
                  <a:schemeClr val="tx1">
                    <a:lumMod val="65000"/>
                    <a:lumOff val="35000"/>
                  </a:schemeClr>
                </a:solidFill>
              </a:endParaRPr>
            </a:p>
          </p:txBody>
        </p:sp>
        <p:sp>
          <p:nvSpPr>
            <p:cNvPr id="49" name="Rectangle 48"/>
            <p:cNvSpPr/>
            <p:nvPr/>
          </p:nvSpPr>
          <p:spPr>
            <a:xfrm>
              <a:off x="7490027" y="1381167"/>
              <a:ext cx="1231107" cy="184666"/>
            </a:xfrm>
            <a:prstGeom prst="rect">
              <a:avLst/>
            </a:prstGeom>
          </p:spPr>
          <p:txBody>
            <a:bodyPr wrap="none" lIns="0" tIns="0" rIns="0" bIns="0">
              <a:spAutoFit/>
            </a:bodyPr>
            <a:lstStyle/>
            <a:p>
              <a:pPr algn="ctr"/>
              <a:r>
                <a:rPr lang="zh-CN" altLang="en-US" sz="1200" b="1" dirty="0" smtClean="0">
                  <a:solidFill>
                    <a:schemeClr val="accent2"/>
                  </a:solidFill>
                </a:rPr>
                <a:t>点击输入标题内容</a:t>
              </a:r>
              <a:endParaRPr lang="en-US" sz="1200" b="1" dirty="0">
                <a:solidFill>
                  <a:schemeClr val="accent2"/>
                </a:solidFill>
              </a:endParaRPr>
            </a:p>
          </p:txBody>
        </p:sp>
      </p:grpSp>
      <p:grpSp>
        <p:nvGrpSpPr>
          <p:cNvPr id="50" name="Group 58"/>
          <p:cNvGrpSpPr/>
          <p:nvPr/>
        </p:nvGrpSpPr>
        <p:grpSpPr>
          <a:xfrm>
            <a:off x="726899" y="3207068"/>
            <a:ext cx="1862315" cy="834781"/>
            <a:chOff x="7174424" y="1381167"/>
            <a:chExt cx="1862315" cy="834781"/>
          </a:xfrm>
        </p:grpSpPr>
        <p:sp>
          <p:nvSpPr>
            <p:cNvPr id="51" name="TextBox 50"/>
            <p:cNvSpPr txBox="1"/>
            <p:nvPr/>
          </p:nvSpPr>
          <p:spPr>
            <a:xfrm>
              <a:off x="7174424" y="1600395"/>
              <a:ext cx="1862315" cy="615553"/>
            </a:xfrm>
            <a:prstGeom prst="rect">
              <a:avLst/>
            </a:prstGeom>
            <a:noFill/>
          </p:spPr>
          <p:txBody>
            <a:bodyPr wrap="square" lIns="0" tIns="0" rIns="0" bIns="0" rtlCol="0">
              <a:spAutoFit/>
            </a:bodyPr>
            <a:lstStyle/>
            <a:p>
              <a:pPr algn="ctr" defTabSz="914378">
                <a:spcBef>
                  <a:spcPct val="20000"/>
                </a:spcBef>
                <a:defRPr/>
              </a:pPr>
              <a:r>
                <a:rPr lang="en-US" sz="1000" dirty="0">
                  <a:solidFill>
                    <a:schemeClr val="tx1">
                      <a:lumMod val="50000"/>
                      <a:lumOff val="50000"/>
                    </a:schemeClr>
                  </a:solidFill>
                </a:rPr>
                <a:t>There are many variations passages lorem ipsum available  majority have suffered </a:t>
              </a:r>
              <a:br>
                <a:rPr lang="en-US" sz="1000" dirty="0">
                  <a:solidFill>
                    <a:schemeClr val="tx1">
                      <a:lumMod val="50000"/>
                      <a:lumOff val="50000"/>
                    </a:schemeClr>
                  </a:solidFill>
                </a:rPr>
              </a:br>
              <a:r>
                <a:rPr lang="en-US" sz="1000" dirty="0">
                  <a:solidFill>
                    <a:schemeClr val="tx1">
                      <a:lumMod val="50000"/>
                      <a:lumOff val="50000"/>
                    </a:schemeClr>
                  </a:solidFill>
                </a:rPr>
                <a:t>alteration </a:t>
              </a:r>
              <a:endParaRPr lang="en-US" sz="1000" dirty="0">
                <a:solidFill>
                  <a:schemeClr val="tx1">
                    <a:lumMod val="65000"/>
                    <a:lumOff val="35000"/>
                  </a:schemeClr>
                </a:solidFill>
              </a:endParaRPr>
            </a:p>
          </p:txBody>
        </p:sp>
        <p:sp>
          <p:nvSpPr>
            <p:cNvPr id="52" name="Rectangle 51"/>
            <p:cNvSpPr/>
            <p:nvPr/>
          </p:nvSpPr>
          <p:spPr>
            <a:xfrm>
              <a:off x="7490027" y="1381167"/>
              <a:ext cx="1231107" cy="184666"/>
            </a:xfrm>
            <a:prstGeom prst="rect">
              <a:avLst/>
            </a:prstGeom>
          </p:spPr>
          <p:txBody>
            <a:bodyPr wrap="none" lIns="0" tIns="0" rIns="0" bIns="0">
              <a:spAutoFit/>
            </a:bodyPr>
            <a:lstStyle/>
            <a:p>
              <a:pPr algn="ctr"/>
              <a:r>
                <a:rPr lang="zh-CN" altLang="en-US" sz="1200" b="1" dirty="0" smtClean="0">
                  <a:solidFill>
                    <a:schemeClr val="accent1"/>
                  </a:solidFill>
                </a:rPr>
                <a:t>点击输入标题内容</a:t>
              </a:r>
              <a:endParaRPr lang="en-US" sz="1200" b="1" dirty="0">
                <a:solidFill>
                  <a:schemeClr val="accent1"/>
                </a:solidFill>
              </a:endParaRPr>
            </a:p>
          </p:txBody>
        </p:sp>
      </p:grpSp>
      <p:sp>
        <p:nvSpPr>
          <p:cNvPr id="54" name="Title 1"/>
          <p:cNvSpPr txBox="1">
            <a:spLocks/>
          </p:cNvSpPr>
          <p:nvPr/>
        </p:nvSpPr>
        <p:spPr>
          <a:xfrm>
            <a:off x="857880" y="2095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959196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Effect transition="in" filter="fade">
                                      <p:cBhvr>
                                        <p:cTn id="57" dur="500"/>
                                        <p:tgtEl>
                                          <p:spTgt spid="41"/>
                                        </p:tgtEl>
                                      </p:cBhvr>
                                    </p:animEffect>
                                  </p:childTnLst>
                                </p:cTn>
                              </p:par>
                            </p:childTnLst>
                          </p:cTn>
                        </p:par>
                        <p:par>
                          <p:cTn id="58" fill="hold">
                            <p:stCondLst>
                              <p:cond delay="4500"/>
                            </p:stCondLst>
                            <p:childTnLst>
                              <p:par>
                                <p:cTn id="59" presetID="53"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6000"/>
                            </p:stCondLst>
                            <p:childTnLst>
                              <p:par>
                                <p:cTn id="77" presetID="2" presetClass="entr" presetSubtype="8" accel="50000" decel="5000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0-#ppt_w/2"/>
                                          </p:val>
                                        </p:tav>
                                        <p:tav tm="100000">
                                          <p:val>
                                            <p:strVal val="#ppt_x"/>
                                          </p:val>
                                        </p:tav>
                                      </p:tavLst>
                                    </p:anim>
                                    <p:anim calcmode="lin" valueType="num">
                                      <p:cBhvr additive="base">
                                        <p:cTn id="80" dur="500" fill="hold"/>
                                        <p:tgtEl>
                                          <p:spTgt spid="47"/>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 presetClass="entr" presetSubtype="8" accel="50000" decel="50000" fill="hold"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0-#ppt_w/2"/>
                                          </p:val>
                                        </p:tav>
                                        <p:tav tm="100000">
                                          <p:val>
                                            <p:strVal val="#ppt_x"/>
                                          </p:val>
                                        </p:tav>
                                      </p:tavLst>
                                    </p:anim>
                                    <p:anim calcmode="lin" valueType="num">
                                      <p:cBhvr additive="base">
                                        <p:cTn id="85" dur="500" fill="hold"/>
                                        <p:tgtEl>
                                          <p:spTgt spid="50"/>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 presetClass="entr" presetSubtype="2" accel="50000" decel="5000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1+#ppt_w/2"/>
                                          </p:val>
                                        </p:tav>
                                        <p:tav tm="100000">
                                          <p:val>
                                            <p:strVal val="#ppt_x"/>
                                          </p:val>
                                        </p:tav>
                                      </p:tavLst>
                                    </p:anim>
                                    <p:anim calcmode="lin" valueType="num">
                                      <p:cBhvr additive="base">
                                        <p:cTn id="90" dur="500" fill="hold"/>
                                        <p:tgtEl>
                                          <p:spTgt spid="27"/>
                                        </p:tgtEl>
                                        <p:attrNameLst>
                                          <p:attrName>ppt_y</p:attrName>
                                        </p:attrNameLst>
                                      </p:cBhvr>
                                      <p:tavLst>
                                        <p:tav tm="0">
                                          <p:val>
                                            <p:strVal val="#ppt_y"/>
                                          </p:val>
                                        </p:tav>
                                        <p:tav tm="100000">
                                          <p:val>
                                            <p:strVal val="#ppt_y"/>
                                          </p:val>
                                        </p:tav>
                                      </p:tavLst>
                                    </p:anim>
                                  </p:childTnLst>
                                </p:cTn>
                              </p:par>
                            </p:childTnLst>
                          </p:cTn>
                        </p:par>
                        <p:par>
                          <p:cTn id="91" fill="hold">
                            <p:stCondLst>
                              <p:cond delay="7500"/>
                            </p:stCondLst>
                            <p:childTnLst>
                              <p:par>
                                <p:cTn id="92" presetID="2" presetClass="entr" presetSubtype="2" accel="50000" decel="5000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500" fill="hold"/>
                                        <p:tgtEl>
                                          <p:spTgt spid="44"/>
                                        </p:tgtEl>
                                        <p:attrNameLst>
                                          <p:attrName>ppt_x</p:attrName>
                                        </p:attrNameLst>
                                      </p:cBhvr>
                                      <p:tavLst>
                                        <p:tav tm="0">
                                          <p:val>
                                            <p:strVal val="1+#ppt_w/2"/>
                                          </p:val>
                                        </p:tav>
                                        <p:tav tm="100000">
                                          <p:val>
                                            <p:strVal val="#ppt_x"/>
                                          </p:val>
                                        </p:tav>
                                      </p:tavLst>
                                    </p:anim>
                                    <p:anim calcmode="lin" valueType="num">
                                      <p:cBhvr additive="base">
                                        <p:cTn id="9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flipH="1">
            <a:off x="3096592" y="3105150"/>
            <a:ext cx="2954655" cy="700769"/>
          </a:xfrm>
          <a:prstGeom prst="rect">
            <a:avLst/>
          </a:prstGeom>
          <a:ln>
            <a:noFill/>
          </a:ln>
        </p:spPr>
        <p:txBody>
          <a:bodyPr wrap="none">
            <a:spAutoFit/>
          </a:bodyPr>
          <a:lstStyle/>
          <a:p>
            <a:pPr fontAlgn="base">
              <a:lnSpc>
                <a:spcPct val="120000"/>
              </a:lnSpc>
            </a:pPr>
            <a:r>
              <a:rPr lang="zh-CN" altLang="en-US" sz="3600" b="1" dirty="0" smtClean="0">
                <a:solidFill>
                  <a:schemeClr val="accent1"/>
                </a:solidFill>
                <a:latin typeface="微软雅黑" pitchFamily="34" charset="-122"/>
                <a:ea typeface="微软雅黑" pitchFamily="34" charset="-122"/>
                <a:sym typeface="Arial" pitchFamily="34" charset="0"/>
              </a:rPr>
              <a:t>点击添加内容</a:t>
            </a:r>
            <a:endParaRPr lang="zh-CN" altLang="en-US" sz="3600" b="1" dirty="0">
              <a:solidFill>
                <a:schemeClr val="accent1"/>
              </a:solidFill>
              <a:latin typeface="微软雅黑" pitchFamily="34" charset="-122"/>
              <a:ea typeface="微软雅黑" pitchFamily="34" charset="-122"/>
              <a:sym typeface="Arial" pitchFamily="34" charset="0"/>
            </a:endParaRPr>
          </a:p>
        </p:txBody>
      </p:sp>
      <p:cxnSp>
        <p:nvCxnSpPr>
          <p:cNvPr id="20" name="直接连接符 19"/>
          <p:cNvCxnSpPr/>
          <p:nvPr/>
        </p:nvCxnSpPr>
        <p:spPr>
          <a:xfrm>
            <a:off x="3176046" y="3886747"/>
            <a:ext cx="2800866" cy="0"/>
          </a:xfrm>
          <a:prstGeom prst="line">
            <a:avLst/>
          </a:prstGeom>
          <a:ln w="9525">
            <a:solidFill>
              <a:schemeClr val="accent1"/>
            </a:solidFill>
            <a:prstDash val="sysDot"/>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flipH="1">
            <a:off x="3058492" y="3871778"/>
            <a:ext cx="3089307" cy="223972"/>
          </a:xfrm>
          <a:prstGeom prst="rect">
            <a:avLst/>
          </a:prstGeom>
        </p:spPr>
        <p:txBody>
          <a:bodyPr wrap="none">
            <a:spAutoFit/>
          </a:bodyPr>
          <a:lstStyle/>
          <a:p>
            <a:pPr fontAlgn="base">
              <a:lnSpc>
                <a:spcPct val="120000"/>
              </a:lnSpc>
            </a:pPr>
            <a:r>
              <a:rPr lang="en-US" altLang="zh-CN" sz="770" dirty="0" smtClean="0">
                <a:solidFill>
                  <a:schemeClr val="accent1"/>
                </a:solidFill>
              </a:rPr>
              <a:t>BLUE BUSINESS WORK SUMMARY REPORT PPT TEMPLATE</a:t>
            </a:r>
            <a:endParaRPr lang="zh-CN" altLang="en-US" sz="770" dirty="0">
              <a:solidFill>
                <a:schemeClr val="accent1"/>
              </a:solidFill>
              <a:latin typeface="微软雅黑" pitchFamily="34" charset="-122"/>
              <a:ea typeface="微软雅黑" pitchFamily="34" charset="-122"/>
              <a:sym typeface="Arial" pitchFamily="34" charset="0"/>
            </a:endParaRPr>
          </a:p>
        </p:txBody>
      </p:sp>
      <p:sp>
        <p:nvSpPr>
          <p:cNvPr id="4" name="文本框 3"/>
          <p:cNvSpPr txBox="1"/>
          <p:nvPr/>
        </p:nvSpPr>
        <p:spPr>
          <a:xfrm>
            <a:off x="3886200" y="2190750"/>
            <a:ext cx="1322798" cy="1200329"/>
          </a:xfrm>
          <a:prstGeom prst="rect">
            <a:avLst/>
          </a:prstGeom>
          <a:noFill/>
        </p:spPr>
        <p:txBody>
          <a:bodyPr wrap="none" rtlCol="0">
            <a:spAutoFit/>
          </a:bodyPr>
          <a:lstStyle/>
          <a:p>
            <a:r>
              <a:rPr lang="en-US" altLang="zh-CN" sz="7200" b="1" dirty="0" smtClean="0">
                <a:solidFill>
                  <a:schemeClr val="accent1"/>
                </a:solidFill>
                <a:latin typeface="+mn-ea"/>
              </a:rPr>
              <a:t>02</a:t>
            </a:r>
            <a:endParaRPr lang="zh-CN" altLang="en-US" sz="7200" b="1" dirty="0">
              <a:solidFill>
                <a:schemeClr val="accent1"/>
              </a:solidFill>
              <a:latin typeface="+mn-ea"/>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763" y="3257550"/>
            <a:ext cx="1876534" cy="19599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86000" y="1967238"/>
            <a:ext cx="1267857" cy="1647351"/>
          </a:xfrm>
          <a:prstGeom prst="rect">
            <a:avLst/>
          </a:prstGeom>
        </p:spPr>
      </p:pic>
    </p:spTree>
    <p:extLst>
      <p:ext uri="{BB962C8B-B14F-4D97-AF65-F5344CB8AC3E}">
        <p14:creationId xmlns:p14="http://schemas.microsoft.com/office/powerpoint/2010/main" val="301639751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10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5" dur="10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19">
                                            <p:txEl>
                                              <p:pRg st="0" end="0"/>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p:cTn id="2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3"/>
</p:tagLst>
</file>

<file path=ppt/tags/tag11.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22"/>
</p:tagLst>
</file>

<file path=ppt/tags/tag2.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3"/>
</p:tagLst>
</file>

<file path=ppt/tags/tag3.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4"/>
</p:tagLst>
</file>

<file path=ppt/tags/tag4.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5"/>
</p:tagLst>
</file>

<file path=ppt/tags/tag5.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TextBox 36"/>
</p:tagLst>
</file>

<file path=ppt/tags/tag6.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22"/>
</p:tagLst>
</file>

<file path=ppt/tags/tag7.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6"/>
</p:tagLst>
</file>

<file path=ppt/tags/tag8.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7"/>
</p:tagLst>
</file>

<file path=ppt/tags/tag9.xml><?xml version="1.0" encoding="utf-8"?>
<p:tagLst xmlns:a="http://schemas.openxmlformats.org/drawingml/2006/main" xmlns:r="http://schemas.openxmlformats.org/officeDocument/2006/relationships" xmlns:p="http://schemas.openxmlformats.org/presentationml/2006/main">
  <p:tag name="MH" val="20151210203829"/>
  <p:tag name="MH_LIBRARY" val="GRAPHIC"/>
  <p:tag name="MH_ORDER" val="Rectangle 18"/>
</p:tagLst>
</file>

<file path=ppt/theme/theme1.xml><?xml version="1.0" encoding="utf-8"?>
<a:theme xmlns:a="http://schemas.openxmlformats.org/drawingml/2006/main" name="Office Theme">
  <a:themeElements>
    <a:clrScheme name="自定义 501">
      <a:dk1>
        <a:srgbClr val="000000"/>
      </a:dk1>
      <a:lt1>
        <a:srgbClr val="FFFFFF"/>
      </a:lt1>
      <a:dk2>
        <a:srgbClr val="FFFFFF"/>
      </a:dk2>
      <a:lt2>
        <a:srgbClr val="FFFFFF"/>
      </a:lt2>
      <a:accent1>
        <a:srgbClr val="004A64"/>
      </a:accent1>
      <a:accent2>
        <a:srgbClr val="FF8B8E"/>
      </a:accent2>
      <a:accent3>
        <a:srgbClr val="004A64"/>
      </a:accent3>
      <a:accent4>
        <a:srgbClr val="FF8B8E"/>
      </a:accent4>
      <a:accent5>
        <a:srgbClr val="004A64"/>
      </a:accent5>
      <a:accent6>
        <a:srgbClr val="FF8B8E"/>
      </a:accent6>
      <a:hlink>
        <a:srgbClr val="004A64"/>
      </a:hlink>
      <a:folHlink>
        <a:srgbClr val="FF8B8E"/>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2969</Words>
  <PresentationFormat>全屏显示(16:9)</PresentationFormat>
  <Paragraphs>340</Paragraphs>
  <Slides>30</Slides>
  <Notes>30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Aller Light</vt:lpstr>
      <vt:lpstr>Arial Unicode MS</vt:lpstr>
      <vt:lpstr>Helvetica Light</vt:lpstr>
      <vt:lpstr>Roboto condensed</vt:lpstr>
      <vt:lpstr>华文黑体</vt:lpstr>
      <vt:lpstr>华文隶书</vt:lpstr>
      <vt:lpstr>宋体</vt:lpstr>
      <vt:lpstr>微软雅黑</vt:lpstr>
      <vt:lpstr>Arial</vt:lpstr>
      <vt:lpstr>Arial Black</vt:lpstr>
      <vt:lpstr>Calibri</vt:lpstr>
      <vt:lpstr>Impact</vt:lpstr>
      <vt:lpstr>Open Sans</vt:lpstr>
      <vt:lpstr>Open Sans Light</vt:lpstr>
      <vt:lpstr>Times New Roman</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2017-11-17T00:32:50Z</dcterms:created>
  <dcterms:modified xsi:type="dcterms:W3CDTF">2017-11-20T02:43:53Z</dcterms:modified>
</cp:coreProperties>
</file>