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5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NULL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NUL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64.png"/><Relationship Id="rId7" Type="http://schemas.openxmlformats.org/officeDocument/2006/relationships/image" Target="../media/image36.svg"/><Relationship Id="rId12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png"/><Relationship Id="rId15" Type="http://schemas.openxmlformats.org/officeDocument/2006/relationships/image" Target="../media/image66.png"/><Relationship Id="rId10" Type="http://schemas.microsoft.com/office/2007/relationships/hdphoto" Target="../media/hdphoto7.wdp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7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40.png"/><Relationship Id="rId10" Type="http://schemas.openxmlformats.org/officeDocument/2006/relationships/image" Target="../media/image70.png"/><Relationship Id="rId4" Type="http://schemas.openxmlformats.org/officeDocument/2006/relationships/image" Target="../media/image13.sv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8.png"/><Relationship Id="rId2" Type="http://schemas.openxmlformats.org/officeDocument/2006/relationships/image" Target="../media/image76.png"/><Relationship Id="rId16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0.png"/><Relationship Id="rId1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5" Type="http://schemas.openxmlformats.org/officeDocument/2006/relationships/image" Target="../media/image40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4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9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9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4.png"/><Relationship Id="rId11" Type="http://schemas.openxmlformats.org/officeDocument/2006/relationships/image" Target="../media/image9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7.png"/><Relationship Id="rId3" Type="http://schemas.microsoft.com/office/2007/relationships/media" Target="../media/media2.mp3"/><Relationship Id="rId7" Type="http://schemas.openxmlformats.org/officeDocument/2006/relationships/image" Target="../media/image950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1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23.svg"/><Relationship Id="rId4" Type="http://schemas.openxmlformats.org/officeDocument/2006/relationships/image" Target="../media/image99.png"/><Relationship Id="rId9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8.png"/><Relationship Id="rId2" Type="http://schemas.openxmlformats.org/officeDocument/2006/relationships/image" Target="../media/image103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=""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=""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=""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=""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=""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=""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Wingdings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2022-09-23T05:38:06Z</dcterms:created>
  <dcterms:modified xsi:type="dcterms:W3CDTF">2022-09-23T05:38:19Z</dcterms:modified>
  <dc:identifier/>
</cp:coreProperties>
</file>