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C1A09-79D7-4C3A-B4E9-140C50901C5F}" v="3" dt="2022-08-08T01:24:33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880C1A09-79D7-4C3A-B4E9-140C50901C5F}"/>
    <pc:docChg chg="custSel modSld">
      <pc:chgData name="Trang Ha" userId="270efafb50020bd6" providerId="LiveId" clId="{880C1A09-79D7-4C3A-B4E9-140C50901C5F}" dt="2022-08-08T01:25:01.577" v="267" actId="20577"/>
      <pc:docMkLst>
        <pc:docMk/>
      </pc:docMkLst>
      <pc:sldChg chg="addSp delSp modSp mod">
        <pc:chgData name="Trang Ha" userId="270efafb50020bd6" providerId="LiveId" clId="{880C1A09-79D7-4C3A-B4E9-140C50901C5F}" dt="2022-08-08T01:25:01.577" v="267" actId="20577"/>
        <pc:sldMkLst>
          <pc:docMk/>
          <pc:sldMk cId="4184934910" sldId="427"/>
        </pc:sldMkLst>
        <pc:spChg chg="mod">
          <ac:chgData name="Trang Ha" userId="270efafb50020bd6" providerId="LiveId" clId="{880C1A09-79D7-4C3A-B4E9-140C50901C5F}" dt="2022-08-08T01:25:01.577" v="267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880C1A09-79D7-4C3A-B4E9-140C50901C5F}" dt="2022-08-08T01:24:39.154" v="232" actId="14100"/>
          <ac:spMkLst>
            <pc:docMk/>
            <pc:sldMk cId="4184934910" sldId="427"/>
            <ac:spMk id="27" creationId="{00000000-0000-0000-0000-000000000000}"/>
          </ac:spMkLst>
        </pc:spChg>
        <pc:picChg chg="add mod">
          <ac:chgData name="Trang Ha" userId="270efafb50020bd6" providerId="LiveId" clId="{880C1A09-79D7-4C3A-B4E9-140C50901C5F}" dt="2022-08-08T01:24:33.380" v="231" actId="1076"/>
          <ac:picMkLst>
            <pc:docMk/>
            <pc:sldMk cId="4184934910" sldId="427"/>
            <ac:picMk id="2" creationId="{ED31F505-0A8A-C08B-73DF-130001EBDEB7}"/>
          </ac:picMkLst>
        </pc:picChg>
        <pc:picChg chg="del">
          <ac:chgData name="Trang Ha" userId="270efafb50020bd6" providerId="LiveId" clId="{880C1A09-79D7-4C3A-B4E9-140C50901C5F}" dt="2022-08-08T01:24:24.505" v="229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3: CHÚ GẤU MI - SA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659275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lộc: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Hươu sống ở vùng Bắc Cực, sừng lớn có nhiều nhánh, được nuôi đê kéo xe.</a:t>
            </a:r>
          </a:p>
        </p:txBody>
      </p:sp>
      <p:pic>
        <p:nvPicPr>
          <p:cNvPr id="2" name="Picture 2" descr="11 điều bạn chưa biết về tuần lộc">
            <a:extLst>
              <a:ext uri="{FF2B5EF4-FFF2-40B4-BE49-F238E27FC236}">
                <a16:creationId xmlns:a16="http://schemas.microsoft.com/office/drawing/2014/main" id="{ED31F505-0A8A-C08B-73DF-130001EBD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753" y="2077729"/>
            <a:ext cx="8096250" cy="54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9687</TotalTime>
  <Words>40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1042</cp:revision>
  <dcterms:created xsi:type="dcterms:W3CDTF">2008-09-09T22:52:10Z</dcterms:created>
  <dcterms:modified xsi:type="dcterms:W3CDTF">2022-08-08T01:25:05Z</dcterms:modified>
</cp:coreProperties>
</file>