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5" r:id="rId6"/>
    <p:sldId id="346" r:id="rId7"/>
    <p:sldId id="347" r:id="rId8"/>
    <p:sldId id="281" r:id="rId9"/>
    <p:sldId id="348" r:id="rId10"/>
    <p:sldId id="349" r:id="rId11"/>
    <p:sldId id="276" r:id="rId12"/>
    <p:sldId id="339" r:id="rId13"/>
    <p:sldId id="350" r:id="rId14"/>
    <p:sldId id="351" r:id="rId15"/>
    <p:sldId id="353" r:id="rId16"/>
    <p:sldId id="335" r:id="rId17"/>
    <p:sldId id="35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2C276-863D-46E0-85DF-8C9985DD334D}" v="279" dt="2022-03-25T02:11:25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192C276-863D-46E0-85DF-8C9985DD334D}"/>
    <pc:docChg chg="undo custSel addSld delSld modSld sldOrd">
      <pc:chgData name="Thuy Linh Do" userId="f60f9f76584ec879" providerId="LiveId" clId="{F192C276-863D-46E0-85DF-8C9985DD334D}" dt="2022-03-25T02:56:34.633" v="1038" actId="20577"/>
      <pc:docMkLst>
        <pc:docMk/>
      </pc:docMkLst>
      <pc:sldChg chg="modSp mod">
        <pc:chgData name="Thuy Linh Do" userId="f60f9f76584ec879" providerId="LiveId" clId="{F192C276-863D-46E0-85DF-8C9985DD334D}" dt="2022-03-25T01:22:35.993" v="122" actId="20577"/>
        <pc:sldMkLst>
          <pc:docMk/>
          <pc:sldMk cId="252621157" sldId="256"/>
        </pc:sldMkLst>
        <pc:spChg chg="mod">
          <ac:chgData name="Thuy Linh Do" userId="f60f9f76584ec879" providerId="LiveId" clId="{F192C276-863D-46E0-85DF-8C9985DD334D}" dt="2022-03-25T01:21:40.250" v="53" actId="20577"/>
          <ac:spMkLst>
            <pc:docMk/>
            <pc:sldMk cId="252621157" sldId="256"/>
            <ac:spMk id="15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49.312" v="7" actId="1076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1:23.622" v="43" actId="5793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0:53.550" v="10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192C276-863D-46E0-85DF-8C9985DD334D}" dt="2022-03-25T01:22:35.993" v="122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F192C276-863D-46E0-85DF-8C9985DD334D}" dt="2022-03-25T01:23:21.756" v="123"/>
        <pc:sldMkLst>
          <pc:docMk/>
          <pc:sldMk cId="2021924275" sldId="275"/>
        </pc:sldMkLst>
        <pc:spChg chg="mod">
          <ac:chgData name="Thuy Linh Do" userId="f60f9f76584ec879" providerId="LiveId" clId="{F192C276-863D-46E0-85DF-8C9985DD334D}" dt="2022-03-25T01:23:21.756" v="12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modAnim">
        <pc:chgData name="Thuy Linh Do" userId="f60f9f76584ec879" providerId="LiveId" clId="{F192C276-863D-46E0-85DF-8C9985DD334D}" dt="2022-03-25T01:44:57.398" v="416" actId="1076"/>
        <pc:sldMkLst>
          <pc:docMk/>
          <pc:sldMk cId="1529224504" sldId="276"/>
        </pc:sldMkLst>
        <pc:spChg chg="mod">
          <ac:chgData name="Thuy Linh Do" userId="f60f9f76584ec879" providerId="LiveId" clId="{F192C276-863D-46E0-85DF-8C9985DD334D}" dt="2022-03-25T01:41:30.965" v="330" actId="1076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1:59.695" v="336" actId="14100"/>
          <ac:spMkLst>
            <pc:docMk/>
            <pc:sldMk cId="1529224504" sldId="276"/>
            <ac:spMk id="3" creationId="{7D7C56EB-432E-4E3A-B7E6-26E60BB278E1}"/>
          </ac:spMkLst>
        </pc:spChg>
        <pc:spChg chg="add mod">
          <ac:chgData name="Thuy Linh Do" userId="f60f9f76584ec879" providerId="LiveId" clId="{F192C276-863D-46E0-85DF-8C9985DD334D}" dt="2022-03-25T01:43:53.135" v="357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F192C276-863D-46E0-85DF-8C9985DD334D}" dt="2022-03-25T01:40:52.776" v="326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1:06.998" v="32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44:16.155" v="372" actId="1076"/>
          <ac:spMkLst>
            <pc:docMk/>
            <pc:sldMk cId="1529224504" sldId="276"/>
            <ac:spMk id="13" creationId="{D34965CC-4B22-4515-BF6C-FA09F10DAD91}"/>
          </ac:spMkLst>
        </pc:spChg>
        <pc:spChg chg="add mod">
          <ac:chgData name="Thuy Linh Do" userId="f60f9f76584ec879" providerId="LiveId" clId="{F192C276-863D-46E0-85DF-8C9985DD334D}" dt="2022-03-25T01:44:32.098" v="391" actId="1076"/>
          <ac:spMkLst>
            <pc:docMk/>
            <pc:sldMk cId="1529224504" sldId="276"/>
            <ac:spMk id="14" creationId="{B2E66587-60ED-464B-A7D0-CF2C0F94EF81}"/>
          </ac:spMkLst>
        </pc:spChg>
        <pc:spChg chg="add mod">
          <ac:chgData name="Thuy Linh Do" userId="f60f9f76584ec879" providerId="LiveId" clId="{F192C276-863D-46E0-85DF-8C9985DD334D}" dt="2022-03-25T01:44:44.688" v="402" actId="1076"/>
          <ac:spMkLst>
            <pc:docMk/>
            <pc:sldMk cId="1529224504" sldId="276"/>
            <ac:spMk id="15" creationId="{C618BA55-E8F0-49CF-A13B-26E5ABA03039}"/>
          </ac:spMkLst>
        </pc:spChg>
        <pc:spChg chg="add mod">
          <ac:chgData name="Thuy Linh Do" userId="f60f9f76584ec879" providerId="LiveId" clId="{F192C276-863D-46E0-85DF-8C9985DD334D}" dt="2022-03-25T01:44:57.398" v="416" actId="1076"/>
          <ac:spMkLst>
            <pc:docMk/>
            <pc:sldMk cId="1529224504" sldId="276"/>
            <ac:spMk id="18" creationId="{80B3BEBD-7EB4-4873-8DBC-1FF09A7413C3}"/>
          </ac:spMkLst>
        </pc:spChg>
        <pc:graphicFrameChg chg="add mod">
          <ac:chgData name="Thuy Linh Do" userId="f60f9f76584ec879" providerId="LiveId" clId="{F192C276-863D-46E0-85DF-8C9985DD334D}" dt="2022-03-25T01:41:59.695" v="336" actId="14100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picChg chg="del">
          <ac:chgData name="Thuy Linh Do" userId="f60f9f76584ec879" providerId="LiveId" clId="{F192C276-863D-46E0-85DF-8C9985DD334D}" dt="2022-03-25T01:41:25.950" v="329" actId="478"/>
          <ac:picMkLst>
            <pc:docMk/>
            <pc:sldMk cId="1529224504" sldId="276"/>
            <ac:picMk id="4" creationId="{A806883E-4F8F-4822-9524-19891ABF121A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1:37:43.564" v="279"/>
        <pc:sldMkLst>
          <pc:docMk/>
          <pc:sldMk cId="3563799751" sldId="281"/>
        </pc:sldMkLst>
        <pc:spChg chg="mod">
          <ac:chgData name="Thuy Linh Do" userId="f60f9f76584ec879" providerId="LiveId" clId="{F192C276-863D-46E0-85DF-8C9985DD334D}" dt="2022-03-25T01:34:32.480" v="262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4:44.050" v="264" actId="478"/>
          <ac:spMkLst>
            <pc:docMk/>
            <pc:sldMk cId="3563799751" sldId="281"/>
            <ac:spMk id="14" creationId="{5CD85EE2-B127-4418-A0C6-8C7951D2D7B8}"/>
          </ac:spMkLst>
        </pc:spChg>
        <pc:spChg chg="mod">
          <ac:chgData name="Thuy Linh Do" userId="f60f9f76584ec879" providerId="LiveId" clId="{F192C276-863D-46E0-85DF-8C9985DD334D}" dt="2022-03-25T01:31:21.540" v="261" actId="20577"/>
          <ac:spMkLst>
            <pc:docMk/>
            <pc:sldMk cId="3563799751" sldId="281"/>
            <ac:spMk id="15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5:24.396" v="269" actId="1076"/>
          <ac:picMkLst>
            <pc:docMk/>
            <pc:sldMk cId="3563799751" sldId="281"/>
            <ac:picMk id="3" creationId="{A27489D2-0D52-4320-84E2-147EDA982F0F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5" creationId="{CCB02833-C537-49E8-92BB-281DB049FFDE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7" creationId="{4A7C6A2B-CD0F-4BE2-96B5-69D494A3DEDA}"/>
          </ac:picMkLst>
        </pc:picChg>
        <pc:picChg chg="del">
          <ac:chgData name="Thuy Linh Do" userId="f60f9f76584ec879" providerId="LiveId" clId="{F192C276-863D-46E0-85DF-8C9985DD334D}" dt="2022-03-25T01:34:40.417" v="263" actId="478"/>
          <ac:picMkLst>
            <pc:docMk/>
            <pc:sldMk cId="3563799751" sldId="281"/>
            <ac:picMk id="12" creationId="{FCEA3943-93CD-4929-A593-C7C267584FC1}"/>
          </ac:picMkLst>
        </pc:picChg>
        <pc:picChg chg="add mod">
          <ac:chgData name="Thuy Linh Do" userId="f60f9f76584ec879" providerId="LiveId" clId="{F192C276-863D-46E0-85DF-8C9985DD334D}" dt="2022-03-25T01:37:23.078" v="274" actId="1076"/>
          <ac:picMkLst>
            <pc:docMk/>
            <pc:sldMk cId="3563799751" sldId="281"/>
            <ac:picMk id="16" creationId="{A9B1799E-B720-4D07-A00B-9BAAC622115C}"/>
          </ac:picMkLst>
        </pc:picChg>
        <pc:picChg chg="add mod">
          <ac:chgData name="Thuy Linh Do" userId="f60f9f76584ec879" providerId="LiveId" clId="{F192C276-863D-46E0-85DF-8C9985DD334D}" dt="2022-03-25T01:37:30.261" v="276" actId="1076"/>
          <ac:picMkLst>
            <pc:docMk/>
            <pc:sldMk cId="3563799751" sldId="281"/>
            <ac:picMk id="17" creationId="{1A6E0E39-B041-4C57-8BD2-D2B464A437F7}"/>
          </ac:picMkLst>
        </pc:picChg>
        <pc:picChg chg="add mod">
          <ac:chgData name="Thuy Linh Do" userId="f60f9f76584ec879" providerId="LiveId" clId="{F192C276-863D-46E0-85DF-8C9985DD334D}" dt="2022-03-25T01:37:09.574" v="272" actId="1076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F192C276-863D-46E0-85DF-8C9985DD334D}" dt="2022-03-25T01:26:21.263" v="195" actId="12"/>
        <pc:sldMkLst>
          <pc:docMk/>
          <pc:sldMk cId="658201877" sldId="302"/>
        </pc:sldMkLst>
        <pc:spChg chg="mod">
          <ac:chgData name="Thuy Linh Do" userId="f60f9f76584ec879" providerId="LiveId" clId="{F192C276-863D-46E0-85DF-8C9985DD334D}" dt="2022-03-25T01:24:02.096" v="149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08.876" v="159" actId="20577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4:20.860" v="17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2.452" v="189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5:54.980" v="190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6:21.263" v="195" actId="12"/>
          <ac:spMkLst>
            <pc:docMk/>
            <pc:sldMk cId="658201877" sldId="302"/>
            <ac:spMk id="30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23:51.658" v="136" actId="20577"/>
          <ac:spMkLst>
            <pc:docMk/>
            <pc:sldMk cId="658201877" sldId="302"/>
            <ac:spMk id="33" creationId="{00000000-0000-0000-0000-000000000000}"/>
          </ac:spMkLst>
        </pc:spChg>
      </pc:sldChg>
      <pc:sldChg chg="addSp delSp modSp mod">
        <pc:chgData name="Thuy Linh Do" userId="f60f9f76584ec879" providerId="LiveId" clId="{F192C276-863D-46E0-85DF-8C9985DD334D}" dt="2022-03-25T01:27:42.435" v="219" actId="1076"/>
        <pc:sldMkLst>
          <pc:docMk/>
          <pc:sldMk cId="1899537031" sldId="308"/>
        </pc:sldMkLst>
        <pc:spChg chg="add mod">
          <ac:chgData name="Thuy Linh Do" userId="f60f9f76584ec879" providerId="LiveId" clId="{F192C276-863D-46E0-85DF-8C9985DD334D}" dt="2022-03-25T01:27:42.435" v="219" actId="1076"/>
          <ac:spMkLst>
            <pc:docMk/>
            <pc:sldMk cId="1899537031" sldId="308"/>
            <ac:spMk id="2" creationId="{38D9F06E-F0FD-49B7-88CF-0813506AC493}"/>
          </ac:spMkLst>
        </pc:spChg>
        <pc:spChg chg="mod">
          <ac:chgData name="Thuy Linh Do" userId="f60f9f76584ec879" providerId="LiveId" clId="{F192C276-863D-46E0-85DF-8C9985DD334D}" dt="2022-03-25T01:26:44.167" v="196"/>
          <ac:spMkLst>
            <pc:docMk/>
            <pc:sldMk cId="1899537031" sldId="308"/>
            <ac:spMk id="3" creationId="{00000000-0000-0000-0000-000000000000}"/>
          </ac:spMkLst>
        </pc:spChg>
        <pc:graphicFrameChg chg="del">
          <ac:chgData name="Thuy Linh Do" userId="f60f9f76584ec879" providerId="LiveId" clId="{F192C276-863D-46E0-85DF-8C9985DD334D}" dt="2022-03-25T01:26:48.948" v="197" actId="478"/>
          <ac:graphicFrameMkLst>
            <pc:docMk/>
            <pc:sldMk cId="1899537031" sldId="308"/>
            <ac:graphicFrameMk id="7" creationId="{91AC049F-B2FA-4AFC-9366-B8CA1475B543}"/>
          </ac:graphicFrameMkLst>
        </pc:graphicFrameChg>
        <pc:picChg chg="add mod">
          <ac:chgData name="Thuy Linh Do" userId="f60f9f76584ec879" providerId="LiveId" clId="{F192C276-863D-46E0-85DF-8C9985DD334D}" dt="2022-03-25T01:27:03.928" v="201" actId="1076"/>
          <ac:picMkLst>
            <pc:docMk/>
            <pc:sldMk cId="1899537031" sldId="308"/>
            <ac:picMk id="10" creationId="{E00FEA19-51A3-421A-945A-C952B05869F5}"/>
          </ac:picMkLst>
        </pc:picChg>
      </pc:sldChg>
      <pc:sldChg chg="addSp delSp modSp mod">
        <pc:chgData name="Thuy Linh Do" userId="f60f9f76584ec879" providerId="LiveId" clId="{F192C276-863D-46E0-85DF-8C9985DD334D}" dt="2022-03-25T01:30:50.870" v="238" actId="20577"/>
        <pc:sldMkLst>
          <pc:docMk/>
          <pc:sldMk cId="3326368629" sldId="309"/>
        </pc:sldMkLst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3" creationId="{50214D7A-0E4B-41DC-9F76-76D4284A66A9}"/>
          </ac:spMkLst>
        </pc:spChg>
        <pc:spChg chg="del">
          <ac:chgData name="Thuy Linh Do" userId="f60f9f76584ec879" providerId="LiveId" clId="{F192C276-863D-46E0-85DF-8C9985DD334D}" dt="2022-03-25T01:29:29.519" v="223" actId="478"/>
          <ac:spMkLst>
            <pc:docMk/>
            <pc:sldMk cId="3326368629" sldId="309"/>
            <ac:spMk id="15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29:15.404" v="221"/>
          <ac:spMkLst>
            <pc:docMk/>
            <pc:sldMk cId="3326368629" sldId="309"/>
            <ac:spMk id="16" creationId="{2F5E7FE4-8237-4FCD-83C6-123D679F384E}"/>
          </ac:spMkLst>
        </pc:spChg>
        <pc:spChg chg="del">
          <ac:chgData name="Thuy Linh Do" userId="f60f9f76584ec879" providerId="LiveId" clId="{F192C276-863D-46E0-85DF-8C9985DD334D}" dt="2022-03-25T01:29:13.548" v="220" actId="478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F192C276-863D-46E0-85DF-8C9985DD334D}" dt="2022-03-25T01:29:23.949" v="222"/>
          <ac:spMkLst>
            <pc:docMk/>
            <pc:sldMk cId="3326368629" sldId="309"/>
            <ac:spMk id="18" creationId="{11425DA8-EC77-490B-A121-C5D1C557D610}"/>
          </ac:spMkLst>
        </pc:spChg>
        <pc:spChg chg="add mod">
          <ac:chgData name="Thuy Linh Do" userId="f60f9f76584ec879" providerId="LiveId" clId="{F192C276-863D-46E0-85DF-8C9985DD334D}" dt="2022-03-25T01:29:41.908" v="224"/>
          <ac:spMkLst>
            <pc:docMk/>
            <pc:sldMk cId="3326368629" sldId="309"/>
            <ac:spMk id="19" creationId="{D3CEAFDB-F469-40C5-8507-3925F85031ED}"/>
          </ac:spMkLst>
        </pc:spChg>
        <pc:spChg chg="mod">
          <ac:chgData name="Thuy Linh Do" userId="f60f9f76584ec879" providerId="LiveId" clId="{F192C276-863D-46E0-85DF-8C9985DD334D}" dt="2022-03-25T01:30:50.870" v="238" actId="20577"/>
          <ac:spMkLst>
            <pc:docMk/>
            <pc:sldMk cId="3326368629" sldId="309"/>
            <ac:spMk id="26" creationId="{00000000-0000-0000-0000-000000000000}"/>
          </ac:spMkLst>
        </pc:spChg>
        <pc:picChg chg="add mod">
          <ac:chgData name="Thuy Linh Do" userId="f60f9f76584ec879" providerId="LiveId" clId="{F192C276-863D-46E0-85DF-8C9985DD334D}" dt="2022-03-25T01:30:34.023" v="228" actId="1076"/>
          <ac:picMkLst>
            <pc:docMk/>
            <pc:sldMk cId="3326368629" sldId="309"/>
            <ac:picMk id="2" creationId="{32661BDC-5BEB-44C2-91D7-3E16A28BEA0A}"/>
          </ac:picMkLst>
        </pc:picChg>
        <pc:picChg chg="del">
          <ac:chgData name="Thuy Linh Do" userId="f60f9f76584ec879" providerId="LiveId" clId="{F192C276-863D-46E0-85DF-8C9985DD334D}" dt="2022-03-25T01:29:49.292" v="225" actId="478"/>
          <ac:picMkLst>
            <pc:docMk/>
            <pc:sldMk cId="3326368629" sldId="309"/>
            <ac:picMk id="2050" creationId="{00000000-0000-0000-0000-000000000000}"/>
          </ac:picMkLst>
        </pc:picChg>
      </pc:sldChg>
      <pc:sldChg chg="del">
        <pc:chgData name="Thuy Linh Do" userId="f60f9f76584ec879" providerId="LiveId" clId="{F192C276-863D-46E0-85DF-8C9985DD334D}" dt="2022-03-25T01:40:15.693" v="309" actId="2696"/>
        <pc:sldMkLst>
          <pc:docMk/>
          <pc:sldMk cId="2954983036" sldId="310"/>
        </pc:sldMkLst>
      </pc:sldChg>
      <pc:sldChg chg="del">
        <pc:chgData name="Thuy Linh Do" userId="f60f9f76584ec879" providerId="LiveId" clId="{F192C276-863D-46E0-85DF-8C9985DD334D}" dt="2022-03-25T02:10:41.509" v="1005" actId="2696"/>
        <pc:sldMkLst>
          <pc:docMk/>
          <pc:sldMk cId="626516812" sldId="313"/>
        </pc:sldMkLst>
      </pc:sldChg>
      <pc:sldChg chg="addSp delSp modSp mod">
        <pc:chgData name="Thuy Linh Do" userId="f60f9f76584ec879" providerId="LiveId" clId="{F192C276-863D-46E0-85DF-8C9985DD334D}" dt="2022-03-25T02:11:25.522" v="1011"/>
        <pc:sldMkLst>
          <pc:docMk/>
          <pc:sldMk cId="2275727840" sldId="314"/>
        </pc:sldMkLst>
        <pc:graphicFrameChg chg="del">
          <ac:chgData name="Thuy Linh Do" userId="f60f9f76584ec879" providerId="LiveId" clId="{F192C276-863D-46E0-85DF-8C9985DD334D}" dt="2022-03-25T02:11:23.849" v="1010" actId="478"/>
          <ac:graphicFrameMkLst>
            <pc:docMk/>
            <pc:sldMk cId="2275727840" sldId="314"/>
            <ac:graphicFrameMk id="9" creationId="{B9E2D72E-C713-490D-8A22-58DAF3532C0D}"/>
          </ac:graphicFrameMkLst>
        </pc:graphicFrameChg>
        <pc:graphicFrameChg chg="add mod">
          <ac:chgData name="Thuy Linh Do" userId="f60f9f76584ec879" providerId="LiveId" clId="{F192C276-863D-46E0-85DF-8C9985DD334D}" dt="2022-03-25T02:11:25.522" v="1011"/>
          <ac:graphicFrameMkLst>
            <pc:docMk/>
            <pc:sldMk cId="2275727840" sldId="314"/>
            <ac:graphicFrameMk id="10" creationId="{ABC37D5C-714C-401F-A16D-6841E8D5F999}"/>
          </ac:graphicFrameMkLst>
        </pc:graphicFrameChg>
      </pc:sldChg>
      <pc:sldChg chg="modSp mod">
        <pc:chgData name="Thuy Linh Do" userId="f60f9f76584ec879" providerId="LiveId" clId="{F192C276-863D-46E0-85DF-8C9985DD334D}" dt="2022-03-25T02:56:34.633" v="1038" actId="20577"/>
        <pc:sldMkLst>
          <pc:docMk/>
          <pc:sldMk cId="387957963" sldId="330"/>
        </pc:sldMkLst>
        <pc:spChg chg="mod">
          <ac:chgData name="Thuy Linh Do" userId="f60f9f76584ec879" providerId="LiveId" clId="{F192C276-863D-46E0-85DF-8C9985DD334D}" dt="2022-03-25T02:56:34.633" v="1038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F192C276-863D-46E0-85DF-8C9985DD334D}" dt="2022-03-25T01:39:46.194" v="305" actId="1076"/>
        <pc:sldMkLst>
          <pc:docMk/>
          <pc:sldMk cId="2649557584" sldId="331"/>
        </pc:sldMkLst>
        <pc:spChg chg="del mod">
          <ac:chgData name="Thuy Linh Do" userId="f60f9f76584ec879" providerId="LiveId" clId="{F192C276-863D-46E0-85DF-8C9985DD334D}" dt="2022-03-25T01:38:27.305" v="283" actId="478"/>
          <ac:spMkLst>
            <pc:docMk/>
            <pc:sldMk cId="2649557584" sldId="331"/>
            <ac:spMk id="2" creationId="{E5E2861C-9084-493B-A00D-640DC6B4C1B9}"/>
          </ac:spMkLst>
        </pc:spChg>
        <pc:spChg chg="mod">
          <ac:chgData name="Thuy Linh Do" userId="f60f9f76584ec879" providerId="LiveId" clId="{F192C276-863D-46E0-85DF-8C9985DD334D}" dt="2022-03-25T01:38:18.115" v="280"/>
          <ac:spMkLst>
            <pc:docMk/>
            <pc:sldMk cId="2649557584" sldId="331"/>
            <ac:spMk id="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23.624" v="281" actId="478"/>
          <ac:spMkLst>
            <pc:docMk/>
            <pc:sldMk cId="2649557584" sldId="331"/>
            <ac:spMk id="14" creationId="{ABE9374F-B067-440A-B319-6A191F63CB3C}"/>
          </ac:spMkLst>
        </pc:spChg>
        <pc:spChg chg="mod">
          <ac:chgData name="Thuy Linh Do" userId="f60f9f76584ec879" providerId="LiveId" clId="{F192C276-863D-46E0-85DF-8C9985DD334D}" dt="2022-03-25T01:38:41.805" v="298" actId="20577"/>
          <ac:spMkLst>
            <pc:docMk/>
            <pc:sldMk cId="2649557584" sldId="331"/>
            <ac:spMk id="15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6" creationId="{28773700-FC1C-4E53-A832-7D85D24E2B58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17" creationId="{872FEFF8-A0BD-4544-89F0-B2775D0229DD}"/>
          </ac:spMkLst>
        </pc:spChg>
        <pc:spChg chg="del">
          <ac:chgData name="Thuy Linh Do" userId="f60f9f76584ec879" providerId="LiveId" clId="{F192C276-863D-46E0-85DF-8C9985DD334D}" dt="2022-03-25T01:38:33.064" v="285" actId="478"/>
          <ac:spMkLst>
            <pc:docMk/>
            <pc:sldMk cId="2649557584" sldId="331"/>
            <ac:spMk id="22" creationId="{8EC9BFC6-31FB-48DC-B7B0-96445C020E2F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3" creationId="{76DF7D47-BE4E-4D49-B241-272449229C46}"/>
          </ac:spMkLst>
        </pc:spChg>
        <pc:spChg chg="del">
          <ac:chgData name="Thuy Linh Do" userId="f60f9f76584ec879" providerId="LiveId" clId="{F192C276-863D-46E0-85DF-8C9985DD334D}" dt="2022-03-25T01:38:30.425" v="284" actId="478"/>
          <ac:spMkLst>
            <pc:docMk/>
            <pc:sldMk cId="2649557584" sldId="331"/>
            <ac:spMk id="24" creationId="{3689AE47-50BF-4123-A1F6-E0AC4A6A5F34}"/>
          </ac:spMkLst>
        </pc:spChg>
        <pc:picChg chg="add mod">
          <ac:chgData name="Thuy Linh Do" userId="f60f9f76584ec879" providerId="LiveId" clId="{F192C276-863D-46E0-85DF-8C9985DD334D}" dt="2022-03-25T01:39:09.059" v="301" actId="1076"/>
          <ac:picMkLst>
            <pc:docMk/>
            <pc:sldMk cId="2649557584" sldId="331"/>
            <ac:picMk id="4" creationId="{77C3F522-0644-4C5F-8F0C-BE90C7233D9C}"/>
          </ac:picMkLst>
        </pc:picChg>
        <pc:picChg chg="add mod">
          <ac:chgData name="Thuy Linh Do" userId="f60f9f76584ec879" providerId="LiveId" clId="{F192C276-863D-46E0-85DF-8C9985DD334D}" dt="2022-03-25T01:39:41.467" v="303" actId="1076"/>
          <ac:picMkLst>
            <pc:docMk/>
            <pc:sldMk cId="2649557584" sldId="331"/>
            <ac:picMk id="18" creationId="{25CFB5E1-6918-4B44-8A35-68261D219A45}"/>
          </ac:picMkLst>
        </pc:picChg>
        <pc:picChg chg="add mod">
          <ac:chgData name="Thuy Linh Do" userId="f60f9f76584ec879" providerId="LiveId" clId="{F192C276-863D-46E0-85DF-8C9985DD334D}" dt="2022-03-25T01:39:46.194" v="305" actId="1076"/>
          <ac:picMkLst>
            <pc:docMk/>
            <pc:sldMk cId="2649557584" sldId="331"/>
            <ac:picMk id="19" creationId="{2898B28D-06C4-4381-85F1-77C9083E7B0E}"/>
          </ac:picMkLst>
        </pc:picChg>
      </pc:sldChg>
      <pc:sldChg chg="addSp delSp modSp mod delAnim modAnim">
        <pc:chgData name="Thuy Linh Do" userId="f60f9f76584ec879" providerId="LiveId" clId="{F192C276-863D-46E0-85DF-8C9985DD334D}" dt="2022-03-25T02:09:47.761" v="1000" actId="1076"/>
        <pc:sldMkLst>
          <pc:docMk/>
          <pc:sldMk cId="477199827" sldId="335"/>
        </pc:sldMkLst>
        <pc:spChg chg="add mod">
          <ac:chgData name="Thuy Linh Do" userId="f60f9f76584ec879" providerId="LiveId" clId="{F192C276-863D-46E0-85DF-8C9985DD334D}" dt="2022-03-25T02:08:42.664" v="989"/>
          <ac:spMkLst>
            <pc:docMk/>
            <pc:sldMk cId="477199827" sldId="335"/>
            <ac:spMk id="2" creationId="{26FAF4A7-F049-4900-B90A-B4D70ABC9AFD}"/>
          </ac:spMkLst>
        </pc:spChg>
        <pc:spChg chg="del">
          <ac:chgData name="Thuy Linh Do" userId="f60f9f76584ec879" providerId="LiveId" clId="{F192C276-863D-46E0-85DF-8C9985DD334D}" dt="2022-03-25T02:00:22.318" v="717" actId="478"/>
          <ac:spMkLst>
            <pc:docMk/>
            <pc:sldMk cId="477199827" sldId="335"/>
            <ac:spMk id="3" creationId="{B34A1592-A22A-441C-AE0C-871590D7ED39}"/>
          </ac:spMkLst>
        </pc:spChg>
        <pc:spChg chg="mod">
          <ac:chgData name="Thuy Linh Do" userId="f60f9f76584ec879" providerId="LiveId" clId="{F192C276-863D-46E0-85DF-8C9985DD334D}" dt="2022-03-25T02:06:18.075" v="965" actId="1076"/>
          <ac:spMkLst>
            <pc:docMk/>
            <pc:sldMk cId="477199827" sldId="335"/>
            <ac:spMk id="10" creationId="{00000000-0000-0000-0000-000000000000}"/>
          </ac:spMkLst>
        </pc:spChg>
        <pc:spChg chg="mod ord">
          <ac:chgData name="Thuy Linh Do" userId="f60f9f76584ec879" providerId="LiveId" clId="{F192C276-863D-46E0-85DF-8C9985DD334D}" dt="2022-03-25T02:06:28.725" v="967" actId="1076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6" creationId="{00000000-0000-0000-0000-000000000000}"/>
          </ac:spMkLst>
        </pc:spChg>
        <pc:spChg chg="mod">
          <ac:chgData name="Thuy Linh Do" userId="f60f9f76584ec879" providerId="LiveId" clId="{F192C276-863D-46E0-85DF-8C9985DD334D}" dt="2022-03-25T02:06:13.187" v="964" actId="1035"/>
          <ac:spMkLst>
            <pc:docMk/>
            <pc:sldMk cId="477199827" sldId="335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8" creationId="{D2E4A0D5-EB29-4C23-9C16-F82E9D26BCA5}"/>
          </ac:spMkLst>
        </pc:spChg>
        <pc:spChg chg="del">
          <ac:chgData name="Thuy Linh Do" userId="f60f9f76584ec879" providerId="LiveId" clId="{F192C276-863D-46E0-85DF-8C9985DD334D}" dt="2022-03-25T02:00:28.548" v="719" actId="478"/>
          <ac:spMkLst>
            <pc:docMk/>
            <pc:sldMk cId="477199827" sldId="335"/>
            <ac:spMk id="19" creationId="{CEED1FA7-76A3-4895-9561-EE107AA9BB92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0" creationId="{66BBF80A-2910-4E21-B21B-79C129E20C9B}"/>
          </ac:spMkLst>
        </pc:spChg>
        <pc:spChg chg="del">
          <ac:chgData name="Thuy Linh Do" userId="f60f9f76584ec879" providerId="LiveId" clId="{F192C276-863D-46E0-85DF-8C9985DD334D}" dt="2022-03-25T02:00:25.779" v="718" actId="478"/>
          <ac:spMkLst>
            <pc:docMk/>
            <pc:sldMk cId="477199827" sldId="335"/>
            <ac:spMk id="21" creationId="{AD7AF2A3-F37C-4B0F-9F06-6592D21A262D}"/>
          </ac:spMkLst>
        </pc:spChg>
        <pc:spChg chg="del">
          <ac:chgData name="Thuy Linh Do" userId="f60f9f76584ec879" providerId="LiveId" clId="{F192C276-863D-46E0-85DF-8C9985DD334D}" dt="2022-03-25T02:00:33.635" v="720" actId="478"/>
          <ac:spMkLst>
            <pc:docMk/>
            <pc:sldMk cId="477199827" sldId="335"/>
            <ac:spMk id="22" creationId="{147DB608-BD9D-474E-A31B-8C06C1268DC4}"/>
          </ac:spMkLst>
        </pc:spChg>
        <pc:spChg chg="add mod">
          <ac:chgData name="Thuy Linh Do" userId="f60f9f76584ec879" providerId="LiveId" clId="{F192C276-863D-46E0-85DF-8C9985DD334D}" dt="2022-03-25T02:07:32.291" v="978" actId="1076"/>
          <ac:spMkLst>
            <pc:docMk/>
            <pc:sldMk cId="477199827" sldId="335"/>
            <ac:spMk id="23" creationId="{9471D90B-07BA-48C1-A0B0-C3F6B3DFAA86}"/>
          </ac:spMkLst>
        </pc:spChg>
        <pc:spChg chg="add mod">
          <ac:chgData name="Thuy Linh Do" userId="f60f9f76584ec879" providerId="LiveId" clId="{F192C276-863D-46E0-85DF-8C9985DD334D}" dt="2022-03-25T02:07:35.264" v="979" actId="1076"/>
          <ac:spMkLst>
            <pc:docMk/>
            <pc:sldMk cId="477199827" sldId="335"/>
            <ac:spMk id="24" creationId="{B413BAEF-027A-4356-A998-AC2F93779826}"/>
          </ac:spMkLst>
        </pc:spChg>
        <pc:spChg chg="add mod">
          <ac:chgData name="Thuy Linh Do" userId="f60f9f76584ec879" providerId="LiveId" clId="{F192C276-863D-46E0-85DF-8C9985DD334D}" dt="2022-03-25T02:09:02.362" v="991" actId="1076"/>
          <ac:spMkLst>
            <pc:docMk/>
            <pc:sldMk cId="477199827" sldId="335"/>
            <ac:spMk id="25" creationId="{0353B1CA-8892-46E7-AC15-8F8980B17D5B}"/>
          </ac:spMkLst>
        </pc:spChg>
        <pc:spChg chg="add del">
          <ac:chgData name="Thuy Linh Do" userId="f60f9f76584ec879" providerId="LiveId" clId="{F192C276-863D-46E0-85DF-8C9985DD334D}" dt="2022-03-25T02:09:10.563" v="993" actId="22"/>
          <ac:spMkLst>
            <pc:docMk/>
            <pc:sldMk cId="477199827" sldId="335"/>
            <ac:spMk id="26" creationId="{DA06B11B-D693-4958-8F44-24AA39AC30A4}"/>
          </ac:spMkLst>
        </pc:spChg>
        <pc:spChg chg="add mod">
          <ac:chgData name="Thuy Linh Do" userId="f60f9f76584ec879" providerId="LiveId" clId="{F192C276-863D-46E0-85DF-8C9985DD334D}" dt="2022-03-25T02:09:47.761" v="1000" actId="1076"/>
          <ac:spMkLst>
            <pc:docMk/>
            <pc:sldMk cId="477199827" sldId="335"/>
            <ac:spMk id="27" creationId="{8553CE79-577D-423B-BFDA-44B6FB210CDB}"/>
          </ac:spMkLst>
        </pc:spChg>
      </pc:sldChg>
      <pc:sldChg chg="del">
        <pc:chgData name="Thuy Linh Do" userId="f60f9f76584ec879" providerId="LiveId" clId="{F192C276-863D-46E0-85DF-8C9985DD334D}" dt="2022-03-25T02:10:20.810" v="1004" actId="2696"/>
        <pc:sldMkLst>
          <pc:docMk/>
          <pc:sldMk cId="1356789381" sldId="336"/>
        </pc:sldMkLst>
      </pc:sldChg>
      <pc:sldChg chg="addSp delSp modSp mod delAnim modAnim">
        <pc:chgData name="Thuy Linh Do" userId="f60f9f76584ec879" providerId="LiveId" clId="{F192C276-863D-46E0-85DF-8C9985DD334D}" dt="2022-03-25T01:51:39.031" v="625" actId="122"/>
        <pc:sldMkLst>
          <pc:docMk/>
          <pc:sldMk cId="3210256851" sldId="339"/>
        </pc:sldMkLst>
        <pc:spChg chg="add mod">
          <ac:chgData name="Thuy Linh Do" userId="f60f9f76584ec879" providerId="LiveId" clId="{F192C276-863D-46E0-85DF-8C9985DD334D}" dt="2022-03-25T01:47:52.191" v="519" actId="1076"/>
          <ac:spMkLst>
            <pc:docMk/>
            <pc:sldMk cId="3210256851" sldId="339"/>
            <ac:spMk id="2" creationId="{BA4ACB56-C314-47C8-8FB2-5F20E0B2C1CE}"/>
          </ac:spMkLst>
        </pc:spChg>
        <pc:spChg chg="add mod">
          <ac:chgData name="Thuy Linh Do" userId="f60f9f76584ec879" providerId="LiveId" clId="{F192C276-863D-46E0-85DF-8C9985DD334D}" dt="2022-03-25T01:50:06.383" v="579" actId="20577"/>
          <ac:spMkLst>
            <pc:docMk/>
            <pc:sldMk cId="3210256851" sldId="339"/>
            <ac:spMk id="3" creationId="{B0AB36A4-064F-4F93-912B-C3B480AA1E74}"/>
          </ac:spMkLst>
        </pc:spChg>
        <pc:spChg chg="mod">
          <ac:chgData name="Thuy Linh Do" userId="f60f9f76584ec879" providerId="LiveId" clId="{F192C276-863D-46E0-85DF-8C9985DD334D}" dt="2022-03-25T01:45:28.064" v="428" actId="20577"/>
          <ac:spMkLst>
            <pc:docMk/>
            <pc:sldMk cId="3210256851" sldId="339"/>
            <ac:spMk id="8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45.292" v="429"/>
          <ac:spMkLst>
            <pc:docMk/>
            <pc:sldMk cId="3210256851" sldId="339"/>
            <ac:spMk id="12" creationId="{00000000-0000-0000-0000-000000000000}"/>
          </ac:spMkLst>
        </pc:spChg>
        <pc:spChg chg="mod">
          <ac:chgData name="Thuy Linh Do" userId="f60f9f76584ec879" providerId="LiveId" clId="{F192C276-863D-46E0-85DF-8C9985DD334D}" dt="2022-03-25T01:45:50.520" v="432" actId="20577"/>
          <ac:spMkLst>
            <pc:docMk/>
            <pc:sldMk cId="3210256851" sldId="339"/>
            <ac:spMk id="1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F192C276-863D-46E0-85DF-8C9985DD334D}" dt="2022-03-25T01:50:45.169" v="587" actId="1076"/>
          <ac:spMkLst>
            <pc:docMk/>
            <pc:sldMk cId="3210256851" sldId="339"/>
            <ac:spMk id="19" creationId="{02EAA441-5153-4818-B747-5089205B799C}"/>
          </ac:spMkLst>
        </pc:spChg>
        <pc:spChg chg="add mod">
          <ac:chgData name="Thuy Linh Do" userId="f60f9f76584ec879" providerId="LiveId" clId="{F192C276-863D-46E0-85DF-8C9985DD334D}" dt="2022-03-25T01:50:57.980" v="597" actId="1076"/>
          <ac:spMkLst>
            <pc:docMk/>
            <pc:sldMk cId="3210256851" sldId="339"/>
            <ac:spMk id="20" creationId="{D6A290EC-3B91-4CED-8DF7-C6E45A371EE6}"/>
          </ac:spMkLst>
        </pc:spChg>
        <pc:spChg chg="add mod">
          <ac:chgData name="Thuy Linh Do" userId="f60f9f76584ec879" providerId="LiveId" clId="{F192C276-863D-46E0-85DF-8C9985DD334D}" dt="2022-03-25T01:51:13.021" v="606" actId="122"/>
          <ac:spMkLst>
            <pc:docMk/>
            <pc:sldMk cId="3210256851" sldId="339"/>
            <ac:spMk id="21" creationId="{B6AA8E6E-7EC5-46EA-B991-FE393C9F96B1}"/>
          </ac:spMkLst>
        </pc:spChg>
        <pc:spChg chg="add mod">
          <ac:chgData name="Thuy Linh Do" userId="f60f9f76584ec879" providerId="LiveId" clId="{F192C276-863D-46E0-85DF-8C9985DD334D}" dt="2022-03-25T01:51:25.985" v="615" actId="20577"/>
          <ac:spMkLst>
            <pc:docMk/>
            <pc:sldMk cId="3210256851" sldId="339"/>
            <ac:spMk id="22" creationId="{6E471508-9A81-44C8-9935-7F0DF8AAE318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3" creationId="{AF6E9804-98C7-46EE-B0B9-9B0EE1E283BE}"/>
          </ac:spMkLst>
        </pc:spChg>
        <pc:spChg chg="add mod">
          <ac:chgData name="Thuy Linh Do" userId="f60f9f76584ec879" providerId="LiveId" clId="{F192C276-863D-46E0-85DF-8C9985DD334D}" dt="2022-03-25T01:51:39.031" v="625" actId="122"/>
          <ac:spMkLst>
            <pc:docMk/>
            <pc:sldMk cId="3210256851" sldId="339"/>
            <ac:spMk id="24" creationId="{212D1301-00A7-4384-B4B6-E87C8D54819F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5" creationId="{0B4A1D21-C44B-466D-8216-72621873B857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29" creationId="{844B7379-0554-4185-AA0F-12730E1CE6EB}"/>
          </ac:spMkLst>
        </pc:spChg>
        <pc:spChg chg="del">
          <ac:chgData name="Thuy Linh Do" userId="f60f9f76584ec879" providerId="LiveId" clId="{F192C276-863D-46E0-85DF-8C9985DD334D}" dt="2022-03-25T01:45:55.913" v="433" actId="478"/>
          <ac:spMkLst>
            <pc:docMk/>
            <pc:sldMk cId="3210256851" sldId="339"/>
            <ac:spMk id="30" creationId="{C0BA29B7-74D4-41D2-BD5D-842877640EEA}"/>
          </ac:spMkLst>
        </pc:spChg>
        <pc:picChg chg="del">
          <ac:chgData name="Thuy Linh Do" userId="f60f9f76584ec879" providerId="LiveId" clId="{F192C276-863D-46E0-85DF-8C9985DD334D}" dt="2022-03-25T01:45:55.913" v="433" actId="478"/>
          <ac:picMkLst>
            <pc:docMk/>
            <pc:sldMk cId="3210256851" sldId="339"/>
            <ac:picMk id="4" creationId="{9EF0DC76-C5FB-40C6-9654-744C33D1F29E}"/>
          </ac:picMkLst>
        </pc:picChg>
        <pc:picChg chg="del">
          <ac:chgData name="Thuy Linh Do" userId="f60f9f76584ec879" providerId="LiveId" clId="{F192C276-863D-46E0-85DF-8C9985DD334D}" dt="2022-03-25T01:45:47.083" v="430" actId="478"/>
          <ac:picMkLst>
            <pc:docMk/>
            <pc:sldMk cId="3210256851" sldId="339"/>
            <ac:picMk id="14" creationId="{4417EB69-A056-44D8-8994-5CB0C0CDE326}"/>
          </ac:picMkLst>
        </pc:picChg>
      </pc:sldChg>
      <pc:sldChg chg="del">
        <pc:chgData name="Thuy Linh Do" userId="f60f9f76584ec879" providerId="LiveId" clId="{F192C276-863D-46E0-85DF-8C9985DD334D}" dt="2022-03-25T02:10:45.262" v="1006" actId="2696"/>
        <pc:sldMkLst>
          <pc:docMk/>
          <pc:sldMk cId="2375855426" sldId="340"/>
        </pc:sldMkLst>
      </pc:sldChg>
      <pc:sldChg chg="addSp delSp modSp mod modAnim">
        <pc:chgData name="Thuy Linh Do" userId="f60f9f76584ec879" providerId="LiveId" clId="{F192C276-863D-46E0-85DF-8C9985DD334D}" dt="2022-03-25T01:59:33.557" v="712" actId="20577"/>
        <pc:sldMkLst>
          <pc:docMk/>
          <pc:sldMk cId="863501350" sldId="341"/>
        </pc:sldMkLst>
        <pc:spChg chg="mod">
          <ac:chgData name="Thuy Linh Do" userId="f60f9f76584ec879" providerId="LiveId" clId="{F192C276-863D-46E0-85DF-8C9985DD334D}" dt="2022-03-25T01:52:14.453" v="629" actId="1076"/>
          <ac:spMkLst>
            <pc:docMk/>
            <pc:sldMk cId="863501350" sldId="341"/>
            <ac:spMk id="2" creationId="{00000000-0000-0000-0000-000000000000}"/>
          </ac:spMkLst>
        </pc:spChg>
        <pc:spChg chg="add del mod">
          <ac:chgData name="Thuy Linh Do" userId="f60f9f76584ec879" providerId="LiveId" clId="{F192C276-863D-46E0-85DF-8C9985DD334D}" dt="2022-03-25T01:53:41.002" v="636" actId="478"/>
          <ac:spMkLst>
            <pc:docMk/>
            <pc:sldMk cId="863501350" sldId="341"/>
            <ac:spMk id="4" creationId="{9C12F8EA-B3F1-43A1-B649-CDB31D939F56}"/>
          </ac:spMkLst>
        </pc:spChg>
        <pc:spChg chg="add mod">
          <ac:chgData name="Thuy Linh Do" userId="f60f9f76584ec879" providerId="LiveId" clId="{F192C276-863D-46E0-85DF-8C9985DD334D}" dt="2022-03-25T01:56:11.992" v="652" actId="1582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F192C276-863D-46E0-85DF-8C9985DD334D}" dt="2022-03-25T01:52:40.335" v="632" actId="14100"/>
          <ac:spMkLst>
            <pc:docMk/>
            <pc:sldMk cId="863501350" sldId="341"/>
            <ac:spMk id="12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6:51.981" v="664" actId="20577"/>
          <ac:spMkLst>
            <pc:docMk/>
            <pc:sldMk cId="863501350" sldId="341"/>
            <ac:spMk id="13" creationId="{A504BF9A-6291-4079-A64B-2829148C27FD}"/>
          </ac:spMkLst>
        </pc:spChg>
        <pc:spChg chg="add mod">
          <ac:chgData name="Thuy Linh Do" userId="f60f9f76584ec879" providerId="LiveId" clId="{F192C276-863D-46E0-85DF-8C9985DD334D}" dt="2022-03-25T01:57:17.173" v="666" actId="1076"/>
          <ac:spMkLst>
            <pc:docMk/>
            <pc:sldMk cId="863501350" sldId="341"/>
            <ac:spMk id="14" creationId="{7F77A5AF-B666-4F83-AF72-E9951E86E7DC}"/>
          </ac:spMkLst>
        </pc:spChg>
        <pc:spChg chg="add mod">
          <ac:chgData name="Thuy Linh Do" userId="f60f9f76584ec879" providerId="LiveId" clId="{F192C276-863D-46E0-85DF-8C9985DD334D}" dt="2022-03-25T01:57:52.850" v="677" actId="1037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F192C276-863D-46E0-85DF-8C9985DD334D}" dt="2022-03-25T01:51:58.688" v="627" actId="20577"/>
          <ac:spMkLst>
            <pc:docMk/>
            <pc:sldMk cId="863501350" sldId="341"/>
            <ac:spMk id="17" creationId="{00000000-0000-0000-0000-000000000000}"/>
          </ac:spMkLst>
        </pc:spChg>
        <pc:spChg chg="add mod">
          <ac:chgData name="Thuy Linh Do" userId="f60f9f76584ec879" providerId="LiveId" clId="{F192C276-863D-46E0-85DF-8C9985DD334D}" dt="2022-03-25T01:58:21.673" v="691" actId="113"/>
          <ac:spMkLst>
            <pc:docMk/>
            <pc:sldMk cId="863501350" sldId="341"/>
            <ac:spMk id="18" creationId="{EC4606E1-D064-4FD8-A485-FE4224A3E154}"/>
          </ac:spMkLst>
        </pc:spChg>
        <pc:spChg chg="add mod">
          <ac:chgData name="Thuy Linh Do" userId="f60f9f76584ec879" providerId="LiveId" clId="{F192C276-863D-46E0-85DF-8C9985DD334D}" dt="2022-03-25T01:58:51.517" v="696" actId="1076"/>
          <ac:spMkLst>
            <pc:docMk/>
            <pc:sldMk cId="863501350" sldId="341"/>
            <ac:spMk id="19" creationId="{7804623E-6FBD-4FEF-8EFB-EF7E794201B9}"/>
          </ac:spMkLst>
        </pc:spChg>
        <pc:spChg chg="add mod">
          <ac:chgData name="Thuy Linh Do" userId="f60f9f76584ec879" providerId="LiveId" clId="{F192C276-863D-46E0-85DF-8C9985DD334D}" dt="2022-03-25T01:59:11.327" v="701" actId="14100"/>
          <ac:spMkLst>
            <pc:docMk/>
            <pc:sldMk cId="863501350" sldId="341"/>
            <ac:spMk id="20" creationId="{B1E415C9-6C2B-4A4A-BA8D-DB739C0B9F52}"/>
          </ac:spMkLst>
        </pc:spChg>
        <pc:spChg chg="add mod">
          <ac:chgData name="Thuy Linh Do" userId="f60f9f76584ec879" providerId="LiveId" clId="{F192C276-863D-46E0-85DF-8C9985DD334D}" dt="2022-03-25T01:58:46.893" v="695" actId="1076"/>
          <ac:spMkLst>
            <pc:docMk/>
            <pc:sldMk cId="863501350" sldId="341"/>
            <ac:spMk id="21" creationId="{25C113F8-7B49-45C5-8AC3-9C78957790DB}"/>
          </ac:spMkLst>
        </pc:spChg>
        <pc:spChg chg="add mod">
          <ac:chgData name="Thuy Linh Do" userId="f60f9f76584ec879" providerId="LiveId" clId="{F192C276-863D-46E0-85DF-8C9985DD334D}" dt="2022-03-25T01:59:05.008" v="699" actId="1076"/>
          <ac:spMkLst>
            <pc:docMk/>
            <pc:sldMk cId="863501350" sldId="341"/>
            <ac:spMk id="22" creationId="{6667380C-D89B-4185-912D-FCAF67AFFD57}"/>
          </ac:spMkLst>
        </pc:spChg>
        <pc:spChg chg="add mod">
          <ac:chgData name="Thuy Linh Do" userId="f60f9f76584ec879" providerId="LiveId" clId="{F192C276-863D-46E0-85DF-8C9985DD334D}" dt="2022-03-25T01:59:33.557" v="712" actId="20577"/>
          <ac:spMkLst>
            <pc:docMk/>
            <pc:sldMk cId="863501350" sldId="341"/>
            <ac:spMk id="23" creationId="{79D0D6AD-52CA-4388-A1E3-30301F390D98}"/>
          </ac:spMkLst>
        </pc:spChg>
        <pc:picChg chg="del">
          <ac:chgData name="Thuy Linh Do" userId="f60f9f76584ec879" providerId="LiveId" clId="{F192C276-863D-46E0-85DF-8C9985DD334D}" dt="2022-03-25T01:52:15.978" v="630" actId="478"/>
          <ac:picMkLst>
            <pc:docMk/>
            <pc:sldMk cId="863501350" sldId="341"/>
            <ac:picMk id="3" creationId="{EB3C9B18-C716-43A3-A5AA-AE4195212E95}"/>
          </ac:picMkLst>
        </pc:picChg>
        <pc:picChg chg="add mod">
          <ac:chgData name="Thuy Linh Do" userId="f60f9f76584ec879" providerId="LiveId" clId="{F192C276-863D-46E0-85DF-8C9985DD334D}" dt="2022-03-25T01:59:05.690" v="700" actId="1076"/>
          <ac:picMkLst>
            <pc:docMk/>
            <pc:sldMk cId="863501350" sldId="341"/>
            <ac:picMk id="6" creationId="{B4F2B963-90B6-44D2-81A1-6FEE8B278DA0}"/>
          </ac:picMkLst>
        </pc:picChg>
      </pc:sldChg>
      <pc:sldChg chg="del">
        <pc:chgData name="Thuy Linh Do" userId="f60f9f76584ec879" providerId="LiveId" clId="{F192C276-863D-46E0-85DF-8C9985DD334D}" dt="2022-03-25T02:10:52.238" v="1007" actId="2696"/>
        <pc:sldMkLst>
          <pc:docMk/>
          <pc:sldMk cId="2260005474" sldId="342"/>
        </pc:sldMkLst>
      </pc:sldChg>
      <pc:sldChg chg="delSp modSp add mod ord">
        <pc:chgData name="Thuy Linh Do" userId="f60f9f76584ec879" providerId="LiveId" clId="{F192C276-863D-46E0-85DF-8C9985DD334D}" dt="2022-03-25T01:40:40.430" v="314" actId="1076"/>
        <pc:sldMkLst>
          <pc:docMk/>
          <pc:sldMk cId="4131059145" sldId="343"/>
        </pc:sldMkLst>
        <pc:spChg chg="mod">
          <ac:chgData name="Thuy Linh Do" userId="f60f9f76584ec879" providerId="LiveId" clId="{F192C276-863D-46E0-85DF-8C9985DD334D}" dt="2022-03-25T01:40:40.430" v="314" actId="1076"/>
          <ac:spMkLst>
            <pc:docMk/>
            <pc:sldMk cId="4131059145" sldId="343"/>
            <ac:spMk id="18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1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32.439" v="312" actId="478"/>
          <ac:spMkLst>
            <pc:docMk/>
            <pc:sldMk cId="4131059145" sldId="343"/>
            <ac:spMk id="27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5.813" v="311" actId="478"/>
          <ac:spMkLst>
            <pc:docMk/>
            <pc:sldMk cId="4131059145" sldId="343"/>
            <ac:spMk id="29" creationId="{00000000-0000-0000-0000-000000000000}"/>
          </ac:spMkLst>
        </pc:spChg>
        <pc:spChg chg="del">
          <ac:chgData name="Thuy Linh Do" userId="f60f9f76584ec879" providerId="LiveId" clId="{F192C276-863D-46E0-85DF-8C9985DD334D}" dt="2022-03-25T01:40:22.776" v="310" actId="478"/>
          <ac:spMkLst>
            <pc:docMk/>
            <pc:sldMk cId="4131059145" sldId="343"/>
            <ac:spMk id="30" creationId="{00000000-0000-0000-0000-000000000000}"/>
          </ac:spMkLst>
        </pc:spChg>
        <pc:cxnChg chg="mod">
          <ac:chgData name="Thuy Linh Do" userId="f60f9f76584ec879" providerId="LiveId" clId="{F192C276-863D-46E0-85DF-8C9985DD334D}" dt="2022-03-25T01:40:36.985" v="313" actId="14100"/>
          <ac:cxnSpMkLst>
            <pc:docMk/>
            <pc:sldMk cId="4131059145" sldId="343"/>
            <ac:cxnSpMk id="25" creationId="{00000000-0000-0000-0000-000000000000}"/>
          </ac:cxnSpMkLst>
        </pc:cxnChg>
        <pc:cxnChg chg="del mod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6" creationId="{00000000-0000-0000-0000-000000000000}"/>
          </ac:cxnSpMkLst>
        </pc:cxnChg>
        <pc:cxnChg chg="del">
          <ac:chgData name="Thuy Linh Do" userId="f60f9f76584ec879" providerId="LiveId" clId="{F192C276-863D-46E0-85DF-8C9985DD334D}" dt="2022-03-25T01:40:32.439" v="312" actId="478"/>
          <ac:cxnSpMkLst>
            <pc:docMk/>
            <pc:sldMk cId="4131059145" sldId="343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F192C276-863D-46E0-85DF-8C9985DD334D}" dt="2022-03-25T02:10:15.946" v="1003"/>
        <pc:sldMkLst>
          <pc:docMk/>
          <pc:sldMk cId="2494234999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6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1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37838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7" y="1295658"/>
            <a:ext cx="6992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the phrases from the box under the road signs.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71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0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1524554" y="4472893"/>
            <a:ext cx="18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</a:rPr>
              <a:t>No left turn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1124336" y="4530244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1. ______________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14478281" y="533618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</a:rPr>
              <a:t>School 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14" t="4483" r="69782" b="8070"/>
          <a:stretch/>
        </p:blipFill>
        <p:spPr>
          <a:xfrm>
            <a:off x="1324940" y="2546655"/>
            <a:ext cx="1931670" cy="187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146" t="14431" r="61434" b="6373"/>
          <a:stretch/>
        </p:blipFill>
        <p:spPr>
          <a:xfrm>
            <a:off x="3335521" y="4656278"/>
            <a:ext cx="1531621" cy="1520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6482" t="3771" r="34582" b="8246"/>
          <a:stretch/>
        </p:blipFill>
        <p:spPr>
          <a:xfrm>
            <a:off x="4760710" y="2540914"/>
            <a:ext cx="1988820" cy="1885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67469" t="5171" r="2431" b="4712"/>
          <a:stretch/>
        </p:blipFill>
        <p:spPr>
          <a:xfrm>
            <a:off x="8240555" y="2604121"/>
            <a:ext cx="2068830" cy="193167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105918" y="1731817"/>
            <a:ext cx="9628094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/>
              <a:t>Walking only			Road work			School ahead</a:t>
            </a:r>
          </a:p>
          <a:p>
            <a:r>
              <a:rPr lang="en-US" sz="2400" smtClean="0"/>
              <a:t>No left turn			Turn right ahead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50835" t="12573" r="16503"/>
          <a:stretch/>
        </p:blipFill>
        <p:spPr>
          <a:xfrm>
            <a:off x="6539499" y="4643002"/>
            <a:ext cx="1760220" cy="16781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4494203" y="4477970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2. ______________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7987584" y="4488283"/>
            <a:ext cx="3156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3. ________________</a:t>
            </a:r>
            <a:endParaRPr lang="en-US" sz="2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3103304" y="6228790"/>
            <a:ext cx="2071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4. ___________</a:t>
            </a:r>
            <a:endParaRPr lang="en-US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6162396" y="6233172"/>
            <a:ext cx="252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/>
              <a:t>5. ______________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4911656" y="4444423"/>
            <a:ext cx="18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Walking </a:t>
            </a:r>
            <a:r>
              <a:rPr lang="en-US" sz="2400" b="1" smtClean="0">
                <a:solidFill>
                  <a:srgbClr val="00A9A5"/>
                </a:solidFill>
              </a:rPr>
              <a:t>only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8337170" y="4457505"/>
            <a:ext cx="236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Turn right ahead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3448570" y="6171900"/>
            <a:ext cx="157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Road work</a:t>
            </a:r>
            <a:endParaRPr lang="en-US" sz="2400" b="1">
              <a:solidFill>
                <a:srgbClr val="00A9A5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6539499" y="6171900"/>
            <a:ext cx="205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School ahead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a suitable word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539852" y="2529363"/>
            <a:ext cx="11559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1.</a:t>
            </a:r>
            <a:r>
              <a:rPr lang="en-US" sz="2600" dirty="0"/>
              <a:t> </a:t>
            </a:r>
            <a:r>
              <a:rPr lang="en-US" sz="2600"/>
              <a:t>A </a:t>
            </a:r>
            <a:r>
              <a:rPr lang="en-US" sz="2600" smtClean="0"/>
              <a:t>_________ </a:t>
            </a:r>
            <a:r>
              <a:rPr lang="en-US" sz="2600" dirty="0"/>
              <a:t>is a special meal with very good food.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This documentary has some _______________ facts about a poor country. I was sad when I watched it last night.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Many children </a:t>
            </a:r>
            <a:r>
              <a:rPr lang="en-US" sz="2600"/>
              <a:t>like </a:t>
            </a:r>
            <a:r>
              <a:rPr lang="en-US" sz="2600" smtClean="0"/>
              <a:t>_______ </a:t>
            </a:r>
            <a:r>
              <a:rPr lang="en-US" sz="2600" dirty="0"/>
              <a:t>because they can paint and search for chocolate eggs.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In </a:t>
            </a:r>
            <a:r>
              <a:rPr lang="en-US" sz="2600"/>
              <a:t>a </a:t>
            </a:r>
            <a:r>
              <a:rPr lang="en-US" sz="2600" smtClean="0"/>
              <a:t>_________, </a:t>
            </a:r>
            <a:r>
              <a:rPr lang="en-US" sz="2600" dirty="0"/>
              <a:t>you can see fairies, dragons, ghosts, and other unreal characters. 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F7941E"/>
                </a:solidFill>
              </a:rPr>
              <a:t>5.</a:t>
            </a:r>
            <a:r>
              <a:rPr lang="en-US" sz="2600" dirty="0"/>
              <a:t> You shouldn’t watch this film because </a:t>
            </a:r>
            <a:r>
              <a:rPr lang="en-US" sz="2600"/>
              <a:t>it’s </a:t>
            </a:r>
            <a:r>
              <a:rPr lang="en-US" sz="2600" smtClean="0"/>
              <a:t>__________. </a:t>
            </a:r>
            <a:r>
              <a:rPr lang="en-US" sz="2600" dirty="0"/>
              <a:t>There are many fighting scenes.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945069" y="263695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feast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290EC-3B91-4CED-8DF7-C6E45A371EE6}"/>
              </a:ext>
            </a:extLst>
          </p:cNvPr>
          <p:cNvSpPr txBox="1"/>
          <p:nvPr/>
        </p:nvSpPr>
        <p:spPr>
          <a:xfrm>
            <a:off x="5205501" y="3206268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</a:rPr>
              <a:t>shocking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AA8E6E-7EC5-46EA-B991-FE393C9F96B1}"/>
              </a:ext>
            </a:extLst>
          </p:cNvPr>
          <p:cNvSpPr txBox="1"/>
          <p:nvPr/>
        </p:nvSpPr>
        <p:spPr>
          <a:xfrm>
            <a:off x="2960856" y="441959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Easter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71508-9A81-44C8-9935-7F0DF8AAE318}"/>
              </a:ext>
            </a:extLst>
          </p:cNvPr>
          <p:cNvSpPr txBox="1"/>
          <p:nvPr/>
        </p:nvSpPr>
        <p:spPr>
          <a:xfrm>
            <a:off x="1637550" y="4999218"/>
            <a:ext cx="132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</a:rPr>
              <a:t>fantasy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2D1301-00A7-4384-B4B6-E87C8D54819F}"/>
              </a:ext>
            </a:extLst>
          </p:cNvPr>
          <p:cNvSpPr txBox="1"/>
          <p:nvPr/>
        </p:nvSpPr>
        <p:spPr>
          <a:xfrm>
            <a:off x="6319462" y="558704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A9A5"/>
                </a:solidFill>
              </a:rPr>
              <a:t>violent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423757" y="1949744"/>
            <a:ext cx="8723215" cy="5844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smtClean="0"/>
              <a:t>shocking	    feast		   Easter	 fantasy	violent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1539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265464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Which of the underlined parts in each question is incorrect? Find and correct it.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460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34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AB36A4-064F-4F93-912B-C3B480AA1E74}"/>
              </a:ext>
            </a:extLst>
          </p:cNvPr>
          <p:cNvSpPr txBox="1"/>
          <p:nvPr/>
        </p:nvSpPr>
        <p:spPr>
          <a:xfrm>
            <a:off x="1426867" y="2129453"/>
            <a:ext cx="84156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1. </a:t>
            </a:r>
            <a:r>
              <a:rPr lang="en-US" sz="2400"/>
              <a:t>Did you </a:t>
            </a:r>
            <a:r>
              <a:rPr lang="en-US" sz="2400" u="sng"/>
              <a:t>walk</a:t>
            </a:r>
            <a:r>
              <a:rPr lang="en-US" sz="2400"/>
              <a:t> to </a:t>
            </a:r>
            <a:r>
              <a:rPr lang="en-US" sz="2400" u="sng"/>
              <a:t>the</a:t>
            </a:r>
            <a:r>
              <a:rPr lang="en-US" sz="2400"/>
              <a:t> supermarket? Yes, I </a:t>
            </a:r>
            <a:r>
              <a:rPr lang="en-US" sz="2400" u="sng"/>
              <a:t>do</a:t>
            </a:r>
            <a:r>
              <a:rPr lang="en-US" sz="2400"/>
              <a:t>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2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/>
              <a:t>Though he </a:t>
            </a:r>
            <a:r>
              <a:rPr lang="en-US" sz="2400" u="sng"/>
              <a:t>rode</a:t>
            </a:r>
            <a:r>
              <a:rPr lang="en-US" sz="2400"/>
              <a:t> a motorcycle, </a:t>
            </a:r>
            <a:r>
              <a:rPr lang="en-US" sz="2400" u="sng"/>
              <a:t>but</a:t>
            </a:r>
            <a:r>
              <a:rPr lang="en-US" sz="2400"/>
              <a:t> he didn’t wear a </a:t>
            </a:r>
            <a:r>
              <a:rPr lang="en-US" sz="2400" u="sng"/>
              <a:t>helmet</a:t>
            </a:r>
            <a:r>
              <a:rPr lang="en-US" sz="2400" smtClean="0"/>
              <a:t>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3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/>
              <a:t>There </a:t>
            </a:r>
            <a:r>
              <a:rPr lang="en-US" sz="2400" u="sng"/>
              <a:t>is</a:t>
            </a:r>
            <a:r>
              <a:rPr lang="en-US" sz="2400"/>
              <a:t> a red light, so you </a:t>
            </a:r>
            <a:r>
              <a:rPr lang="en-US" sz="2400" u="sng"/>
              <a:t>should</a:t>
            </a:r>
            <a:r>
              <a:rPr lang="en-US" sz="2400"/>
              <a:t> cross the road. </a:t>
            </a:r>
            <a:r>
              <a:rPr lang="en-US" sz="2400" u="sng"/>
              <a:t>It’s</a:t>
            </a:r>
            <a:r>
              <a:rPr lang="en-US" sz="2400"/>
              <a:t> dangerous.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4</a:t>
            </a:r>
            <a:r>
              <a:rPr lang="en-US" sz="2400" b="1">
                <a:solidFill>
                  <a:srgbClr val="F7941E"/>
                </a:solidFill>
              </a:rPr>
              <a:t>. </a:t>
            </a:r>
            <a:r>
              <a:rPr lang="en-US" sz="2400" u="sng"/>
              <a:t>Will</a:t>
            </a:r>
            <a:r>
              <a:rPr lang="en-US" sz="2400"/>
              <a:t> Lan </a:t>
            </a:r>
            <a:r>
              <a:rPr lang="en-US" sz="2400" u="sng"/>
              <a:t>to</a:t>
            </a:r>
            <a:r>
              <a:rPr lang="en-US" sz="2400"/>
              <a:t> attend the music festival </a:t>
            </a:r>
            <a:r>
              <a:rPr lang="en-US" sz="2400" u="sng"/>
              <a:t>this</a:t>
            </a:r>
            <a:r>
              <a:rPr lang="en-US" sz="2400"/>
              <a:t> Sunday</a:t>
            </a:r>
            <a:r>
              <a:rPr lang="en-US" sz="2400" smtClean="0"/>
              <a:t>? </a:t>
            </a:r>
            <a:endParaRPr lang="en-US" sz="2400"/>
          </a:p>
          <a:p>
            <a:endParaRPr lang="en-US" sz="2400" dirty="0"/>
          </a:p>
          <a:p>
            <a:r>
              <a:rPr lang="en-US" sz="2400" b="1" dirty="0">
                <a:solidFill>
                  <a:srgbClr val="F7941E"/>
                </a:solidFill>
              </a:rPr>
              <a:t>5</a:t>
            </a:r>
            <a:r>
              <a:rPr lang="en-US" sz="2400" b="1">
                <a:solidFill>
                  <a:srgbClr val="F7941E"/>
                </a:solidFill>
              </a:rPr>
              <a:t>.</a:t>
            </a:r>
            <a:r>
              <a:rPr lang="en-US" sz="2400"/>
              <a:t> </a:t>
            </a:r>
            <a:r>
              <a:rPr lang="en-US" sz="2400" u="sng"/>
              <a:t>The</a:t>
            </a:r>
            <a:r>
              <a:rPr lang="en-US" sz="2400"/>
              <a:t> film </a:t>
            </a:r>
            <a:r>
              <a:rPr lang="en-US" sz="2400" u="sng"/>
              <a:t>was</a:t>
            </a:r>
            <a:r>
              <a:rPr lang="en-US" sz="2400"/>
              <a:t> boring. </a:t>
            </a:r>
            <a:r>
              <a:rPr lang="en-US" sz="2400" u="sng"/>
              <a:t>However</a:t>
            </a:r>
            <a:r>
              <a:rPr lang="en-US" sz="2400"/>
              <a:t> she watched it to the end.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6132" y="249372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5" name="TextBox 24"/>
          <p:cNvSpPr txBox="1"/>
          <p:nvPr/>
        </p:nvSpPr>
        <p:spPr>
          <a:xfrm>
            <a:off x="3268732" y="324810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6" name="TextBox 25"/>
          <p:cNvSpPr txBox="1"/>
          <p:nvPr/>
        </p:nvSpPr>
        <p:spPr>
          <a:xfrm>
            <a:off x="2543532" y="397358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7" name="TextBox 26"/>
          <p:cNvSpPr txBox="1"/>
          <p:nvPr/>
        </p:nvSpPr>
        <p:spPr>
          <a:xfrm>
            <a:off x="1876687" y="470510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8" name="TextBox 27"/>
          <p:cNvSpPr txBox="1"/>
          <p:nvPr/>
        </p:nvSpPr>
        <p:spPr>
          <a:xfrm>
            <a:off x="1876687" y="545344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A</a:t>
            </a:r>
            <a:endParaRPr lang="en-GB" sz="2400"/>
          </a:p>
        </p:txBody>
      </p:sp>
      <p:sp>
        <p:nvSpPr>
          <p:cNvPr id="29" name="TextBox 28"/>
          <p:cNvSpPr txBox="1"/>
          <p:nvPr/>
        </p:nvSpPr>
        <p:spPr>
          <a:xfrm>
            <a:off x="5614406" y="324810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0086" y="397810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25486" y="471351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23766" y="545344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27308" y="250586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54816" y="250586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5" name="TextBox 34"/>
          <p:cNvSpPr txBox="1"/>
          <p:nvPr/>
        </p:nvSpPr>
        <p:spPr>
          <a:xfrm>
            <a:off x="8408356" y="324810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6" name="TextBox 35"/>
          <p:cNvSpPr txBox="1"/>
          <p:nvPr/>
        </p:nvSpPr>
        <p:spPr>
          <a:xfrm>
            <a:off x="7951332" y="397358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7" name="TextBox 36"/>
          <p:cNvSpPr txBox="1"/>
          <p:nvPr/>
        </p:nvSpPr>
        <p:spPr>
          <a:xfrm>
            <a:off x="6320652" y="47135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38" name="TextBox 37"/>
          <p:cNvSpPr txBox="1"/>
          <p:nvPr/>
        </p:nvSpPr>
        <p:spPr>
          <a:xfrm>
            <a:off x="4735692" y="545271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C</a:t>
            </a:r>
            <a:endParaRPr lang="en-GB" sz="2400"/>
          </a:p>
        </p:txBody>
      </p:sp>
      <p:sp>
        <p:nvSpPr>
          <p:cNvPr id="40" name="Oval 39"/>
          <p:cNvSpPr/>
          <p:nvPr/>
        </p:nvSpPr>
        <p:spPr>
          <a:xfrm>
            <a:off x="6721399" y="2540384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5582592" y="3271433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308272" y="4009100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2793672" y="4737498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702275" y="5476039"/>
            <a:ext cx="415006" cy="41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7136405" y="2517054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did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1103" y="3248104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Ø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4940" y="3985725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shouldn’t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15826" y="4723599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Ø</a:t>
            </a:r>
            <a:endParaRPr lang="en-GB" sz="2400" b="1">
              <a:solidFill>
                <a:srgbClr val="00A9A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78089" y="5479045"/>
            <a:ext cx="174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00A9A5"/>
                </a:solidFill>
              </a:rPr>
              <a:t>→ However,</a:t>
            </a:r>
            <a:endParaRPr lang="en-GB" sz="2400" b="1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435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307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F4A7-F049-4900-B90A-B4D70ABC9AFD}"/>
              </a:ext>
            </a:extLst>
          </p:cNvPr>
          <p:cNvSpPr txBox="1"/>
          <p:nvPr/>
        </p:nvSpPr>
        <p:spPr>
          <a:xfrm>
            <a:off x="539852" y="2157056"/>
            <a:ext cx="1143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1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The distance from my house to my </a:t>
            </a:r>
            <a:r>
              <a:rPr lang="en-US" sz="2800" smtClean="0"/>
              <a:t>school is </a:t>
            </a:r>
            <a:r>
              <a:rPr lang="en-US" sz="2800"/>
              <a:t>about five kilometres. (IT)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What is the distance between Ha Noi </a:t>
            </a:r>
            <a:r>
              <a:rPr lang="en-US" sz="2800" smtClean="0"/>
              <a:t>and Hai </a:t>
            </a:r>
            <a:r>
              <a:rPr lang="en-US" sz="2800"/>
              <a:t>Phong? (HOW)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>
                <a:solidFill>
                  <a:srgbClr val="F7941E"/>
                </a:solidFill>
              </a:rPr>
              <a:t>.</a:t>
            </a:r>
            <a:r>
              <a:rPr lang="en-US" sz="2800"/>
              <a:t> He was tired, but he still performed the </a:t>
            </a:r>
            <a:r>
              <a:rPr lang="en-US" sz="2800" smtClean="0"/>
              <a:t>lion dance</a:t>
            </a:r>
            <a:r>
              <a:rPr lang="en-US" sz="2800"/>
              <a:t>. (ALTHOUGH)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5848" y="1315050"/>
            <a:ext cx="1067545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Rewrite the sentences so that they have the same meanings as the original ones. Use the words given in brackets.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989672" y="2879810"/>
            <a:ext cx="899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It’s / It is about five kilometres from my house to my school.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1D90B-07BA-48C1-A0B0-C3F6B3DFAA86}"/>
              </a:ext>
            </a:extLst>
          </p:cNvPr>
          <p:cNvSpPr txBox="1"/>
          <p:nvPr/>
        </p:nvSpPr>
        <p:spPr>
          <a:xfrm>
            <a:off x="989673" y="4170346"/>
            <a:ext cx="5868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How far is it from Ha Noi to Hai Phong?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89673" y="5460882"/>
            <a:ext cx="833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Although he was tired, he still performed the lion dance. 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89672" y="6110256"/>
            <a:ext cx="833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He still performed the lion </a:t>
            </a:r>
            <a:r>
              <a:rPr lang="en-US" sz="2800" smtClean="0">
                <a:solidFill>
                  <a:srgbClr val="00A9A5"/>
                </a:solidFill>
              </a:rPr>
              <a:t>dance although </a:t>
            </a:r>
            <a:r>
              <a:rPr lang="en-US" sz="2800">
                <a:solidFill>
                  <a:srgbClr val="00A9A5"/>
                </a:solidFill>
              </a:rPr>
              <a:t>he was tired.</a:t>
            </a:r>
            <a:endParaRPr lang="en-US" sz="28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4353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307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FAF4A7-F049-4900-B90A-B4D70ABC9AFD}"/>
              </a:ext>
            </a:extLst>
          </p:cNvPr>
          <p:cNvSpPr txBox="1"/>
          <p:nvPr/>
        </p:nvSpPr>
        <p:spPr>
          <a:xfrm>
            <a:off x="539852" y="2157056"/>
            <a:ext cx="11652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7941E"/>
                </a:solidFill>
              </a:rPr>
              <a:t>4.</a:t>
            </a:r>
            <a:r>
              <a:rPr lang="en-US" sz="2800" smtClean="0"/>
              <a:t> </a:t>
            </a:r>
            <a:r>
              <a:rPr lang="en-US" sz="2800"/>
              <a:t>Walking here is dangerous because </a:t>
            </a:r>
            <a:r>
              <a:rPr lang="en-US" sz="2800" smtClean="0"/>
              <a:t>this lane </a:t>
            </a:r>
            <a:r>
              <a:rPr lang="en-US" sz="2800"/>
              <a:t>is for cycling only</a:t>
            </a:r>
            <a:r>
              <a:rPr lang="en-US" sz="2800" smtClean="0"/>
              <a:t>. (</a:t>
            </a:r>
            <a:r>
              <a:rPr lang="en-US" sz="2800"/>
              <a:t>SHOULDN’T)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7941E"/>
                </a:solidFill>
              </a:rPr>
              <a:t>5.</a:t>
            </a:r>
            <a:r>
              <a:rPr lang="en-US" sz="2800" smtClean="0"/>
              <a:t> </a:t>
            </a:r>
            <a:r>
              <a:rPr lang="en-US" sz="2800"/>
              <a:t>My sister lives far away, but she comes back home every Tet. (THOUGH)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/>
              <a:t>→ </a:t>
            </a:r>
            <a:r>
              <a:rPr lang="en-US" sz="2800" smtClean="0"/>
              <a:t>___________________________________________________________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5848" y="1315050"/>
            <a:ext cx="1067545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Rewrite the sentences so that they have the same meanings as the original ones. Use the words given in brackets.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EAF423-1830-4CB9-BB75-E848EEDA3EB7}"/>
              </a:ext>
            </a:extLst>
          </p:cNvPr>
          <p:cNvSpPr txBox="1"/>
          <p:nvPr/>
        </p:nvSpPr>
        <p:spPr>
          <a:xfrm>
            <a:off x="989672" y="2848641"/>
            <a:ext cx="1120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We / You / They shouldn’t walk here because this lane is for cycling only.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36888" y="4163320"/>
            <a:ext cx="1041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Though my sister lives far away, she comes back home every Tet.</a:t>
            </a:r>
            <a:endParaRPr lang="en-US" sz="2800" dirty="0">
              <a:solidFill>
                <a:srgbClr val="00A9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3BAEF-027A-4356-A998-AC2F93779826}"/>
              </a:ext>
            </a:extLst>
          </p:cNvPr>
          <p:cNvSpPr txBox="1"/>
          <p:nvPr/>
        </p:nvSpPr>
        <p:spPr>
          <a:xfrm>
            <a:off x="936887" y="4812694"/>
            <a:ext cx="1041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A9A5"/>
                </a:solidFill>
              </a:rPr>
              <a:t>My sister comes back </a:t>
            </a:r>
            <a:r>
              <a:rPr lang="en-US" sz="2800" smtClean="0">
                <a:solidFill>
                  <a:srgbClr val="00A9A5"/>
                </a:solidFill>
              </a:rPr>
              <a:t>home every </a:t>
            </a:r>
            <a:r>
              <a:rPr lang="en-US" sz="2800">
                <a:solidFill>
                  <a:srgbClr val="00A9A5"/>
                </a:solidFill>
              </a:rPr>
              <a:t>Tet though she lives far away.</a:t>
            </a:r>
            <a:endParaRPr lang="en-US" sz="2800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638113"/>
            <a:ext cx="1883767" cy="6177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79698" y="4810257"/>
            <a:ext cx="1444676" cy="8278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50735"/>
            <a:ext cx="60445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75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5" y="1331913"/>
            <a:ext cx="15297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171606"/>
              </p:ext>
            </p:extLst>
          </p:nvPr>
        </p:nvGraphicFramePr>
        <p:xfrm>
          <a:off x="2788814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3745" y="1319213"/>
            <a:ext cx="19869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3 - Skills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18913" y="1629292"/>
            <a:ext cx="389802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4" y="126298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1684" y="1716504"/>
            <a:ext cx="314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5" y="16870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620" y="249696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37031" y="197046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4545" y="2594876"/>
            <a:ext cx="1001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By the end of the lesson, students will have revised </a:t>
            </a:r>
            <a:r>
              <a:rPr lang="en-US" sz="280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pronunciation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, vocabulary and the grammar points they have learnt </a:t>
            </a:r>
            <a:r>
              <a:rPr lang="en-US" sz="280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 </a:t>
            </a:r>
            <a:r>
              <a:rPr lang="en-US" sz="280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units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7, 8, 9.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4" y="3322276"/>
            <a:ext cx="1883767" cy="6364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374" y="44985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293984"/>
            <a:ext cx="6053034" cy="7667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Write the phrases from the box under the road signs.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Fill in each blank with a suitable word from the box.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79698" y="2538660"/>
            <a:ext cx="1444676" cy="7836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21581" y="3640480"/>
            <a:ext cx="1478160" cy="8580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638113"/>
            <a:ext cx="1883767" cy="6177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79698" y="4810257"/>
            <a:ext cx="1444676" cy="8278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50735"/>
            <a:ext cx="604450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187927"/>
            <a:ext cx="605592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Which of the underlined parts in each question is incorrect? Find and correct it. </a:t>
            </a:r>
          </a:p>
          <a:p>
            <a:r>
              <a:rPr lang="en-US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5: </a:t>
            </a:r>
            <a:r>
              <a:rPr lang="en-US" dirty="0">
                <a:solidFill>
                  <a:schemeClr val="tx1"/>
                </a:solidFill>
              </a:rPr>
              <a:t>Rewrite the sentences so that they have the same meanings as the original ones. Use the words given in brackets.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95387" y="2601400"/>
            <a:ext cx="6904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remind students the knowledge that they have learnt in Units 7-8-9.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922" r="5246"/>
          <a:stretch/>
        </p:blipFill>
        <p:spPr>
          <a:xfrm>
            <a:off x="695791" y="1845738"/>
            <a:ext cx="5267326" cy="4474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360" y="1845738"/>
            <a:ext cx="5750517" cy="44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4" y="12500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374" y="2201155"/>
            <a:ext cx="1950733" cy="6750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746"/>
            <a:ext cx="6053034" cy="58060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Mindmap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2375" y="1894119"/>
            <a:ext cx="6059498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1a: </a:t>
            </a:r>
            <a:r>
              <a:rPr lang="en-US" dirty="0">
                <a:solidFill>
                  <a:schemeClr val="tx1"/>
                </a:solidFill>
              </a:rPr>
              <a:t>Choose the word in which the underlined part is pronounced differently.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1b: </a:t>
            </a:r>
            <a:r>
              <a:rPr lang="en-US" dirty="0">
                <a:solidFill>
                  <a:schemeClr val="tx1"/>
                </a:solidFill>
              </a:rPr>
              <a:t>Choose the word which has a different stress pattern from that of the others.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1" y="1577630"/>
            <a:ext cx="1478160" cy="6235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370786" y="320000"/>
            <a:ext cx="380069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98" y="-46307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23558" y="407212"/>
            <a:ext cx="30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14947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cs typeface="Arial" panose="020B0604020202020204" pitchFamily="34" charset="0"/>
              </a:rPr>
              <a:t>a. Choose </a:t>
            </a:r>
            <a:r>
              <a:rPr lang="en-US" sz="2400" b="1" dirty="0">
                <a:cs typeface="Arial" panose="020B0604020202020204" pitchFamily="34" charset="0"/>
              </a:rPr>
              <a:t>the word in which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underlined </a:t>
            </a:r>
            <a:r>
              <a:rPr lang="en-US" sz="2400" b="1" dirty="0">
                <a:cs typeface="Arial" panose="020B0604020202020204" pitchFamily="34" charset="0"/>
              </a:rPr>
              <a:t>part is pronounced differently.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0" y="2296980"/>
            <a:ext cx="9364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1.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c</a:t>
            </a:r>
            <a:r>
              <a:rPr lang="en-GB" sz="3000" u="sng" smtClean="0"/>
              <a:t>a</a:t>
            </a:r>
            <a:r>
              <a:rPr lang="en-GB" sz="3000" smtClean="0"/>
              <a:t>reful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p</a:t>
            </a:r>
            <a:r>
              <a:rPr lang="en-GB" sz="3000" u="sng" smtClean="0"/>
              <a:t>a</a:t>
            </a:r>
            <a:r>
              <a:rPr lang="en-GB" sz="3000" smtClean="0"/>
              <a:t>tient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p</a:t>
            </a:r>
            <a:r>
              <a:rPr lang="en-GB" sz="3000" u="sng" smtClean="0"/>
              <a:t>a</a:t>
            </a:r>
            <a:r>
              <a:rPr lang="en-GB" sz="3000" smtClean="0"/>
              <a:t>rade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2.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ton</a:t>
            </a:r>
            <a:r>
              <a:rPr lang="en-GB" sz="3000" u="sng" smtClean="0"/>
              <a:t>i</a:t>
            </a:r>
            <a:r>
              <a:rPr lang="en-GB" sz="3000" smtClean="0"/>
              <a:t>ght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t</a:t>
            </a:r>
            <a:r>
              <a:rPr lang="en-GB" sz="3000" u="sng" smtClean="0"/>
              <a:t>i</a:t>
            </a:r>
            <a:r>
              <a:rPr lang="en-GB" sz="3000" smtClean="0"/>
              <a:t>me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favour</a:t>
            </a:r>
            <a:r>
              <a:rPr lang="en-GB" sz="3000" u="sng" smtClean="0"/>
              <a:t>i</a:t>
            </a:r>
            <a:r>
              <a:rPr lang="en-GB" sz="3000" smtClean="0"/>
              <a:t>te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3.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f</a:t>
            </a:r>
            <a:r>
              <a:rPr lang="en-GB" sz="3000" u="sng" smtClean="0"/>
              <a:t>ea</a:t>
            </a:r>
            <a:r>
              <a:rPr lang="en-GB" sz="3000" smtClean="0"/>
              <a:t>ture		</a:t>
            </a:r>
            <a:r>
              <a:rPr lang="en-GB" sz="3000" b="1" smtClean="0">
                <a:solidFill>
                  <a:srgbClr val="00A9A5"/>
                </a:solidFill>
              </a:rPr>
              <a:t>B. </a:t>
            </a:r>
            <a:r>
              <a:rPr lang="en-GB" sz="3000" smtClean="0"/>
              <a:t>cl</a:t>
            </a:r>
            <a:r>
              <a:rPr lang="en-GB" sz="3000" u="sng" smtClean="0"/>
              <a:t>ea</a:t>
            </a:r>
            <a:r>
              <a:rPr lang="en-GB" sz="3000" smtClean="0"/>
              <a:t>r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app</a:t>
            </a:r>
            <a:r>
              <a:rPr lang="en-GB" sz="3000" u="sng" smtClean="0"/>
              <a:t>ea</a:t>
            </a:r>
            <a:r>
              <a:rPr lang="en-GB" sz="3000" smtClean="0"/>
              <a:t>r</a:t>
            </a:r>
            <a:endParaRPr lang="en-GB" sz="3000"/>
          </a:p>
        </p:txBody>
      </p:sp>
      <p:sp>
        <p:nvSpPr>
          <p:cNvPr id="8" name="Oval 7"/>
          <p:cNvSpPr/>
          <p:nvPr/>
        </p:nvSpPr>
        <p:spPr>
          <a:xfrm>
            <a:off x="1471962" y="2653990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408020" y="355723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1962" y="4516244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b. Choose the word which has a different stress pattern from that of the others.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690" y="2296980"/>
            <a:ext cx="93642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4.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helmet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transport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believe</a:t>
            </a:r>
          </a:p>
          <a:p>
            <a:pPr>
              <a:lnSpc>
                <a:spcPct val="200000"/>
              </a:lnSpc>
            </a:pPr>
            <a:r>
              <a:rPr lang="en-GB" sz="3000" b="1" smtClean="0">
                <a:solidFill>
                  <a:srgbClr val="F7941E"/>
                </a:solidFill>
              </a:rPr>
              <a:t>5. </a:t>
            </a:r>
            <a:r>
              <a:rPr lang="en-GB" sz="3000" b="1" smtClean="0">
                <a:solidFill>
                  <a:srgbClr val="00A9A5"/>
                </a:solidFill>
              </a:rPr>
              <a:t>A.</a:t>
            </a:r>
            <a:r>
              <a:rPr lang="en-GB" sz="3000" smtClean="0"/>
              <a:t> enjoy			</a:t>
            </a:r>
            <a:r>
              <a:rPr lang="en-GB" sz="3000" b="1" smtClean="0">
                <a:solidFill>
                  <a:srgbClr val="00A9A5"/>
                </a:solidFill>
              </a:rPr>
              <a:t>B.</a:t>
            </a:r>
            <a:r>
              <a:rPr lang="en-GB" sz="3000" smtClean="0"/>
              <a:t> boring			</a:t>
            </a:r>
            <a:r>
              <a:rPr lang="en-GB" sz="3000" b="1" smtClean="0">
                <a:solidFill>
                  <a:srgbClr val="00A9A5"/>
                </a:solidFill>
              </a:rPr>
              <a:t>C.</a:t>
            </a:r>
            <a:r>
              <a:rPr lang="en-GB" sz="3000" smtClean="0"/>
              <a:t> arrive</a:t>
            </a:r>
          </a:p>
        </p:txBody>
      </p:sp>
      <p:sp>
        <p:nvSpPr>
          <p:cNvPr id="8" name="Oval 7"/>
          <p:cNvSpPr/>
          <p:nvPr/>
        </p:nvSpPr>
        <p:spPr>
          <a:xfrm>
            <a:off x="4750421" y="355723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408020" y="2653159"/>
            <a:ext cx="524108" cy="524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3105</TotalTime>
  <Words>1141</Words>
  <PresentationFormat>Widescreen</PresentationFormat>
  <Paragraphs>195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2023-04-19T03:01:18Z</dcterms:modified>
</cp:coreProperties>
</file>