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  <p:sldMasterId id="2147483676" r:id="rId4"/>
  </p:sldMasterIdLst>
  <p:notesMasterIdLst>
    <p:notesMasterId r:id="rId14"/>
  </p:notesMasterIdLst>
  <p:sldIdLst>
    <p:sldId id="263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12" Type="http://schemas.openxmlformats.org/officeDocument/2006/relationships/image" Target="../media/image7.jpeg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image17.wdp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42" y="4497"/>
            <a:ext cx="11058080" cy="1926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4445"/>
            <a:ext cx="12192000" cy="669734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69" y="0"/>
            <a:ext cx="9101270" cy="6614445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5" y="93980"/>
            <a:ext cx="12027535" cy="6764655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665"/>
            <a:ext cx="12191365" cy="468884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21" y="683664"/>
            <a:ext cx="11989749" cy="5493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cưa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ngấy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6375"/>
            <a:ext cx="10515600" cy="64008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910" y="526665"/>
            <a:ext cx="10515600" cy="60023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113820" y="807489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908690" y="1788154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862289" y="271489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474</Words>
  <PresentationFormat>Widescreen</PresentationFormat>
  <Paragraphs>24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9</vt:i4>
      </vt:variant>
    </vt:vector>
  </HeadingPairs>
  <TitlesOfParts>
    <vt:vector size="24" baseType="lpstr">
      <vt:lpstr>Arial</vt:lpstr>
      <vt:lpstr>SimSun</vt:lpstr>
      <vt:lpstr>Wingdings</vt:lpstr>
      <vt:lpstr>Segoe UI</vt:lpstr>
      <vt:lpstr>Times New Roman</vt:lpstr>
      <vt:lpstr>Times New Roman</vt:lpstr>
      <vt:lpstr>Tahoma</vt:lpstr>
      <vt:lpstr>Microsoft YaHei</vt:lpstr>
      <vt:lpstr>Arial Unicode MS</vt:lpstr>
      <vt:lpstr>Calibri Light</vt:lpstr>
      <vt:lpstr>Calibri</vt:lpstr>
      <vt:lpstr>等线</vt:lpstr>
      <vt:lpstr>Bạn nhỏ 16x9</vt:lpstr>
      <vt:lpstr>1_Office Theme</vt:lpstr>
      <vt:lpstr>Blue Waves</vt:lpstr>
      <vt:lpstr>    CHÀO MỪNG CÁC EM ĐẾN VỚI TIẾT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2020-08-20T09:10:00Z</dcterms:created>
  <dcterms:modified xsi:type="dcterms:W3CDTF">2020-09-01T03:52:38Z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