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60" r:id="rId3"/>
    <p:sldId id="261" r:id="rId4"/>
    <p:sldId id="263" r:id="rId5"/>
    <p:sldId id="258" r:id="rId6"/>
    <p:sldId id="262" r:id="rId7"/>
    <p:sldId id="297" r:id="rId8"/>
    <p:sldId id="274" r:id="rId9"/>
    <p:sldId id="287" r:id="rId10"/>
    <p:sldId id="299" r:id="rId11"/>
    <p:sldId id="321" r:id="rId12"/>
    <p:sldId id="320" r:id="rId13"/>
    <p:sldId id="271" r:id="rId14"/>
    <p:sldId id="267" r:id="rId15"/>
    <p:sldId id="259" r:id="rId16"/>
    <p:sldId id="26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ria Sans" panose="020B0604020202020204" charset="0"/>
      <p:regular r:id="rId23"/>
      <p:bold r:id="rId24"/>
      <p:italic r:id="rId25"/>
      <p:boldItalic r:id="rId26"/>
    </p:embeddedFont>
    <p:embeddedFont>
      <p:font typeface="Lexend Ter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1FF61-77FD-4A6F-8EE0-4CFBE1E07FC7}">
  <a:tblStyle styleId="{4BD1FF61-77FD-4A6F-8EE0-4CFBE1E07F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32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8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13194e4124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13194e4124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1135caa2d63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1135caa2d63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111ebb7680d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111ebb7680d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1445a7518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1445a7518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5189d2428_0_20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105189d2428_0_20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105189d2428_0_19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105189d2428_0_19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9700" y="839975"/>
            <a:ext cx="63846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379700" y="3772550"/>
            <a:ext cx="63846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647750" y="1191725"/>
            <a:ext cx="5848500" cy="17973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201969" y="3814250"/>
            <a:ext cx="4740600" cy="447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 rot="-748839">
            <a:off x="8025649" y="943983"/>
            <a:ext cx="626006" cy="615008"/>
            <a:chOff x="4636650" y="2847925"/>
            <a:chExt cx="351575" cy="345350"/>
          </a:xfrm>
        </p:grpSpPr>
        <p:sp>
          <p:nvSpPr>
            <p:cNvPr id="31" name="Google Shape;31;p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46185" y="3572027"/>
            <a:ext cx="658095" cy="707132"/>
            <a:chOff x="4243450" y="1793000"/>
            <a:chExt cx="438175" cy="470825"/>
          </a:xfrm>
        </p:grpSpPr>
        <p:sp>
          <p:nvSpPr>
            <p:cNvPr id="40" name="Google Shape;40;p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 txBox="1">
            <a:spLocks noGrp="1"/>
          </p:cNvSpPr>
          <p:nvPr>
            <p:ph type="title"/>
          </p:nvPr>
        </p:nvSpPr>
        <p:spPr>
          <a:xfrm>
            <a:off x="2061775" y="1669339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6"/>
          <p:cNvSpPr txBox="1">
            <a:spLocks noGrp="1"/>
          </p:cNvSpPr>
          <p:nvPr>
            <p:ph type="subTitle" idx="1"/>
          </p:nvPr>
        </p:nvSpPr>
        <p:spPr>
          <a:xfrm>
            <a:off x="2061775" y="22024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6"/>
          <p:cNvSpPr txBox="1">
            <a:spLocks noGrp="1"/>
          </p:cNvSpPr>
          <p:nvPr>
            <p:ph type="title" idx="2" hasCustomPrompt="1"/>
          </p:nvPr>
        </p:nvSpPr>
        <p:spPr>
          <a:xfrm>
            <a:off x="1068050" y="191757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8" name="Google Shape;648;p16"/>
          <p:cNvSpPr txBox="1">
            <a:spLocks noGrp="1"/>
          </p:cNvSpPr>
          <p:nvPr>
            <p:ph type="title" idx="3"/>
          </p:nvPr>
        </p:nvSpPr>
        <p:spPr>
          <a:xfrm>
            <a:off x="5818925" y="1669339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4"/>
          </p:nvPr>
        </p:nvSpPr>
        <p:spPr>
          <a:xfrm>
            <a:off x="5818925" y="22024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6"/>
          <p:cNvSpPr txBox="1">
            <a:spLocks noGrp="1"/>
          </p:cNvSpPr>
          <p:nvPr>
            <p:ph type="title" idx="5" hasCustomPrompt="1"/>
          </p:nvPr>
        </p:nvSpPr>
        <p:spPr>
          <a:xfrm>
            <a:off x="4575875" y="191757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1" name="Google Shape;651;p16"/>
          <p:cNvSpPr txBox="1">
            <a:spLocks noGrp="1"/>
          </p:cNvSpPr>
          <p:nvPr>
            <p:ph type="title" idx="6"/>
          </p:nvPr>
        </p:nvSpPr>
        <p:spPr>
          <a:xfrm>
            <a:off x="2061775" y="3055328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2" name="Google Shape;652;p16"/>
          <p:cNvSpPr txBox="1">
            <a:spLocks noGrp="1"/>
          </p:cNvSpPr>
          <p:nvPr>
            <p:ph type="subTitle" idx="7"/>
          </p:nvPr>
        </p:nvSpPr>
        <p:spPr>
          <a:xfrm>
            <a:off x="2061775" y="3588400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6"/>
          <p:cNvSpPr txBox="1">
            <a:spLocks noGrp="1"/>
          </p:cNvSpPr>
          <p:nvPr>
            <p:ph type="title" idx="8"/>
          </p:nvPr>
        </p:nvSpPr>
        <p:spPr>
          <a:xfrm>
            <a:off x="5818925" y="3055328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4" name="Google Shape;654;p16"/>
          <p:cNvSpPr txBox="1">
            <a:spLocks noGrp="1"/>
          </p:cNvSpPr>
          <p:nvPr>
            <p:ph type="subTitle" idx="9"/>
          </p:nvPr>
        </p:nvSpPr>
        <p:spPr>
          <a:xfrm>
            <a:off x="5818925" y="3588401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6"/>
          <p:cNvSpPr txBox="1">
            <a:spLocks noGrp="1"/>
          </p:cNvSpPr>
          <p:nvPr>
            <p:ph type="title" idx="13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title" idx="14" hasCustomPrompt="1"/>
          </p:nvPr>
        </p:nvSpPr>
        <p:spPr>
          <a:xfrm>
            <a:off x="1068050" y="331342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7" name="Google Shape;657;p16"/>
          <p:cNvSpPr txBox="1">
            <a:spLocks noGrp="1"/>
          </p:cNvSpPr>
          <p:nvPr>
            <p:ph type="title" idx="15" hasCustomPrompt="1"/>
          </p:nvPr>
        </p:nvSpPr>
        <p:spPr>
          <a:xfrm>
            <a:off x="4575875" y="331342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8303813" y="4429820"/>
            <a:ext cx="336565" cy="36252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8457175" y="1391867"/>
            <a:ext cx="597601" cy="587020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7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84" name="Google Shape;684;p1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0" name="Google Shape;700;p17"/>
          <p:cNvSpPr/>
          <p:nvPr/>
        </p:nvSpPr>
        <p:spPr>
          <a:xfrm>
            <a:off x="1647750" y="839963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1647750" y="3686850"/>
            <a:ext cx="5848500" cy="7023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02" name="Google Shape;702;p17"/>
          <p:cNvSpPr txBox="1">
            <a:spLocks noGrp="1"/>
          </p:cNvSpPr>
          <p:nvPr>
            <p:ph type="title"/>
          </p:nvPr>
        </p:nvSpPr>
        <p:spPr>
          <a:xfrm>
            <a:off x="2067075" y="1225975"/>
            <a:ext cx="5019900" cy="18342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7"/>
          <p:cNvSpPr txBox="1">
            <a:spLocks noGrp="1"/>
          </p:cNvSpPr>
          <p:nvPr>
            <p:ph type="subTitle" idx="1"/>
          </p:nvPr>
        </p:nvSpPr>
        <p:spPr>
          <a:xfrm>
            <a:off x="1951225" y="3693619"/>
            <a:ext cx="5241600" cy="57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4" name="Google Shape;704;p17"/>
          <p:cNvGrpSpPr/>
          <p:nvPr/>
        </p:nvGrpSpPr>
        <p:grpSpPr>
          <a:xfrm>
            <a:off x="119725" y="2670448"/>
            <a:ext cx="351611" cy="342975"/>
            <a:chOff x="1959000" y="1291425"/>
            <a:chExt cx="286025" cy="279000"/>
          </a:xfrm>
        </p:grpSpPr>
        <p:sp>
          <p:nvSpPr>
            <p:cNvPr id="705" name="Google Shape;705;p1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flipH="1">
            <a:off x="8692667" y="4454363"/>
            <a:ext cx="351578" cy="313402"/>
            <a:chOff x="725750" y="910150"/>
            <a:chExt cx="253025" cy="225550"/>
          </a:xfrm>
        </p:grpSpPr>
        <p:sp>
          <p:nvSpPr>
            <p:cNvPr id="711" name="Google Shape;711;p17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21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833" name="Google Shape;833;p21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1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1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1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1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1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1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1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1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1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1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1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1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1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1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1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9" name="Google Shape;849;p21"/>
          <p:cNvSpPr/>
          <p:nvPr/>
        </p:nvSpPr>
        <p:spPr>
          <a:xfrm>
            <a:off x="497950" y="775050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1"/>
          <p:cNvSpPr txBox="1">
            <a:spLocks noGrp="1"/>
          </p:cNvSpPr>
          <p:nvPr>
            <p:ph type="title"/>
          </p:nvPr>
        </p:nvSpPr>
        <p:spPr>
          <a:xfrm>
            <a:off x="4575300" y="1193075"/>
            <a:ext cx="3852300" cy="119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1"/>
          <p:cNvSpPr txBox="1">
            <a:spLocks noGrp="1"/>
          </p:cNvSpPr>
          <p:nvPr>
            <p:ph type="subTitle" idx="1"/>
          </p:nvPr>
        </p:nvSpPr>
        <p:spPr>
          <a:xfrm>
            <a:off x="4575300" y="2549024"/>
            <a:ext cx="3585000" cy="891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853" name="Google Shape;853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856" name="Google Shape;856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21"/>
          <p:cNvGrpSpPr/>
          <p:nvPr/>
        </p:nvGrpSpPr>
        <p:grpSpPr>
          <a:xfrm flipH="1">
            <a:off x="565983" y="4769922"/>
            <a:ext cx="123372" cy="128877"/>
            <a:chOff x="1409475" y="641250"/>
            <a:chExt cx="118775" cy="124075"/>
          </a:xfrm>
        </p:grpSpPr>
        <p:sp>
          <p:nvSpPr>
            <p:cNvPr id="859" name="Google Shape;859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1"/>
          <p:cNvGrpSpPr/>
          <p:nvPr/>
        </p:nvGrpSpPr>
        <p:grpSpPr>
          <a:xfrm flipH="1">
            <a:off x="7302317" y="4769913"/>
            <a:ext cx="351578" cy="313402"/>
            <a:chOff x="725750" y="910150"/>
            <a:chExt cx="253025" cy="225550"/>
          </a:xfrm>
        </p:grpSpPr>
        <p:sp>
          <p:nvSpPr>
            <p:cNvPr id="862" name="Google Shape;862;p2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1"/>
          <p:cNvGrpSpPr/>
          <p:nvPr/>
        </p:nvGrpSpPr>
        <p:grpSpPr>
          <a:xfrm flipH="1">
            <a:off x="8531004" y="2847363"/>
            <a:ext cx="273275" cy="294325"/>
            <a:chOff x="713250" y="2576650"/>
            <a:chExt cx="273275" cy="294325"/>
          </a:xfrm>
        </p:grpSpPr>
        <p:sp>
          <p:nvSpPr>
            <p:cNvPr id="865" name="Google Shape;865;p2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21"/>
          <p:cNvGrpSpPr/>
          <p:nvPr/>
        </p:nvGrpSpPr>
        <p:grpSpPr>
          <a:xfrm flipH="1">
            <a:off x="2068300" y="140520"/>
            <a:ext cx="365587" cy="393748"/>
            <a:chOff x="713250" y="2576650"/>
            <a:chExt cx="273275" cy="294325"/>
          </a:xfrm>
        </p:grpSpPr>
        <p:sp>
          <p:nvSpPr>
            <p:cNvPr id="868" name="Google Shape;868;p2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871" name="Google Shape;871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21"/>
          <p:cNvGrpSpPr/>
          <p:nvPr/>
        </p:nvGrpSpPr>
        <p:grpSpPr>
          <a:xfrm rot="-415209" flipH="1">
            <a:off x="85616" y="1005767"/>
            <a:ext cx="597601" cy="587020"/>
            <a:chOff x="4636650" y="2847925"/>
            <a:chExt cx="351575" cy="345350"/>
          </a:xfrm>
        </p:grpSpPr>
        <p:sp>
          <p:nvSpPr>
            <p:cNvPr id="874" name="Google Shape;874;p2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2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881" name="Google Shape;881;p2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2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2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7" name="Google Shape;897;p22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2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714973" y="2635857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22"/>
          <p:cNvSpPr txBox="1">
            <a:spLocks noGrp="1"/>
          </p:cNvSpPr>
          <p:nvPr>
            <p:ph type="subTitle" idx="1"/>
          </p:nvPr>
        </p:nvSpPr>
        <p:spPr>
          <a:xfrm>
            <a:off x="714973" y="3163086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1" name="Google Shape;901;p22"/>
          <p:cNvSpPr txBox="1">
            <a:spLocks noGrp="1"/>
          </p:cNvSpPr>
          <p:nvPr>
            <p:ph type="title" idx="2"/>
          </p:nvPr>
        </p:nvSpPr>
        <p:spPr>
          <a:xfrm>
            <a:off x="3402936" y="2635844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22"/>
          <p:cNvSpPr txBox="1">
            <a:spLocks noGrp="1"/>
          </p:cNvSpPr>
          <p:nvPr>
            <p:ph type="subTitle" idx="3"/>
          </p:nvPr>
        </p:nvSpPr>
        <p:spPr>
          <a:xfrm>
            <a:off x="3402936" y="3163073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3" name="Google Shape;903;p22"/>
          <p:cNvSpPr txBox="1">
            <a:spLocks noGrp="1"/>
          </p:cNvSpPr>
          <p:nvPr>
            <p:ph type="title" idx="4"/>
          </p:nvPr>
        </p:nvSpPr>
        <p:spPr>
          <a:xfrm>
            <a:off x="6090900" y="2635844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4" name="Google Shape;904;p22"/>
          <p:cNvSpPr txBox="1">
            <a:spLocks noGrp="1"/>
          </p:cNvSpPr>
          <p:nvPr>
            <p:ph type="subTitle" idx="5"/>
          </p:nvPr>
        </p:nvSpPr>
        <p:spPr>
          <a:xfrm>
            <a:off x="6090900" y="3163073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5" name="Google Shape;905;p22"/>
          <p:cNvSpPr txBox="1">
            <a:spLocks noGrp="1"/>
          </p:cNvSpPr>
          <p:nvPr>
            <p:ph type="title" idx="6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6" name="Google Shape;906;p22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907" name="Google Shape;907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2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910" name="Google Shape;910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2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913" name="Google Shape;913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2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916" name="Google Shape;916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2"/>
          <p:cNvGrpSpPr/>
          <p:nvPr/>
        </p:nvGrpSpPr>
        <p:grpSpPr>
          <a:xfrm>
            <a:off x="368397" y="1126948"/>
            <a:ext cx="351611" cy="342975"/>
            <a:chOff x="1959000" y="1291425"/>
            <a:chExt cx="286025" cy="279000"/>
          </a:xfrm>
        </p:grpSpPr>
        <p:sp>
          <p:nvSpPr>
            <p:cNvPr id="919" name="Google Shape;919;p22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22"/>
          <p:cNvGrpSpPr/>
          <p:nvPr/>
        </p:nvGrpSpPr>
        <p:grpSpPr>
          <a:xfrm rot="-748839">
            <a:off x="294552" y="4362564"/>
            <a:ext cx="626006" cy="615008"/>
            <a:chOff x="4636650" y="2847925"/>
            <a:chExt cx="351575" cy="345350"/>
          </a:xfrm>
        </p:grpSpPr>
        <p:sp>
          <p:nvSpPr>
            <p:cNvPr id="925" name="Google Shape;925;p2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22"/>
          <p:cNvGrpSpPr/>
          <p:nvPr/>
        </p:nvGrpSpPr>
        <p:grpSpPr>
          <a:xfrm>
            <a:off x="7455883" y="54090"/>
            <a:ext cx="874795" cy="552280"/>
            <a:chOff x="6096075" y="734650"/>
            <a:chExt cx="709025" cy="447625"/>
          </a:xfrm>
        </p:grpSpPr>
        <p:sp>
          <p:nvSpPr>
            <p:cNvPr id="931" name="Google Shape;931;p22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201" name="Google Shape;1201;p2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17" name="Google Shape;1217;p28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8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8"/>
          <p:cNvSpPr txBox="1">
            <a:spLocks noGrp="1"/>
          </p:cNvSpPr>
          <p:nvPr>
            <p:ph type="title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0" name="Google Shape;1220;p28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1221" name="Google Shape;1221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8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1224" name="Google Shape;1224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8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1227" name="Google Shape;1227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28"/>
          <p:cNvGrpSpPr/>
          <p:nvPr/>
        </p:nvGrpSpPr>
        <p:grpSpPr>
          <a:xfrm rot="-748839">
            <a:off x="8394534" y="4438598"/>
            <a:ext cx="626006" cy="615008"/>
            <a:chOff x="4636650" y="2847925"/>
            <a:chExt cx="351575" cy="345350"/>
          </a:xfrm>
        </p:grpSpPr>
        <p:sp>
          <p:nvSpPr>
            <p:cNvPr id="1230" name="Google Shape;1230;p28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8"/>
          <p:cNvGrpSpPr/>
          <p:nvPr/>
        </p:nvGrpSpPr>
        <p:grpSpPr>
          <a:xfrm>
            <a:off x="265147" y="2246473"/>
            <a:ext cx="351611" cy="342975"/>
            <a:chOff x="1959000" y="1291425"/>
            <a:chExt cx="286025" cy="279000"/>
          </a:xfrm>
        </p:grpSpPr>
        <p:sp>
          <p:nvSpPr>
            <p:cNvPr id="1236" name="Google Shape;1236;p28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0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1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792413" y="4574675"/>
            <a:ext cx="484625" cy="50005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8"/>
          <p:cNvGrpSpPr/>
          <p:nvPr/>
        </p:nvGrpSpPr>
        <p:grpSpPr>
          <a:xfrm>
            <a:off x="-1610397" y="-1518651"/>
            <a:ext cx="12282383" cy="8024751"/>
            <a:chOff x="-1610397" y="-1518651"/>
            <a:chExt cx="12282383" cy="8024751"/>
          </a:xfrm>
        </p:grpSpPr>
        <p:sp>
          <p:nvSpPr>
            <p:cNvPr id="322" name="Google Shape;322;p18"/>
            <p:cNvSpPr/>
            <p:nvPr/>
          </p:nvSpPr>
          <p:spPr>
            <a:xfrm flipH="1">
              <a:off x="-22984" y="-608933"/>
              <a:ext cx="1724195" cy="1724287"/>
            </a:xfrm>
            <a:custGeom>
              <a:avLst/>
              <a:gdLst/>
              <a:ahLst/>
              <a:cxnLst/>
              <a:rect l="l" t="t" r="r" b="b"/>
              <a:pathLst>
                <a:path w="18289" h="18289" fill="none" extrusionOk="0">
                  <a:moveTo>
                    <a:pt x="17241" y="7251"/>
                  </a:moveTo>
                  <a:cubicBezTo>
                    <a:pt x="18289" y="11716"/>
                    <a:pt x="15515" y="16193"/>
                    <a:pt x="11050" y="17241"/>
                  </a:cubicBezTo>
                  <a:cubicBezTo>
                    <a:pt x="6573" y="18288"/>
                    <a:pt x="2108" y="15514"/>
                    <a:pt x="1049" y="11049"/>
                  </a:cubicBezTo>
                  <a:cubicBezTo>
                    <a:pt x="1" y="6573"/>
                    <a:pt x="2775" y="2108"/>
                    <a:pt x="7252" y="1048"/>
                  </a:cubicBezTo>
                  <a:cubicBezTo>
                    <a:pt x="11717" y="0"/>
                    <a:pt x="16193" y="2774"/>
                    <a:pt x="17241" y="725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 rot="840254">
              <a:off x="-1298182" y="3491189"/>
              <a:ext cx="1953770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3375363" y="-1518651"/>
              <a:ext cx="2310862" cy="2307640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18"/>
            <p:cNvGrpSpPr/>
            <p:nvPr/>
          </p:nvGrpSpPr>
          <p:grpSpPr>
            <a:xfrm>
              <a:off x="-759810" y="1560076"/>
              <a:ext cx="1279498" cy="2277129"/>
              <a:chOff x="8475365" y="1548226"/>
              <a:chExt cx="1279498" cy="2277129"/>
            </a:xfrm>
          </p:grpSpPr>
          <p:sp>
            <p:nvSpPr>
              <p:cNvPr id="326" name="Google Shape;326;p18"/>
              <p:cNvSpPr/>
              <p:nvPr/>
            </p:nvSpPr>
            <p:spPr>
              <a:xfrm flipH="1">
                <a:off x="8475365" y="2545810"/>
                <a:ext cx="1279498" cy="1279544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 flipH="1">
                <a:off x="8541873" y="1957499"/>
                <a:ext cx="573952" cy="573203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193" fill="none" extrusionOk="0">
                    <a:moveTo>
                      <a:pt x="0" y="3942"/>
                    </a:moveTo>
                    <a:cubicBezTo>
                      <a:pt x="0" y="5537"/>
                      <a:pt x="965" y="6978"/>
                      <a:pt x="2441" y="7585"/>
                    </a:cubicBezTo>
                    <a:cubicBezTo>
                      <a:pt x="3905" y="8192"/>
                      <a:pt x="5608" y="7859"/>
                      <a:pt x="6739" y="6728"/>
                    </a:cubicBezTo>
                    <a:cubicBezTo>
                      <a:pt x="7858" y="5597"/>
                      <a:pt x="8204" y="3906"/>
                      <a:pt x="7584" y="2430"/>
                    </a:cubicBezTo>
                    <a:cubicBezTo>
                      <a:pt x="6977" y="953"/>
                      <a:pt x="5537" y="1"/>
                      <a:pt x="3941" y="1"/>
                    </a:cubicBezTo>
                    <a:cubicBezTo>
                      <a:pt x="1762" y="1"/>
                      <a:pt x="0" y="1763"/>
                      <a:pt x="0" y="394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 flipH="1">
                <a:off x="8813250" y="1548226"/>
                <a:ext cx="261650" cy="26082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28" fill="none" extrusionOk="0">
                    <a:moveTo>
                      <a:pt x="3739" y="1858"/>
                    </a:moveTo>
                    <a:cubicBezTo>
                      <a:pt x="3739" y="2894"/>
                      <a:pt x="2906" y="3727"/>
                      <a:pt x="1870" y="3727"/>
                    </a:cubicBezTo>
                    <a:cubicBezTo>
                      <a:pt x="846" y="3727"/>
                      <a:pt x="1" y="2894"/>
                      <a:pt x="1" y="1858"/>
                    </a:cubicBezTo>
                    <a:cubicBezTo>
                      <a:pt x="1" y="834"/>
                      <a:pt x="846" y="0"/>
                      <a:pt x="1870" y="0"/>
                    </a:cubicBezTo>
                    <a:cubicBezTo>
                      <a:pt x="2906" y="0"/>
                      <a:pt x="3739" y="834"/>
                      <a:pt x="3739" y="185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18"/>
            <p:cNvSpPr/>
            <p:nvPr/>
          </p:nvSpPr>
          <p:spPr>
            <a:xfrm flipH="1">
              <a:off x="-119350" y="1455326"/>
              <a:ext cx="261650" cy="260820"/>
            </a:xfrm>
            <a:custGeom>
              <a:avLst/>
              <a:gdLst/>
              <a:ahLst/>
              <a:cxnLst/>
              <a:rect l="l" t="t" r="r" b="b"/>
              <a:pathLst>
                <a:path w="3740" h="3728" fill="none" extrusionOk="0">
                  <a:moveTo>
                    <a:pt x="3739" y="1858"/>
                  </a:moveTo>
                  <a:cubicBezTo>
                    <a:pt x="3739" y="2894"/>
                    <a:pt x="2906" y="3727"/>
                    <a:pt x="1870" y="3727"/>
                  </a:cubicBezTo>
                  <a:cubicBezTo>
                    <a:pt x="846" y="3727"/>
                    <a:pt x="1" y="2894"/>
                    <a:pt x="1" y="1858"/>
                  </a:cubicBezTo>
                  <a:cubicBezTo>
                    <a:pt x="1" y="834"/>
                    <a:pt x="846" y="0"/>
                    <a:pt x="1870" y="0"/>
                  </a:cubicBezTo>
                  <a:cubicBezTo>
                    <a:pt x="2906" y="0"/>
                    <a:pt x="3739" y="834"/>
                    <a:pt x="3739" y="185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7806124" y="4143704"/>
              <a:ext cx="2561014" cy="746349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331;p18"/>
            <p:cNvGrpSpPr/>
            <p:nvPr/>
          </p:nvGrpSpPr>
          <p:grpSpPr>
            <a:xfrm>
              <a:off x="8585125" y="2987048"/>
              <a:ext cx="422896" cy="699223"/>
              <a:chOff x="4284300" y="4188273"/>
              <a:chExt cx="422896" cy="699223"/>
            </a:xfrm>
          </p:grpSpPr>
          <p:grpSp>
            <p:nvGrpSpPr>
              <p:cNvPr id="332" name="Google Shape;332;p18"/>
              <p:cNvGrpSpPr/>
              <p:nvPr/>
            </p:nvGrpSpPr>
            <p:grpSpPr>
              <a:xfrm>
                <a:off x="4284300" y="4547630"/>
                <a:ext cx="403537" cy="339865"/>
                <a:chOff x="5004225" y="2283605"/>
                <a:chExt cx="403537" cy="339865"/>
              </a:xfrm>
            </p:grpSpPr>
            <p:sp>
              <p:nvSpPr>
                <p:cNvPr id="333" name="Google Shape;333;p18"/>
                <p:cNvSpPr/>
                <p:nvPr/>
              </p:nvSpPr>
              <p:spPr>
                <a:xfrm>
                  <a:off x="5004225" y="2411263"/>
                  <a:ext cx="148196" cy="12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25" extrusionOk="0">
                      <a:moveTo>
                        <a:pt x="3156" y="0"/>
                      </a:moveTo>
                      <a:cubicBezTo>
                        <a:pt x="1417" y="0"/>
                        <a:pt x="1" y="1417"/>
                        <a:pt x="1" y="3155"/>
                      </a:cubicBezTo>
                      <a:cubicBezTo>
                        <a:pt x="1" y="5064"/>
                        <a:pt x="1559" y="6325"/>
                        <a:pt x="3183" y="6325"/>
                      </a:cubicBezTo>
                      <a:cubicBezTo>
                        <a:pt x="3960" y="6325"/>
                        <a:pt x="4751" y="6037"/>
                        <a:pt x="5394" y="5394"/>
                      </a:cubicBezTo>
                      <a:cubicBezTo>
                        <a:pt x="7394" y="3405"/>
                        <a:pt x="5977" y="0"/>
                        <a:pt x="3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8"/>
                <p:cNvSpPr/>
                <p:nvPr/>
              </p:nvSpPr>
              <p:spPr>
                <a:xfrm>
                  <a:off x="5208721" y="2283605"/>
                  <a:ext cx="99519" cy="85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45" extrusionOk="0">
                      <a:moveTo>
                        <a:pt x="2120" y="0"/>
                      </a:moveTo>
                      <a:cubicBezTo>
                        <a:pt x="953" y="0"/>
                        <a:pt x="0" y="941"/>
                        <a:pt x="0" y="2120"/>
                      </a:cubicBezTo>
                      <a:cubicBezTo>
                        <a:pt x="0" y="3400"/>
                        <a:pt x="1046" y="4245"/>
                        <a:pt x="2136" y="4245"/>
                      </a:cubicBezTo>
                      <a:cubicBezTo>
                        <a:pt x="2657" y="4245"/>
                        <a:pt x="3188" y="4051"/>
                        <a:pt x="3620" y="3620"/>
                      </a:cubicBezTo>
                      <a:cubicBezTo>
                        <a:pt x="4965" y="2286"/>
                        <a:pt x="4013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8"/>
                <p:cNvSpPr/>
                <p:nvPr/>
              </p:nvSpPr>
              <p:spPr>
                <a:xfrm>
                  <a:off x="5308243" y="2538140"/>
                  <a:ext cx="99519" cy="85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58" extrusionOk="0">
                      <a:moveTo>
                        <a:pt x="2120" y="1"/>
                      </a:moveTo>
                      <a:cubicBezTo>
                        <a:pt x="953" y="1"/>
                        <a:pt x="0" y="953"/>
                        <a:pt x="0" y="2132"/>
                      </a:cubicBezTo>
                      <a:cubicBezTo>
                        <a:pt x="0" y="3412"/>
                        <a:pt x="1046" y="4257"/>
                        <a:pt x="2136" y="4257"/>
                      </a:cubicBezTo>
                      <a:cubicBezTo>
                        <a:pt x="2657" y="4257"/>
                        <a:pt x="3188" y="4064"/>
                        <a:pt x="3620" y="3632"/>
                      </a:cubicBezTo>
                      <a:cubicBezTo>
                        <a:pt x="4965" y="2287"/>
                        <a:pt x="4013" y="1"/>
                        <a:pt x="21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336;p18"/>
              <p:cNvSpPr/>
              <p:nvPr/>
            </p:nvSpPr>
            <p:spPr>
              <a:xfrm>
                <a:off x="4607678" y="4356122"/>
                <a:ext cx="99519" cy="8507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4436309" y="4188273"/>
                <a:ext cx="171364" cy="146484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18"/>
            <p:cNvGrpSpPr/>
            <p:nvPr/>
          </p:nvGrpSpPr>
          <p:grpSpPr>
            <a:xfrm>
              <a:off x="7794550" y="-1317213"/>
              <a:ext cx="2877437" cy="2877340"/>
              <a:chOff x="2046850" y="539706"/>
              <a:chExt cx="969226" cy="969226"/>
            </a:xfrm>
          </p:grpSpPr>
          <p:sp>
            <p:nvSpPr>
              <p:cNvPr id="339" name="Google Shape;339;p18"/>
              <p:cNvSpPr/>
              <p:nvPr/>
            </p:nvSpPr>
            <p:spPr>
              <a:xfrm>
                <a:off x="2046850" y="539706"/>
                <a:ext cx="969226" cy="969226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2196663" y="689513"/>
                <a:ext cx="669600" cy="66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18"/>
            <p:cNvSpPr/>
            <p:nvPr/>
          </p:nvSpPr>
          <p:spPr>
            <a:xfrm rot="5252242">
              <a:off x="4156099" y="4425070"/>
              <a:ext cx="57997" cy="549493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 rot="5400000">
              <a:off x="4358134" y="4586623"/>
              <a:ext cx="57657" cy="549222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841496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5"/>
          <p:cNvGrpSpPr/>
          <p:nvPr/>
        </p:nvGrpSpPr>
        <p:grpSpPr>
          <a:xfrm>
            <a:off x="-1454377" y="-786999"/>
            <a:ext cx="11867924" cy="5763352"/>
            <a:chOff x="-1454377" y="-786999"/>
            <a:chExt cx="11867924" cy="5763352"/>
          </a:xfrm>
        </p:grpSpPr>
        <p:grpSp>
          <p:nvGrpSpPr>
            <p:cNvPr id="481" name="Google Shape;481;p25"/>
            <p:cNvGrpSpPr/>
            <p:nvPr/>
          </p:nvGrpSpPr>
          <p:grpSpPr>
            <a:xfrm>
              <a:off x="-1454377" y="-786999"/>
              <a:ext cx="2897470" cy="5763352"/>
              <a:chOff x="7826773" y="-786999"/>
              <a:chExt cx="2897470" cy="5763352"/>
            </a:xfrm>
          </p:grpSpPr>
          <p:grpSp>
            <p:nvGrpSpPr>
              <p:cNvPr id="482" name="Google Shape;482;p25"/>
              <p:cNvGrpSpPr/>
              <p:nvPr/>
            </p:nvGrpSpPr>
            <p:grpSpPr>
              <a:xfrm>
                <a:off x="7826773" y="-786999"/>
                <a:ext cx="2214777" cy="2214680"/>
                <a:chOff x="2046850" y="539706"/>
                <a:chExt cx="969226" cy="969226"/>
              </a:xfrm>
            </p:grpSpPr>
            <p:sp>
              <p:nvSpPr>
                <p:cNvPr id="483" name="Google Shape;483;p25"/>
                <p:cNvSpPr/>
                <p:nvPr/>
              </p:nvSpPr>
              <p:spPr>
                <a:xfrm>
                  <a:off x="2046850" y="539706"/>
                  <a:ext cx="969226" cy="96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9" h="18289" fill="none" extrusionOk="0">
                      <a:moveTo>
                        <a:pt x="17241" y="7251"/>
                      </a:moveTo>
                      <a:cubicBezTo>
                        <a:pt x="18289" y="11716"/>
                        <a:pt x="15515" y="16193"/>
                        <a:pt x="11050" y="17241"/>
                      </a:cubicBezTo>
                      <a:cubicBezTo>
                        <a:pt x="6573" y="18288"/>
                        <a:pt x="2108" y="15514"/>
                        <a:pt x="1049" y="11049"/>
                      </a:cubicBezTo>
                      <a:cubicBezTo>
                        <a:pt x="1" y="6573"/>
                        <a:pt x="2775" y="2108"/>
                        <a:pt x="7252" y="1048"/>
                      </a:cubicBezTo>
                      <a:cubicBezTo>
                        <a:pt x="11717" y="0"/>
                        <a:pt x="16193" y="2774"/>
                        <a:pt x="17241" y="725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5"/>
                <p:cNvSpPr/>
                <p:nvPr/>
              </p:nvSpPr>
              <p:spPr>
                <a:xfrm>
                  <a:off x="2196663" y="689513"/>
                  <a:ext cx="669600" cy="6696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85" name="Google Shape;485;p25"/>
              <p:cNvCxnSpPr/>
              <p:nvPr/>
            </p:nvCxnSpPr>
            <p:spPr>
              <a:xfrm>
                <a:off x="7962050" y="3039313"/>
                <a:ext cx="1648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5"/>
              <p:cNvCxnSpPr/>
              <p:nvPr/>
            </p:nvCxnSpPr>
            <p:spPr>
              <a:xfrm>
                <a:off x="8111866" y="2756238"/>
                <a:ext cx="1165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87" name="Google Shape;487;p25"/>
              <p:cNvSpPr/>
              <p:nvPr/>
            </p:nvSpPr>
            <p:spPr>
              <a:xfrm>
                <a:off x="8160627" y="4229300"/>
                <a:ext cx="2563616" cy="747054"/>
              </a:xfrm>
              <a:custGeom>
                <a:avLst/>
                <a:gdLst/>
                <a:ahLst/>
                <a:cxnLst/>
                <a:rect l="l" t="t" r="r" b="b"/>
                <a:pathLst>
                  <a:path w="74367" h="21671" extrusionOk="0">
                    <a:moveTo>
                      <a:pt x="43518" y="1"/>
                    </a:moveTo>
                    <a:cubicBezTo>
                      <a:pt x="35409" y="1"/>
                      <a:pt x="33219" y="4228"/>
                      <a:pt x="32826" y="9454"/>
                    </a:cubicBezTo>
                    <a:cubicBezTo>
                      <a:pt x="31898" y="8965"/>
                      <a:pt x="30854" y="8709"/>
                      <a:pt x="29829" y="8709"/>
                    </a:cubicBezTo>
                    <a:cubicBezTo>
                      <a:pt x="27263" y="8709"/>
                      <a:pt x="24813" y="10309"/>
                      <a:pt x="24575" y="13848"/>
                    </a:cubicBezTo>
                    <a:cubicBezTo>
                      <a:pt x="24491" y="13193"/>
                      <a:pt x="23765" y="12514"/>
                      <a:pt x="23170" y="12229"/>
                    </a:cubicBezTo>
                    <a:cubicBezTo>
                      <a:pt x="22723" y="12027"/>
                      <a:pt x="22244" y="11929"/>
                      <a:pt x="21762" y="11929"/>
                    </a:cubicBezTo>
                    <a:cubicBezTo>
                      <a:pt x="21588" y="11929"/>
                      <a:pt x="21414" y="11942"/>
                      <a:pt x="21241" y="11967"/>
                    </a:cubicBezTo>
                    <a:cubicBezTo>
                      <a:pt x="20360" y="12050"/>
                      <a:pt x="19515" y="12383"/>
                      <a:pt x="18824" y="12931"/>
                    </a:cubicBezTo>
                    <a:cubicBezTo>
                      <a:pt x="18134" y="13503"/>
                      <a:pt x="17693" y="14312"/>
                      <a:pt x="17598" y="15205"/>
                    </a:cubicBezTo>
                    <a:cubicBezTo>
                      <a:pt x="17026" y="13776"/>
                      <a:pt x="15657" y="12752"/>
                      <a:pt x="14169" y="12371"/>
                    </a:cubicBezTo>
                    <a:cubicBezTo>
                      <a:pt x="13642" y="12242"/>
                      <a:pt x="13103" y="12183"/>
                      <a:pt x="12564" y="12183"/>
                    </a:cubicBezTo>
                    <a:cubicBezTo>
                      <a:pt x="11567" y="12183"/>
                      <a:pt x="10567" y="12385"/>
                      <a:pt x="9632" y="12717"/>
                    </a:cubicBezTo>
                    <a:cubicBezTo>
                      <a:pt x="8370" y="13169"/>
                      <a:pt x="7168" y="13848"/>
                      <a:pt x="6311" y="14872"/>
                    </a:cubicBezTo>
                    <a:cubicBezTo>
                      <a:pt x="5453" y="15896"/>
                      <a:pt x="4751" y="17098"/>
                      <a:pt x="5013" y="18408"/>
                    </a:cubicBezTo>
                    <a:cubicBezTo>
                      <a:pt x="4502" y="17871"/>
                      <a:pt x="3763" y="17595"/>
                      <a:pt x="3027" y="17595"/>
                    </a:cubicBezTo>
                    <a:cubicBezTo>
                      <a:pt x="2407" y="17595"/>
                      <a:pt x="1789" y="17791"/>
                      <a:pt x="1310" y="18194"/>
                    </a:cubicBezTo>
                    <a:cubicBezTo>
                      <a:pt x="1072" y="18396"/>
                      <a:pt x="869" y="18634"/>
                      <a:pt x="679" y="18884"/>
                    </a:cubicBezTo>
                    <a:cubicBezTo>
                      <a:pt x="488" y="19134"/>
                      <a:pt x="346" y="19408"/>
                      <a:pt x="238" y="19694"/>
                    </a:cubicBezTo>
                    <a:cubicBezTo>
                      <a:pt x="0" y="20432"/>
                      <a:pt x="488" y="21254"/>
                      <a:pt x="1143" y="21670"/>
                    </a:cubicBezTo>
                    <a:cubicBezTo>
                      <a:pt x="10563" y="21465"/>
                      <a:pt x="20489" y="21432"/>
                      <a:pt x="30511" y="21432"/>
                    </a:cubicBezTo>
                    <a:cubicBezTo>
                      <a:pt x="35252" y="21432"/>
                      <a:pt x="40014" y="21440"/>
                      <a:pt x="44755" y="21440"/>
                    </a:cubicBezTo>
                    <a:cubicBezTo>
                      <a:pt x="53871" y="21440"/>
                      <a:pt x="62907" y="21413"/>
                      <a:pt x="71557" y="21254"/>
                    </a:cubicBezTo>
                    <a:cubicBezTo>
                      <a:pt x="73224" y="21230"/>
                      <a:pt x="74367" y="19456"/>
                      <a:pt x="73605" y="17967"/>
                    </a:cubicBezTo>
                    <a:lnTo>
                      <a:pt x="73593" y="17944"/>
                    </a:lnTo>
                    <a:cubicBezTo>
                      <a:pt x="73379" y="17515"/>
                      <a:pt x="73081" y="17134"/>
                      <a:pt x="72712" y="16824"/>
                    </a:cubicBezTo>
                    <a:cubicBezTo>
                      <a:pt x="72212" y="16455"/>
                      <a:pt x="71640" y="16205"/>
                      <a:pt x="71033" y="16086"/>
                    </a:cubicBezTo>
                    <a:cubicBezTo>
                      <a:pt x="69998" y="15844"/>
                      <a:pt x="68824" y="15775"/>
                      <a:pt x="67675" y="15775"/>
                    </a:cubicBezTo>
                    <a:cubicBezTo>
                      <a:pt x="67013" y="15775"/>
                      <a:pt x="66360" y="15798"/>
                      <a:pt x="65747" y="15824"/>
                    </a:cubicBezTo>
                    <a:cubicBezTo>
                      <a:pt x="65818" y="12979"/>
                      <a:pt x="64663" y="10216"/>
                      <a:pt x="61437" y="9002"/>
                    </a:cubicBezTo>
                    <a:cubicBezTo>
                      <a:pt x="60504" y="8656"/>
                      <a:pt x="59503" y="8480"/>
                      <a:pt x="58509" y="8480"/>
                    </a:cubicBezTo>
                    <a:cubicBezTo>
                      <a:pt x="56660" y="8480"/>
                      <a:pt x="54830" y="9090"/>
                      <a:pt x="53483" y="10359"/>
                    </a:cubicBezTo>
                    <a:cubicBezTo>
                      <a:pt x="53233" y="7585"/>
                      <a:pt x="52435" y="4561"/>
                      <a:pt x="50042" y="2430"/>
                    </a:cubicBezTo>
                    <a:cubicBezTo>
                      <a:pt x="48209" y="894"/>
                      <a:pt x="45911" y="37"/>
                      <a:pt x="435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8" name="Google Shape;488;p25"/>
            <p:cNvSpPr/>
            <p:nvPr/>
          </p:nvSpPr>
          <p:spPr>
            <a:xfrm>
              <a:off x="8430600" y="1604974"/>
              <a:ext cx="1982948" cy="1980207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25"/>
            <p:cNvGrpSpPr/>
            <p:nvPr/>
          </p:nvGrpSpPr>
          <p:grpSpPr>
            <a:xfrm>
              <a:off x="8430600" y="4411663"/>
              <a:ext cx="503400" cy="423975"/>
              <a:chOff x="4804325" y="1883925"/>
              <a:chExt cx="503400" cy="423975"/>
            </a:xfrm>
          </p:grpSpPr>
          <p:sp>
            <p:nvSpPr>
              <p:cNvPr id="490" name="Google Shape;490;p25"/>
              <p:cNvSpPr/>
              <p:nvPr/>
            </p:nvSpPr>
            <p:spPr>
              <a:xfrm>
                <a:off x="4804325" y="204317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5059425" y="188392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5183575" y="220145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330485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3801650" y="473225"/>
            <a:ext cx="1540800" cy="15408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1647750" y="220185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3575850" y="73715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866384" y="4454363"/>
            <a:ext cx="351578" cy="313402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7615025" y="364375"/>
            <a:ext cx="118775" cy="124075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34913" y="1883200"/>
            <a:ext cx="273275" cy="294325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090025" y="652375"/>
            <a:ext cx="118775" cy="124075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8803425" y="4193125"/>
            <a:ext cx="118775" cy="124075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8473283" y="1237376"/>
            <a:ext cx="475092" cy="46674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5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59" name="Google Shape;159;p5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5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5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5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5" name="Google Shape;175;p5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565299" y="2488928"/>
            <a:ext cx="2469600" cy="55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 idx="2"/>
          </p:nvPr>
        </p:nvSpPr>
        <p:spPr>
          <a:xfrm>
            <a:off x="5109101" y="2488928"/>
            <a:ext cx="2469600" cy="55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1"/>
          </p:nvPr>
        </p:nvSpPr>
        <p:spPr>
          <a:xfrm>
            <a:off x="5167901" y="3023438"/>
            <a:ext cx="2352000" cy="135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3"/>
          </p:nvPr>
        </p:nvSpPr>
        <p:spPr>
          <a:xfrm>
            <a:off x="1624099" y="3023438"/>
            <a:ext cx="2352000" cy="135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4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183" name="Google Shape;183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186" name="Google Shape;186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189" name="Google Shape;189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762916" y="4527972"/>
            <a:ext cx="484625" cy="500050"/>
            <a:chOff x="3776725" y="489400"/>
            <a:chExt cx="484625" cy="500050"/>
          </a:xfrm>
        </p:grpSpPr>
        <p:sp>
          <p:nvSpPr>
            <p:cNvPr id="192" name="Google Shape;192;p5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5"/>
          <p:cNvGrpSpPr/>
          <p:nvPr/>
        </p:nvGrpSpPr>
        <p:grpSpPr>
          <a:xfrm rot="700306">
            <a:off x="6522550" y="141697"/>
            <a:ext cx="709009" cy="447615"/>
            <a:chOff x="6096075" y="734650"/>
            <a:chExt cx="709025" cy="447625"/>
          </a:xfrm>
        </p:grpSpPr>
        <p:sp>
          <p:nvSpPr>
            <p:cNvPr id="198" name="Google Shape;198;p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204" name="Google Shape;204;p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210" name="Google Shape;210;p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720000" y="1758000"/>
            <a:ext cx="3868500" cy="2377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title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7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05" name="Google Shape;305;p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1" name="Google Shape;321;p8"/>
          <p:cNvSpPr/>
          <p:nvPr/>
        </p:nvSpPr>
        <p:spPr>
          <a:xfrm rot="10800000">
            <a:off x="1024575" y="1054776"/>
            <a:ext cx="7095000" cy="3033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1858500" y="1321356"/>
            <a:ext cx="5427000" cy="2500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3" name="Google Shape;323;p8"/>
          <p:cNvGrpSpPr/>
          <p:nvPr/>
        </p:nvGrpSpPr>
        <p:grpSpPr>
          <a:xfrm>
            <a:off x="8557467" y="90282"/>
            <a:ext cx="365587" cy="393748"/>
            <a:chOff x="713250" y="2576650"/>
            <a:chExt cx="273275" cy="294325"/>
          </a:xfrm>
        </p:grpSpPr>
        <p:sp>
          <p:nvSpPr>
            <p:cNvPr id="324" name="Google Shape;324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8"/>
          <p:cNvGrpSpPr/>
          <p:nvPr/>
        </p:nvGrpSpPr>
        <p:grpSpPr>
          <a:xfrm>
            <a:off x="387784" y="4769913"/>
            <a:ext cx="351578" cy="313402"/>
            <a:chOff x="725750" y="910150"/>
            <a:chExt cx="253025" cy="225550"/>
          </a:xfrm>
        </p:grpSpPr>
        <p:sp>
          <p:nvSpPr>
            <p:cNvPr id="327" name="Google Shape;327;p8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8099460" y="4327827"/>
            <a:ext cx="658095" cy="707132"/>
            <a:chOff x="4243450" y="1793000"/>
            <a:chExt cx="438175" cy="470825"/>
          </a:xfrm>
        </p:grpSpPr>
        <p:sp>
          <p:nvSpPr>
            <p:cNvPr id="330" name="Google Shape;330;p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5814925" y="759525"/>
            <a:ext cx="118775" cy="124075"/>
            <a:chOff x="1409475" y="641250"/>
            <a:chExt cx="118775" cy="124075"/>
          </a:xfrm>
        </p:grpSpPr>
        <p:sp>
          <p:nvSpPr>
            <p:cNvPr id="336" name="Google Shape;336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8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339" name="Google Shape;339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342" name="Google Shape;342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45" name="Google Shape;345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8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348" name="Google Shape;348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8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351" name="Google Shape;351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>
            <a:off x="2279650" y="4327825"/>
            <a:ext cx="118775" cy="124075"/>
            <a:chOff x="1409475" y="641250"/>
            <a:chExt cx="118775" cy="124075"/>
          </a:xfrm>
        </p:grpSpPr>
        <p:sp>
          <p:nvSpPr>
            <p:cNvPr id="354" name="Google Shape;354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58" name="Google Shape;358;p9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4" name="Google Shape;374;p9"/>
          <p:cNvSpPr/>
          <p:nvPr/>
        </p:nvSpPr>
        <p:spPr>
          <a:xfrm rot="10800000">
            <a:off x="1647750" y="1802738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5" name="Google Shape;375;p9"/>
          <p:cNvSpPr/>
          <p:nvPr/>
        </p:nvSpPr>
        <p:spPr>
          <a:xfrm rot="10800000">
            <a:off x="1647750" y="839963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357100" y="839975"/>
            <a:ext cx="44298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225400" y="2433950"/>
            <a:ext cx="4693200" cy="123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9"/>
          <p:cNvGrpSpPr/>
          <p:nvPr/>
        </p:nvGrpSpPr>
        <p:grpSpPr>
          <a:xfrm>
            <a:off x="8408445" y="3351481"/>
            <a:ext cx="416573" cy="447613"/>
            <a:chOff x="4243450" y="1793000"/>
            <a:chExt cx="438175" cy="470825"/>
          </a:xfrm>
        </p:grpSpPr>
        <p:sp>
          <p:nvSpPr>
            <p:cNvPr id="379" name="Google Shape;379;p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518363" y="2376125"/>
            <a:ext cx="273275" cy="294325"/>
            <a:chOff x="713250" y="2576650"/>
            <a:chExt cx="273275" cy="294325"/>
          </a:xfrm>
        </p:grpSpPr>
        <p:sp>
          <p:nvSpPr>
            <p:cNvPr id="385" name="Google Shape;385;p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88" name="Google Shape;388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1528975" y="1524825"/>
            <a:ext cx="118775" cy="124075"/>
            <a:chOff x="1409475" y="641250"/>
            <a:chExt cx="118775" cy="124075"/>
          </a:xfrm>
        </p:grpSpPr>
        <p:sp>
          <p:nvSpPr>
            <p:cNvPr id="391" name="Google Shape;391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9"/>
          <p:cNvGrpSpPr/>
          <p:nvPr/>
        </p:nvGrpSpPr>
        <p:grpSpPr>
          <a:xfrm>
            <a:off x="7951250" y="200475"/>
            <a:ext cx="118775" cy="124075"/>
            <a:chOff x="1409475" y="641250"/>
            <a:chExt cx="118775" cy="124075"/>
          </a:xfrm>
        </p:grpSpPr>
        <p:sp>
          <p:nvSpPr>
            <p:cNvPr id="394" name="Google Shape;394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9"/>
          <p:cNvGrpSpPr/>
          <p:nvPr/>
        </p:nvGrpSpPr>
        <p:grpSpPr>
          <a:xfrm>
            <a:off x="8941850" y="733875"/>
            <a:ext cx="118775" cy="124075"/>
            <a:chOff x="1409475" y="641250"/>
            <a:chExt cx="118775" cy="124075"/>
          </a:xfrm>
        </p:grpSpPr>
        <p:sp>
          <p:nvSpPr>
            <p:cNvPr id="397" name="Google Shape;397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3830675" y="4932025"/>
            <a:ext cx="118775" cy="124075"/>
            <a:chOff x="1409475" y="641250"/>
            <a:chExt cx="118775" cy="124075"/>
          </a:xfrm>
        </p:grpSpPr>
        <p:sp>
          <p:nvSpPr>
            <p:cNvPr id="400" name="Google Shape;400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9"/>
          <p:cNvGrpSpPr/>
          <p:nvPr/>
        </p:nvGrpSpPr>
        <p:grpSpPr>
          <a:xfrm>
            <a:off x="1227600" y="4620688"/>
            <a:ext cx="118775" cy="124075"/>
            <a:chOff x="1409475" y="641250"/>
            <a:chExt cx="118775" cy="124075"/>
          </a:xfrm>
        </p:grpSpPr>
        <p:sp>
          <p:nvSpPr>
            <p:cNvPr id="403" name="Google Shape;403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9"/>
          <p:cNvGrpSpPr/>
          <p:nvPr/>
        </p:nvGrpSpPr>
        <p:grpSpPr>
          <a:xfrm>
            <a:off x="7496250" y="4932025"/>
            <a:ext cx="118775" cy="124075"/>
            <a:chOff x="1409475" y="641250"/>
            <a:chExt cx="118775" cy="124075"/>
          </a:xfrm>
        </p:grpSpPr>
        <p:sp>
          <p:nvSpPr>
            <p:cNvPr id="406" name="Google Shape;406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3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486" name="Google Shape;486;p1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939050" y="1578075"/>
            <a:ext cx="1540800" cy="1540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13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509" name="Google Shape;509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3"/>
          <p:cNvGrpSpPr/>
          <p:nvPr/>
        </p:nvGrpSpPr>
        <p:grpSpPr>
          <a:xfrm>
            <a:off x="387775" y="1759800"/>
            <a:ext cx="273275" cy="294325"/>
            <a:chOff x="713250" y="2576650"/>
            <a:chExt cx="273275" cy="294325"/>
          </a:xfrm>
        </p:grpSpPr>
        <p:sp>
          <p:nvSpPr>
            <p:cNvPr id="512" name="Google Shape;512;p1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13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15" name="Google Shape;515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13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13"/>
          <p:cNvGrpSpPr/>
          <p:nvPr/>
        </p:nvGrpSpPr>
        <p:grpSpPr>
          <a:xfrm>
            <a:off x="8892775" y="1844913"/>
            <a:ext cx="118775" cy="124075"/>
            <a:chOff x="1409475" y="641250"/>
            <a:chExt cx="118775" cy="124075"/>
          </a:xfrm>
        </p:grpSpPr>
        <p:sp>
          <p:nvSpPr>
            <p:cNvPr id="521" name="Google Shape;521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13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524" name="Google Shape;524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13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527" name="Google Shape;527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13"/>
          <p:cNvGrpSpPr/>
          <p:nvPr/>
        </p:nvGrpSpPr>
        <p:grpSpPr>
          <a:xfrm>
            <a:off x="8428497" y="2782523"/>
            <a:ext cx="351611" cy="342975"/>
            <a:chOff x="1959000" y="1291425"/>
            <a:chExt cx="286025" cy="279000"/>
          </a:xfrm>
        </p:grpSpPr>
        <p:sp>
          <p:nvSpPr>
            <p:cNvPr id="530" name="Google Shape;530;p13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3"/>
          <p:cNvGrpSpPr/>
          <p:nvPr/>
        </p:nvGrpSpPr>
        <p:grpSpPr>
          <a:xfrm>
            <a:off x="5296017" y="179132"/>
            <a:ext cx="365587" cy="393748"/>
            <a:chOff x="713250" y="2576650"/>
            <a:chExt cx="273275" cy="294325"/>
          </a:xfrm>
        </p:grpSpPr>
        <p:sp>
          <p:nvSpPr>
            <p:cNvPr id="536" name="Google Shape;536;p1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14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4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6662000" y="1578075"/>
            <a:ext cx="1540800" cy="15408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0" name="Google Shape;560;p14"/>
          <p:cNvSpPr txBox="1">
            <a:spLocks noGrp="1"/>
          </p:cNvSpPr>
          <p:nvPr>
            <p:ph type="title" idx="2" hasCustomPrompt="1"/>
          </p:nvPr>
        </p:nvSpPr>
        <p:spPr>
          <a:xfrm>
            <a:off x="643620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1" name="Google Shape;561;p14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14"/>
          <p:cNvGrpSpPr/>
          <p:nvPr/>
        </p:nvGrpSpPr>
        <p:grpSpPr>
          <a:xfrm>
            <a:off x="119725" y="2670448"/>
            <a:ext cx="351611" cy="342975"/>
            <a:chOff x="1959000" y="1291425"/>
            <a:chExt cx="286025" cy="279000"/>
          </a:xfrm>
        </p:grpSpPr>
        <p:sp>
          <p:nvSpPr>
            <p:cNvPr id="563" name="Google Shape;563;p14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>
            <a:off x="543428" y="572625"/>
            <a:ext cx="118775" cy="124075"/>
            <a:chOff x="1409475" y="641250"/>
            <a:chExt cx="118775" cy="124075"/>
          </a:xfrm>
        </p:grpSpPr>
        <p:sp>
          <p:nvSpPr>
            <p:cNvPr id="569" name="Google Shape;569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14"/>
          <p:cNvGrpSpPr/>
          <p:nvPr/>
        </p:nvGrpSpPr>
        <p:grpSpPr>
          <a:xfrm flipH="1">
            <a:off x="5060829" y="4834875"/>
            <a:ext cx="118775" cy="124075"/>
            <a:chOff x="1409475" y="641250"/>
            <a:chExt cx="118775" cy="124075"/>
          </a:xfrm>
        </p:grpSpPr>
        <p:sp>
          <p:nvSpPr>
            <p:cNvPr id="572" name="Google Shape;572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4"/>
          <p:cNvGrpSpPr/>
          <p:nvPr/>
        </p:nvGrpSpPr>
        <p:grpSpPr>
          <a:xfrm flipH="1">
            <a:off x="8309729" y="321475"/>
            <a:ext cx="118775" cy="124075"/>
            <a:chOff x="1409475" y="641250"/>
            <a:chExt cx="118775" cy="124075"/>
          </a:xfrm>
        </p:grpSpPr>
        <p:sp>
          <p:nvSpPr>
            <p:cNvPr id="575" name="Google Shape;575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4"/>
          <p:cNvGrpSpPr/>
          <p:nvPr/>
        </p:nvGrpSpPr>
        <p:grpSpPr>
          <a:xfrm flipH="1">
            <a:off x="8692667" y="4454363"/>
            <a:ext cx="351578" cy="313402"/>
            <a:chOff x="725750" y="910150"/>
            <a:chExt cx="253025" cy="225550"/>
          </a:xfrm>
        </p:grpSpPr>
        <p:sp>
          <p:nvSpPr>
            <p:cNvPr id="578" name="Google Shape;578;p14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7" r:id="rId12"/>
    <p:sldLayoutId id="2147483668" r:id="rId13"/>
    <p:sldLayoutId id="2147483674" r:id="rId14"/>
    <p:sldLayoutId id="2147483676" r:id="rId15"/>
    <p:sldLayoutId id="2147483677" r:id="rId16"/>
    <p:sldLayoutId id="2147483682" r:id="rId17"/>
    <p:sldLayoutId id="214748368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Wi4d5EOdbc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5"/>
          <p:cNvSpPr txBox="1">
            <a:spLocks noGrp="1"/>
          </p:cNvSpPr>
          <p:nvPr>
            <p:ph type="ctrTitle"/>
          </p:nvPr>
        </p:nvSpPr>
        <p:spPr>
          <a:xfrm>
            <a:off x="1142428" y="1181102"/>
            <a:ext cx="6859143" cy="17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NGHE. </a:t>
            </a:r>
            <a:br>
              <a:rPr lang="en-US" sz="24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XÃ HỘI </a:t>
            </a:r>
            <a:b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SẢN PHẨM VĂN HÓA TRUYỀN THỐNG TRONG CUỘC SỐNG HIỆN TẠI)</a:t>
            </a:r>
            <a:endParaRPr sz="2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4" name="Google Shape;1334;p35"/>
          <p:cNvGrpSpPr/>
          <p:nvPr/>
        </p:nvGrpSpPr>
        <p:grpSpPr>
          <a:xfrm>
            <a:off x="1877416" y="406975"/>
            <a:ext cx="829940" cy="785114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7615022" y="2646023"/>
            <a:ext cx="351611" cy="342975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5"/>
          <p:cNvGrpSpPr/>
          <p:nvPr/>
        </p:nvGrpSpPr>
        <p:grpSpPr>
          <a:xfrm>
            <a:off x="1088758" y="2989003"/>
            <a:ext cx="1022698" cy="645654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6239917" y="602632"/>
            <a:ext cx="365587" cy="393748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43"/>
          <p:cNvSpPr/>
          <p:nvPr/>
        </p:nvSpPr>
        <p:spPr>
          <a:xfrm>
            <a:off x="297712" y="388034"/>
            <a:ext cx="646800" cy="6429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Lexend Tera"/>
              <a:ea typeface="Lexend Tera"/>
              <a:cs typeface="Lexend Tera"/>
              <a:sym typeface="Lexend Tera"/>
            </a:endParaRPr>
          </a:p>
        </p:txBody>
      </p:sp>
      <p:sp>
        <p:nvSpPr>
          <p:cNvPr id="1566" name="Google Shape;1566;p43"/>
          <p:cNvSpPr txBox="1">
            <a:spLocks noGrp="1"/>
          </p:cNvSpPr>
          <p:nvPr>
            <p:ph type="title" idx="4"/>
          </p:nvPr>
        </p:nvSpPr>
        <p:spPr>
          <a:xfrm>
            <a:off x="1142288" y="370420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( SGK)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34">
            <a:extLst>
              <a:ext uri="{FF2B5EF4-FFF2-40B4-BE49-F238E27FC236}">
                <a16:creationId xmlns:a16="http://schemas.microsoft.com/office/drawing/2014/main" id="{0084FC89-1239-4263-8A1A-817F304913F5}"/>
              </a:ext>
            </a:extLst>
          </p:cNvPr>
          <p:cNvSpPr/>
          <p:nvPr/>
        </p:nvSpPr>
        <p:spPr>
          <a:xfrm>
            <a:off x="4385672" y="1517386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37">
            <a:extLst>
              <a:ext uri="{FF2B5EF4-FFF2-40B4-BE49-F238E27FC236}">
                <a16:creationId xmlns:a16="http://schemas.microsoft.com/office/drawing/2014/main" id="{E344C631-5DD8-4EFC-BE32-D3CEDF300FA8}"/>
              </a:ext>
            </a:extLst>
          </p:cNvPr>
          <p:cNvSpPr/>
          <p:nvPr/>
        </p:nvSpPr>
        <p:spPr>
          <a:xfrm>
            <a:off x="5398789" y="3094801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31DED3D6-AD55-4A73-857F-7FCB4D6E3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63" y="3132837"/>
            <a:ext cx="647826" cy="660221"/>
          </a:xfrm>
          <a:prstGeom prst="rect">
            <a:avLst/>
          </a:prstGeom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D18229D8-48DF-4371-9104-1EDF33B5C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4" y="1515452"/>
            <a:ext cx="647826" cy="729385"/>
          </a:xfrm>
          <a:prstGeom prst="rect">
            <a:avLst/>
          </a:prstGeom>
        </p:spPr>
      </p:pic>
      <p:grpSp>
        <p:nvGrpSpPr>
          <p:cNvPr id="14" name="Google Shape;2875;p70">
            <a:extLst>
              <a:ext uri="{FF2B5EF4-FFF2-40B4-BE49-F238E27FC236}">
                <a16:creationId xmlns:a16="http://schemas.microsoft.com/office/drawing/2014/main" id="{F9134C35-0520-4642-B256-0B6A99EFF09E}"/>
              </a:ext>
            </a:extLst>
          </p:cNvPr>
          <p:cNvGrpSpPr/>
          <p:nvPr/>
        </p:nvGrpSpPr>
        <p:grpSpPr>
          <a:xfrm>
            <a:off x="1611216" y="2649201"/>
            <a:ext cx="1106520" cy="967272"/>
            <a:chOff x="8067505" y="2234590"/>
            <a:chExt cx="345762" cy="307112"/>
          </a:xfrm>
        </p:grpSpPr>
        <p:sp>
          <p:nvSpPr>
            <p:cNvPr id="15" name="Google Shape;2876;p70">
              <a:extLst>
                <a:ext uri="{FF2B5EF4-FFF2-40B4-BE49-F238E27FC236}">
                  <a16:creationId xmlns:a16="http://schemas.microsoft.com/office/drawing/2014/main" id="{AFAF75BA-CF52-48B2-BA7E-8C306A6329BF}"/>
                </a:ext>
              </a:extLst>
            </p:cNvPr>
            <p:cNvSpPr/>
            <p:nvPr/>
          </p:nvSpPr>
          <p:spPr>
            <a:xfrm>
              <a:off x="8073820" y="2240370"/>
              <a:ext cx="332976" cy="295689"/>
            </a:xfrm>
            <a:custGeom>
              <a:avLst/>
              <a:gdLst/>
              <a:ahLst/>
              <a:cxnLst/>
              <a:rect l="l" t="t" r="r" b="b"/>
              <a:pathLst>
                <a:path w="207139" h="207138" extrusionOk="0">
                  <a:moveTo>
                    <a:pt x="103570" y="0"/>
                  </a:moveTo>
                  <a:cubicBezTo>
                    <a:pt x="46367" y="0"/>
                    <a:pt x="0" y="46367"/>
                    <a:pt x="0" y="103569"/>
                  </a:cubicBezTo>
                  <a:cubicBezTo>
                    <a:pt x="0" y="160771"/>
                    <a:pt x="46367" y="207138"/>
                    <a:pt x="103570" y="207138"/>
                  </a:cubicBezTo>
                  <a:cubicBezTo>
                    <a:pt x="160772" y="207138"/>
                    <a:pt x="207139" y="160771"/>
                    <a:pt x="207139" y="103569"/>
                  </a:cubicBezTo>
                  <a:cubicBezTo>
                    <a:pt x="207139" y="46367"/>
                    <a:pt x="160772" y="0"/>
                    <a:pt x="10357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77;p70">
              <a:extLst>
                <a:ext uri="{FF2B5EF4-FFF2-40B4-BE49-F238E27FC236}">
                  <a16:creationId xmlns:a16="http://schemas.microsoft.com/office/drawing/2014/main" id="{8A62562D-09A1-44F2-ABA2-B361776A5923}"/>
                </a:ext>
              </a:extLst>
            </p:cNvPr>
            <p:cNvSpPr/>
            <p:nvPr/>
          </p:nvSpPr>
          <p:spPr>
            <a:xfrm>
              <a:off x="8242184" y="2247950"/>
              <a:ext cx="163311" cy="121704"/>
            </a:xfrm>
            <a:custGeom>
              <a:avLst/>
              <a:gdLst/>
              <a:ahLst/>
              <a:cxnLst/>
              <a:rect l="l" t="t" r="r" b="b"/>
              <a:pathLst>
                <a:path w="101593" h="85257" extrusionOk="0">
                  <a:moveTo>
                    <a:pt x="35960" y="1"/>
                  </a:moveTo>
                  <a:cubicBezTo>
                    <a:pt x="35960" y="1"/>
                    <a:pt x="35960" y="1"/>
                    <a:pt x="35960" y="1"/>
                  </a:cubicBezTo>
                  <a:lnTo>
                    <a:pt x="35960" y="1"/>
                  </a:lnTo>
                  <a:lnTo>
                    <a:pt x="35960" y="1"/>
                  </a:lnTo>
                  <a:close/>
                  <a:moveTo>
                    <a:pt x="35960" y="1"/>
                  </a:moveTo>
                  <a:lnTo>
                    <a:pt x="34817" y="18409"/>
                  </a:lnTo>
                  <a:lnTo>
                    <a:pt x="12789" y="34413"/>
                  </a:lnTo>
                  <a:lnTo>
                    <a:pt x="14861" y="52512"/>
                  </a:lnTo>
                  <a:lnTo>
                    <a:pt x="1" y="59299"/>
                  </a:lnTo>
                  <a:lnTo>
                    <a:pt x="405" y="78017"/>
                  </a:lnTo>
                  <a:lnTo>
                    <a:pt x="15289" y="84828"/>
                  </a:lnTo>
                  <a:lnTo>
                    <a:pt x="29221" y="73849"/>
                  </a:lnTo>
                  <a:lnTo>
                    <a:pt x="74302" y="70301"/>
                  </a:lnTo>
                  <a:lnTo>
                    <a:pt x="101593" y="85256"/>
                  </a:lnTo>
                  <a:cubicBezTo>
                    <a:pt x="93952" y="22531"/>
                    <a:pt x="35983" y="19"/>
                    <a:pt x="35960" y="1"/>
                  </a:cubicBez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78;p70">
              <a:extLst>
                <a:ext uri="{FF2B5EF4-FFF2-40B4-BE49-F238E27FC236}">
                  <a16:creationId xmlns:a16="http://schemas.microsoft.com/office/drawing/2014/main" id="{3B629CB0-9A71-4EC2-9EF4-78D3B5B91BD3}"/>
                </a:ext>
              </a:extLst>
            </p:cNvPr>
            <p:cNvSpPr/>
            <p:nvPr/>
          </p:nvSpPr>
          <p:spPr>
            <a:xfrm>
              <a:off x="8263583" y="2417551"/>
              <a:ext cx="108760" cy="103108"/>
            </a:xfrm>
            <a:custGeom>
              <a:avLst/>
              <a:gdLst/>
              <a:ahLst/>
              <a:cxnLst/>
              <a:rect l="l" t="t" r="r" b="b"/>
              <a:pathLst>
                <a:path w="67658" h="72230" extrusionOk="0">
                  <a:moveTo>
                    <a:pt x="15528" y="1"/>
                  </a:moveTo>
                  <a:lnTo>
                    <a:pt x="1096" y="12575"/>
                  </a:lnTo>
                  <a:lnTo>
                    <a:pt x="1" y="37913"/>
                  </a:lnTo>
                  <a:lnTo>
                    <a:pt x="30960" y="72230"/>
                  </a:lnTo>
                  <a:lnTo>
                    <a:pt x="30960" y="72230"/>
                  </a:lnTo>
                  <a:cubicBezTo>
                    <a:pt x="30981" y="72205"/>
                    <a:pt x="48881" y="65898"/>
                    <a:pt x="67658" y="42462"/>
                  </a:cubicBezTo>
                  <a:lnTo>
                    <a:pt x="64062" y="21219"/>
                  </a:lnTo>
                  <a:lnTo>
                    <a:pt x="46701" y="48"/>
                  </a:lnTo>
                  <a:lnTo>
                    <a:pt x="15528" y="1"/>
                  </a:lnTo>
                  <a:close/>
                  <a:moveTo>
                    <a:pt x="30960" y="72230"/>
                  </a:moveTo>
                  <a:cubicBezTo>
                    <a:pt x="30960" y="72230"/>
                    <a:pt x="30960" y="72230"/>
                    <a:pt x="30960" y="72230"/>
                  </a:cubicBezTo>
                  <a:lnTo>
                    <a:pt x="30960" y="7223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79;p70">
              <a:extLst>
                <a:ext uri="{FF2B5EF4-FFF2-40B4-BE49-F238E27FC236}">
                  <a16:creationId xmlns:a16="http://schemas.microsoft.com/office/drawing/2014/main" id="{13873192-8A15-43F6-84E1-8BD3A3EE1B1C}"/>
                </a:ext>
              </a:extLst>
            </p:cNvPr>
            <p:cNvSpPr/>
            <p:nvPr/>
          </p:nvSpPr>
          <p:spPr>
            <a:xfrm>
              <a:off x="8078185" y="2261990"/>
              <a:ext cx="111056" cy="263361"/>
            </a:xfrm>
            <a:custGeom>
              <a:avLst/>
              <a:gdLst/>
              <a:ahLst/>
              <a:cxnLst/>
              <a:rect l="l" t="t" r="r" b="b"/>
              <a:pathLst>
                <a:path w="69086" h="184491" extrusionOk="0">
                  <a:moveTo>
                    <a:pt x="46891" y="0"/>
                  </a:move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lnTo>
                    <a:pt x="46891" y="0"/>
                  </a:ln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close/>
                  <a:moveTo>
                    <a:pt x="46891" y="0"/>
                  </a:moveTo>
                  <a:cubicBezTo>
                    <a:pt x="46844" y="25"/>
                    <a:pt x="11963" y="17899"/>
                    <a:pt x="0" y="63537"/>
                  </a:cubicBezTo>
                  <a:lnTo>
                    <a:pt x="5621" y="74492"/>
                  </a:lnTo>
                  <a:lnTo>
                    <a:pt x="19076" y="89399"/>
                  </a:lnTo>
                  <a:lnTo>
                    <a:pt x="19076" y="113047"/>
                  </a:lnTo>
                  <a:lnTo>
                    <a:pt x="9217" y="138076"/>
                  </a:lnTo>
                  <a:cubicBezTo>
                    <a:pt x="9217" y="138076"/>
                    <a:pt x="32007" y="179132"/>
                    <a:pt x="65181" y="184490"/>
                  </a:cubicBezTo>
                  <a:lnTo>
                    <a:pt x="52773" y="154722"/>
                  </a:lnTo>
                  <a:lnTo>
                    <a:pt x="56107" y="135623"/>
                  </a:lnTo>
                  <a:lnTo>
                    <a:pt x="37889" y="115309"/>
                  </a:lnTo>
                  <a:lnTo>
                    <a:pt x="38723" y="96448"/>
                  </a:lnTo>
                  <a:lnTo>
                    <a:pt x="63204" y="87161"/>
                  </a:lnTo>
                  <a:lnTo>
                    <a:pt x="64919" y="73539"/>
                  </a:lnTo>
                  <a:lnTo>
                    <a:pt x="53107" y="58203"/>
                  </a:lnTo>
                  <a:lnTo>
                    <a:pt x="69086" y="26720"/>
                  </a:lnTo>
                  <a:lnTo>
                    <a:pt x="46891" y="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0;p70">
              <a:extLst>
                <a:ext uri="{FF2B5EF4-FFF2-40B4-BE49-F238E27FC236}">
                  <a16:creationId xmlns:a16="http://schemas.microsoft.com/office/drawing/2014/main" id="{5247777C-94BB-4BDC-A430-BC03DE25B389}"/>
                </a:ext>
              </a:extLst>
            </p:cNvPr>
            <p:cNvSpPr/>
            <p:nvPr/>
          </p:nvSpPr>
          <p:spPr>
            <a:xfrm>
              <a:off x="8353009" y="2281482"/>
              <a:ext cx="14930" cy="12007"/>
            </a:xfrm>
            <a:custGeom>
              <a:avLst/>
              <a:gdLst/>
              <a:ahLst/>
              <a:cxnLst/>
              <a:rect l="l" t="t" r="r" b="b"/>
              <a:pathLst>
                <a:path w="9288" h="8411" extrusionOk="0">
                  <a:moveTo>
                    <a:pt x="4619" y="0"/>
                  </a:moveTo>
                  <a:cubicBezTo>
                    <a:pt x="3564" y="0"/>
                    <a:pt x="2510" y="400"/>
                    <a:pt x="1691" y="1206"/>
                  </a:cubicBezTo>
                  <a:cubicBezTo>
                    <a:pt x="24" y="2850"/>
                    <a:pt x="0" y="5493"/>
                    <a:pt x="1644" y="7160"/>
                  </a:cubicBezTo>
                  <a:cubicBezTo>
                    <a:pt x="2465" y="7994"/>
                    <a:pt x="3557" y="8410"/>
                    <a:pt x="4650" y="8410"/>
                  </a:cubicBezTo>
                  <a:cubicBezTo>
                    <a:pt x="5712" y="8410"/>
                    <a:pt x="6776" y="8017"/>
                    <a:pt x="7597" y="7231"/>
                  </a:cubicBezTo>
                  <a:cubicBezTo>
                    <a:pt x="9264" y="5588"/>
                    <a:pt x="9288" y="2945"/>
                    <a:pt x="7645" y="1278"/>
                  </a:cubicBezTo>
                  <a:cubicBezTo>
                    <a:pt x="6809" y="429"/>
                    <a:pt x="5713" y="0"/>
                    <a:pt x="4619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1;p70">
              <a:extLst>
                <a:ext uri="{FF2B5EF4-FFF2-40B4-BE49-F238E27FC236}">
                  <a16:creationId xmlns:a16="http://schemas.microsoft.com/office/drawing/2014/main" id="{770F6DC5-016B-4DBA-BF17-2149076BE79E}"/>
                </a:ext>
              </a:extLst>
            </p:cNvPr>
            <p:cNvSpPr/>
            <p:nvPr/>
          </p:nvSpPr>
          <p:spPr>
            <a:xfrm>
              <a:off x="8067505" y="2234590"/>
              <a:ext cx="345762" cy="307112"/>
            </a:xfrm>
            <a:custGeom>
              <a:avLst/>
              <a:gdLst/>
              <a:ahLst/>
              <a:cxnLst/>
              <a:rect l="l" t="t" r="r" b="b"/>
              <a:pathLst>
                <a:path w="215093" h="215140" extrusionOk="0">
                  <a:moveTo>
                    <a:pt x="39731" y="12814"/>
                  </a:moveTo>
                  <a:cubicBezTo>
                    <a:pt x="43922" y="12814"/>
                    <a:pt x="48025" y="13806"/>
                    <a:pt x="51725" y="15623"/>
                  </a:cubicBezTo>
                  <a:cubicBezTo>
                    <a:pt x="44462" y="20076"/>
                    <a:pt x="37627" y="25387"/>
                    <a:pt x="31483" y="31555"/>
                  </a:cubicBezTo>
                  <a:cubicBezTo>
                    <a:pt x="25315" y="37723"/>
                    <a:pt x="19980" y="44534"/>
                    <a:pt x="15551" y="51797"/>
                  </a:cubicBezTo>
                  <a:cubicBezTo>
                    <a:pt x="13670" y="48106"/>
                    <a:pt x="12693" y="44010"/>
                    <a:pt x="12693" y="39795"/>
                  </a:cubicBezTo>
                  <a:cubicBezTo>
                    <a:pt x="12693" y="32603"/>
                    <a:pt x="15479" y="25816"/>
                    <a:pt x="20600" y="20719"/>
                  </a:cubicBezTo>
                  <a:cubicBezTo>
                    <a:pt x="25434" y="15909"/>
                    <a:pt x="31792" y="13099"/>
                    <a:pt x="38627" y="12837"/>
                  </a:cubicBezTo>
                  <a:cubicBezTo>
                    <a:pt x="38996" y="12821"/>
                    <a:pt x="39364" y="12814"/>
                    <a:pt x="39731" y="12814"/>
                  </a:cubicBezTo>
                  <a:close/>
                  <a:moveTo>
                    <a:pt x="52844" y="24863"/>
                  </a:moveTo>
                  <a:lnTo>
                    <a:pt x="70896" y="46558"/>
                  </a:lnTo>
                  <a:lnTo>
                    <a:pt x="56178" y="75516"/>
                  </a:lnTo>
                  <a:cubicBezTo>
                    <a:pt x="55440" y="76993"/>
                    <a:pt x="55607" y="78707"/>
                    <a:pt x="56607" y="79993"/>
                  </a:cubicBezTo>
                  <a:lnTo>
                    <a:pt x="66990" y="93472"/>
                  </a:lnTo>
                  <a:lnTo>
                    <a:pt x="63942" y="102164"/>
                  </a:lnTo>
                  <a:lnTo>
                    <a:pt x="20933" y="59203"/>
                  </a:lnTo>
                  <a:cubicBezTo>
                    <a:pt x="25339" y="51345"/>
                    <a:pt x="30840" y="44057"/>
                    <a:pt x="37389" y="37508"/>
                  </a:cubicBezTo>
                  <a:cubicBezTo>
                    <a:pt x="42152" y="32746"/>
                    <a:pt x="47343" y="28530"/>
                    <a:pt x="52844" y="24863"/>
                  </a:cubicBezTo>
                  <a:close/>
                  <a:moveTo>
                    <a:pt x="8859" y="96092"/>
                  </a:moveTo>
                  <a:lnTo>
                    <a:pt x="21552" y="110214"/>
                  </a:lnTo>
                  <a:lnTo>
                    <a:pt x="21552" y="131385"/>
                  </a:lnTo>
                  <a:lnTo>
                    <a:pt x="15837" y="145935"/>
                  </a:lnTo>
                  <a:cubicBezTo>
                    <a:pt x="10836" y="133957"/>
                    <a:pt x="8192" y="120978"/>
                    <a:pt x="8192" y="107618"/>
                  </a:cubicBezTo>
                  <a:cubicBezTo>
                    <a:pt x="8168" y="103760"/>
                    <a:pt x="8407" y="99902"/>
                    <a:pt x="8859" y="96092"/>
                  </a:cubicBezTo>
                  <a:close/>
                  <a:moveTo>
                    <a:pt x="107570" y="8455"/>
                  </a:moveTo>
                  <a:cubicBezTo>
                    <a:pt x="118787" y="8479"/>
                    <a:pt x="129718" y="10336"/>
                    <a:pt x="140077" y="13908"/>
                  </a:cubicBezTo>
                  <a:lnTo>
                    <a:pt x="139362" y="25697"/>
                  </a:lnTo>
                  <a:lnTo>
                    <a:pt x="119001" y="40461"/>
                  </a:lnTo>
                  <a:cubicBezTo>
                    <a:pt x="117763" y="41343"/>
                    <a:pt x="117120" y="42843"/>
                    <a:pt x="117286" y="44319"/>
                  </a:cubicBezTo>
                  <a:lnTo>
                    <a:pt x="119001" y="59322"/>
                  </a:lnTo>
                  <a:lnTo>
                    <a:pt x="106927" y="64847"/>
                  </a:lnTo>
                  <a:cubicBezTo>
                    <a:pt x="105427" y="65514"/>
                    <a:pt x="104427" y="67062"/>
                    <a:pt x="104474" y="68777"/>
                  </a:cubicBezTo>
                  <a:lnTo>
                    <a:pt x="104879" y="87471"/>
                  </a:lnTo>
                  <a:cubicBezTo>
                    <a:pt x="104903" y="89067"/>
                    <a:pt x="105855" y="90519"/>
                    <a:pt x="107332" y="91186"/>
                  </a:cubicBezTo>
                  <a:lnTo>
                    <a:pt x="122168" y="97997"/>
                  </a:lnTo>
                  <a:cubicBezTo>
                    <a:pt x="122727" y="98257"/>
                    <a:pt x="123329" y="98383"/>
                    <a:pt x="123927" y="98383"/>
                  </a:cubicBezTo>
                  <a:cubicBezTo>
                    <a:pt x="124861" y="98383"/>
                    <a:pt x="125786" y="98077"/>
                    <a:pt x="126526" y="97497"/>
                  </a:cubicBezTo>
                  <a:lnTo>
                    <a:pt x="139434" y="87304"/>
                  </a:lnTo>
                  <a:lnTo>
                    <a:pt x="181895" y="83970"/>
                  </a:lnTo>
                  <a:lnTo>
                    <a:pt x="206114" y="97259"/>
                  </a:lnTo>
                  <a:cubicBezTo>
                    <a:pt x="206472" y="100688"/>
                    <a:pt x="206662" y="104141"/>
                    <a:pt x="206662" y="107618"/>
                  </a:cubicBezTo>
                  <a:cubicBezTo>
                    <a:pt x="206662" y="123693"/>
                    <a:pt x="202852" y="139172"/>
                    <a:pt x="195684" y="153032"/>
                  </a:cubicBezTo>
                  <a:cubicBezTo>
                    <a:pt x="195517" y="153270"/>
                    <a:pt x="195374" y="153508"/>
                    <a:pt x="195279" y="153794"/>
                  </a:cubicBezTo>
                  <a:cubicBezTo>
                    <a:pt x="194302" y="155628"/>
                    <a:pt x="193255" y="157438"/>
                    <a:pt x="192183" y="159224"/>
                  </a:cubicBezTo>
                  <a:lnTo>
                    <a:pt x="190135" y="148674"/>
                  </a:lnTo>
                  <a:cubicBezTo>
                    <a:pt x="190016" y="147983"/>
                    <a:pt x="189682" y="147316"/>
                    <a:pt x="189278" y="146793"/>
                  </a:cubicBezTo>
                  <a:lnTo>
                    <a:pt x="171917" y="125622"/>
                  </a:lnTo>
                  <a:cubicBezTo>
                    <a:pt x="171155" y="124669"/>
                    <a:pt x="169988" y="124097"/>
                    <a:pt x="168773" y="124074"/>
                  </a:cubicBezTo>
                  <a:lnTo>
                    <a:pt x="138053" y="123335"/>
                  </a:lnTo>
                  <a:cubicBezTo>
                    <a:pt x="138021" y="123335"/>
                    <a:pt x="137989" y="123334"/>
                    <a:pt x="137958" y="123334"/>
                  </a:cubicBezTo>
                  <a:cubicBezTo>
                    <a:pt x="136921" y="123334"/>
                    <a:pt x="135934" y="123713"/>
                    <a:pt x="135195" y="124383"/>
                  </a:cubicBezTo>
                  <a:lnTo>
                    <a:pt x="119168" y="138338"/>
                  </a:lnTo>
                  <a:cubicBezTo>
                    <a:pt x="118239" y="139148"/>
                    <a:pt x="117739" y="140291"/>
                    <a:pt x="117739" y="141530"/>
                  </a:cubicBezTo>
                  <a:lnTo>
                    <a:pt x="117739" y="155985"/>
                  </a:lnTo>
                  <a:lnTo>
                    <a:pt x="102259" y="140506"/>
                  </a:lnTo>
                  <a:lnTo>
                    <a:pt x="98925" y="120930"/>
                  </a:lnTo>
                  <a:cubicBezTo>
                    <a:pt x="98585" y="118868"/>
                    <a:pt x="96821" y="117413"/>
                    <a:pt x="94803" y="117413"/>
                  </a:cubicBezTo>
                  <a:cubicBezTo>
                    <a:pt x="94561" y="117413"/>
                    <a:pt x="94315" y="117434"/>
                    <a:pt x="94067" y="117477"/>
                  </a:cubicBezTo>
                  <a:cubicBezTo>
                    <a:pt x="91781" y="117858"/>
                    <a:pt x="90233" y="120025"/>
                    <a:pt x="90614" y="122311"/>
                  </a:cubicBezTo>
                  <a:lnTo>
                    <a:pt x="91972" y="130170"/>
                  </a:lnTo>
                  <a:lnTo>
                    <a:pt x="70562" y="108785"/>
                  </a:lnTo>
                  <a:lnTo>
                    <a:pt x="75706" y="94091"/>
                  </a:lnTo>
                  <a:cubicBezTo>
                    <a:pt x="76183" y="92758"/>
                    <a:pt x="75944" y="91281"/>
                    <a:pt x="75087" y="90138"/>
                  </a:cubicBezTo>
                  <a:lnTo>
                    <a:pt x="64942" y="76945"/>
                  </a:lnTo>
                  <a:lnTo>
                    <a:pt x="79707" y="47868"/>
                  </a:lnTo>
                  <a:cubicBezTo>
                    <a:pt x="80469" y="46391"/>
                    <a:pt x="80255" y="44557"/>
                    <a:pt x="79183" y="43295"/>
                  </a:cubicBezTo>
                  <a:lnTo>
                    <a:pt x="60203" y="20457"/>
                  </a:lnTo>
                  <a:cubicBezTo>
                    <a:pt x="60822" y="20100"/>
                    <a:pt x="61537" y="19838"/>
                    <a:pt x="62132" y="19433"/>
                  </a:cubicBezTo>
                  <a:cubicBezTo>
                    <a:pt x="76016" y="12265"/>
                    <a:pt x="91495" y="8455"/>
                    <a:pt x="107570" y="8455"/>
                  </a:cubicBezTo>
                  <a:close/>
                  <a:moveTo>
                    <a:pt x="139505" y="131837"/>
                  </a:moveTo>
                  <a:lnTo>
                    <a:pt x="166654" y="132504"/>
                  </a:lnTo>
                  <a:lnTo>
                    <a:pt x="182109" y="151341"/>
                  </a:lnTo>
                  <a:lnTo>
                    <a:pt x="185491" y="168916"/>
                  </a:lnTo>
                  <a:cubicBezTo>
                    <a:pt x="183062" y="171964"/>
                    <a:pt x="180466" y="174941"/>
                    <a:pt x="177632" y="177751"/>
                  </a:cubicBezTo>
                  <a:cubicBezTo>
                    <a:pt x="171083" y="184276"/>
                    <a:pt x="163796" y="189801"/>
                    <a:pt x="155937" y="194207"/>
                  </a:cubicBezTo>
                  <a:lnTo>
                    <a:pt x="126169" y="164439"/>
                  </a:lnTo>
                  <a:lnTo>
                    <a:pt x="126169" y="143482"/>
                  </a:lnTo>
                  <a:lnTo>
                    <a:pt x="139505" y="131837"/>
                  </a:lnTo>
                  <a:close/>
                  <a:moveTo>
                    <a:pt x="16765" y="67134"/>
                  </a:moveTo>
                  <a:lnTo>
                    <a:pt x="57464" y="107832"/>
                  </a:lnTo>
                  <a:lnTo>
                    <a:pt x="44247" y="111547"/>
                  </a:lnTo>
                  <a:cubicBezTo>
                    <a:pt x="42485" y="112047"/>
                    <a:pt x="41271" y="113595"/>
                    <a:pt x="41175" y="115429"/>
                  </a:cubicBezTo>
                  <a:lnTo>
                    <a:pt x="40342" y="134242"/>
                  </a:lnTo>
                  <a:cubicBezTo>
                    <a:pt x="40270" y="135338"/>
                    <a:pt x="40675" y="136409"/>
                    <a:pt x="41390" y="137219"/>
                  </a:cubicBezTo>
                  <a:lnTo>
                    <a:pt x="58107" y="156080"/>
                  </a:lnTo>
                  <a:lnTo>
                    <a:pt x="55131" y="173131"/>
                  </a:lnTo>
                  <a:cubicBezTo>
                    <a:pt x="54988" y="173941"/>
                    <a:pt x="55083" y="174751"/>
                    <a:pt x="55393" y="175489"/>
                  </a:cubicBezTo>
                  <a:lnTo>
                    <a:pt x="64514" y="197065"/>
                  </a:lnTo>
                  <a:cubicBezTo>
                    <a:pt x="54511" y="192278"/>
                    <a:pt x="45271" y="185753"/>
                    <a:pt x="37174" y="177680"/>
                  </a:cubicBezTo>
                  <a:cubicBezTo>
                    <a:pt x="30697" y="171226"/>
                    <a:pt x="25220" y="163987"/>
                    <a:pt x="20814" y="156199"/>
                  </a:cubicBezTo>
                  <a:lnTo>
                    <a:pt x="29649" y="133718"/>
                  </a:lnTo>
                  <a:cubicBezTo>
                    <a:pt x="29840" y="133242"/>
                    <a:pt x="29959" y="132718"/>
                    <a:pt x="29959" y="132171"/>
                  </a:cubicBezTo>
                  <a:lnTo>
                    <a:pt x="29959" y="108594"/>
                  </a:lnTo>
                  <a:cubicBezTo>
                    <a:pt x="29959" y="107546"/>
                    <a:pt x="29554" y="106546"/>
                    <a:pt x="28887" y="105760"/>
                  </a:cubicBezTo>
                  <a:lnTo>
                    <a:pt x="15813" y="91305"/>
                  </a:lnTo>
                  <a:lnTo>
                    <a:pt x="11360" y="82613"/>
                  </a:lnTo>
                  <a:cubicBezTo>
                    <a:pt x="12717" y="77326"/>
                    <a:pt x="14527" y="72135"/>
                    <a:pt x="16765" y="67134"/>
                  </a:cubicBezTo>
                  <a:close/>
                  <a:moveTo>
                    <a:pt x="199446" y="163463"/>
                  </a:moveTo>
                  <a:cubicBezTo>
                    <a:pt x="201328" y="167154"/>
                    <a:pt x="202304" y="171250"/>
                    <a:pt x="202304" y="175465"/>
                  </a:cubicBezTo>
                  <a:cubicBezTo>
                    <a:pt x="202304" y="182657"/>
                    <a:pt x="199518" y="189444"/>
                    <a:pt x="194398" y="194540"/>
                  </a:cubicBezTo>
                  <a:cubicBezTo>
                    <a:pt x="189563" y="199351"/>
                    <a:pt x="183205" y="202161"/>
                    <a:pt x="176394" y="202423"/>
                  </a:cubicBezTo>
                  <a:cubicBezTo>
                    <a:pt x="176024" y="202438"/>
                    <a:pt x="175654" y="202446"/>
                    <a:pt x="175285" y="202446"/>
                  </a:cubicBezTo>
                  <a:cubicBezTo>
                    <a:pt x="171076" y="202446"/>
                    <a:pt x="166974" y="201454"/>
                    <a:pt x="163296" y="199637"/>
                  </a:cubicBezTo>
                  <a:cubicBezTo>
                    <a:pt x="170559" y="195183"/>
                    <a:pt x="177370" y="189873"/>
                    <a:pt x="183538" y="183705"/>
                  </a:cubicBezTo>
                  <a:cubicBezTo>
                    <a:pt x="189682" y="177537"/>
                    <a:pt x="195017" y="170726"/>
                    <a:pt x="199446" y="163463"/>
                  </a:cubicBezTo>
                  <a:close/>
                  <a:moveTo>
                    <a:pt x="64466" y="114667"/>
                  </a:moveTo>
                  <a:lnTo>
                    <a:pt x="85970" y="136195"/>
                  </a:lnTo>
                  <a:lnTo>
                    <a:pt x="78159" y="134862"/>
                  </a:lnTo>
                  <a:cubicBezTo>
                    <a:pt x="77921" y="134822"/>
                    <a:pt x="77684" y="134803"/>
                    <a:pt x="77451" y="134803"/>
                  </a:cubicBezTo>
                  <a:cubicBezTo>
                    <a:pt x="75421" y="134803"/>
                    <a:pt x="73643" y="136243"/>
                    <a:pt x="73301" y="138315"/>
                  </a:cubicBezTo>
                  <a:cubicBezTo>
                    <a:pt x="72920" y="140601"/>
                    <a:pt x="74468" y="142768"/>
                    <a:pt x="76754" y="143149"/>
                  </a:cubicBezTo>
                  <a:lnTo>
                    <a:pt x="96282" y="146507"/>
                  </a:lnTo>
                  <a:lnTo>
                    <a:pt x="148007" y="198232"/>
                  </a:lnTo>
                  <a:cubicBezTo>
                    <a:pt x="135457" y="203852"/>
                    <a:pt x="121740" y="206805"/>
                    <a:pt x="107522" y="206805"/>
                  </a:cubicBezTo>
                  <a:cubicBezTo>
                    <a:pt x="96544" y="206781"/>
                    <a:pt x="85851" y="204995"/>
                    <a:pt x="75730" y="201589"/>
                  </a:cubicBezTo>
                  <a:lnTo>
                    <a:pt x="63823" y="173393"/>
                  </a:lnTo>
                  <a:lnTo>
                    <a:pt x="66966" y="155532"/>
                  </a:lnTo>
                  <a:cubicBezTo>
                    <a:pt x="67157" y="154294"/>
                    <a:pt x="66800" y="152984"/>
                    <a:pt x="65966" y="152032"/>
                  </a:cubicBezTo>
                  <a:lnTo>
                    <a:pt x="49010" y="132909"/>
                  </a:lnTo>
                  <a:lnTo>
                    <a:pt x="49629" y="118858"/>
                  </a:lnTo>
                  <a:lnTo>
                    <a:pt x="64466" y="114667"/>
                  </a:lnTo>
                  <a:close/>
                  <a:moveTo>
                    <a:pt x="107546" y="1"/>
                  </a:moveTo>
                  <a:cubicBezTo>
                    <a:pt x="90876" y="1"/>
                    <a:pt x="74801" y="3787"/>
                    <a:pt x="60251" y="10908"/>
                  </a:cubicBezTo>
                  <a:cubicBezTo>
                    <a:pt x="54292" y="6667"/>
                    <a:pt x="47162" y="4351"/>
                    <a:pt x="39801" y="4351"/>
                  </a:cubicBezTo>
                  <a:cubicBezTo>
                    <a:pt x="39308" y="4351"/>
                    <a:pt x="38813" y="4362"/>
                    <a:pt x="38318" y="4383"/>
                  </a:cubicBezTo>
                  <a:cubicBezTo>
                    <a:pt x="29411" y="4740"/>
                    <a:pt x="21028" y="8407"/>
                    <a:pt x="14717" y="14718"/>
                  </a:cubicBezTo>
                  <a:cubicBezTo>
                    <a:pt x="8026" y="21410"/>
                    <a:pt x="4358" y="30269"/>
                    <a:pt x="4358" y="39747"/>
                  </a:cubicBezTo>
                  <a:cubicBezTo>
                    <a:pt x="4358" y="47129"/>
                    <a:pt x="6668" y="54298"/>
                    <a:pt x="10907" y="60299"/>
                  </a:cubicBezTo>
                  <a:cubicBezTo>
                    <a:pt x="3787" y="74802"/>
                    <a:pt x="0" y="90924"/>
                    <a:pt x="0" y="107594"/>
                  </a:cubicBezTo>
                  <a:cubicBezTo>
                    <a:pt x="0" y="136314"/>
                    <a:pt x="11193" y="163344"/>
                    <a:pt x="31507" y="183657"/>
                  </a:cubicBezTo>
                  <a:cubicBezTo>
                    <a:pt x="51844" y="203971"/>
                    <a:pt x="78826" y="215140"/>
                    <a:pt x="107546" y="215140"/>
                  </a:cubicBezTo>
                  <a:cubicBezTo>
                    <a:pt x="124216" y="215140"/>
                    <a:pt x="140291" y="211353"/>
                    <a:pt x="154866" y="204257"/>
                  </a:cubicBezTo>
                  <a:cubicBezTo>
                    <a:pt x="160843" y="208496"/>
                    <a:pt x="167987" y="210806"/>
                    <a:pt x="175370" y="210806"/>
                  </a:cubicBezTo>
                  <a:cubicBezTo>
                    <a:pt x="175846" y="210806"/>
                    <a:pt x="176323" y="210806"/>
                    <a:pt x="176799" y="210758"/>
                  </a:cubicBezTo>
                  <a:cubicBezTo>
                    <a:pt x="185705" y="210401"/>
                    <a:pt x="194088" y="206757"/>
                    <a:pt x="200399" y="200422"/>
                  </a:cubicBezTo>
                  <a:cubicBezTo>
                    <a:pt x="207091" y="193731"/>
                    <a:pt x="210758" y="184872"/>
                    <a:pt x="210758" y="175394"/>
                  </a:cubicBezTo>
                  <a:cubicBezTo>
                    <a:pt x="210758" y="168011"/>
                    <a:pt x="208448" y="160843"/>
                    <a:pt x="204209" y="154866"/>
                  </a:cubicBezTo>
                  <a:cubicBezTo>
                    <a:pt x="211306" y="140386"/>
                    <a:pt x="215092" y="124288"/>
                    <a:pt x="215092" y="107618"/>
                  </a:cubicBezTo>
                  <a:cubicBezTo>
                    <a:pt x="215092" y="103117"/>
                    <a:pt x="214807" y="98664"/>
                    <a:pt x="214259" y="94258"/>
                  </a:cubicBezTo>
                  <a:lnTo>
                    <a:pt x="214259" y="94163"/>
                  </a:lnTo>
                  <a:cubicBezTo>
                    <a:pt x="212259" y="78160"/>
                    <a:pt x="206686" y="62823"/>
                    <a:pt x="197851" y="49201"/>
                  </a:cubicBezTo>
                  <a:cubicBezTo>
                    <a:pt x="197047" y="47958"/>
                    <a:pt x="195694" y="47285"/>
                    <a:pt x="194313" y="47285"/>
                  </a:cubicBezTo>
                  <a:cubicBezTo>
                    <a:pt x="193524" y="47285"/>
                    <a:pt x="192726" y="47504"/>
                    <a:pt x="192016" y="47963"/>
                  </a:cubicBezTo>
                  <a:cubicBezTo>
                    <a:pt x="190040" y="49201"/>
                    <a:pt x="189516" y="51821"/>
                    <a:pt x="190754" y="53797"/>
                  </a:cubicBezTo>
                  <a:cubicBezTo>
                    <a:pt x="197303" y="63919"/>
                    <a:pt x="201923" y="75088"/>
                    <a:pt x="204424" y="86757"/>
                  </a:cubicBezTo>
                  <a:lnTo>
                    <a:pt x="184800" y="75992"/>
                  </a:lnTo>
                  <a:cubicBezTo>
                    <a:pt x="184165" y="75654"/>
                    <a:pt x="183436" y="75484"/>
                    <a:pt x="182730" y="75484"/>
                  </a:cubicBezTo>
                  <a:cubicBezTo>
                    <a:pt x="182642" y="75484"/>
                    <a:pt x="182554" y="75487"/>
                    <a:pt x="182467" y="75492"/>
                  </a:cubicBezTo>
                  <a:lnTo>
                    <a:pt x="137481" y="79041"/>
                  </a:lnTo>
                  <a:cubicBezTo>
                    <a:pt x="136648" y="79112"/>
                    <a:pt x="135862" y="79422"/>
                    <a:pt x="135219" y="79946"/>
                  </a:cubicBezTo>
                  <a:lnTo>
                    <a:pt x="123335" y="89305"/>
                  </a:lnTo>
                  <a:lnTo>
                    <a:pt x="113214" y="84661"/>
                  </a:lnTo>
                  <a:lnTo>
                    <a:pt x="112905" y="71396"/>
                  </a:lnTo>
                  <a:lnTo>
                    <a:pt x="125240" y="65776"/>
                  </a:lnTo>
                  <a:cubicBezTo>
                    <a:pt x="126907" y="65014"/>
                    <a:pt x="127884" y="63276"/>
                    <a:pt x="127670" y="61442"/>
                  </a:cubicBezTo>
                  <a:lnTo>
                    <a:pt x="125883" y="45820"/>
                  </a:lnTo>
                  <a:lnTo>
                    <a:pt x="145864" y="31317"/>
                  </a:lnTo>
                  <a:cubicBezTo>
                    <a:pt x="146888" y="30578"/>
                    <a:pt x="147531" y="29412"/>
                    <a:pt x="147602" y="28173"/>
                  </a:cubicBezTo>
                  <a:lnTo>
                    <a:pt x="148293" y="17147"/>
                  </a:lnTo>
                  <a:cubicBezTo>
                    <a:pt x="154508" y="19981"/>
                    <a:pt x="160486" y="23434"/>
                    <a:pt x="166106" y="27578"/>
                  </a:cubicBezTo>
                  <a:cubicBezTo>
                    <a:pt x="166861" y="28123"/>
                    <a:pt x="167736" y="28388"/>
                    <a:pt x="168602" y="28388"/>
                  </a:cubicBezTo>
                  <a:cubicBezTo>
                    <a:pt x="169895" y="28388"/>
                    <a:pt x="171171" y="27799"/>
                    <a:pt x="172012" y="26673"/>
                  </a:cubicBezTo>
                  <a:cubicBezTo>
                    <a:pt x="173370" y="24815"/>
                    <a:pt x="172988" y="22196"/>
                    <a:pt x="171107" y="20791"/>
                  </a:cubicBezTo>
                  <a:cubicBezTo>
                    <a:pt x="152603" y="7193"/>
                    <a:pt x="130599" y="1"/>
                    <a:pt x="107546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 descr="Phát triển vùng nguyên liệu cho làng nghề tại &quot;đất trăm nghề&quot; - DNTT online">
            <a:extLst>
              <a:ext uri="{FF2B5EF4-FFF2-40B4-BE49-F238E27FC236}">
                <a16:creationId xmlns:a16="http://schemas.microsoft.com/office/drawing/2014/main" id="{25AA2907-CD06-4445-849F-10A5DFA9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5" y="2117804"/>
            <a:ext cx="1244724" cy="8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hám phá ẩm thực, món ngon khắp 3 miền Việt Nam - Vntrip.vn">
            <a:extLst>
              <a:ext uri="{FF2B5EF4-FFF2-40B4-BE49-F238E27FC236}">
                <a16:creationId xmlns:a16="http://schemas.microsoft.com/office/drawing/2014/main" id="{202986B0-F428-4AE6-94D0-23DCC648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09" y="2096185"/>
            <a:ext cx="1170160" cy="8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ờ ngũ sắc – Wikipedia tiếng Việt">
            <a:extLst>
              <a:ext uri="{FF2B5EF4-FFF2-40B4-BE49-F238E27FC236}">
                <a16:creationId xmlns:a16="http://schemas.microsoft.com/office/drawing/2014/main" id="{A0D4A444-5FEC-4382-B6D7-3A77EDDC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3" y="3264078"/>
            <a:ext cx="1106520" cy="10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op 19 trung bộ có các làn điệu dân ca nào mới nhất 2022 - Kiến Thức Cho  Người lao Động Việt Nam">
            <a:extLst>
              <a:ext uri="{FF2B5EF4-FFF2-40B4-BE49-F238E27FC236}">
                <a16:creationId xmlns:a16="http://schemas.microsoft.com/office/drawing/2014/main" id="{44E66025-6C26-4DD5-85D1-7B17ADFA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6" y="3294407"/>
            <a:ext cx="1275044" cy="9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1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2">
            <a:extLst>
              <a:ext uri="{FF2B5EF4-FFF2-40B4-BE49-F238E27FC236}">
                <a16:creationId xmlns:a16="http://schemas.microsoft.com/office/drawing/2014/main" id="{6E21F307-4FB5-414E-B045-3E835EB68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0" y="856106"/>
            <a:ext cx="5869115" cy="4719745"/>
          </a:xfrm>
          <a:prstGeom prst="rect">
            <a:avLst/>
          </a:prstGeom>
        </p:spPr>
      </p:pic>
      <p:sp>
        <p:nvSpPr>
          <p:cNvPr id="24" name="文本框 13">
            <a:extLst>
              <a:ext uri="{FF2B5EF4-FFF2-40B4-BE49-F238E27FC236}">
                <a16:creationId xmlns:a16="http://schemas.microsoft.com/office/drawing/2014/main" id="{F63CC6A3-57A4-4547-B6FA-4529B72CCB46}"/>
              </a:ext>
            </a:extLst>
          </p:cNvPr>
          <p:cNvSpPr txBox="1"/>
          <p:nvPr/>
        </p:nvSpPr>
        <p:spPr>
          <a:xfrm>
            <a:off x="2671152" y="2281110"/>
            <a:ext cx="42515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742110" y="446225"/>
            <a:ext cx="77172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405;p40">
            <a:extLst>
              <a:ext uri="{FF2B5EF4-FFF2-40B4-BE49-F238E27FC236}">
                <a16:creationId xmlns:a16="http://schemas.microsoft.com/office/drawing/2014/main" id="{6635F294-462D-4AF6-8E44-C1FFC34D9F6C}"/>
              </a:ext>
            </a:extLst>
          </p:cNvPr>
          <p:cNvGrpSpPr/>
          <p:nvPr/>
        </p:nvGrpSpPr>
        <p:grpSpPr>
          <a:xfrm>
            <a:off x="462963" y="431705"/>
            <a:ext cx="1993739" cy="2165523"/>
            <a:chOff x="3174850" y="277550"/>
            <a:chExt cx="1618426" cy="1757873"/>
          </a:xfrm>
        </p:grpSpPr>
        <p:sp>
          <p:nvSpPr>
            <p:cNvPr id="7" name="Google Shape;406;p40">
              <a:extLst>
                <a:ext uri="{FF2B5EF4-FFF2-40B4-BE49-F238E27FC236}">
                  <a16:creationId xmlns:a16="http://schemas.microsoft.com/office/drawing/2014/main" id="{D908E72C-5CD3-4C60-BB05-E87D9FB1D6C0}"/>
                </a:ext>
              </a:extLst>
            </p:cNvPr>
            <p:cNvSpPr/>
            <p:nvPr/>
          </p:nvSpPr>
          <p:spPr>
            <a:xfrm>
              <a:off x="3354838" y="287259"/>
              <a:ext cx="1428458" cy="1738048"/>
            </a:xfrm>
            <a:custGeom>
              <a:avLst/>
              <a:gdLst/>
              <a:ahLst/>
              <a:cxnLst/>
              <a:rect l="l" t="t" r="r" b="b"/>
              <a:pathLst>
                <a:path w="21040" h="25600" extrusionOk="0">
                  <a:moveTo>
                    <a:pt x="7726" y="0"/>
                  </a:moveTo>
                  <a:cubicBezTo>
                    <a:pt x="6292" y="2781"/>
                    <a:pt x="4997" y="5649"/>
                    <a:pt x="3841" y="8560"/>
                  </a:cubicBezTo>
                  <a:cubicBezTo>
                    <a:pt x="2129" y="12887"/>
                    <a:pt x="0" y="17954"/>
                    <a:pt x="3181" y="22151"/>
                  </a:cubicBezTo>
                  <a:cubicBezTo>
                    <a:pt x="4926" y="24461"/>
                    <a:pt x="7755" y="25599"/>
                    <a:pt x="10588" y="25599"/>
                  </a:cubicBezTo>
                  <a:cubicBezTo>
                    <a:pt x="11240" y="25599"/>
                    <a:pt x="11892" y="25539"/>
                    <a:pt x="12532" y="25419"/>
                  </a:cubicBezTo>
                  <a:cubicBezTo>
                    <a:pt x="17589" y="24463"/>
                    <a:pt x="21039" y="19831"/>
                    <a:pt x="20135" y="15025"/>
                  </a:cubicBezTo>
                  <a:cubicBezTo>
                    <a:pt x="20005" y="14313"/>
                    <a:pt x="19771" y="13600"/>
                    <a:pt x="19440" y="12887"/>
                  </a:cubicBezTo>
                  <a:cubicBezTo>
                    <a:pt x="18119" y="10072"/>
                    <a:pt x="15738" y="7847"/>
                    <a:pt x="13609" y="5640"/>
                  </a:cubicBezTo>
                  <a:cubicBezTo>
                    <a:pt x="11732" y="3685"/>
                    <a:pt x="9768" y="1790"/>
                    <a:pt x="77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;p40">
              <a:extLst>
                <a:ext uri="{FF2B5EF4-FFF2-40B4-BE49-F238E27FC236}">
                  <a16:creationId xmlns:a16="http://schemas.microsoft.com/office/drawing/2014/main" id="{1B302AA2-A525-4C59-B5CB-410974668950}"/>
                </a:ext>
              </a:extLst>
            </p:cNvPr>
            <p:cNvSpPr/>
            <p:nvPr/>
          </p:nvSpPr>
          <p:spPr>
            <a:xfrm>
              <a:off x="3348931" y="277550"/>
              <a:ext cx="1444345" cy="1757873"/>
            </a:xfrm>
            <a:custGeom>
              <a:avLst/>
              <a:gdLst/>
              <a:ahLst/>
              <a:cxnLst/>
              <a:rect l="l" t="t" r="r" b="b"/>
              <a:pathLst>
                <a:path w="21274" h="25892" extrusionOk="0">
                  <a:moveTo>
                    <a:pt x="7865" y="378"/>
                  </a:moveTo>
                  <a:cubicBezTo>
                    <a:pt x="9751" y="2037"/>
                    <a:pt x="11628" y="3845"/>
                    <a:pt x="13592" y="5887"/>
                  </a:cubicBezTo>
                  <a:cubicBezTo>
                    <a:pt x="13870" y="6174"/>
                    <a:pt x="14148" y="6461"/>
                    <a:pt x="14426" y="6748"/>
                  </a:cubicBezTo>
                  <a:cubicBezTo>
                    <a:pt x="16312" y="8668"/>
                    <a:pt x="18259" y="10667"/>
                    <a:pt x="19397" y="13091"/>
                  </a:cubicBezTo>
                  <a:cubicBezTo>
                    <a:pt x="19718" y="13778"/>
                    <a:pt x="19944" y="14482"/>
                    <a:pt x="20083" y="15194"/>
                  </a:cubicBezTo>
                  <a:cubicBezTo>
                    <a:pt x="20961" y="19887"/>
                    <a:pt x="17607" y="24475"/>
                    <a:pt x="12593" y="25423"/>
                  </a:cubicBezTo>
                  <a:cubicBezTo>
                    <a:pt x="11946" y="25544"/>
                    <a:pt x="11300" y="25604"/>
                    <a:pt x="10662" y="25604"/>
                  </a:cubicBezTo>
                  <a:cubicBezTo>
                    <a:pt x="7748" y="25604"/>
                    <a:pt x="5021" y="24368"/>
                    <a:pt x="3381" y="22207"/>
                  </a:cubicBezTo>
                  <a:cubicBezTo>
                    <a:pt x="331" y="18175"/>
                    <a:pt x="2251" y="13343"/>
                    <a:pt x="3937" y="9085"/>
                  </a:cubicBezTo>
                  <a:lnTo>
                    <a:pt x="4067" y="8764"/>
                  </a:lnTo>
                  <a:cubicBezTo>
                    <a:pt x="5215" y="5861"/>
                    <a:pt x="6492" y="3037"/>
                    <a:pt x="7865" y="378"/>
                  </a:cubicBezTo>
                  <a:close/>
                  <a:moveTo>
                    <a:pt x="7821" y="1"/>
                  </a:moveTo>
                  <a:cubicBezTo>
                    <a:pt x="7809" y="1"/>
                    <a:pt x="7798" y="2"/>
                    <a:pt x="7787" y="4"/>
                  </a:cubicBezTo>
                  <a:cubicBezTo>
                    <a:pt x="7743" y="13"/>
                    <a:pt x="7709" y="39"/>
                    <a:pt x="7691" y="73"/>
                  </a:cubicBezTo>
                  <a:cubicBezTo>
                    <a:pt x="6283" y="2802"/>
                    <a:pt x="4971" y="5687"/>
                    <a:pt x="3798" y="8651"/>
                  </a:cubicBezTo>
                  <a:lnTo>
                    <a:pt x="3668" y="8972"/>
                  </a:lnTo>
                  <a:cubicBezTo>
                    <a:pt x="1947" y="13309"/>
                    <a:pt x="0" y="18219"/>
                    <a:pt x="3155" y="22381"/>
                  </a:cubicBezTo>
                  <a:cubicBezTo>
                    <a:pt x="4841" y="24614"/>
                    <a:pt x="7657" y="25892"/>
                    <a:pt x="10655" y="25892"/>
                  </a:cubicBezTo>
                  <a:cubicBezTo>
                    <a:pt x="11315" y="25892"/>
                    <a:pt x="11984" y="25831"/>
                    <a:pt x="12653" y="25701"/>
                  </a:cubicBezTo>
                  <a:cubicBezTo>
                    <a:pt x="17815" y="24727"/>
                    <a:pt x="21274" y="19991"/>
                    <a:pt x="20362" y="15134"/>
                  </a:cubicBezTo>
                  <a:cubicBezTo>
                    <a:pt x="20231" y="14404"/>
                    <a:pt x="19988" y="13674"/>
                    <a:pt x="19658" y="12970"/>
                  </a:cubicBezTo>
                  <a:cubicBezTo>
                    <a:pt x="18493" y="10493"/>
                    <a:pt x="16538" y="8486"/>
                    <a:pt x="14635" y="6548"/>
                  </a:cubicBezTo>
                  <a:cubicBezTo>
                    <a:pt x="14357" y="6252"/>
                    <a:pt x="14079" y="5965"/>
                    <a:pt x="13800" y="5679"/>
                  </a:cubicBezTo>
                  <a:cubicBezTo>
                    <a:pt x="11784" y="3584"/>
                    <a:pt x="9855" y="1742"/>
                    <a:pt x="7909" y="30"/>
                  </a:cubicBezTo>
                  <a:cubicBezTo>
                    <a:pt x="7889" y="10"/>
                    <a:pt x="7855" y="1"/>
                    <a:pt x="7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8;p40">
              <a:extLst>
                <a:ext uri="{FF2B5EF4-FFF2-40B4-BE49-F238E27FC236}">
                  <a16:creationId xmlns:a16="http://schemas.microsoft.com/office/drawing/2014/main" id="{22C89088-29D6-4D5A-A8DA-50FB9A9FC243}"/>
                </a:ext>
              </a:extLst>
            </p:cNvPr>
            <p:cNvSpPr/>
            <p:nvPr/>
          </p:nvSpPr>
          <p:spPr>
            <a:xfrm>
              <a:off x="3678151" y="1530013"/>
              <a:ext cx="232532" cy="79298"/>
            </a:xfrm>
            <a:custGeom>
              <a:avLst/>
              <a:gdLst/>
              <a:ahLst/>
              <a:cxnLst/>
              <a:rect l="l" t="t" r="r" b="b"/>
              <a:pathLst>
                <a:path w="3425" h="1168" extrusionOk="0">
                  <a:moveTo>
                    <a:pt x="2489" y="1"/>
                  </a:moveTo>
                  <a:cubicBezTo>
                    <a:pt x="2230" y="1"/>
                    <a:pt x="1932" y="28"/>
                    <a:pt x="1617" y="84"/>
                  </a:cubicBezTo>
                  <a:cubicBezTo>
                    <a:pt x="705" y="249"/>
                    <a:pt x="1" y="606"/>
                    <a:pt x="53" y="884"/>
                  </a:cubicBezTo>
                  <a:cubicBezTo>
                    <a:pt x="87" y="1067"/>
                    <a:pt x="438" y="1167"/>
                    <a:pt x="934" y="1167"/>
                  </a:cubicBezTo>
                  <a:cubicBezTo>
                    <a:pt x="1191" y="1167"/>
                    <a:pt x="1488" y="1140"/>
                    <a:pt x="1799" y="1084"/>
                  </a:cubicBezTo>
                  <a:cubicBezTo>
                    <a:pt x="2721" y="919"/>
                    <a:pt x="3425" y="554"/>
                    <a:pt x="3372" y="284"/>
                  </a:cubicBezTo>
                  <a:cubicBezTo>
                    <a:pt x="3338" y="101"/>
                    <a:pt x="2987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9;p40">
              <a:extLst>
                <a:ext uri="{FF2B5EF4-FFF2-40B4-BE49-F238E27FC236}">
                  <a16:creationId xmlns:a16="http://schemas.microsoft.com/office/drawing/2014/main" id="{91F5BA04-D305-4931-B197-0858B7551E96}"/>
                </a:ext>
              </a:extLst>
            </p:cNvPr>
            <p:cNvSpPr/>
            <p:nvPr/>
          </p:nvSpPr>
          <p:spPr>
            <a:xfrm>
              <a:off x="3666337" y="1519761"/>
              <a:ext cx="256158" cy="99802"/>
            </a:xfrm>
            <a:custGeom>
              <a:avLst/>
              <a:gdLst/>
              <a:ahLst/>
              <a:cxnLst/>
              <a:rect l="l" t="t" r="r" b="b"/>
              <a:pathLst>
                <a:path w="3773" h="1470" extrusionOk="0">
                  <a:moveTo>
                    <a:pt x="2662" y="299"/>
                  </a:moveTo>
                  <a:cubicBezTo>
                    <a:pt x="3124" y="299"/>
                    <a:pt x="3387" y="392"/>
                    <a:pt x="3399" y="461"/>
                  </a:cubicBezTo>
                  <a:cubicBezTo>
                    <a:pt x="3416" y="557"/>
                    <a:pt x="2929" y="904"/>
                    <a:pt x="1947" y="1087"/>
                  </a:cubicBezTo>
                  <a:cubicBezTo>
                    <a:pt x="1620" y="1148"/>
                    <a:pt x="1338" y="1171"/>
                    <a:pt x="1107" y="1171"/>
                  </a:cubicBezTo>
                  <a:cubicBezTo>
                    <a:pt x="645" y="1171"/>
                    <a:pt x="386" y="1078"/>
                    <a:pt x="374" y="1009"/>
                  </a:cubicBezTo>
                  <a:cubicBezTo>
                    <a:pt x="357" y="904"/>
                    <a:pt x="844" y="557"/>
                    <a:pt x="1826" y="383"/>
                  </a:cubicBezTo>
                  <a:cubicBezTo>
                    <a:pt x="2150" y="322"/>
                    <a:pt x="2431" y="299"/>
                    <a:pt x="2662" y="299"/>
                  </a:cubicBezTo>
                  <a:close/>
                  <a:moveTo>
                    <a:pt x="2673" y="1"/>
                  </a:moveTo>
                  <a:cubicBezTo>
                    <a:pt x="2386" y="1"/>
                    <a:pt x="2069" y="33"/>
                    <a:pt x="1765" y="88"/>
                  </a:cubicBezTo>
                  <a:cubicBezTo>
                    <a:pt x="896" y="244"/>
                    <a:pt x="1" y="618"/>
                    <a:pt x="79" y="1061"/>
                  </a:cubicBezTo>
                  <a:cubicBezTo>
                    <a:pt x="136" y="1356"/>
                    <a:pt x="569" y="1469"/>
                    <a:pt x="1105" y="1469"/>
                  </a:cubicBezTo>
                  <a:cubicBezTo>
                    <a:pt x="1391" y="1469"/>
                    <a:pt x="1706" y="1437"/>
                    <a:pt x="2008" y="1382"/>
                  </a:cubicBezTo>
                  <a:cubicBezTo>
                    <a:pt x="2877" y="1226"/>
                    <a:pt x="3772" y="852"/>
                    <a:pt x="3694" y="400"/>
                  </a:cubicBezTo>
                  <a:cubicBezTo>
                    <a:pt x="3638" y="112"/>
                    <a:pt x="3206" y="1"/>
                    <a:pt x="2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0;p40">
              <a:extLst>
                <a:ext uri="{FF2B5EF4-FFF2-40B4-BE49-F238E27FC236}">
                  <a16:creationId xmlns:a16="http://schemas.microsoft.com/office/drawing/2014/main" id="{17FAC623-8F86-41C9-BA5E-E8EC03601E38}"/>
                </a:ext>
              </a:extLst>
            </p:cNvPr>
            <p:cNvSpPr/>
            <p:nvPr/>
          </p:nvSpPr>
          <p:spPr>
            <a:xfrm>
              <a:off x="4325388" y="1411740"/>
              <a:ext cx="231921" cy="79570"/>
            </a:xfrm>
            <a:custGeom>
              <a:avLst/>
              <a:gdLst/>
              <a:ahLst/>
              <a:cxnLst/>
              <a:rect l="l" t="t" r="r" b="b"/>
              <a:pathLst>
                <a:path w="3416" h="1172" extrusionOk="0">
                  <a:moveTo>
                    <a:pt x="2489" y="1"/>
                  </a:moveTo>
                  <a:cubicBezTo>
                    <a:pt x="2230" y="1"/>
                    <a:pt x="1931" y="29"/>
                    <a:pt x="1617" y="88"/>
                  </a:cubicBezTo>
                  <a:cubicBezTo>
                    <a:pt x="705" y="253"/>
                    <a:pt x="1" y="610"/>
                    <a:pt x="53" y="888"/>
                  </a:cubicBezTo>
                  <a:cubicBezTo>
                    <a:pt x="87" y="1071"/>
                    <a:pt x="438" y="1171"/>
                    <a:pt x="934" y="1171"/>
                  </a:cubicBezTo>
                  <a:cubicBezTo>
                    <a:pt x="1191" y="1171"/>
                    <a:pt x="1488" y="1144"/>
                    <a:pt x="1800" y="1088"/>
                  </a:cubicBezTo>
                  <a:cubicBezTo>
                    <a:pt x="2721" y="923"/>
                    <a:pt x="3416" y="558"/>
                    <a:pt x="3364" y="280"/>
                  </a:cubicBezTo>
                  <a:cubicBezTo>
                    <a:pt x="3335" y="103"/>
                    <a:pt x="2985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1;p40">
              <a:extLst>
                <a:ext uri="{FF2B5EF4-FFF2-40B4-BE49-F238E27FC236}">
                  <a16:creationId xmlns:a16="http://schemas.microsoft.com/office/drawing/2014/main" id="{0CB90A5C-38D7-4F09-A4A8-FF7D6E19D81F}"/>
                </a:ext>
              </a:extLst>
            </p:cNvPr>
            <p:cNvSpPr/>
            <p:nvPr/>
          </p:nvSpPr>
          <p:spPr>
            <a:xfrm>
              <a:off x="4313574" y="1401488"/>
              <a:ext cx="256158" cy="99938"/>
            </a:xfrm>
            <a:custGeom>
              <a:avLst/>
              <a:gdLst/>
              <a:ahLst/>
              <a:cxnLst/>
              <a:rect l="l" t="t" r="r" b="b"/>
              <a:pathLst>
                <a:path w="3773" h="1472" extrusionOk="0">
                  <a:moveTo>
                    <a:pt x="2662" y="303"/>
                  </a:moveTo>
                  <a:cubicBezTo>
                    <a:pt x="3122" y="303"/>
                    <a:pt x="3379" y="393"/>
                    <a:pt x="3390" y="457"/>
                  </a:cubicBezTo>
                  <a:cubicBezTo>
                    <a:pt x="3416" y="561"/>
                    <a:pt x="2929" y="908"/>
                    <a:pt x="1948" y="1091"/>
                  </a:cubicBezTo>
                  <a:cubicBezTo>
                    <a:pt x="1620" y="1152"/>
                    <a:pt x="1338" y="1175"/>
                    <a:pt x="1107" y="1175"/>
                  </a:cubicBezTo>
                  <a:cubicBezTo>
                    <a:pt x="645" y="1175"/>
                    <a:pt x="386" y="1082"/>
                    <a:pt x="375" y="1013"/>
                  </a:cubicBezTo>
                  <a:cubicBezTo>
                    <a:pt x="357" y="908"/>
                    <a:pt x="835" y="561"/>
                    <a:pt x="1817" y="387"/>
                  </a:cubicBezTo>
                  <a:cubicBezTo>
                    <a:pt x="2147" y="326"/>
                    <a:pt x="2430" y="303"/>
                    <a:pt x="2662" y="303"/>
                  </a:cubicBezTo>
                  <a:close/>
                  <a:moveTo>
                    <a:pt x="2671" y="1"/>
                  </a:moveTo>
                  <a:cubicBezTo>
                    <a:pt x="2385" y="1"/>
                    <a:pt x="2069" y="34"/>
                    <a:pt x="1765" y="92"/>
                  </a:cubicBezTo>
                  <a:cubicBezTo>
                    <a:pt x="896" y="248"/>
                    <a:pt x="1" y="622"/>
                    <a:pt x="79" y="1065"/>
                  </a:cubicBezTo>
                  <a:cubicBezTo>
                    <a:pt x="131" y="1356"/>
                    <a:pt x="569" y="1471"/>
                    <a:pt x="1110" y="1471"/>
                  </a:cubicBezTo>
                  <a:cubicBezTo>
                    <a:pt x="1392" y="1471"/>
                    <a:pt x="1702" y="1440"/>
                    <a:pt x="2000" y="1386"/>
                  </a:cubicBezTo>
                  <a:cubicBezTo>
                    <a:pt x="2869" y="1230"/>
                    <a:pt x="3772" y="856"/>
                    <a:pt x="3686" y="404"/>
                  </a:cubicBezTo>
                  <a:cubicBezTo>
                    <a:pt x="3635" y="116"/>
                    <a:pt x="3205" y="1"/>
                    <a:pt x="2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2;p40">
              <a:extLst>
                <a:ext uri="{FF2B5EF4-FFF2-40B4-BE49-F238E27FC236}">
                  <a16:creationId xmlns:a16="http://schemas.microsoft.com/office/drawing/2014/main" id="{168036D2-A2DC-43FD-B078-3C864A85B8CB}"/>
                </a:ext>
              </a:extLst>
            </p:cNvPr>
            <p:cNvSpPr/>
            <p:nvPr/>
          </p:nvSpPr>
          <p:spPr>
            <a:xfrm>
              <a:off x="3708839" y="1282196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0"/>
                  </a:moveTo>
                  <a:cubicBezTo>
                    <a:pt x="1649" y="0"/>
                    <a:pt x="1420" y="47"/>
                    <a:pt x="1200" y="145"/>
                  </a:cubicBezTo>
                  <a:cubicBezTo>
                    <a:pt x="374" y="519"/>
                    <a:pt x="0" y="1492"/>
                    <a:pt x="374" y="2327"/>
                  </a:cubicBezTo>
                  <a:cubicBezTo>
                    <a:pt x="649" y="2934"/>
                    <a:pt x="1249" y="3297"/>
                    <a:pt x="1880" y="3297"/>
                  </a:cubicBezTo>
                  <a:cubicBezTo>
                    <a:pt x="2106" y="3297"/>
                    <a:pt x="2335" y="3251"/>
                    <a:pt x="2555" y="3152"/>
                  </a:cubicBezTo>
                  <a:cubicBezTo>
                    <a:pt x="3381" y="2778"/>
                    <a:pt x="3755" y="1805"/>
                    <a:pt x="3381" y="971"/>
                  </a:cubicBezTo>
                  <a:cubicBezTo>
                    <a:pt x="3106" y="363"/>
                    <a:pt x="2506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3;p40">
              <a:extLst>
                <a:ext uri="{FF2B5EF4-FFF2-40B4-BE49-F238E27FC236}">
                  <a16:creationId xmlns:a16="http://schemas.microsoft.com/office/drawing/2014/main" id="{27DF783D-C036-4333-A78F-3D93BE89E86F}"/>
                </a:ext>
              </a:extLst>
            </p:cNvPr>
            <p:cNvSpPr/>
            <p:nvPr/>
          </p:nvSpPr>
          <p:spPr>
            <a:xfrm>
              <a:off x="4206233" y="1191284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1"/>
                  </a:moveTo>
                  <a:cubicBezTo>
                    <a:pt x="1649" y="1"/>
                    <a:pt x="1420" y="47"/>
                    <a:pt x="1200" y="146"/>
                  </a:cubicBezTo>
                  <a:cubicBezTo>
                    <a:pt x="374" y="520"/>
                    <a:pt x="0" y="1493"/>
                    <a:pt x="374" y="2327"/>
                  </a:cubicBezTo>
                  <a:cubicBezTo>
                    <a:pt x="649" y="2935"/>
                    <a:pt x="1249" y="3298"/>
                    <a:pt x="1880" y="3298"/>
                  </a:cubicBezTo>
                  <a:cubicBezTo>
                    <a:pt x="2105" y="3298"/>
                    <a:pt x="2335" y="3251"/>
                    <a:pt x="2555" y="3153"/>
                  </a:cubicBezTo>
                  <a:cubicBezTo>
                    <a:pt x="3381" y="2779"/>
                    <a:pt x="3754" y="1806"/>
                    <a:pt x="3381" y="972"/>
                  </a:cubicBezTo>
                  <a:cubicBezTo>
                    <a:pt x="3106" y="364"/>
                    <a:pt x="250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4;p40">
              <a:extLst>
                <a:ext uri="{FF2B5EF4-FFF2-40B4-BE49-F238E27FC236}">
                  <a16:creationId xmlns:a16="http://schemas.microsoft.com/office/drawing/2014/main" id="{910DCDDB-61B2-4FE8-A492-B899DE052177}"/>
                </a:ext>
              </a:extLst>
            </p:cNvPr>
            <p:cNvSpPr/>
            <p:nvPr/>
          </p:nvSpPr>
          <p:spPr>
            <a:xfrm>
              <a:off x="3745977" y="1167317"/>
              <a:ext cx="126348" cy="51598"/>
            </a:xfrm>
            <a:custGeom>
              <a:avLst/>
              <a:gdLst/>
              <a:ahLst/>
              <a:cxnLst/>
              <a:rect l="l" t="t" r="r" b="b"/>
              <a:pathLst>
                <a:path w="1861" h="760" extrusionOk="0">
                  <a:moveTo>
                    <a:pt x="1071" y="1"/>
                  </a:moveTo>
                  <a:cubicBezTo>
                    <a:pt x="711" y="1"/>
                    <a:pt x="373" y="170"/>
                    <a:pt x="62" y="508"/>
                  </a:cubicBezTo>
                  <a:cubicBezTo>
                    <a:pt x="1" y="569"/>
                    <a:pt x="10" y="664"/>
                    <a:pt x="70" y="716"/>
                  </a:cubicBezTo>
                  <a:cubicBezTo>
                    <a:pt x="105" y="751"/>
                    <a:pt x="149" y="760"/>
                    <a:pt x="192" y="760"/>
                  </a:cubicBezTo>
                  <a:cubicBezTo>
                    <a:pt x="227" y="751"/>
                    <a:pt x="253" y="734"/>
                    <a:pt x="279" y="708"/>
                  </a:cubicBezTo>
                  <a:cubicBezTo>
                    <a:pt x="457" y="517"/>
                    <a:pt x="709" y="303"/>
                    <a:pt x="1064" y="303"/>
                  </a:cubicBezTo>
                  <a:cubicBezTo>
                    <a:pt x="1228" y="303"/>
                    <a:pt x="1414" y="349"/>
                    <a:pt x="1626" y="464"/>
                  </a:cubicBezTo>
                  <a:cubicBezTo>
                    <a:pt x="1647" y="475"/>
                    <a:pt x="1669" y="480"/>
                    <a:pt x="1691" y="480"/>
                  </a:cubicBezTo>
                  <a:cubicBezTo>
                    <a:pt x="1744" y="480"/>
                    <a:pt x="1795" y="452"/>
                    <a:pt x="1826" y="403"/>
                  </a:cubicBezTo>
                  <a:cubicBezTo>
                    <a:pt x="1861" y="325"/>
                    <a:pt x="1835" y="238"/>
                    <a:pt x="1765" y="195"/>
                  </a:cubicBezTo>
                  <a:cubicBezTo>
                    <a:pt x="1526" y="65"/>
                    <a:pt x="1294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5;p40">
              <a:extLst>
                <a:ext uri="{FF2B5EF4-FFF2-40B4-BE49-F238E27FC236}">
                  <a16:creationId xmlns:a16="http://schemas.microsoft.com/office/drawing/2014/main" id="{965BEB28-ECC9-491C-999A-40BFEFB5A9F6}"/>
                </a:ext>
              </a:extLst>
            </p:cNvPr>
            <p:cNvSpPr/>
            <p:nvPr/>
          </p:nvSpPr>
          <p:spPr>
            <a:xfrm>
              <a:off x="4236310" y="1077763"/>
              <a:ext cx="126348" cy="51666"/>
            </a:xfrm>
            <a:custGeom>
              <a:avLst/>
              <a:gdLst/>
              <a:ahLst/>
              <a:cxnLst/>
              <a:rect l="l" t="t" r="r" b="b"/>
              <a:pathLst>
                <a:path w="1861" h="761" extrusionOk="0">
                  <a:moveTo>
                    <a:pt x="1056" y="1"/>
                  </a:moveTo>
                  <a:cubicBezTo>
                    <a:pt x="698" y="1"/>
                    <a:pt x="362" y="170"/>
                    <a:pt x="53" y="506"/>
                  </a:cubicBezTo>
                  <a:cubicBezTo>
                    <a:pt x="0" y="567"/>
                    <a:pt x="0" y="662"/>
                    <a:pt x="61" y="723"/>
                  </a:cubicBezTo>
                  <a:cubicBezTo>
                    <a:pt x="90" y="745"/>
                    <a:pt x="130" y="760"/>
                    <a:pt x="168" y="760"/>
                  </a:cubicBezTo>
                  <a:cubicBezTo>
                    <a:pt x="176" y="760"/>
                    <a:pt x="184" y="759"/>
                    <a:pt x="192" y="758"/>
                  </a:cubicBezTo>
                  <a:cubicBezTo>
                    <a:pt x="218" y="749"/>
                    <a:pt x="253" y="740"/>
                    <a:pt x="270" y="714"/>
                  </a:cubicBezTo>
                  <a:cubicBezTo>
                    <a:pt x="448" y="518"/>
                    <a:pt x="700" y="301"/>
                    <a:pt x="1056" y="301"/>
                  </a:cubicBezTo>
                  <a:cubicBezTo>
                    <a:pt x="1220" y="301"/>
                    <a:pt x="1406" y="347"/>
                    <a:pt x="1617" y="462"/>
                  </a:cubicBezTo>
                  <a:cubicBezTo>
                    <a:pt x="1640" y="477"/>
                    <a:pt x="1665" y="483"/>
                    <a:pt x="1690" y="483"/>
                  </a:cubicBezTo>
                  <a:cubicBezTo>
                    <a:pt x="1742" y="483"/>
                    <a:pt x="1793" y="454"/>
                    <a:pt x="1817" y="402"/>
                  </a:cubicBezTo>
                  <a:cubicBezTo>
                    <a:pt x="1860" y="332"/>
                    <a:pt x="1834" y="236"/>
                    <a:pt x="1756" y="202"/>
                  </a:cubicBezTo>
                  <a:cubicBezTo>
                    <a:pt x="1514" y="67"/>
                    <a:pt x="1281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6;p40">
              <a:extLst>
                <a:ext uri="{FF2B5EF4-FFF2-40B4-BE49-F238E27FC236}">
                  <a16:creationId xmlns:a16="http://schemas.microsoft.com/office/drawing/2014/main" id="{F48E8BB5-252E-4CB0-9DA7-48054E3A432D}"/>
                </a:ext>
              </a:extLst>
            </p:cNvPr>
            <p:cNvSpPr/>
            <p:nvPr/>
          </p:nvSpPr>
          <p:spPr>
            <a:xfrm>
              <a:off x="3976682" y="1380576"/>
              <a:ext cx="251406" cy="121935"/>
            </a:xfrm>
            <a:custGeom>
              <a:avLst/>
              <a:gdLst/>
              <a:ahLst/>
              <a:cxnLst/>
              <a:rect l="l" t="t" r="r" b="b"/>
              <a:pathLst>
                <a:path w="3703" h="1796" extrusionOk="0">
                  <a:moveTo>
                    <a:pt x="3141" y="1"/>
                  </a:moveTo>
                  <a:cubicBezTo>
                    <a:pt x="3001" y="1"/>
                    <a:pt x="2863" y="60"/>
                    <a:pt x="2764" y="174"/>
                  </a:cubicBezTo>
                  <a:cubicBezTo>
                    <a:pt x="2407" y="582"/>
                    <a:pt x="2000" y="782"/>
                    <a:pt x="1550" y="782"/>
                  </a:cubicBezTo>
                  <a:cubicBezTo>
                    <a:pt x="1541" y="782"/>
                    <a:pt x="1531" y="782"/>
                    <a:pt x="1522" y="782"/>
                  </a:cubicBezTo>
                  <a:cubicBezTo>
                    <a:pt x="1469" y="782"/>
                    <a:pt x="1417" y="773"/>
                    <a:pt x="1374" y="773"/>
                  </a:cubicBezTo>
                  <a:cubicBezTo>
                    <a:pt x="1191" y="739"/>
                    <a:pt x="991" y="678"/>
                    <a:pt x="800" y="582"/>
                  </a:cubicBezTo>
                  <a:cubicBezTo>
                    <a:pt x="731" y="551"/>
                    <a:pt x="659" y="537"/>
                    <a:pt x="587" y="537"/>
                  </a:cubicBezTo>
                  <a:cubicBezTo>
                    <a:pt x="396" y="537"/>
                    <a:pt x="211" y="640"/>
                    <a:pt x="122" y="817"/>
                  </a:cubicBezTo>
                  <a:cubicBezTo>
                    <a:pt x="1" y="1069"/>
                    <a:pt x="114" y="1373"/>
                    <a:pt x="357" y="1495"/>
                  </a:cubicBezTo>
                  <a:cubicBezTo>
                    <a:pt x="374" y="1503"/>
                    <a:pt x="383" y="1503"/>
                    <a:pt x="392" y="1512"/>
                  </a:cubicBezTo>
                  <a:cubicBezTo>
                    <a:pt x="409" y="1521"/>
                    <a:pt x="522" y="1581"/>
                    <a:pt x="705" y="1642"/>
                  </a:cubicBezTo>
                  <a:cubicBezTo>
                    <a:pt x="835" y="1686"/>
                    <a:pt x="1000" y="1738"/>
                    <a:pt x="1191" y="1764"/>
                  </a:cubicBezTo>
                  <a:cubicBezTo>
                    <a:pt x="1330" y="1786"/>
                    <a:pt x="1463" y="1796"/>
                    <a:pt x="1590" y="1796"/>
                  </a:cubicBezTo>
                  <a:cubicBezTo>
                    <a:pt x="1862" y="1796"/>
                    <a:pt x="2108" y="1751"/>
                    <a:pt x="2321" y="1686"/>
                  </a:cubicBezTo>
                  <a:cubicBezTo>
                    <a:pt x="2443" y="1642"/>
                    <a:pt x="2556" y="1599"/>
                    <a:pt x="2651" y="1547"/>
                  </a:cubicBezTo>
                  <a:cubicBezTo>
                    <a:pt x="2799" y="1477"/>
                    <a:pt x="2938" y="1390"/>
                    <a:pt x="3068" y="1295"/>
                  </a:cubicBezTo>
                  <a:cubicBezTo>
                    <a:pt x="3173" y="1216"/>
                    <a:pt x="3268" y="1138"/>
                    <a:pt x="3355" y="1051"/>
                  </a:cubicBezTo>
                  <a:cubicBezTo>
                    <a:pt x="3399" y="1008"/>
                    <a:pt x="3442" y="956"/>
                    <a:pt x="3486" y="904"/>
                  </a:cubicBezTo>
                  <a:cubicBezTo>
                    <a:pt x="3520" y="869"/>
                    <a:pt x="3538" y="825"/>
                    <a:pt x="3564" y="782"/>
                  </a:cubicBezTo>
                  <a:cubicBezTo>
                    <a:pt x="3703" y="573"/>
                    <a:pt x="3668" y="295"/>
                    <a:pt x="3477" y="130"/>
                  </a:cubicBezTo>
                  <a:cubicBezTo>
                    <a:pt x="3378" y="43"/>
                    <a:pt x="3259" y="1"/>
                    <a:pt x="3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7;p40">
              <a:extLst>
                <a:ext uri="{FF2B5EF4-FFF2-40B4-BE49-F238E27FC236}">
                  <a16:creationId xmlns:a16="http://schemas.microsoft.com/office/drawing/2014/main" id="{2973B207-41C1-42C0-85BC-D6ACF352B861}"/>
                </a:ext>
              </a:extLst>
            </p:cNvPr>
            <p:cNvSpPr/>
            <p:nvPr/>
          </p:nvSpPr>
          <p:spPr>
            <a:xfrm>
              <a:off x="3970232" y="1370460"/>
              <a:ext cx="269058" cy="142099"/>
            </a:xfrm>
            <a:custGeom>
              <a:avLst/>
              <a:gdLst/>
              <a:ahLst/>
              <a:cxnLst/>
              <a:rect l="l" t="t" r="r" b="b"/>
              <a:pathLst>
                <a:path w="3963" h="2093" extrusionOk="0">
                  <a:moveTo>
                    <a:pt x="3248" y="304"/>
                  </a:moveTo>
                  <a:cubicBezTo>
                    <a:pt x="3326" y="304"/>
                    <a:pt x="3407" y="331"/>
                    <a:pt x="3468" y="392"/>
                  </a:cubicBezTo>
                  <a:cubicBezTo>
                    <a:pt x="3598" y="505"/>
                    <a:pt x="3633" y="705"/>
                    <a:pt x="3537" y="844"/>
                  </a:cubicBezTo>
                  <a:cubicBezTo>
                    <a:pt x="3520" y="861"/>
                    <a:pt x="3511" y="888"/>
                    <a:pt x="3502" y="905"/>
                  </a:cubicBezTo>
                  <a:cubicBezTo>
                    <a:pt x="3485" y="922"/>
                    <a:pt x="3476" y="940"/>
                    <a:pt x="3459" y="966"/>
                  </a:cubicBezTo>
                  <a:cubicBezTo>
                    <a:pt x="3442" y="992"/>
                    <a:pt x="3415" y="1018"/>
                    <a:pt x="3389" y="1044"/>
                  </a:cubicBezTo>
                  <a:lnTo>
                    <a:pt x="2851" y="540"/>
                  </a:lnTo>
                  <a:cubicBezTo>
                    <a:pt x="2894" y="505"/>
                    <a:pt x="2929" y="462"/>
                    <a:pt x="2972" y="427"/>
                  </a:cubicBezTo>
                  <a:cubicBezTo>
                    <a:pt x="3033" y="349"/>
                    <a:pt x="3120" y="305"/>
                    <a:pt x="3216" y="305"/>
                  </a:cubicBezTo>
                  <a:cubicBezTo>
                    <a:pt x="3226" y="304"/>
                    <a:pt x="3237" y="304"/>
                    <a:pt x="3248" y="304"/>
                  </a:cubicBezTo>
                  <a:close/>
                  <a:moveTo>
                    <a:pt x="684" y="835"/>
                  </a:moveTo>
                  <a:cubicBezTo>
                    <a:pt x="733" y="835"/>
                    <a:pt x="779" y="847"/>
                    <a:pt x="826" y="870"/>
                  </a:cubicBezTo>
                  <a:cubicBezTo>
                    <a:pt x="869" y="888"/>
                    <a:pt x="913" y="914"/>
                    <a:pt x="956" y="931"/>
                  </a:cubicBezTo>
                  <a:lnTo>
                    <a:pt x="713" y="1600"/>
                  </a:lnTo>
                  <a:cubicBezTo>
                    <a:pt x="626" y="1565"/>
                    <a:pt x="565" y="1531"/>
                    <a:pt x="556" y="1522"/>
                  </a:cubicBezTo>
                  <a:lnTo>
                    <a:pt x="522" y="1505"/>
                  </a:lnTo>
                  <a:cubicBezTo>
                    <a:pt x="435" y="1470"/>
                    <a:pt x="374" y="1392"/>
                    <a:pt x="339" y="1305"/>
                  </a:cubicBezTo>
                  <a:cubicBezTo>
                    <a:pt x="313" y="1218"/>
                    <a:pt x="313" y="1122"/>
                    <a:pt x="357" y="1035"/>
                  </a:cubicBezTo>
                  <a:cubicBezTo>
                    <a:pt x="409" y="931"/>
                    <a:pt x="504" y="861"/>
                    <a:pt x="609" y="844"/>
                  </a:cubicBezTo>
                  <a:cubicBezTo>
                    <a:pt x="635" y="838"/>
                    <a:pt x="660" y="835"/>
                    <a:pt x="684" y="835"/>
                  </a:cubicBezTo>
                  <a:close/>
                  <a:moveTo>
                    <a:pt x="2625" y="740"/>
                  </a:moveTo>
                  <a:lnTo>
                    <a:pt x="3172" y="1252"/>
                  </a:lnTo>
                  <a:cubicBezTo>
                    <a:pt x="3137" y="1270"/>
                    <a:pt x="3111" y="1296"/>
                    <a:pt x="3077" y="1322"/>
                  </a:cubicBezTo>
                  <a:cubicBezTo>
                    <a:pt x="2955" y="1418"/>
                    <a:pt x="2825" y="1496"/>
                    <a:pt x="2685" y="1565"/>
                  </a:cubicBezTo>
                  <a:cubicBezTo>
                    <a:pt x="2581" y="1609"/>
                    <a:pt x="2477" y="1652"/>
                    <a:pt x="2364" y="1687"/>
                  </a:cubicBezTo>
                  <a:cubicBezTo>
                    <a:pt x="2321" y="1704"/>
                    <a:pt x="2277" y="1713"/>
                    <a:pt x="2234" y="1722"/>
                  </a:cubicBezTo>
                  <a:lnTo>
                    <a:pt x="2121" y="1009"/>
                  </a:lnTo>
                  <a:cubicBezTo>
                    <a:pt x="2294" y="948"/>
                    <a:pt x="2468" y="861"/>
                    <a:pt x="2625" y="740"/>
                  </a:cubicBezTo>
                  <a:close/>
                  <a:moveTo>
                    <a:pt x="1243" y="1027"/>
                  </a:moveTo>
                  <a:cubicBezTo>
                    <a:pt x="1312" y="1044"/>
                    <a:pt x="1382" y="1061"/>
                    <a:pt x="1451" y="1070"/>
                  </a:cubicBezTo>
                  <a:cubicBezTo>
                    <a:pt x="1504" y="1070"/>
                    <a:pt x="1556" y="1079"/>
                    <a:pt x="1608" y="1079"/>
                  </a:cubicBezTo>
                  <a:cubicBezTo>
                    <a:pt x="1686" y="1079"/>
                    <a:pt x="1756" y="1079"/>
                    <a:pt x="1825" y="1070"/>
                  </a:cubicBezTo>
                  <a:lnTo>
                    <a:pt x="1938" y="1774"/>
                  </a:lnTo>
                  <a:cubicBezTo>
                    <a:pt x="1841" y="1786"/>
                    <a:pt x="1745" y="1792"/>
                    <a:pt x="1647" y="1792"/>
                  </a:cubicBezTo>
                  <a:cubicBezTo>
                    <a:pt x="1534" y="1792"/>
                    <a:pt x="1420" y="1784"/>
                    <a:pt x="1304" y="1765"/>
                  </a:cubicBezTo>
                  <a:cubicBezTo>
                    <a:pt x="1199" y="1748"/>
                    <a:pt x="1104" y="1722"/>
                    <a:pt x="1000" y="1696"/>
                  </a:cubicBezTo>
                  <a:lnTo>
                    <a:pt x="1243" y="1027"/>
                  </a:lnTo>
                  <a:close/>
                  <a:moveTo>
                    <a:pt x="3227" y="0"/>
                  </a:moveTo>
                  <a:cubicBezTo>
                    <a:pt x="3214" y="0"/>
                    <a:pt x="3202" y="0"/>
                    <a:pt x="3190" y="1"/>
                  </a:cubicBezTo>
                  <a:cubicBezTo>
                    <a:pt x="3016" y="18"/>
                    <a:pt x="2859" y="97"/>
                    <a:pt x="2746" y="227"/>
                  </a:cubicBezTo>
                  <a:cubicBezTo>
                    <a:pt x="2423" y="593"/>
                    <a:pt x="2050" y="784"/>
                    <a:pt x="1644" y="784"/>
                  </a:cubicBezTo>
                  <a:cubicBezTo>
                    <a:pt x="1635" y="784"/>
                    <a:pt x="1626" y="783"/>
                    <a:pt x="1617" y="783"/>
                  </a:cubicBezTo>
                  <a:cubicBezTo>
                    <a:pt x="1573" y="775"/>
                    <a:pt x="1530" y="775"/>
                    <a:pt x="1486" y="766"/>
                  </a:cubicBezTo>
                  <a:cubicBezTo>
                    <a:pt x="1321" y="748"/>
                    <a:pt x="1139" y="688"/>
                    <a:pt x="956" y="601"/>
                  </a:cubicBezTo>
                  <a:cubicBezTo>
                    <a:pt x="866" y="557"/>
                    <a:pt x="771" y="536"/>
                    <a:pt x="677" y="536"/>
                  </a:cubicBezTo>
                  <a:cubicBezTo>
                    <a:pt x="434" y="536"/>
                    <a:pt x="200" y="673"/>
                    <a:pt x="87" y="905"/>
                  </a:cubicBezTo>
                  <a:cubicBezTo>
                    <a:pt x="9" y="1061"/>
                    <a:pt x="0" y="1235"/>
                    <a:pt x="61" y="1400"/>
                  </a:cubicBezTo>
                  <a:cubicBezTo>
                    <a:pt x="113" y="1565"/>
                    <a:pt x="235" y="1704"/>
                    <a:pt x="391" y="1774"/>
                  </a:cubicBezTo>
                  <a:lnTo>
                    <a:pt x="409" y="1791"/>
                  </a:lnTo>
                  <a:cubicBezTo>
                    <a:pt x="435" y="1800"/>
                    <a:pt x="556" y="1869"/>
                    <a:pt x="748" y="1930"/>
                  </a:cubicBezTo>
                  <a:cubicBezTo>
                    <a:pt x="748" y="1939"/>
                    <a:pt x="756" y="1939"/>
                    <a:pt x="756" y="1939"/>
                  </a:cubicBezTo>
                  <a:cubicBezTo>
                    <a:pt x="765" y="1939"/>
                    <a:pt x="774" y="1939"/>
                    <a:pt x="782" y="1948"/>
                  </a:cubicBezTo>
                  <a:cubicBezTo>
                    <a:pt x="939" y="2000"/>
                    <a:pt x="1095" y="2035"/>
                    <a:pt x="1260" y="2061"/>
                  </a:cubicBezTo>
                  <a:cubicBezTo>
                    <a:pt x="1401" y="2081"/>
                    <a:pt x="1544" y="2092"/>
                    <a:pt x="1686" y="2092"/>
                  </a:cubicBezTo>
                  <a:cubicBezTo>
                    <a:pt x="1842" y="2092"/>
                    <a:pt x="1997" y="2079"/>
                    <a:pt x="2147" y="2052"/>
                  </a:cubicBezTo>
                  <a:cubicBezTo>
                    <a:pt x="2251" y="2035"/>
                    <a:pt x="2355" y="2009"/>
                    <a:pt x="2460" y="1974"/>
                  </a:cubicBezTo>
                  <a:cubicBezTo>
                    <a:pt x="2581" y="1939"/>
                    <a:pt x="2703" y="1887"/>
                    <a:pt x="2816" y="1835"/>
                  </a:cubicBezTo>
                  <a:cubicBezTo>
                    <a:pt x="2972" y="1757"/>
                    <a:pt x="3120" y="1670"/>
                    <a:pt x="3259" y="1565"/>
                  </a:cubicBezTo>
                  <a:cubicBezTo>
                    <a:pt x="3337" y="1505"/>
                    <a:pt x="3415" y="1435"/>
                    <a:pt x="3494" y="1365"/>
                  </a:cubicBezTo>
                  <a:cubicBezTo>
                    <a:pt x="3494" y="1365"/>
                    <a:pt x="3502" y="1357"/>
                    <a:pt x="3502" y="1357"/>
                  </a:cubicBezTo>
                  <a:cubicBezTo>
                    <a:pt x="3502" y="1357"/>
                    <a:pt x="3502" y="1348"/>
                    <a:pt x="3502" y="1348"/>
                  </a:cubicBezTo>
                  <a:cubicBezTo>
                    <a:pt x="3520" y="1339"/>
                    <a:pt x="3537" y="1322"/>
                    <a:pt x="3555" y="1305"/>
                  </a:cubicBezTo>
                  <a:cubicBezTo>
                    <a:pt x="3598" y="1270"/>
                    <a:pt x="3650" y="1209"/>
                    <a:pt x="3694" y="1148"/>
                  </a:cubicBezTo>
                  <a:cubicBezTo>
                    <a:pt x="3720" y="1122"/>
                    <a:pt x="3746" y="1087"/>
                    <a:pt x="3763" y="1053"/>
                  </a:cubicBezTo>
                  <a:cubicBezTo>
                    <a:pt x="3772" y="1035"/>
                    <a:pt x="3780" y="1027"/>
                    <a:pt x="3789" y="1009"/>
                  </a:cubicBezTo>
                  <a:cubicBezTo>
                    <a:pt x="3963" y="740"/>
                    <a:pt x="3911" y="375"/>
                    <a:pt x="3667" y="166"/>
                  </a:cubicBezTo>
                  <a:cubicBezTo>
                    <a:pt x="3546" y="53"/>
                    <a:pt x="338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8;p40">
              <a:extLst>
                <a:ext uri="{FF2B5EF4-FFF2-40B4-BE49-F238E27FC236}">
                  <a16:creationId xmlns:a16="http://schemas.microsoft.com/office/drawing/2014/main" id="{B97163F9-E7F3-40D8-A0C7-29C495F12B6C}"/>
                </a:ext>
              </a:extLst>
            </p:cNvPr>
            <p:cNvSpPr/>
            <p:nvPr/>
          </p:nvSpPr>
          <p:spPr>
            <a:xfrm>
              <a:off x="3710604" y="1271876"/>
              <a:ext cx="263830" cy="244209"/>
            </a:xfrm>
            <a:custGeom>
              <a:avLst/>
              <a:gdLst/>
              <a:ahLst/>
              <a:cxnLst/>
              <a:rect l="l" t="t" r="r" b="b"/>
              <a:pathLst>
                <a:path w="3886" h="3597" extrusionOk="0">
                  <a:moveTo>
                    <a:pt x="1061" y="523"/>
                  </a:moveTo>
                  <a:lnTo>
                    <a:pt x="2738" y="3009"/>
                  </a:lnTo>
                  <a:cubicBezTo>
                    <a:pt x="2480" y="3194"/>
                    <a:pt x="2167" y="3299"/>
                    <a:pt x="1847" y="3299"/>
                  </a:cubicBezTo>
                  <a:cubicBezTo>
                    <a:pt x="1672" y="3299"/>
                    <a:pt x="1494" y="3268"/>
                    <a:pt x="1321" y="3200"/>
                  </a:cubicBezTo>
                  <a:cubicBezTo>
                    <a:pt x="948" y="3061"/>
                    <a:pt x="652" y="2783"/>
                    <a:pt x="487" y="2418"/>
                  </a:cubicBezTo>
                  <a:cubicBezTo>
                    <a:pt x="322" y="2053"/>
                    <a:pt x="305" y="1644"/>
                    <a:pt x="452" y="1271"/>
                  </a:cubicBezTo>
                  <a:cubicBezTo>
                    <a:pt x="574" y="949"/>
                    <a:pt x="791" y="697"/>
                    <a:pt x="1061" y="523"/>
                  </a:cubicBezTo>
                  <a:close/>
                  <a:moveTo>
                    <a:pt x="1862" y="0"/>
                  </a:moveTo>
                  <a:cubicBezTo>
                    <a:pt x="1133" y="0"/>
                    <a:pt x="444" y="443"/>
                    <a:pt x="174" y="1158"/>
                  </a:cubicBezTo>
                  <a:cubicBezTo>
                    <a:pt x="1" y="1610"/>
                    <a:pt x="18" y="2096"/>
                    <a:pt x="209" y="2539"/>
                  </a:cubicBezTo>
                  <a:cubicBezTo>
                    <a:pt x="409" y="2974"/>
                    <a:pt x="765" y="3313"/>
                    <a:pt x="1217" y="3478"/>
                  </a:cubicBezTo>
                  <a:cubicBezTo>
                    <a:pt x="1422" y="3558"/>
                    <a:pt x="1635" y="3596"/>
                    <a:pt x="1845" y="3596"/>
                  </a:cubicBezTo>
                  <a:cubicBezTo>
                    <a:pt x="1956" y="3596"/>
                    <a:pt x="2065" y="3586"/>
                    <a:pt x="2173" y="3565"/>
                  </a:cubicBezTo>
                  <a:cubicBezTo>
                    <a:pt x="2773" y="3461"/>
                    <a:pt x="3303" y="3052"/>
                    <a:pt x="3537" y="2435"/>
                  </a:cubicBezTo>
                  <a:cubicBezTo>
                    <a:pt x="3885" y="1514"/>
                    <a:pt x="3416" y="471"/>
                    <a:pt x="2495" y="115"/>
                  </a:cubicBezTo>
                  <a:cubicBezTo>
                    <a:pt x="2286" y="37"/>
                    <a:pt x="2072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;p40">
              <a:extLst>
                <a:ext uri="{FF2B5EF4-FFF2-40B4-BE49-F238E27FC236}">
                  <a16:creationId xmlns:a16="http://schemas.microsoft.com/office/drawing/2014/main" id="{B84C9903-4D43-4BE2-B9AD-B1D738A47FAB}"/>
                </a:ext>
              </a:extLst>
            </p:cNvPr>
            <p:cNvSpPr/>
            <p:nvPr/>
          </p:nvSpPr>
          <p:spPr>
            <a:xfrm>
              <a:off x="4207998" y="1181236"/>
              <a:ext cx="251406" cy="244141"/>
            </a:xfrm>
            <a:custGeom>
              <a:avLst/>
              <a:gdLst/>
              <a:ahLst/>
              <a:cxnLst/>
              <a:rect l="l" t="t" r="r" b="b"/>
              <a:pathLst>
                <a:path w="3703" h="3596" extrusionOk="0">
                  <a:moveTo>
                    <a:pt x="1061" y="529"/>
                  </a:moveTo>
                  <a:lnTo>
                    <a:pt x="2738" y="3005"/>
                  </a:lnTo>
                  <a:cubicBezTo>
                    <a:pt x="2651" y="3066"/>
                    <a:pt x="2564" y="3118"/>
                    <a:pt x="2468" y="3162"/>
                  </a:cubicBezTo>
                  <a:cubicBezTo>
                    <a:pt x="2271" y="3251"/>
                    <a:pt x="2060" y="3297"/>
                    <a:pt x="1850" y="3297"/>
                  </a:cubicBezTo>
                  <a:cubicBezTo>
                    <a:pt x="1671" y="3297"/>
                    <a:pt x="1493" y="3264"/>
                    <a:pt x="1321" y="3197"/>
                  </a:cubicBezTo>
                  <a:cubicBezTo>
                    <a:pt x="948" y="3058"/>
                    <a:pt x="652" y="2779"/>
                    <a:pt x="487" y="2414"/>
                  </a:cubicBezTo>
                  <a:cubicBezTo>
                    <a:pt x="322" y="2049"/>
                    <a:pt x="305" y="1641"/>
                    <a:pt x="452" y="1267"/>
                  </a:cubicBezTo>
                  <a:cubicBezTo>
                    <a:pt x="565" y="954"/>
                    <a:pt x="782" y="694"/>
                    <a:pt x="1061" y="529"/>
                  </a:cubicBezTo>
                  <a:close/>
                  <a:moveTo>
                    <a:pt x="1850" y="0"/>
                  </a:moveTo>
                  <a:cubicBezTo>
                    <a:pt x="1600" y="0"/>
                    <a:pt x="1350" y="53"/>
                    <a:pt x="1113" y="155"/>
                  </a:cubicBezTo>
                  <a:cubicBezTo>
                    <a:pt x="678" y="355"/>
                    <a:pt x="339" y="711"/>
                    <a:pt x="174" y="1163"/>
                  </a:cubicBezTo>
                  <a:cubicBezTo>
                    <a:pt x="0" y="1606"/>
                    <a:pt x="18" y="2093"/>
                    <a:pt x="209" y="2536"/>
                  </a:cubicBezTo>
                  <a:cubicBezTo>
                    <a:pt x="409" y="2971"/>
                    <a:pt x="765" y="3310"/>
                    <a:pt x="1217" y="3475"/>
                  </a:cubicBezTo>
                  <a:cubicBezTo>
                    <a:pt x="1423" y="3557"/>
                    <a:pt x="1642" y="3596"/>
                    <a:pt x="1861" y="3596"/>
                  </a:cubicBezTo>
                  <a:cubicBezTo>
                    <a:pt x="1965" y="3596"/>
                    <a:pt x="2069" y="3587"/>
                    <a:pt x="2173" y="3570"/>
                  </a:cubicBezTo>
                  <a:cubicBezTo>
                    <a:pt x="2312" y="3544"/>
                    <a:pt x="2451" y="3501"/>
                    <a:pt x="2590" y="3440"/>
                  </a:cubicBezTo>
                  <a:cubicBezTo>
                    <a:pt x="3025" y="3240"/>
                    <a:pt x="3363" y="2884"/>
                    <a:pt x="3537" y="2432"/>
                  </a:cubicBezTo>
                  <a:cubicBezTo>
                    <a:pt x="3702" y="1989"/>
                    <a:pt x="3685" y="1502"/>
                    <a:pt x="3494" y="1059"/>
                  </a:cubicBezTo>
                  <a:cubicBezTo>
                    <a:pt x="3294" y="624"/>
                    <a:pt x="2938" y="285"/>
                    <a:pt x="2494" y="120"/>
                  </a:cubicBezTo>
                  <a:cubicBezTo>
                    <a:pt x="2285" y="40"/>
                    <a:pt x="206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0;p40">
              <a:extLst>
                <a:ext uri="{FF2B5EF4-FFF2-40B4-BE49-F238E27FC236}">
                  <a16:creationId xmlns:a16="http://schemas.microsoft.com/office/drawing/2014/main" id="{AD8BC8E1-07CA-43F2-9361-9CB60D37BB53}"/>
                </a:ext>
              </a:extLst>
            </p:cNvPr>
            <p:cNvSpPr/>
            <p:nvPr/>
          </p:nvSpPr>
          <p:spPr>
            <a:xfrm>
              <a:off x="3184898" y="516134"/>
              <a:ext cx="700990" cy="712192"/>
            </a:xfrm>
            <a:custGeom>
              <a:avLst/>
              <a:gdLst/>
              <a:ahLst/>
              <a:cxnLst/>
              <a:rect l="l" t="t" r="r" b="b"/>
              <a:pathLst>
                <a:path w="10325" h="10490" extrusionOk="0">
                  <a:moveTo>
                    <a:pt x="6805" y="1"/>
                  </a:moveTo>
                  <a:lnTo>
                    <a:pt x="4893" y="2547"/>
                  </a:lnTo>
                  <a:lnTo>
                    <a:pt x="2208" y="844"/>
                  </a:lnTo>
                  <a:lnTo>
                    <a:pt x="2208" y="844"/>
                  </a:lnTo>
                  <a:lnTo>
                    <a:pt x="3007" y="3920"/>
                  </a:lnTo>
                  <a:lnTo>
                    <a:pt x="1" y="4954"/>
                  </a:lnTo>
                  <a:lnTo>
                    <a:pt x="2903" y="6249"/>
                  </a:lnTo>
                  <a:lnTo>
                    <a:pt x="1843" y="9247"/>
                  </a:lnTo>
                  <a:lnTo>
                    <a:pt x="4667" y="7787"/>
                  </a:lnTo>
                  <a:lnTo>
                    <a:pt x="6344" y="10490"/>
                  </a:lnTo>
                  <a:lnTo>
                    <a:pt x="6961" y="7370"/>
                  </a:lnTo>
                  <a:lnTo>
                    <a:pt x="10125" y="7735"/>
                  </a:lnTo>
                  <a:lnTo>
                    <a:pt x="8065" y="5310"/>
                  </a:lnTo>
                  <a:lnTo>
                    <a:pt x="10325" y="3077"/>
                  </a:lnTo>
                  <a:lnTo>
                    <a:pt x="7144" y="3164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;p40">
              <a:extLst>
                <a:ext uri="{FF2B5EF4-FFF2-40B4-BE49-F238E27FC236}">
                  <a16:creationId xmlns:a16="http://schemas.microsoft.com/office/drawing/2014/main" id="{0FBE9509-1466-418D-92AB-CFC3C8BBDF14}"/>
                </a:ext>
              </a:extLst>
            </p:cNvPr>
            <p:cNvSpPr/>
            <p:nvPr/>
          </p:nvSpPr>
          <p:spPr>
            <a:xfrm>
              <a:off x="3174850" y="506561"/>
              <a:ext cx="721629" cy="731202"/>
            </a:xfrm>
            <a:custGeom>
              <a:avLst/>
              <a:gdLst/>
              <a:ahLst/>
              <a:cxnLst/>
              <a:rect l="l" t="t" r="r" b="b"/>
              <a:pathLst>
                <a:path w="10629" h="10770" extrusionOk="0">
                  <a:moveTo>
                    <a:pt x="6849" y="524"/>
                  </a:moveTo>
                  <a:lnTo>
                    <a:pt x="7153" y="3322"/>
                  </a:lnTo>
                  <a:cubicBezTo>
                    <a:pt x="7162" y="3401"/>
                    <a:pt x="7222" y="3453"/>
                    <a:pt x="7301" y="3453"/>
                  </a:cubicBezTo>
                  <a:lnTo>
                    <a:pt x="10108" y="3366"/>
                  </a:lnTo>
                  <a:lnTo>
                    <a:pt x="8118" y="5347"/>
                  </a:lnTo>
                  <a:cubicBezTo>
                    <a:pt x="8057" y="5399"/>
                    <a:pt x="8057" y="5486"/>
                    <a:pt x="8109" y="5547"/>
                  </a:cubicBezTo>
                  <a:lnTo>
                    <a:pt x="9925" y="7694"/>
                  </a:lnTo>
                  <a:lnTo>
                    <a:pt x="7127" y="7363"/>
                  </a:lnTo>
                  <a:cubicBezTo>
                    <a:pt x="7121" y="7363"/>
                    <a:pt x="7116" y="7362"/>
                    <a:pt x="7110" y="7362"/>
                  </a:cubicBezTo>
                  <a:cubicBezTo>
                    <a:pt x="7040" y="7362"/>
                    <a:pt x="6987" y="7412"/>
                    <a:pt x="6970" y="7485"/>
                  </a:cubicBezTo>
                  <a:lnTo>
                    <a:pt x="6423" y="10240"/>
                  </a:lnTo>
                  <a:lnTo>
                    <a:pt x="4937" y="7850"/>
                  </a:lnTo>
                  <a:cubicBezTo>
                    <a:pt x="4911" y="7806"/>
                    <a:pt x="4859" y="7780"/>
                    <a:pt x="4815" y="7780"/>
                  </a:cubicBezTo>
                  <a:cubicBezTo>
                    <a:pt x="4789" y="7780"/>
                    <a:pt x="4772" y="7789"/>
                    <a:pt x="4746" y="7798"/>
                  </a:cubicBezTo>
                  <a:lnTo>
                    <a:pt x="2252" y="9093"/>
                  </a:lnTo>
                  <a:lnTo>
                    <a:pt x="3190" y="6442"/>
                  </a:lnTo>
                  <a:cubicBezTo>
                    <a:pt x="3216" y="6373"/>
                    <a:pt x="3181" y="6294"/>
                    <a:pt x="3112" y="6260"/>
                  </a:cubicBezTo>
                  <a:lnTo>
                    <a:pt x="548" y="5113"/>
                  </a:lnTo>
                  <a:lnTo>
                    <a:pt x="3208" y="4200"/>
                  </a:lnTo>
                  <a:cubicBezTo>
                    <a:pt x="3277" y="4174"/>
                    <a:pt x="3312" y="4096"/>
                    <a:pt x="3294" y="4026"/>
                  </a:cubicBezTo>
                  <a:lnTo>
                    <a:pt x="2591" y="1306"/>
                  </a:lnTo>
                  <a:lnTo>
                    <a:pt x="4963" y="2810"/>
                  </a:lnTo>
                  <a:cubicBezTo>
                    <a:pt x="4989" y="2826"/>
                    <a:pt x="5017" y="2834"/>
                    <a:pt x="5044" y="2834"/>
                  </a:cubicBezTo>
                  <a:cubicBezTo>
                    <a:pt x="5088" y="2834"/>
                    <a:pt x="5130" y="2813"/>
                    <a:pt x="5163" y="2775"/>
                  </a:cubicBezTo>
                  <a:lnTo>
                    <a:pt x="6849" y="524"/>
                  </a:lnTo>
                  <a:close/>
                  <a:moveTo>
                    <a:pt x="6966" y="1"/>
                  </a:moveTo>
                  <a:cubicBezTo>
                    <a:pt x="6916" y="1"/>
                    <a:pt x="6869" y="19"/>
                    <a:pt x="6840" y="55"/>
                  </a:cubicBezTo>
                  <a:lnTo>
                    <a:pt x="5006" y="2497"/>
                  </a:lnTo>
                  <a:lnTo>
                    <a:pt x="2434" y="863"/>
                  </a:lnTo>
                  <a:cubicBezTo>
                    <a:pt x="2412" y="846"/>
                    <a:pt x="2384" y="837"/>
                    <a:pt x="2356" y="837"/>
                  </a:cubicBezTo>
                  <a:cubicBezTo>
                    <a:pt x="2328" y="837"/>
                    <a:pt x="2299" y="846"/>
                    <a:pt x="2278" y="863"/>
                  </a:cubicBezTo>
                  <a:cubicBezTo>
                    <a:pt x="2226" y="898"/>
                    <a:pt x="2208" y="959"/>
                    <a:pt x="2217" y="1019"/>
                  </a:cubicBezTo>
                  <a:lnTo>
                    <a:pt x="2982" y="3965"/>
                  </a:lnTo>
                  <a:lnTo>
                    <a:pt x="105" y="4965"/>
                  </a:lnTo>
                  <a:cubicBezTo>
                    <a:pt x="44" y="4982"/>
                    <a:pt x="10" y="5034"/>
                    <a:pt x="10" y="5095"/>
                  </a:cubicBezTo>
                  <a:cubicBezTo>
                    <a:pt x="1" y="5147"/>
                    <a:pt x="36" y="5208"/>
                    <a:pt x="96" y="5234"/>
                  </a:cubicBezTo>
                  <a:lnTo>
                    <a:pt x="2877" y="6468"/>
                  </a:lnTo>
                  <a:lnTo>
                    <a:pt x="1852" y="9345"/>
                  </a:lnTo>
                  <a:cubicBezTo>
                    <a:pt x="1835" y="9397"/>
                    <a:pt x="1852" y="9458"/>
                    <a:pt x="1895" y="9501"/>
                  </a:cubicBezTo>
                  <a:cubicBezTo>
                    <a:pt x="1922" y="9522"/>
                    <a:pt x="1958" y="9534"/>
                    <a:pt x="1993" y="9534"/>
                  </a:cubicBezTo>
                  <a:cubicBezTo>
                    <a:pt x="2017" y="9534"/>
                    <a:pt x="2040" y="9529"/>
                    <a:pt x="2060" y="9518"/>
                  </a:cubicBezTo>
                  <a:lnTo>
                    <a:pt x="4763" y="8119"/>
                  </a:lnTo>
                  <a:lnTo>
                    <a:pt x="6371" y="10700"/>
                  </a:lnTo>
                  <a:cubicBezTo>
                    <a:pt x="6397" y="10744"/>
                    <a:pt x="6440" y="10770"/>
                    <a:pt x="6492" y="10770"/>
                  </a:cubicBezTo>
                  <a:lnTo>
                    <a:pt x="6519" y="10770"/>
                  </a:lnTo>
                  <a:cubicBezTo>
                    <a:pt x="6579" y="10761"/>
                    <a:pt x="6623" y="10718"/>
                    <a:pt x="6640" y="10657"/>
                  </a:cubicBezTo>
                  <a:lnTo>
                    <a:pt x="7231" y="7667"/>
                  </a:lnTo>
                  <a:lnTo>
                    <a:pt x="10255" y="8024"/>
                  </a:lnTo>
                  <a:cubicBezTo>
                    <a:pt x="10261" y="8025"/>
                    <a:pt x="10266" y="8025"/>
                    <a:pt x="10272" y="8025"/>
                  </a:cubicBezTo>
                  <a:cubicBezTo>
                    <a:pt x="10320" y="8025"/>
                    <a:pt x="10371" y="7992"/>
                    <a:pt x="10394" y="7946"/>
                  </a:cubicBezTo>
                  <a:cubicBezTo>
                    <a:pt x="10420" y="7893"/>
                    <a:pt x="10420" y="7833"/>
                    <a:pt x="10377" y="7789"/>
                  </a:cubicBezTo>
                  <a:lnTo>
                    <a:pt x="8413" y="5460"/>
                  </a:lnTo>
                  <a:lnTo>
                    <a:pt x="10577" y="3314"/>
                  </a:lnTo>
                  <a:cubicBezTo>
                    <a:pt x="10620" y="3279"/>
                    <a:pt x="10629" y="3209"/>
                    <a:pt x="10603" y="3157"/>
                  </a:cubicBezTo>
                  <a:cubicBezTo>
                    <a:pt x="10587" y="3110"/>
                    <a:pt x="10542" y="3069"/>
                    <a:pt x="10488" y="3069"/>
                  </a:cubicBezTo>
                  <a:cubicBezTo>
                    <a:pt x="10483" y="3069"/>
                    <a:pt x="10478" y="3070"/>
                    <a:pt x="10473" y="3070"/>
                  </a:cubicBezTo>
                  <a:lnTo>
                    <a:pt x="7422" y="3157"/>
                  </a:lnTo>
                  <a:lnTo>
                    <a:pt x="7101" y="133"/>
                  </a:lnTo>
                  <a:cubicBezTo>
                    <a:pt x="7092" y="72"/>
                    <a:pt x="7049" y="20"/>
                    <a:pt x="6996" y="3"/>
                  </a:cubicBezTo>
                  <a:cubicBezTo>
                    <a:pt x="6986" y="1"/>
                    <a:pt x="6976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377;p37">
            <a:extLst>
              <a:ext uri="{FF2B5EF4-FFF2-40B4-BE49-F238E27FC236}">
                <a16:creationId xmlns:a16="http://schemas.microsoft.com/office/drawing/2014/main" id="{0960BE2E-6035-432D-B653-1B3F2005AD49}"/>
              </a:ext>
            </a:extLst>
          </p:cNvPr>
          <p:cNvSpPr/>
          <p:nvPr/>
        </p:nvSpPr>
        <p:spPr>
          <a:xfrm>
            <a:off x="2026365" y="310494"/>
            <a:ext cx="882455" cy="86042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86;p37">
            <a:extLst>
              <a:ext uri="{FF2B5EF4-FFF2-40B4-BE49-F238E27FC236}">
                <a16:creationId xmlns:a16="http://schemas.microsoft.com/office/drawing/2014/main" id="{36CF1446-3D42-4FC5-B97D-597CA47A22F3}"/>
              </a:ext>
            </a:extLst>
          </p:cNvPr>
          <p:cNvSpPr txBox="1">
            <a:spLocks/>
          </p:cNvSpPr>
          <p:nvPr/>
        </p:nvSpPr>
        <p:spPr>
          <a:xfrm>
            <a:off x="2033568" y="443666"/>
            <a:ext cx="843959" cy="52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996969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39">
            <a:extLst>
              <a:ext uri="{FF2B5EF4-FFF2-40B4-BE49-F238E27FC236}">
                <a16:creationId xmlns:a16="http://schemas.microsoft.com/office/drawing/2014/main" id="{D5B07029-E39C-4AE2-853B-4D74E44118A3}"/>
              </a:ext>
            </a:extLst>
          </p:cNvPr>
          <p:cNvSpPr/>
          <p:nvPr/>
        </p:nvSpPr>
        <p:spPr>
          <a:xfrm>
            <a:off x="6509412" y="1877623"/>
            <a:ext cx="4170881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矩形 41">
            <a:extLst>
              <a:ext uri="{FF2B5EF4-FFF2-40B4-BE49-F238E27FC236}">
                <a16:creationId xmlns:a16="http://schemas.microsoft.com/office/drawing/2014/main" id="{26E51F09-30E1-4EB9-8290-427A22B46242}"/>
              </a:ext>
            </a:extLst>
          </p:cNvPr>
          <p:cNvSpPr/>
          <p:nvPr/>
        </p:nvSpPr>
        <p:spPr>
          <a:xfrm>
            <a:off x="6013275" y="3163456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 khai</a:t>
            </a:r>
            <a:endParaRPr lang="en-US" sz="2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br>
              <a:rPr lang="zh-CN" altLang="en-US" sz="2800" kern="12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矩形 43">
            <a:extLst>
              <a:ext uri="{FF2B5EF4-FFF2-40B4-BE49-F238E27FC236}">
                <a16:creationId xmlns:a16="http://schemas.microsoft.com/office/drawing/2014/main" id="{A05EBBC3-FEEC-4475-BB5B-A5B7CA767771}"/>
              </a:ext>
            </a:extLst>
          </p:cNvPr>
          <p:cNvSpPr/>
          <p:nvPr/>
        </p:nvSpPr>
        <p:spPr>
          <a:xfrm>
            <a:off x="5648224" y="4455105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8" name="组合 4">
            <a:extLst>
              <a:ext uri="{FF2B5EF4-FFF2-40B4-BE49-F238E27FC236}">
                <a16:creationId xmlns:a16="http://schemas.microsoft.com/office/drawing/2014/main" id="{EFA580C0-379B-446C-80BB-9F58FB284B7D}"/>
              </a:ext>
            </a:extLst>
          </p:cNvPr>
          <p:cNvGrpSpPr/>
          <p:nvPr/>
        </p:nvGrpSpPr>
        <p:grpSpPr>
          <a:xfrm>
            <a:off x="5874654" y="1300029"/>
            <a:ext cx="2026854" cy="674075"/>
            <a:chOff x="5149849" y="1322716"/>
            <a:chExt cx="2702472" cy="898767"/>
          </a:xfrm>
        </p:grpSpPr>
        <p:pic>
          <p:nvPicPr>
            <p:cNvPr id="119" name="图片 2">
              <a:extLst>
                <a:ext uri="{FF2B5EF4-FFF2-40B4-BE49-F238E27FC236}">
                  <a16:creationId xmlns:a16="http://schemas.microsoft.com/office/drawing/2014/main" id="{43643287-768A-4C26-B95E-6AB2C4F42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49" y="1322716"/>
              <a:ext cx="2559215" cy="898767"/>
            </a:xfrm>
            <a:prstGeom prst="rect">
              <a:avLst/>
            </a:prstGeom>
          </p:spPr>
        </p:pic>
        <p:sp>
          <p:nvSpPr>
            <p:cNvPr id="120" name="矩形 40">
              <a:extLst>
                <a:ext uri="{FF2B5EF4-FFF2-40B4-BE49-F238E27FC236}">
                  <a16:creationId xmlns:a16="http://schemas.microsoft.com/office/drawing/2014/main" id="{CC53198F-E610-48B2-A6B8-DD94ADB3842C}"/>
                </a:ext>
              </a:extLst>
            </p:cNvPr>
            <p:cNvSpPr/>
            <p:nvPr/>
          </p:nvSpPr>
          <p:spPr>
            <a:xfrm>
              <a:off x="6463087" y="1521929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01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1" name="组合 5">
            <a:extLst>
              <a:ext uri="{FF2B5EF4-FFF2-40B4-BE49-F238E27FC236}">
                <a16:creationId xmlns:a16="http://schemas.microsoft.com/office/drawing/2014/main" id="{642B8BD0-2A0C-49B1-A7F9-F21413CDBCB6}"/>
              </a:ext>
            </a:extLst>
          </p:cNvPr>
          <p:cNvGrpSpPr/>
          <p:nvPr/>
        </p:nvGrpSpPr>
        <p:grpSpPr>
          <a:xfrm>
            <a:off x="5403552" y="2528716"/>
            <a:ext cx="2001631" cy="674075"/>
            <a:chOff x="5165732" y="2629905"/>
            <a:chExt cx="2668841" cy="898767"/>
          </a:xfrm>
        </p:grpSpPr>
        <p:pic>
          <p:nvPicPr>
            <p:cNvPr id="122" name="图片 37">
              <a:extLst>
                <a:ext uri="{FF2B5EF4-FFF2-40B4-BE49-F238E27FC236}">
                  <a16:creationId xmlns:a16="http://schemas.microsoft.com/office/drawing/2014/main" id="{F7882BAD-F38B-4CE9-986E-468569A0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32" y="2629905"/>
              <a:ext cx="2559215" cy="898767"/>
            </a:xfrm>
            <a:prstGeom prst="rect">
              <a:avLst/>
            </a:prstGeom>
          </p:spPr>
        </p:pic>
        <p:sp>
          <p:nvSpPr>
            <p:cNvPr id="123" name="矩形 38">
              <a:extLst>
                <a:ext uri="{FF2B5EF4-FFF2-40B4-BE49-F238E27FC236}">
                  <a16:creationId xmlns:a16="http://schemas.microsoft.com/office/drawing/2014/main" id="{DC2B3C81-0771-4309-A455-6551C1BDDE85}"/>
                </a:ext>
              </a:extLst>
            </p:cNvPr>
            <p:cNvSpPr/>
            <p:nvPr/>
          </p:nvSpPr>
          <p:spPr>
            <a:xfrm>
              <a:off x="6445339" y="2813217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02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6">
            <a:extLst>
              <a:ext uri="{FF2B5EF4-FFF2-40B4-BE49-F238E27FC236}">
                <a16:creationId xmlns:a16="http://schemas.microsoft.com/office/drawing/2014/main" id="{5F9E644A-5002-48D3-AEBA-A1CA92F50811}"/>
              </a:ext>
            </a:extLst>
          </p:cNvPr>
          <p:cNvGrpSpPr/>
          <p:nvPr/>
        </p:nvGrpSpPr>
        <p:grpSpPr>
          <a:xfrm>
            <a:off x="5012459" y="3837531"/>
            <a:ext cx="2001632" cy="674075"/>
            <a:chOff x="5252057" y="3967101"/>
            <a:chExt cx="2668842" cy="898767"/>
          </a:xfrm>
        </p:grpSpPr>
        <p:pic>
          <p:nvPicPr>
            <p:cNvPr id="125" name="图片 49">
              <a:extLst>
                <a:ext uri="{FF2B5EF4-FFF2-40B4-BE49-F238E27FC236}">
                  <a16:creationId xmlns:a16="http://schemas.microsoft.com/office/drawing/2014/main" id="{4BB40144-6F1E-437E-B2F6-472FE524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57" y="3967101"/>
              <a:ext cx="2559215" cy="898767"/>
            </a:xfrm>
            <a:prstGeom prst="rect">
              <a:avLst/>
            </a:prstGeom>
          </p:spPr>
        </p:pic>
        <p:sp>
          <p:nvSpPr>
            <p:cNvPr id="126" name="矩形 50">
              <a:extLst>
                <a:ext uri="{FF2B5EF4-FFF2-40B4-BE49-F238E27FC236}">
                  <a16:creationId xmlns:a16="http://schemas.microsoft.com/office/drawing/2014/main" id="{8D826CDD-46A8-490B-BF70-05806F2203B6}"/>
                </a:ext>
              </a:extLst>
            </p:cNvPr>
            <p:cNvSpPr/>
            <p:nvPr/>
          </p:nvSpPr>
          <p:spPr>
            <a:xfrm>
              <a:off x="6531665" y="4163068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03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7" name="图片 52">
            <a:extLst>
              <a:ext uri="{FF2B5EF4-FFF2-40B4-BE49-F238E27FC236}">
                <a16:creationId xmlns:a16="http://schemas.microsoft.com/office/drawing/2014/main" id="{834490FF-D863-4256-85AA-8F1F7E918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" y="2152189"/>
            <a:ext cx="2576853" cy="3022498"/>
          </a:xfrm>
          <a:prstGeom prst="rect">
            <a:avLst/>
          </a:prstGeom>
        </p:spPr>
      </p:pic>
      <p:sp>
        <p:nvSpPr>
          <p:cNvPr id="128" name="云形标注 3">
            <a:extLst>
              <a:ext uri="{FF2B5EF4-FFF2-40B4-BE49-F238E27FC236}">
                <a16:creationId xmlns:a16="http://schemas.microsoft.com/office/drawing/2014/main" id="{CB34B290-DAA6-4229-A2D0-1C766D3D7161}"/>
              </a:ext>
            </a:extLst>
          </p:cNvPr>
          <p:cNvSpPr/>
          <p:nvPr/>
        </p:nvSpPr>
        <p:spPr>
          <a:xfrm>
            <a:off x="2531366" y="1110499"/>
            <a:ext cx="2223159" cy="1562337"/>
          </a:xfrm>
          <a:prstGeom prst="cloudCallou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8">
            <a:extLst>
              <a:ext uri="{FF2B5EF4-FFF2-40B4-BE49-F238E27FC236}">
                <a16:creationId xmlns:a16="http://schemas.microsoft.com/office/drawing/2014/main" id="{7040D698-7948-48C0-AD4D-4E20DAE21D10}"/>
              </a:ext>
            </a:extLst>
          </p:cNvPr>
          <p:cNvSpPr txBox="1"/>
          <p:nvPr/>
        </p:nvSpPr>
        <p:spPr>
          <a:xfrm>
            <a:off x="2711161" y="1313335"/>
            <a:ext cx="18286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mặt nội dung cần chú ý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7779E-3114-49DE-AAAC-3F147C92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Google Shape;1470;p62">
            <a:extLst>
              <a:ext uri="{FF2B5EF4-FFF2-40B4-BE49-F238E27FC236}">
                <a16:creationId xmlns:a16="http://schemas.microsoft.com/office/drawing/2014/main" id="{C2D5101E-4C70-434D-9BBC-415CF67CEF07}"/>
              </a:ext>
            </a:extLst>
          </p:cNvPr>
          <p:cNvSpPr txBox="1">
            <a:spLocks/>
          </p:cNvSpPr>
          <p:nvPr/>
        </p:nvSpPr>
        <p:spPr>
          <a:xfrm>
            <a:off x="742110" y="446225"/>
            <a:ext cx="77172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377;p37">
            <a:extLst>
              <a:ext uri="{FF2B5EF4-FFF2-40B4-BE49-F238E27FC236}">
                <a16:creationId xmlns:a16="http://schemas.microsoft.com/office/drawing/2014/main" id="{9A7709EA-FDAE-4B29-BE62-3CD60BC43E8F}"/>
              </a:ext>
            </a:extLst>
          </p:cNvPr>
          <p:cNvSpPr/>
          <p:nvPr/>
        </p:nvSpPr>
        <p:spPr>
          <a:xfrm>
            <a:off x="2026365" y="310494"/>
            <a:ext cx="882455" cy="86042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386;p37">
            <a:extLst>
              <a:ext uri="{FF2B5EF4-FFF2-40B4-BE49-F238E27FC236}">
                <a16:creationId xmlns:a16="http://schemas.microsoft.com/office/drawing/2014/main" id="{6F4DC468-89C9-48E3-933F-9062E856DF8E}"/>
              </a:ext>
            </a:extLst>
          </p:cNvPr>
          <p:cNvSpPr txBox="1">
            <a:spLocks/>
          </p:cNvSpPr>
          <p:nvPr/>
        </p:nvSpPr>
        <p:spPr>
          <a:xfrm>
            <a:off x="2033568" y="443666"/>
            <a:ext cx="843959" cy="52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410417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8" grpId="0" animBg="1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50"/>
          <p:cNvSpPr txBox="1">
            <a:spLocks noGrp="1"/>
          </p:cNvSpPr>
          <p:nvPr>
            <p:ph type="title"/>
          </p:nvPr>
        </p:nvSpPr>
        <p:spPr>
          <a:xfrm>
            <a:off x="2044861" y="1989731"/>
            <a:ext cx="4559936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7" name="Google Shape;1867;p50"/>
          <p:cNvSpPr txBox="1">
            <a:spLocks noGrp="1"/>
          </p:cNvSpPr>
          <p:nvPr>
            <p:ph type="title" idx="2"/>
          </p:nvPr>
        </p:nvSpPr>
        <p:spPr>
          <a:xfrm>
            <a:off x="643620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869" name="Google Shape;1869;p50"/>
          <p:cNvGrpSpPr/>
          <p:nvPr/>
        </p:nvGrpSpPr>
        <p:grpSpPr>
          <a:xfrm rot="-748706">
            <a:off x="1156332" y="1866562"/>
            <a:ext cx="789478" cy="775593"/>
            <a:chOff x="4636650" y="2847925"/>
            <a:chExt cx="351575" cy="345350"/>
          </a:xfrm>
        </p:grpSpPr>
        <p:sp>
          <p:nvSpPr>
            <p:cNvPr id="1870" name="Google Shape;1870;p5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50"/>
          <p:cNvGrpSpPr/>
          <p:nvPr/>
        </p:nvGrpSpPr>
        <p:grpSpPr>
          <a:xfrm>
            <a:off x="1388526" y="4163137"/>
            <a:ext cx="562704" cy="604633"/>
            <a:chOff x="4243450" y="1793000"/>
            <a:chExt cx="438175" cy="470825"/>
          </a:xfrm>
        </p:grpSpPr>
        <p:sp>
          <p:nvSpPr>
            <p:cNvPr id="1876" name="Google Shape;1876;p50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50"/>
          <p:cNvGrpSpPr/>
          <p:nvPr/>
        </p:nvGrpSpPr>
        <p:grpSpPr>
          <a:xfrm>
            <a:off x="5179590" y="532421"/>
            <a:ext cx="961571" cy="909636"/>
            <a:chOff x="1826475" y="2921600"/>
            <a:chExt cx="564700" cy="534200"/>
          </a:xfrm>
        </p:grpSpPr>
        <p:sp>
          <p:nvSpPr>
            <p:cNvPr id="1882" name="Google Shape;1882;p5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50"/>
          <p:cNvGrpSpPr/>
          <p:nvPr/>
        </p:nvGrpSpPr>
        <p:grpSpPr>
          <a:xfrm>
            <a:off x="7307763" y="2913804"/>
            <a:ext cx="841116" cy="531018"/>
            <a:chOff x="6096075" y="734650"/>
            <a:chExt cx="709025" cy="447625"/>
          </a:xfrm>
        </p:grpSpPr>
        <p:sp>
          <p:nvSpPr>
            <p:cNvPr id="1888" name="Google Shape;1888;p50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50"/>
          <p:cNvGrpSpPr/>
          <p:nvPr/>
        </p:nvGrpSpPr>
        <p:grpSpPr>
          <a:xfrm flipH="1">
            <a:off x="8428492" y="1549488"/>
            <a:ext cx="273275" cy="294325"/>
            <a:chOff x="713250" y="2576650"/>
            <a:chExt cx="273275" cy="294325"/>
          </a:xfrm>
        </p:grpSpPr>
        <p:sp>
          <p:nvSpPr>
            <p:cNvPr id="1894" name="Google Shape;1894;p5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50"/>
          <p:cNvGrpSpPr/>
          <p:nvPr/>
        </p:nvGrpSpPr>
        <p:grpSpPr>
          <a:xfrm flipH="1">
            <a:off x="2467192" y="652363"/>
            <a:ext cx="273275" cy="294325"/>
            <a:chOff x="713250" y="2576650"/>
            <a:chExt cx="273275" cy="294325"/>
          </a:xfrm>
        </p:grpSpPr>
        <p:sp>
          <p:nvSpPr>
            <p:cNvPr id="1897" name="Google Shape;1897;p5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B1FB7AA-E8F6-45DB-BC16-BB8814585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/>
      <p:bldP spid="1867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6"/>
          <p:cNvSpPr txBox="1">
            <a:spLocks noGrp="1"/>
          </p:cNvSpPr>
          <p:nvPr>
            <p:ph type="title" idx="6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221264-BFDC-4EEC-B69B-E386D52F770C}"/>
              </a:ext>
            </a:extLst>
          </p:cNvPr>
          <p:cNvSpPr/>
          <p:nvPr/>
        </p:nvSpPr>
        <p:spPr>
          <a:xfrm>
            <a:off x="805060" y="1433827"/>
            <a:ext cx="3891516" cy="328404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E7272-F14C-471D-8DAC-04D865EFF0E6}"/>
              </a:ext>
            </a:extLst>
          </p:cNvPr>
          <p:cNvSpPr/>
          <p:nvPr/>
        </p:nvSpPr>
        <p:spPr>
          <a:xfrm>
            <a:off x="5103628" y="1619216"/>
            <a:ext cx="3458595" cy="296087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6CB02-4F9D-4E3A-B205-91627907984A}"/>
              </a:ext>
            </a:extLst>
          </p:cNvPr>
          <p:cNvSpPr txBox="1"/>
          <p:nvPr/>
        </p:nvSpPr>
        <p:spPr>
          <a:xfrm>
            <a:off x="1544023" y="1036222"/>
            <a:ext cx="198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E7CD9-DAA8-4267-998E-C2371DEE4396}"/>
              </a:ext>
            </a:extLst>
          </p:cNvPr>
          <p:cNvSpPr/>
          <p:nvPr/>
        </p:nvSpPr>
        <p:spPr>
          <a:xfrm>
            <a:off x="6068652" y="1001367"/>
            <a:ext cx="170591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8"/>
          <p:cNvSpPr txBox="1">
            <a:spLocks noGrp="1"/>
          </p:cNvSpPr>
          <p:nvPr>
            <p:ph type="subTitle" idx="1"/>
          </p:nvPr>
        </p:nvSpPr>
        <p:spPr>
          <a:xfrm>
            <a:off x="1773894" y="3766992"/>
            <a:ext cx="5574484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" name="Google Shape;1403;p38"/>
          <p:cNvSpPr txBox="1">
            <a:spLocks noGrp="1"/>
          </p:cNvSpPr>
          <p:nvPr>
            <p:ph type="title"/>
          </p:nvPr>
        </p:nvSpPr>
        <p:spPr>
          <a:xfrm>
            <a:off x="1657617" y="1099670"/>
            <a:ext cx="5965561" cy="21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HOẠT ĐỘNG LUYỆN TẬP </a:t>
            </a:r>
            <a:endParaRPr sz="7200" dirty="0"/>
          </a:p>
        </p:txBody>
      </p:sp>
      <p:grpSp>
        <p:nvGrpSpPr>
          <p:cNvPr id="1404" name="Google Shape;1404;p38"/>
          <p:cNvGrpSpPr/>
          <p:nvPr/>
        </p:nvGrpSpPr>
        <p:grpSpPr>
          <a:xfrm rot="-748706">
            <a:off x="1185832" y="1625637"/>
            <a:ext cx="789478" cy="775593"/>
            <a:chOff x="4636650" y="2847925"/>
            <a:chExt cx="351575" cy="345350"/>
          </a:xfrm>
        </p:grpSpPr>
        <p:sp>
          <p:nvSpPr>
            <p:cNvPr id="1405" name="Google Shape;1405;p38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38"/>
          <p:cNvGrpSpPr/>
          <p:nvPr/>
        </p:nvGrpSpPr>
        <p:grpSpPr>
          <a:xfrm>
            <a:off x="1388526" y="4163137"/>
            <a:ext cx="562704" cy="604633"/>
            <a:chOff x="4243450" y="1793000"/>
            <a:chExt cx="438175" cy="470825"/>
          </a:xfrm>
        </p:grpSpPr>
        <p:sp>
          <p:nvSpPr>
            <p:cNvPr id="1411" name="Google Shape;1411;p3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38"/>
          <p:cNvGrpSpPr/>
          <p:nvPr/>
        </p:nvGrpSpPr>
        <p:grpSpPr>
          <a:xfrm>
            <a:off x="6281140" y="344721"/>
            <a:ext cx="961571" cy="909636"/>
            <a:chOff x="1826475" y="2921600"/>
            <a:chExt cx="564700" cy="534200"/>
          </a:xfrm>
        </p:grpSpPr>
        <p:sp>
          <p:nvSpPr>
            <p:cNvPr id="1417" name="Google Shape;1417;p38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8"/>
          <p:cNvGrpSpPr/>
          <p:nvPr/>
        </p:nvGrpSpPr>
        <p:grpSpPr>
          <a:xfrm>
            <a:off x="543428" y="572625"/>
            <a:ext cx="118775" cy="124075"/>
            <a:chOff x="1409475" y="641250"/>
            <a:chExt cx="118775" cy="124075"/>
          </a:xfrm>
        </p:grpSpPr>
        <p:sp>
          <p:nvSpPr>
            <p:cNvPr id="1423" name="Google Shape;1423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8"/>
          <p:cNvGrpSpPr/>
          <p:nvPr/>
        </p:nvGrpSpPr>
        <p:grpSpPr>
          <a:xfrm flipH="1">
            <a:off x="7963692" y="1995913"/>
            <a:ext cx="273275" cy="294325"/>
            <a:chOff x="713250" y="2576650"/>
            <a:chExt cx="273275" cy="294325"/>
          </a:xfrm>
        </p:grpSpPr>
        <p:sp>
          <p:nvSpPr>
            <p:cNvPr id="1426" name="Google Shape;1426;p3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38"/>
          <p:cNvGrpSpPr/>
          <p:nvPr/>
        </p:nvGrpSpPr>
        <p:grpSpPr>
          <a:xfrm flipH="1">
            <a:off x="5060829" y="4834875"/>
            <a:ext cx="118775" cy="124075"/>
            <a:chOff x="1409475" y="641250"/>
            <a:chExt cx="118775" cy="124075"/>
          </a:xfrm>
        </p:grpSpPr>
        <p:sp>
          <p:nvSpPr>
            <p:cNvPr id="1429" name="Google Shape;1429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8"/>
          <p:cNvGrpSpPr/>
          <p:nvPr/>
        </p:nvGrpSpPr>
        <p:grpSpPr>
          <a:xfrm flipH="1">
            <a:off x="8309729" y="321475"/>
            <a:ext cx="118775" cy="124075"/>
            <a:chOff x="1409475" y="641250"/>
            <a:chExt cx="118775" cy="124075"/>
          </a:xfrm>
        </p:grpSpPr>
        <p:sp>
          <p:nvSpPr>
            <p:cNvPr id="1432" name="Google Shape;1432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38"/>
          <p:cNvGrpSpPr/>
          <p:nvPr/>
        </p:nvGrpSpPr>
        <p:grpSpPr>
          <a:xfrm>
            <a:off x="7115804" y="3060175"/>
            <a:ext cx="709025" cy="447625"/>
            <a:chOff x="6096075" y="734650"/>
            <a:chExt cx="709025" cy="447625"/>
          </a:xfrm>
        </p:grpSpPr>
        <p:sp>
          <p:nvSpPr>
            <p:cNvPr id="1435" name="Google Shape;1435;p38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38"/>
          <p:cNvGrpSpPr/>
          <p:nvPr/>
        </p:nvGrpSpPr>
        <p:grpSpPr>
          <a:xfrm flipH="1">
            <a:off x="2467192" y="652363"/>
            <a:ext cx="273275" cy="294325"/>
            <a:chOff x="713250" y="2576650"/>
            <a:chExt cx="273275" cy="294325"/>
          </a:xfrm>
        </p:grpSpPr>
        <p:sp>
          <p:nvSpPr>
            <p:cNvPr id="1441" name="Google Shape;1441;p3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0" build="p"/>
      <p:bldP spid="1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45"/>
          <p:cNvGrpSpPr/>
          <p:nvPr/>
        </p:nvGrpSpPr>
        <p:grpSpPr>
          <a:xfrm>
            <a:off x="1449716" y="602625"/>
            <a:ext cx="829940" cy="785114"/>
            <a:chOff x="1826475" y="2921600"/>
            <a:chExt cx="564700" cy="534200"/>
          </a:xfrm>
        </p:grpSpPr>
        <p:sp>
          <p:nvSpPr>
            <p:cNvPr id="1622" name="Google Shape;1622;p4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7924747" y="3235948"/>
            <a:ext cx="351611" cy="342975"/>
            <a:chOff x="1959000" y="1291425"/>
            <a:chExt cx="286025" cy="279000"/>
          </a:xfrm>
        </p:grpSpPr>
        <p:sp>
          <p:nvSpPr>
            <p:cNvPr id="1628" name="Google Shape;1628;p4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45"/>
          <p:cNvGrpSpPr/>
          <p:nvPr/>
        </p:nvGrpSpPr>
        <p:grpSpPr>
          <a:xfrm>
            <a:off x="713258" y="3682178"/>
            <a:ext cx="1022698" cy="645654"/>
            <a:chOff x="6096075" y="734650"/>
            <a:chExt cx="709025" cy="447625"/>
          </a:xfrm>
        </p:grpSpPr>
        <p:sp>
          <p:nvSpPr>
            <p:cNvPr id="1634" name="Google Shape;1634;p4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45"/>
          <p:cNvGrpSpPr/>
          <p:nvPr/>
        </p:nvGrpSpPr>
        <p:grpSpPr>
          <a:xfrm rot="-748839">
            <a:off x="7591324" y="943983"/>
            <a:ext cx="626006" cy="615008"/>
            <a:chOff x="4636650" y="2847925"/>
            <a:chExt cx="351575" cy="345350"/>
          </a:xfrm>
        </p:grpSpPr>
        <p:sp>
          <p:nvSpPr>
            <p:cNvPr id="1640" name="Google Shape;1640;p4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图片 12">
            <a:extLst>
              <a:ext uri="{FF2B5EF4-FFF2-40B4-BE49-F238E27FC236}">
                <a16:creationId xmlns:a16="http://schemas.microsoft.com/office/drawing/2014/main" id="{34A2329F-217B-4E0E-9944-5E8C14B9E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18" y="547429"/>
            <a:ext cx="3722936" cy="4048640"/>
          </a:xfrm>
          <a:prstGeom prst="rect">
            <a:avLst/>
          </a:prstGeom>
        </p:spPr>
      </p:pic>
      <p:sp>
        <p:nvSpPr>
          <p:cNvPr id="28" name="文本框 13">
            <a:extLst>
              <a:ext uri="{FF2B5EF4-FFF2-40B4-BE49-F238E27FC236}">
                <a16:creationId xmlns:a16="http://schemas.microsoft.com/office/drawing/2014/main" id="{602A3B17-B908-4B30-8B77-81F350B921F9}"/>
              </a:ext>
            </a:extLst>
          </p:cNvPr>
          <p:cNvSpPr txBox="1"/>
          <p:nvPr/>
        </p:nvSpPr>
        <p:spPr>
          <a:xfrm>
            <a:off x="2842110" y="2063918"/>
            <a:ext cx="296026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sz="3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9"/>
          <p:cNvSpPr txBox="1">
            <a:spLocks noGrp="1"/>
          </p:cNvSpPr>
          <p:nvPr>
            <p:ph type="title"/>
          </p:nvPr>
        </p:nvSpPr>
        <p:spPr>
          <a:xfrm>
            <a:off x="1647750" y="2201850"/>
            <a:ext cx="58485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9" name="Google Shape;1449;p39"/>
          <p:cNvGrpSpPr/>
          <p:nvPr/>
        </p:nvGrpSpPr>
        <p:grpSpPr>
          <a:xfrm>
            <a:off x="1359469" y="2763694"/>
            <a:ext cx="616074" cy="66198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7263422" y="1858873"/>
            <a:ext cx="351611" cy="342975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7263437" y="3572269"/>
            <a:ext cx="983418" cy="620856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2274563" y="1198063"/>
            <a:ext cx="273275" cy="294325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3575850" y="73715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5694170" y="364379"/>
            <a:ext cx="739983" cy="700069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019D3F9-1910-4292-8003-2C8904E36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  <p:bldP spid="14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0"/>
          <p:cNvSpPr txBox="1">
            <a:spLocks noGrp="1"/>
          </p:cNvSpPr>
          <p:nvPr>
            <p:ph type="body" idx="1"/>
          </p:nvPr>
        </p:nvSpPr>
        <p:spPr>
          <a:xfrm>
            <a:off x="621113" y="1275159"/>
            <a:ext cx="2539249" cy="1722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2" name="Google Shape;1482;p40"/>
          <p:cNvPicPr preferRelativeResize="0"/>
          <p:nvPr/>
        </p:nvPicPr>
        <p:blipFill rotWithShape="1">
          <a:blip r:embed="rId4">
            <a:alphaModFix/>
          </a:blip>
          <a:srcRect l="4191" r="-95"/>
          <a:stretch/>
        </p:blipFill>
        <p:spPr>
          <a:xfrm>
            <a:off x="3354076" y="1382850"/>
            <a:ext cx="5099674" cy="322864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3" name="Google Shape;1483;p40"/>
          <p:cNvSpPr txBox="1">
            <a:spLocks noGrp="1"/>
          </p:cNvSpPr>
          <p:nvPr>
            <p:ph type="title"/>
          </p:nvPr>
        </p:nvSpPr>
        <p:spPr>
          <a:xfrm>
            <a:off x="720000" y="438319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https://www.youtube.com/watch?v=rWi4d5EOdbc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Ch￡ﾻﾍi Trￃﾢu (mￃﾺa r￡ﾻﾑi nￆﾰ￡ﾻﾛc)">
            <a:hlinkClick r:id="" action="ppaction://media"/>
            <a:extLst>
              <a:ext uri="{FF2B5EF4-FFF2-40B4-BE49-F238E27FC236}">
                <a16:creationId xmlns:a16="http://schemas.microsoft.com/office/drawing/2014/main" id="{589A2F56-5FCD-4668-BDD9-5BA4EB611B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59249" y="1256585"/>
            <a:ext cx="5299960" cy="335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oogle Shape;1484;p40">
            <a:extLst>
              <a:ext uri="{FF2B5EF4-FFF2-40B4-BE49-F238E27FC236}">
                <a16:creationId xmlns:a16="http://schemas.microsoft.com/office/drawing/2014/main" id="{BFD9A4CC-0904-466C-87FE-9D09AF9B8C9A}"/>
              </a:ext>
            </a:extLst>
          </p:cNvPr>
          <p:cNvGrpSpPr/>
          <p:nvPr/>
        </p:nvGrpSpPr>
        <p:grpSpPr>
          <a:xfrm rot="-899952">
            <a:off x="122980" y="1014544"/>
            <a:ext cx="538749" cy="521229"/>
            <a:chOff x="3776725" y="489400"/>
            <a:chExt cx="484625" cy="500050"/>
          </a:xfrm>
        </p:grpSpPr>
        <p:sp>
          <p:nvSpPr>
            <p:cNvPr id="13" name="Google Shape;1485;p40">
              <a:extLst>
                <a:ext uri="{FF2B5EF4-FFF2-40B4-BE49-F238E27FC236}">
                  <a16:creationId xmlns:a16="http://schemas.microsoft.com/office/drawing/2014/main" id="{51F29016-4B97-4B05-BD22-BA38E249A7A7}"/>
                </a:ext>
              </a:extLst>
            </p:cNvPr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6;p40">
              <a:extLst>
                <a:ext uri="{FF2B5EF4-FFF2-40B4-BE49-F238E27FC236}">
                  <a16:creationId xmlns:a16="http://schemas.microsoft.com/office/drawing/2014/main" id="{3225B014-1994-43A6-B0B6-54C226C90F69}"/>
                </a:ext>
              </a:extLst>
            </p:cNvPr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7;p40">
              <a:extLst>
                <a:ext uri="{FF2B5EF4-FFF2-40B4-BE49-F238E27FC236}">
                  <a16:creationId xmlns:a16="http://schemas.microsoft.com/office/drawing/2014/main" id="{DD8C55DF-3FEC-4BD6-BB88-EE9A7614B83C}"/>
                </a:ext>
              </a:extLst>
            </p:cNvPr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8;p40">
              <a:extLst>
                <a:ext uri="{FF2B5EF4-FFF2-40B4-BE49-F238E27FC236}">
                  <a16:creationId xmlns:a16="http://schemas.microsoft.com/office/drawing/2014/main" id="{02905BDB-14CD-42E9-BFF6-F9EDEEDBCF7B}"/>
                </a:ext>
              </a:extLst>
            </p:cNvPr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9;p40">
              <a:extLst>
                <a:ext uri="{FF2B5EF4-FFF2-40B4-BE49-F238E27FC236}">
                  <a16:creationId xmlns:a16="http://schemas.microsoft.com/office/drawing/2014/main" id="{F664E2B5-B94C-4A11-8275-28F87A878F8A}"/>
                </a:ext>
              </a:extLst>
            </p:cNvPr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2"/>
          <p:cNvSpPr txBox="1">
            <a:spLocks noGrp="1"/>
          </p:cNvSpPr>
          <p:nvPr>
            <p:ph type="title" idx="2"/>
          </p:nvPr>
        </p:nvSpPr>
        <p:spPr>
          <a:xfrm>
            <a:off x="71325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31" name="Google Shape;1531;p42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3" name="Google Shape;1533;p42"/>
          <p:cNvGrpSpPr/>
          <p:nvPr/>
        </p:nvGrpSpPr>
        <p:grpSpPr>
          <a:xfrm rot="-748839">
            <a:off x="1809224" y="491995"/>
            <a:ext cx="626006" cy="615008"/>
            <a:chOff x="4636650" y="2847925"/>
            <a:chExt cx="351575" cy="345350"/>
          </a:xfrm>
        </p:grpSpPr>
        <p:sp>
          <p:nvSpPr>
            <p:cNvPr id="1534" name="Google Shape;1534;p4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42"/>
          <p:cNvGrpSpPr/>
          <p:nvPr/>
        </p:nvGrpSpPr>
        <p:grpSpPr>
          <a:xfrm>
            <a:off x="6906616" y="1082050"/>
            <a:ext cx="829940" cy="785114"/>
            <a:chOff x="1826475" y="2921600"/>
            <a:chExt cx="564700" cy="534200"/>
          </a:xfrm>
        </p:grpSpPr>
        <p:sp>
          <p:nvSpPr>
            <p:cNvPr id="1540" name="Google Shape;1540;p42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2"/>
          <p:cNvGrpSpPr/>
          <p:nvPr/>
        </p:nvGrpSpPr>
        <p:grpSpPr>
          <a:xfrm>
            <a:off x="713258" y="2854803"/>
            <a:ext cx="1022698" cy="645654"/>
            <a:chOff x="6096075" y="734650"/>
            <a:chExt cx="709025" cy="447625"/>
          </a:xfrm>
        </p:grpSpPr>
        <p:sp>
          <p:nvSpPr>
            <p:cNvPr id="1546" name="Google Shape;1546;p42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4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1552" name="Google Shape;1552;p4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42"/>
          <p:cNvGrpSpPr/>
          <p:nvPr/>
        </p:nvGrpSpPr>
        <p:grpSpPr>
          <a:xfrm>
            <a:off x="7770410" y="4299590"/>
            <a:ext cx="658095" cy="707132"/>
            <a:chOff x="4243450" y="1793000"/>
            <a:chExt cx="438175" cy="470825"/>
          </a:xfrm>
        </p:grpSpPr>
        <p:sp>
          <p:nvSpPr>
            <p:cNvPr id="1555" name="Google Shape;1555;p4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" grpId="0"/>
      <p:bldP spid="1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7"/>
          <p:cNvSpPr/>
          <p:nvPr/>
        </p:nvSpPr>
        <p:spPr>
          <a:xfrm>
            <a:off x="2992635" y="3171075"/>
            <a:ext cx="855600" cy="8556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7"/>
          <p:cNvSpPr/>
          <p:nvPr/>
        </p:nvSpPr>
        <p:spPr>
          <a:xfrm>
            <a:off x="4586575" y="1782300"/>
            <a:ext cx="855600" cy="8556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7"/>
          <p:cNvSpPr txBox="1">
            <a:spLocks noGrp="1"/>
          </p:cNvSpPr>
          <p:nvPr>
            <p:ph type="title" idx="14"/>
          </p:nvPr>
        </p:nvSpPr>
        <p:spPr>
          <a:xfrm>
            <a:off x="2998760" y="331342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0" name="Google Shape;1380;p37"/>
          <p:cNvSpPr/>
          <p:nvPr/>
        </p:nvSpPr>
        <p:spPr>
          <a:xfrm>
            <a:off x="1078775" y="1782300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7"/>
          <p:cNvSpPr txBox="1">
            <a:spLocks noGrp="1"/>
          </p:cNvSpPr>
          <p:nvPr>
            <p:ph type="title"/>
          </p:nvPr>
        </p:nvSpPr>
        <p:spPr>
          <a:xfrm>
            <a:off x="2107825" y="1907039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1383" name="Google Shape;1383;p37"/>
          <p:cNvSpPr txBox="1">
            <a:spLocks noGrp="1"/>
          </p:cNvSpPr>
          <p:nvPr>
            <p:ph type="title" idx="2"/>
          </p:nvPr>
        </p:nvSpPr>
        <p:spPr>
          <a:xfrm>
            <a:off x="1084900" y="191757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84" name="Google Shape;1384;p37"/>
          <p:cNvSpPr txBox="1">
            <a:spLocks noGrp="1"/>
          </p:cNvSpPr>
          <p:nvPr>
            <p:ph type="title" idx="3"/>
          </p:nvPr>
        </p:nvSpPr>
        <p:spPr>
          <a:xfrm>
            <a:off x="5814450" y="19152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1386" name="Google Shape;1386;p37"/>
          <p:cNvSpPr txBox="1">
            <a:spLocks noGrp="1"/>
          </p:cNvSpPr>
          <p:nvPr>
            <p:ph type="title" idx="5"/>
          </p:nvPr>
        </p:nvSpPr>
        <p:spPr>
          <a:xfrm>
            <a:off x="4592725" y="191757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87" name="Google Shape;1387;p37"/>
          <p:cNvSpPr txBox="1">
            <a:spLocks noGrp="1"/>
          </p:cNvSpPr>
          <p:nvPr>
            <p:ph type="title" idx="6"/>
          </p:nvPr>
        </p:nvSpPr>
        <p:spPr>
          <a:xfrm>
            <a:off x="4000154" y="3339644"/>
            <a:ext cx="2591226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1" name="Google Shape;1391;p37"/>
          <p:cNvSpPr txBox="1">
            <a:spLocks noGrp="1"/>
          </p:cNvSpPr>
          <p:nvPr>
            <p:ph type="title" idx="13"/>
          </p:nvPr>
        </p:nvSpPr>
        <p:spPr>
          <a:xfrm>
            <a:off x="411656" y="449229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  <a:endParaRPr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2" name="Google Shape;1392;p37"/>
          <p:cNvGrpSpPr/>
          <p:nvPr/>
        </p:nvGrpSpPr>
        <p:grpSpPr>
          <a:xfrm>
            <a:off x="1141701" y="4355421"/>
            <a:ext cx="691463" cy="713471"/>
            <a:chOff x="3776725" y="489400"/>
            <a:chExt cx="484625" cy="500050"/>
          </a:xfrm>
        </p:grpSpPr>
        <p:sp>
          <p:nvSpPr>
            <p:cNvPr id="1393" name="Google Shape;1393;p37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" grpId="0" animBg="1"/>
      <p:bldP spid="1377" grpId="0" animBg="1"/>
      <p:bldP spid="1378" grpId="0"/>
      <p:bldP spid="1380" grpId="0" animBg="1"/>
      <p:bldP spid="1381" grpId="0"/>
      <p:bldP spid="1383" grpId="0"/>
      <p:bldP spid="1384" grpId="0"/>
      <p:bldP spid="1386" grpId="0"/>
      <p:bldP spid="1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41"/>
          <p:cNvGrpSpPr/>
          <p:nvPr/>
        </p:nvGrpSpPr>
        <p:grpSpPr>
          <a:xfrm rot="748712" flipH="1">
            <a:off x="7851050" y="1481140"/>
            <a:ext cx="825594" cy="811070"/>
            <a:chOff x="4636650" y="2847925"/>
            <a:chExt cx="351575" cy="345350"/>
          </a:xfrm>
        </p:grpSpPr>
        <p:sp>
          <p:nvSpPr>
            <p:cNvPr id="1497" name="Google Shape;1497;p4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41"/>
          <p:cNvGrpSpPr/>
          <p:nvPr/>
        </p:nvGrpSpPr>
        <p:grpSpPr>
          <a:xfrm>
            <a:off x="1195035" y="3472031"/>
            <a:ext cx="351578" cy="313402"/>
            <a:chOff x="725750" y="910150"/>
            <a:chExt cx="253025" cy="225550"/>
          </a:xfrm>
        </p:grpSpPr>
        <p:sp>
          <p:nvSpPr>
            <p:cNvPr id="1503" name="Google Shape;1503;p4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1"/>
          <p:cNvGrpSpPr/>
          <p:nvPr/>
        </p:nvGrpSpPr>
        <p:grpSpPr>
          <a:xfrm>
            <a:off x="404273" y="181366"/>
            <a:ext cx="863539" cy="816899"/>
            <a:chOff x="1826475" y="2921600"/>
            <a:chExt cx="564700" cy="534200"/>
          </a:xfrm>
        </p:grpSpPr>
        <p:sp>
          <p:nvSpPr>
            <p:cNvPr id="1506" name="Google Shape;1506;p41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41"/>
          <p:cNvGrpSpPr/>
          <p:nvPr/>
        </p:nvGrpSpPr>
        <p:grpSpPr>
          <a:xfrm>
            <a:off x="7204197" y="4048998"/>
            <a:ext cx="351611" cy="342975"/>
            <a:chOff x="1959000" y="1291425"/>
            <a:chExt cx="286025" cy="279000"/>
          </a:xfrm>
        </p:grpSpPr>
        <p:sp>
          <p:nvSpPr>
            <p:cNvPr id="1512" name="Google Shape;1512;p41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41"/>
          <p:cNvGrpSpPr/>
          <p:nvPr/>
        </p:nvGrpSpPr>
        <p:grpSpPr>
          <a:xfrm rot="970607">
            <a:off x="6564993" y="642297"/>
            <a:ext cx="273273" cy="294323"/>
            <a:chOff x="713250" y="2576650"/>
            <a:chExt cx="273275" cy="294325"/>
          </a:xfrm>
        </p:grpSpPr>
        <p:sp>
          <p:nvSpPr>
            <p:cNvPr id="1518" name="Google Shape;1518;p4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1"/>
          <p:cNvGrpSpPr/>
          <p:nvPr/>
        </p:nvGrpSpPr>
        <p:grpSpPr>
          <a:xfrm>
            <a:off x="200128" y="3744079"/>
            <a:ext cx="1026243" cy="647892"/>
            <a:chOff x="6096075" y="734650"/>
            <a:chExt cx="709025" cy="447625"/>
          </a:xfrm>
        </p:grpSpPr>
        <p:sp>
          <p:nvSpPr>
            <p:cNvPr id="1521" name="Google Shape;1521;p4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380;p37">
            <a:extLst>
              <a:ext uri="{FF2B5EF4-FFF2-40B4-BE49-F238E27FC236}">
                <a16:creationId xmlns:a16="http://schemas.microsoft.com/office/drawing/2014/main" id="{DA610DB9-8C0C-47ED-83F6-F9CDE87AEAB2}"/>
              </a:ext>
            </a:extLst>
          </p:cNvPr>
          <p:cNvSpPr/>
          <p:nvPr/>
        </p:nvSpPr>
        <p:spPr>
          <a:xfrm>
            <a:off x="1370824" y="669428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81;p37">
            <a:extLst>
              <a:ext uri="{FF2B5EF4-FFF2-40B4-BE49-F238E27FC236}">
                <a16:creationId xmlns:a16="http://schemas.microsoft.com/office/drawing/2014/main" id="{3982555B-0C26-4652-B3F4-6F30E1703228}"/>
              </a:ext>
            </a:extLst>
          </p:cNvPr>
          <p:cNvSpPr txBox="1">
            <a:spLocks/>
          </p:cNvSpPr>
          <p:nvPr/>
        </p:nvSpPr>
        <p:spPr>
          <a:xfrm>
            <a:off x="3162220" y="833378"/>
            <a:ext cx="24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000" b="1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dirty="0"/>
          </a:p>
        </p:txBody>
      </p:sp>
      <p:sp>
        <p:nvSpPr>
          <p:cNvPr id="38" name="Google Shape;1383;p37">
            <a:extLst>
              <a:ext uri="{FF2B5EF4-FFF2-40B4-BE49-F238E27FC236}">
                <a16:creationId xmlns:a16="http://schemas.microsoft.com/office/drawing/2014/main" id="{20C7654A-A812-4A07-ABCE-0FFBB59E894B}"/>
              </a:ext>
            </a:extLst>
          </p:cNvPr>
          <p:cNvSpPr txBox="1">
            <a:spLocks/>
          </p:cNvSpPr>
          <p:nvPr/>
        </p:nvSpPr>
        <p:spPr>
          <a:xfrm>
            <a:off x="1360308" y="787168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20F595-242E-4403-A438-F793619F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792" y="2324000"/>
            <a:ext cx="5544513" cy="1238400"/>
          </a:xfrm>
        </p:spPr>
        <p:txBody>
          <a:bodyPr/>
          <a:lstStyle/>
          <a:p>
            <a:pPr algn="just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Tr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432A9-2FDC-4802-B93F-442A7FBFA5C5}"/>
              </a:ext>
            </a:extLst>
          </p:cNvPr>
          <p:cNvSpPr txBox="1"/>
          <p:nvPr/>
        </p:nvSpPr>
        <p:spPr>
          <a:xfrm>
            <a:off x="1644988" y="1878794"/>
            <a:ext cx="680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63"/>
          <p:cNvSpPr/>
          <p:nvPr/>
        </p:nvSpPr>
        <p:spPr>
          <a:xfrm>
            <a:off x="410400" y="4586875"/>
            <a:ext cx="309600" cy="30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2" name="Google Shape;2412;p63"/>
          <p:cNvGrpSpPr/>
          <p:nvPr/>
        </p:nvGrpSpPr>
        <p:grpSpPr>
          <a:xfrm>
            <a:off x="7189486" y="90700"/>
            <a:ext cx="828708" cy="523184"/>
            <a:chOff x="6096075" y="734650"/>
            <a:chExt cx="709025" cy="447625"/>
          </a:xfrm>
        </p:grpSpPr>
        <p:sp>
          <p:nvSpPr>
            <p:cNvPr id="2413" name="Google Shape;2413;p63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3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3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3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3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52BD011-DFE8-43EA-9AFA-1956C93C1C30}"/>
              </a:ext>
            </a:extLst>
          </p:cNvPr>
          <p:cNvSpPr/>
          <p:nvPr/>
        </p:nvSpPr>
        <p:spPr>
          <a:xfrm>
            <a:off x="565200" y="1063444"/>
            <a:ext cx="785578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380;p37">
            <a:extLst>
              <a:ext uri="{FF2B5EF4-FFF2-40B4-BE49-F238E27FC236}">
                <a16:creationId xmlns:a16="http://schemas.microsoft.com/office/drawing/2014/main" id="{22683BC5-8F52-436E-8368-EF4597E2EE56}"/>
              </a:ext>
            </a:extLst>
          </p:cNvPr>
          <p:cNvSpPr/>
          <p:nvPr/>
        </p:nvSpPr>
        <p:spPr>
          <a:xfrm>
            <a:off x="295704" y="357975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81;p37">
            <a:extLst>
              <a:ext uri="{FF2B5EF4-FFF2-40B4-BE49-F238E27FC236}">
                <a16:creationId xmlns:a16="http://schemas.microsoft.com/office/drawing/2014/main" id="{EDA98983-7439-466B-97D2-85F9459F3585}"/>
              </a:ext>
            </a:extLst>
          </p:cNvPr>
          <p:cNvSpPr txBox="1">
            <a:spLocks/>
          </p:cNvSpPr>
          <p:nvPr/>
        </p:nvSpPr>
        <p:spPr>
          <a:xfrm>
            <a:off x="1161820" y="441544"/>
            <a:ext cx="30555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000" b="1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/>
          </a:p>
        </p:txBody>
      </p:sp>
      <p:sp>
        <p:nvSpPr>
          <p:cNvPr id="18" name="Google Shape;1383;p37">
            <a:extLst>
              <a:ext uri="{FF2B5EF4-FFF2-40B4-BE49-F238E27FC236}">
                <a16:creationId xmlns:a16="http://schemas.microsoft.com/office/drawing/2014/main" id="{61180C11-34E2-443C-AD31-4FCD0B6CB214}"/>
              </a:ext>
            </a:extLst>
          </p:cNvPr>
          <p:cNvSpPr txBox="1">
            <a:spLocks/>
          </p:cNvSpPr>
          <p:nvPr/>
        </p:nvSpPr>
        <p:spPr>
          <a:xfrm>
            <a:off x="285188" y="47571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0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8"/>
          <p:cNvSpPr txBox="1"/>
          <p:nvPr/>
        </p:nvSpPr>
        <p:spPr>
          <a:xfrm>
            <a:off x="6165316" y="3098442"/>
            <a:ext cx="129815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3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165" name="Google Shape;1165;p58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5" name="Google Shape;1345;p58"/>
          <p:cNvSpPr/>
          <p:nvPr/>
        </p:nvSpPr>
        <p:spPr>
          <a:xfrm>
            <a:off x="2389900" y="1546788"/>
            <a:ext cx="71775" cy="16100"/>
          </a:xfrm>
          <a:custGeom>
            <a:avLst/>
            <a:gdLst/>
            <a:ahLst/>
            <a:cxnLst/>
            <a:rect l="l" t="t" r="r" b="b"/>
            <a:pathLst>
              <a:path w="2871" h="644" extrusionOk="0">
                <a:moveTo>
                  <a:pt x="1" y="1"/>
                </a:moveTo>
                <a:lnTo>
                  <a:pt x="1" y="644"/>
                </a:lnTo>
                <a:lnTo>
                  <a:pt x="2870" y="644"/>
                </a:lnTo>
                <a:lnTo>
                  <a:pt x="28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8"/>
          <p:cNvSpPr/>
          <p:nvPr/>
        </p:nvSpPr>
        <p:spPr>
          <a:xfrm>
            <a:off x="2397650" y="1565838"/>
            <a:ext cx="57475" cy="9550"/>
          </a:xfrm>
          <a:custGeom>
            <a:avLst/>
            <a:gdLst/>
            <a:ahLst/>
            <a:cxnLst/>
            <a:rect l="l" t="t" r="r" b="b"/>
            <a:pathLst>
              <a:path w="2299" h="382" extrusionOk="0">
                <a:moveTo>
                  <a:pt x="0" y="1"/>
                </a:moveTo>
                <a:lnTo>
                  <a:pt x="0" y="382"/>
                </a:lnTo>
                <a:lnTo>
                  <a:pt x="2298" y="382"/>
                </a:lnTo>
                <a:lnTo>
                  <a:pt x="229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8"/>
          <p:cNvSpPr/>
          <p:nvPr/>
        </p:nvSpPr>
        <p:spPr>
          <a:xfrm>
            <a:off x="2397650" y="1578638"/>
            <a:ext cx="57475" cy="17300"/>
          </a:xfrm>
          <a:custGeom>
            <a:avLst/>
            <a:gdLst/>
            <a:ahLst/>
            <a:cxnLst/>
            <a:rect l="l" t="t" r="r" b="b"/>
            <a:pathLst>
              <a:path w="2299" h="692" extrusionOk="0">
                <a:moveTo>
                  <a:pt x="0" y="1"/>
                </a:moveTo>
                <a:cubicBezTo>
                  <a:pt x="0" y="1"/>
                  <a:pt x="107" y="691"/>
                  <a:pt x="1155" y="691"/>
                </a:cubicBezTo>
                <a:cubicBezTo>
                  <a:pt x="2191" y="691"/>
                  <a:pt x="2298" y="1"/>
                  <a:pt x="2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Google Shape;1353;p58"/>
          <p:cNvSpPr/>
          <p:nvPr/>
        </p:nvSpPr>
        <p:spPr>
          <a:xfrm>
            <a:off x="2184825" y="1390513"/>
            <a:ext cx="24425" cy="46175"/>
          </a:xfrm>
          <a:custGeom>
            <a:avLst/>
            <a:gdLst/>
            <a:ahLst/>
            <a:cxnLst/>
            <a:rect l="l" t="t" r="r" b="b"/>
            <a:pathLst>
              <a:path w="977" h="1847" extrusionOk="0">
                <a:moveTo>
                  <a:pt x="381" y="1"/>
                </a:moveTo>
                <a:cubicBezTo>
                  <a:pt x="357" y="1"/>
                  <a:pt x="334" y="1"/>
                  <a:pt x="310" y="13"/>
                </a:cubicBezTo>
                <a:cubicBezTo>
                  <a:pt x="191" y="60"/>
                  <a:pt x="143" y="227"/>
                  <a:pt x="119" y="322"/>
                </a:cubicBezTo>
                <a:cubicBezTo>
                  <a:pt x="0" y="858"/>
                  <a:pt x="167" y="1430"/>
                  <a:pt x="548" y="1846"/>
                </a:cubicBezTo>
                <a:cubicBezTo>
                  <a:pt x="643" y="1715"/>
                  <a:pt x="727" y="1584"/>
                  <a:pt x="798" y="1430"/>
                </a:cubicBezTo>
                <a:cubicBezTo>
                  <a:pt x="977" y="1049"/>
                  <a:pt x="953" y="608"/>
                  <a:pt x="738" y="239"/>
                </a:cubicBezTo>
                <a:cubicBezTo>
                  <a:pt x="655" y="108"/>
                  <a:pt x="524" y="25"/>
                  <a:pt x="3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58"/>
          <p:cNvSpPr/>
          <p:nvPr/>
        </p:nvSpPr>
        <p:spPr>
          <a:xfrm>
            <a:off x="2168750" y="15607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0"/>
                </a:moveTo>
                <a:lnTo>
                  <a:pt x="0" y="643"/>
                </a:lnTo>
                <a:lnTo>
                  <a:pt x="2870" y="643"/>
                </a:lnTo>
                <a:lnTo>
                  <a:pt x="28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58"/>
          <p:cNvSpPr/>
          <p:nvPr/>
        </p:nvSpPr>
        <p:spPr>
          <a:xfrm>
            <a:off x="2176475" y="15798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0"/>
                </a:moveTo>
                <a:lnTo>
                  <a:pt x="1" y="381"/>
                </a:lnTo>
                <a:lnTo>
                  <a:pt x="2311" y="381"/>
                </a:lnTo>
                <a:lnTo>
                  <a:pt x="2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7" name="Google Shape;1357;p58"/>
          <p:cNvSpPr/>
          <p:nvPr/>
        </p:nvSpPr>
        <p:spPr>
          <a:xfrm>
            <a:off x="2176475" y="1592638"/>
            <a:ext cx="57475" cy="17275"/>
          </a:xfrm>
          <a:custGeom>
            <a:avLst/>
            <a:gdLst/>
            <a:ahLst/>
            <a:cxnLst/>
            <a:rect l="l" t="t" r="r" b="b"/>
            <a:pathLst>
              <a:path w="2299" h="691" extrusionOk="0">
                <a:moveTo>
                  <a:pt x="1" y="0"/>
                </a:moveTo>
                <a:cubicBezTo>
                  <a:pt x="1" y="0"/>
                  <a:pt x="108" y="691"/>
                  <a:pt x="1144" y="691"/>
                </a:cubicBezTo>
                <a:cubicBezTo>
                  <a:pt x="2192" y="691"/>
                  <a:pt x="2299" y="0"/>
                  <a:pt x="2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8" name="Google Shape;1358;p58"/>
          <p:cNvSpPr/>
          <p:nvPr/>
        </p:nvSpPr>
        <p:spPr>
          <a:xfrm>
            <a:off x="2184825" y="1390513"/>
            <a:ext cx="24425" cy="46175"/>
          </a:xfrm>
          <a:custGeom>
            <a:avLst/>
            <a:gdLst/>
            <a:ahLst/>
            <a:cxnLst/>
            <a:rect l="l" t="t" r="r" b="b"/>
            <a:pathLst>
              <a:path w="977" h="1847" extrusionOk="0">
                <a:moveTo>
                  <a:pt x="381" y="1"/>
                </a:moveTo>
                <a:cubicBezTo>
                  <a:pt x="357" y="1"/>
                  <a:pt x="334" y="1"/>
                  <a:pt x="310" y="13"/>
                </a:cubicBezTo>
                <a:cubicBezTo>
                  <a:pt x="191" y="60"/>
                  <a:pt x="143" y="227"/>
                  <a:pt x="119" y="322"/>
                </a:cubicBezTo>
                <a:cubicBezTo>
                  <a:pt x="0" y="858"/>
                  <a:pt x="167" y="1430"/>
                  <a:pt x="548" y="1846"/>
                </a:cubicBezTo>
                <a:cubicBezTo>
                  <a:pt x="643" y="1715"/>
                  <a:pt x="727" y="1573"/>
                  <a:pt x="798" y="1430"/>
                </a:cubicBezTo>
                <a:cubicBezTo>
                  <a:pt x="977" y="1049"/>
                  <a:pt x="953" y="596"/>
                  <a:pt x="738" y="239"/>
                </a:cubicBezTo>
                <a:cubicBezTo>
                  <a:pt x="655" y="108"/>
                  <a:pt x="524" y="25"/>
                  <a:pt x="3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58"/>
          <p:cNvSpPr/>
          <p:nvPr/>
        </p:nvSpPr>
        <p:spPr>
          <a:xfrm>
            <a:off x="2627425" y="1378013"/>
            <a:ext cx="24150" cy="45875"/>
          </a:xfrm>
          <a:custGeom>
            <a:avLst/>
            <a:gdLst/>
            <a:ahLst/>
            <a:cxnLst/>
            <a:rect l="l" t="t" r="r" b="b"/>
            <a:pathLst>
              <a:path w="966" h="1835" extrusionOk="0">
                <a:moveTo>
                  <a:pt x="370" y="1"/>
                </a:moveTo>
                <a:cubicBezTo>
                  <a:pt x="346" y="1"/>
                  <a:pt x="322" y="1"/>
                  <a:pt x="299" y="13"/>
                </a:cubicBezTo>
                <a:cubicBezTo>
                  <a:pt x="179" y="60"/>
                  <a:pt x="132" y="227"/>
                  <a:pt x="108" y="322"/>
                </a:cubicBezTo>
                <a:cubicBezTo>
                  <a:pt x="1" y="870"/>
                  <a:pt x="156" y="1430"/>
                  <a:pt x="537" y="1834"/>
                </a:cubicBezTo>
                <a:cubicBezTo>
                  <a:pt x="632" y="1715"/>
                  <a:pt x="727" y="1584"/>
                  <a:pt x="787" y="1430"/>
                </a:cubicBezTo>
                <a:cubicBezTo>
                  <a:pt x="965" y="1049"/>
                  <a:pt x="941" y="608"/>
                  <a:pt x="727" y="239"/>
                </a:cubicBezTo>
                <a:cubicBezTo>
                  <a:pt x="656" y="108"/>
                  <a:pt x="525" y="25"/>
                  <a:pt x="3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58"/>
          <p:cNvSpPr/>
          <p:nvPr/>
        </p:nvSpPr>
        <p:spPr>
          <a:xfrm>
            <a:off x="2611075" y="15482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0"/>
                </a:moveTo>
                <a:lnTo>
                  <a:pt x="0" y="643"/>
                </a:lnTo>
                <a:lnTo>
                  <a:pt x="2869" y="643"/>
                </a:lnTo>
                <a:lnTo>
                  <a:pt x="28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58"/>
          <p:cNvSpPr/>
          <p:nvPr/>
        </p:nvSpPr>
        <p:spPr>
          <a:xfrm>
            <a:off x="2618800" y="15673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0"/>
                </a:moveTo>
                <a:lnTo>
                  <a:pt x="1" y="381"/>
                </a:lnTo>
                <a:lnTo>
                  <a:pt x="2310" y="381"/>
                </a:lnTo>
                <a:lnTo>
                  <a:pt x="2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58"/>
          <p:cNvSpPr/>
          <p:nvPr/>
        </p:nvSpPr>
        <p:spPr>
          <a:xfrm>
            <a:off x="2618800" y="1580138"/>
            <a:ext cx="57775" cy="17275"/>
          </a:xfrm>
          <a:custGeom>
            <a:avLst/>
            <a:gdLst/>
            <a:ahLst/>
            <a:cxnLst/>
            <a:rect l="l" t="t" r="r" b="b"/>
            <a:pathLst>
              <a:path w="2311" h="691" extrusionOk="0">
                <a:moveTo>
                  <a:pt x="1" y="0"/>
                </a:moveTo>
                <a:cubicBezTo>
                  <a:pt x="1" y="0"/>
                  <a:pt x="120" y="691"/>
                  <a:pt x="1156" y="691"/>
                </a:cubicBezTo>
                <a:cubicBezTo>
                  <a:pt x="2203" y="691"/>
                  <a:pt x="2310" y="0"/>
                  <a:pt x="2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5" name="Google Shape;1365;p58"/>
          <p:cNvSpPr/>
          <p:nvPr/>
        </p:nvSpPr>
        <p:spPr>
          <a:xfrm>
            <a:off x="2813175" y="15467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1"/>
                </a:moveTo>
                <a:lnTo>
                  <a:pt x="0" y="644"/>
                </a:lnTo>
                <a:lnTo>
                  <a:pt x="2870" y="644"/>
                </a:lnTo>
                <a:lnTo>
                  <a:pt x="28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58"/>
          <p:cNvSpPr/>
          <p:nvPr/>
        </p:nvSpPr>
        <p:spPr>
          <a:xfrm>
            <a:off x="2820900" y="15658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1"/>
                </a:moveTo>
                <a:lnTo>
                  <a:pt x="1" y="382"/>
                </a:lnTo>
                <a:lnTo>
                  <a:pt x="2311" y="382"/>
                </a:lnTo>
                <a:lnTo>
                  <a:pt x="231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58"/>
          <p:cNvSpPr/>
          <p:nvPr/>
        </p:nvSpPr>
        <p:spPr>
          <a:xfrm>
            <a:off x="2820900" y="1578638"/>
            <a:ext cx="57775" cy="17300"/>
          </a:xfrm>
          <a:custGeom>
            <a:avLst/>
            <a:gdLst/>
            <a:ahLst/>
            <a:cxnLst/>
            <a:rect l="l" t="t" r="r" b="b"/>
            <a:pathLst>
              <a:path w="2311" h="692" extrusionOk="0">
                <a:moveTo>
                  <a:pt x="1" y="1"/>
                </a:moveTo>
                <a:cubicBezTo>
                  <a:pt x="1" y="1"/>
                  <a:pt x="120" y="691"/>
                  <a:pt x="1156" y="691"/>
                </a:cubicBezTo>
                <a:cubicBezTo>
                  <a:pt x="2192" y="691"/>
                  <a:pt x="2311" y="1"/>
                  <a:pt x="2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3" name="Google Shape;1373;p58"/>
          <p:cNvSpPr txBox="1"/>
          <p:nvPr/>
        </p:nvSpPr>
        <p:spPr>
          <a:xfrm>
            <a:off x="6206033" y="1170604"/>
            <a:ext cx="1354752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2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4" name="Google Shape;1374;p58"/>
          <p:cNvSpPr txBox="1"/>
          <p:nvPr/>
        </p:nvSpPr>
        <p:spPr>
          <a:xfrm>
            <a:off x="5931460" y="1682938"/>
            <a:ext cx="2183688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5" name="Google Shape;1375;p58"/>
          <p:cNvSpPr txBox="1"/>
          <p:nvPr/>
        </p:nvSpPr>
        <p:spPr>
          <a:xfrm>
            <a:off x="1730320" y="1199901"/>
            <a:ext cx="1244208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1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6" name="Google Shape;1376;p58"/>
          <p:cNvSpPr txBox="1"/>
          <p:nvPr/>
        </p:nvSpPr>
        <p:spPr>
          <a:xfrm>
            <a:off x="481922" y="1646011"/>
            <a:ext cx="2719835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Các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làng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nghề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truyền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thống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77" name="Google Shape;1377;p58"/>
          <p:cNvSpPr txBox="1"/>
          <p:nvPr/>
        </p:nvSpPr>
        <p:spPr>
          <a:xfrm>
            <a:off x="5793942" y="3670761"/>
            <a:ext cx="2523067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8" name="Google Shape;1378;p58"/>
          <p:cNvSpPr txBox="1"/>
          <p:nvPr/>
        </p:nvSpPr>
        <p:spPr>
          <a:xfrm>
            <a:off x="1680534" y="3147216"/>
            <a:ext cx="1253156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4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9" name="Google Shape;1379;p58"/>
          <p:cNvSpPr txBox="1"/>
          <p:nvPr/>
        </p:nvSpPr>
        <p:spPr>
          <a:xfrm>
            <a:off x="1021294" y="3723460"/>
            <a:ext cx="2097974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0" name="Google Shape;1380;p58"/>
          <p:cNvSpPr/>
          <p:nvPr/>
        </p:nvSpPr>
        <p:spPr>
          <a:xfrm>
            <a:off x="3015275" y="1445000"/>
            <a:ext cx="1603803" cy="968746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1" name="Google Shape;1381;p58"/>
          <p:cNvSpPr/>
          <p:nvPr/>
        </p:nvSpPr>
        <p:spPr>
          <a:xfrm flipH="1">
            <a:off x="5674715" y="1445000"/>
            <a:ext cx="450462" cy="793912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2" name="Google Shape;1382;p58"/>
          <p:cNvSpPr/>
          <p:nvPr/>
        </p:nvSpPr>
        <p:spPr>
          <a:xfrm rot="10800000" flipH="1">
            <a:off x="3015275" y="3086109"/>
            <a:ext cx="716260" cy="293766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3" name="Google Shape;1383;p58"/>
          <p:cNvSpPr/>
          <p:nvPr/>
        </p:nvSpPr>
        <p:spPr>
          <a:xfrm flipH="1">
            <a:off x="4639269" y="3379912"/>
            <a:ext cx="1485906" cy="102893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2" name="Google Shape;2875;p70">
            <a:extLst>
              <a:ext uri="{FF2B5EF4-FFF2-40B4-BE49-F238E27FC236}">
                <a16:creationId xmlns:a16="http://schemas.microsoft.com/office/drawing/2014/main" id="{CDC97B03-1D67-47CE-94CA-70D53E5955CB}"/>
              </a:ext>
            </a:extLst>
          </p:cNvPr>
          <p:cNvGrpSpPr/>
          <p:nvPr/>
        </p:nvGrpSpPr>
        <p:grpSpPr>
          <a:xfrm>
            <a:off x="3722259" y="1899152"/>
            <a:ext cx="2042187" cy="1958503"/>
            <a:chOff x="8067505" y="2234590"/>
            <a:chExt cx="345762" cy="307112"/>
          </a:xfrm>
        </p:grpSpPr>
        <p:sp>
          <p:nvSpPr>
            <p:cNvPr id="223" name="Google Shape;2876;p70">
              <a:extLst>
                <a:ext uri="{FF2B5EF4-FFF2-40B4-BE49-F238E27FC236}">
                  <a16:creationId xmlns:a16="http://schemas.microsoft.com/office/drawing/2014/main" id="{FDB01EE4-893D-4B02-A5FF-0C5AAC564524}"/>
                </a:ext>
              </a:extLst>
            </p:cNvPr>
            <p:cNvSpPr/>
            <p:nvPr/>
          </p:nvSpPr>
          <p:spPr>
            <a:xfrm>
              <a:off x="8073820" y="2240370"/>
              <a:ext cx="332976" cy="295689"/>
            </a:xfrm>
            <a:custGeom>
              <a:avLst/>
              <a:gdLst/>
              <a:ahLst/>
              <a:cxnLst/>
              <a:rect l="l" t="t" r="r" b="b"/>
              <a:pathLst>
                <a:path w="207139" h="207138" extrusionOk="0">
                  <a:moveTo>
                    <a:pt x="103570" y="0"/>
                  </a:moveTo>
                  <a:cubicBezTo>
                    <a:pt x="46367" y="0"/>
                    <a:pt x="0" y="46367"/>
                    <a:pt x="0" y="103569"/>
                  </a:cubicBezTo>
                  <a:cubicBezTo>
                    <a:pt x="0" y="160771"/>
                    <a:pt x="46367" y="207138"/>
                    <a:pt x="103570" y="207138"/>
                  </a:cubicBezTo>
                  <a:cubicBezTo>
                    <a:pt x="160772" y="207138"/>
                    <a:pt x="207139" y="160771"/>
                    <a:pt x="207139" y="103569"/>
                  </a:cubicBezTo>
                  <a:cubicBezTo>
                    <a:pt x="207139" y="46367"/>
                    <a:pt x="160772" y="0"/>
                    <a:pt x="10357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877;p70">
              <a:extLst>
                <a:ext uri="{FF2B5EF4-FFF2-40B4-BE49-F238E27FC236}">
                  <a16:creationId xmlns:a16="http://schemas.microsoft.com/office/drawing/2014/main" id="{4E732A67-DF1D-42B5-AF4C-68C92F5FD30F}"/>
                </a:ext>
              </a:extLst>
            </p:cNvPr>
            <p:cNvSpPr/>
            <p:nvPr/>
          </p:nvSpPr>
          <p:spPr>
            <a:xfrm>
              <a:off x="8242184" y="2247950"/>
              <a:ext cx="163311" cy="121704"/>
            </a:xfrm>
            <a:custGeom>
              <a:avLst/>
              <a:gdLst/>
              <a:ahLst/>
              <a:cxnLst/>
              <a:rect l="l" t="t" r="r" b="b"/>
              <a:pathLst>
                <a:path w="101593" h="85257" extrusionOk="0">
                  <a:moveTo>
                    <a:pt x="35960" y="1"/>
                  </a:moveTo>
                  <a:cubicBezTo>
                    <a:pt x="35960" y="1"/>
                    <a:pt x="35960" y="1"/>
                    <a:pt x="35960" y="1"/>
                  </a:cubicBezTo>
                  <a:lnTo>
                    <a:pt x="35960" y="1"/>
                  </a:lnTo>
                  <a:lnTo>
                    <a:pt x="35960" y="1"/>
                  </a:lnTo>
                  <a:close/>
                  <a:moveTo>
                    <a:pt x="35960" y="1"/>
                  </a:moveTo>
                  <a:lnTo>
                    <a:pt x="34817" y="18409"/>
                  </a:lnTo>
                  <a:lnTo>
                    <a:pt x="12789" y="34413"/>
                  </a:lnTo>
                  <a:lnTo>
                    <a:pt x="14861" y="52512"/>
                  </a:lnTo>
                  <a:lnTo>
                    <a:pt x="1" y="59299"/>
                  </a:lnTo>
                  <a:lnTo>
                    <a:pt x="405" y="78017"/>
                  </a:lnTo>
                  <a:lnTo>
                    <a:pt x="15289" y="84828"/>
                  </a:lnTo>
                  <a:lnTo>
                    <a:pt x="29221" y="73849"/>
                  </a:lnTo>
                  <a:lnTo>
                    <a:pt x="74302" y="70301"/>
                  </a:lnTo>
                  <a:lnTo>
                    <a:pt x="101593" y="85256"/>
                  </a:lnTo>
                  <a:cubicBezTo>
                    <a:pt x="93952" y="22531"/>
                    <a:pt x="35983" y="19"/>
                    <a:pt x="35960" y="1"/>
                  </a:cubicBez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878;p70">
              <a:extLst>
                <a:ext uri="{FF2B5EF4-FFF2-40B4-BE49-F238E27FC236}">
                  <a16:creationId xmlns:a16="http://schemas.microsoft.com/office/drawing/2014/main" id="{47AC5A13-C5A1-44DA-B1A5-FFD8790A0719}"/>
                </a:ext>
              </a:extLst>
            </p:cNvPr>
            <p:cNvSpPr/>
            <p:nvPr/>
          </p:nvSpPr>
          <p:spPr>
            <a:xfrm>
              <a:off x="8263583" y="2417551"/>
              <a:ext cx="108760" cy="103108"/>
            </a:xfrm>
            <a:custGeom>
              <a:avLst/>
              <a:gdLst/>
              <a:ahLst/>
              <a:cxnLst/>
              <a:rect l="l" t="t" r="r" b="b"/>
              <a:pathLst>
                <a:path w="67658" h="72230" extrusionOk="0">
                  <a:moveTo>
                    <a:pt x="15528" y="1"/>
                  </a:moveTo>
                  <a:lnTo>
                    <a:pt x="1096" y="12575"/>
                  </a:lnTo>
                  <a:lnTo>
                    <a:pt x="1" y="37913"/>
                  </a:lnTo>
                  <a:lnTo>
                    <a:pt x="30960" y="72230"/>
                  </a:lnTo>
                  <a:lnTo>
                    <a:pt x="30960" y="72230"/>
                  </a:lnTo>
                  <a:cubicBezTo>
                    <a:pt x="30981" y="72205"/>
                    <a:pt x="48881" y="65898"/>
                    <a:pt x="67658" y="42462"/>
                  </a:cubicBezTo>
                  <a:lnTo>
                    <a:pt x="64062" y="21219"/>
                  </a:lnTo>
                  <a:lnTo>
                    <a:pt x="46701" y="48"/>
                  </a:lnTo>
                  <a:lnTo>
                    <a:pt x="15528" y="1"/>
                  </a:lnTo>
                  <a:close/>
                  <a:moveTo>
                    <a:pt x="30960" y="72230"/>
                  </a:moveTo>
                  <a:cubicBezTo>
                    <a:pt x="30960" y="72230"/>
                    <a:pt x="30960" y="72230"/>
                    <a:pt x="30960" y="72230"/>
                  </a:cubicBezTo>
                  <a:lnTo>
                    <a:pt x="30960" y="7223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879;p70">
              <a:extLst>
                <a:ext uri="{FF2B5EF4-FFF2-40B4-BE49-F238E27FC236}">
                  <a16:creationId xmlns:a16="http://schemas.microsoft.com/office/drawing/2014/main" id="{B540FDD1-2814-4666-8F34-009C46404A65}"/>
                </a:ext>
              </a:extLst>
            </p:cNvPr>
            <p:cNvSpPr/>
            <p:nvPr/>
          </p:nvSpPr>
          <p:spPr>
            <a:xfrm>
              <a:off x="8078185" y="2261990"/>
              <a:ext cx="111056" cy="263361"/>
            </a:xfrm>
            <a:custGeom>
              <a:avLst/>
              <a:gdLst/>
              <a:ahLst/>
              <a:cxnLst/>
              <a:rect l="l" t="t" r="r" b="b"/>
              <a:pathLst>
                <a:path w="69086" h="184491" extrusionOk="0">
                  <a:moveTo>
                    <a:pt x="46891" y="0"/>
                  </a:move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lnTo>
                    <a:pt x="46891" y="0"/>
                  </a:ln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close/>
                  <a:moveTo>
                    <a:pt x="46891" y="0"/>
                  </a:moveTo>
                  <a:cubicBezTo>
                    <a:pt x="46844" y="25"/>
                    <a:pt x="11963" y="17899"/>
                    <a:pt x="0" y="63537"/>
                  </a:cubicBezTo>
                  <a:lnTo>
                    <a:pt x="5621" y="74492"/>
                  </a:lnTo>
                  <a:lnTo>
                    <a:pt x="19076" y="89399"/>
                  </a:lnTo>
                  <a:lnTo>
                    <a:pt x="19076" y="113047"/>
                  </a:lnTo>
                  <a:lnTo>
                    <a:pt x="9217" y="138076"/>
                  </a:lnTo>
                  <a:cubicBezTo>
                    <a:pt x="9217" y="138076"/>
                    <a:pt x="32007" y="179132"/>
                    <a:pt x="65181" y="184490"/>
                  </a:cubicBezTo>
                  <a:lnTo>
                    <a:pt x="52773" y="154722"/>
                  </a:lnTo>
                  <a:lnTo>
                    <a:pt x="56107" y="135623"/>
                  </a:lnTo>
                  <a:lnTo>
                    <a:pt x="37889" y="115309"/>
                  </a:lnTo>
                  <a:lnTo>
                    <a:pt x="38723" y="96448"/>
                  </a:lnTo>
                  <a:lnTo>
                    <a:pt x="63204" y="87161"/>
                  </a:lnTo>
                  <a:lnTo>
                    <a:pt x="64919" y="73539"/>
                  </a:lnTo>
                  <a:lnTo>
                    <a:pt x="53107" y="58203"/>
                  </a:lnTo>
                  <a:lnTo>
                    <a:pt x="69086" y="26720"/>
                  </a:lnTo>
                  <a:lnTo>
                    <a:pt x="46891" y="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880;p70">
              <a:extLst>
                <a:ext uri="{FF2B5EF4-FFF2-40B4-BE49-F238E27FC236}">
                  <a16:creationId xmlns:a16="http://schemas.microsoft.com/office/drawing/2014/main" id="{31FE1F91-4BAD-4158-8AE1-5F6D9992F740}"/>
                </a:ext>
              </a:extLst>
            </p:cNvPr>
            <p:cNvSpPr/>
            <p:nvPr/>
          </p:nvSpPr>
          <p:spPr>
            <a:xfrm>
              <a:off x="8353009" y="2281482"/>
              <a:ext cx="14930" cy="12007"/>
            </a:xfrm>
            <a:custGeom>
              <a:avLst/>
              <a:gdLst/>
              <a:ahLst/>
              <a:cxnLst/>
              <a:rect l="l" t="t" r="r" b="b"/>
              <a:pathLst>
                <a:path w="9288" h="8411" extrusionOk="0">
                  <a:moveTo>
                    <a:pt x="4619" y="0"/>
                  </a:moveTo>
                  <a:cubicBezTo>
                    <a:pt x="3564" y="0"/>
                    <a:pt x="2510" y="400"/>
                    <a:pt x="1691" y="1206"/>
                  </a:cubicBezTo>
                  <a:cubicBezTo>
                    <a:pt x="24" y="2850"/>
                    <a:pt x="0" y="5493"/>
                    <a:pt x="1644" y="7160"/>
                  </a:cubicBezTo>
                  <a:cubicBezTo>
                    <a:pt x="2465" y="7994"/>
                    <a:pt x="3557" y="8410"/>
                    <a:pt x="4650" y="8410"/>
                  </a:cubicBezTo>
                  <a:cubicBezTo>
                    <a:pt x="5712" y="8410"/>
                    <a:pt x="6776" y="8017"/>
                    <a:pt x="7597" y="7231"/>
                  </a:cubicBezTo>
                  <a:cubicBezTo>
                    <a:pt x="9264" y="5588"/>
                    <a:pt x="9288" y="2945"/>
                    <a:pt x="7645" y="1278"/>
                  </a:cubicBezTo>
                  <a:cubicBezTo>
                    <a:pt x="6809" y="429"/>
                    <a:pt x="5713" y="0"/>
                    <a:pt x="4619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881;p70">
              <a:extLst>
                <a:ext uri="{FF2B5EF4-FFF2-40B4-BE49-F238E27FC236}">
                  <a16:creationId xmlns:a16="http://schemas.microsoft.com/office/drawing/2014/main" id="{2066B491-A2AD-46B2-BBE8-BDCDCDD4E407}"/>
                </a:ext>
              </a:extLst>
            </p:cNvPr>
            <p:cNvSpPr/>
            <p:nvPr/>
          </p:nvSpPr>
          <p:spPr>
            <a:xfrm>
              <a:off x="8067505" y="2234590"/>
              <a:ext cx="345762" cy="307112"/>
            </a:xfrm>
            <a:custGeom>
              <a:avLst/>
              <a:gdLst/>
              <a:ahLst/>
              <a:cxnLst/>
              <a:rect l="l" t="t" r="r" b="b"/>
              <a:pathLst>
                <a:path w="215093" h="215140" extrusionOk="0">
                  <a:moveTo>
                    <a:pt x="39731" y="12814"/>
                  </a:moveTo>
                  <a:cubicBezTo>
                    <a:pt x="43922" y="12814"/>
                    <a:pt x="48025" y="13806"/>
                    <a:pt x="51725" y="15623"/>
                  </a:cubicBezTo>
                  <a:cubicBezTo>
                    <a:pt x="44462" y="20076"/>
                    <a:pt x="37627" y="25387"/>
                    <a:pt x="31483" y="31555"/>
                  </a:cubicBezTo>
                  <a:cubicBezTo>
                    <a:pt x="25315" y="37723"/>
                    <a:pt x="19980" y="44534"/>
                    <a:pt x="15551" y="51797"/>
                  </a:cubicBezTo>
                  <a:cubicBezTo>
                    <a:pt x="13670" y="48106"/>
                    <a:pt x="12693" y="44010"/>
                    <a:pt x="12693" y="39795"/>
                  </a:cubicBezTo>
                  <a:cubicBezTo>
                    <a:pt x="12693" y="32603"/>
                    <a:pt x="15479" y="25816"/>
                    <a:pt x="20600" y="20719"/>
                  </a:cubicBezTo>
                  <a:cubicBezTo>
                    <a:pt x="25434" y="15909"/>
                    <a:pt x="31792" y="13099"/>
                    <a:pt x="38627" y="12837"/>
                  </a:cubicBezTo>
                  <a:cubicBezTo>
                    <a:pt x="38996" y="12821"/>
                    <a:pt x="39364" y="12814"/>
                    <a:pt x="39731" y="12814"/>
                  </a:cubicBezTo>
                  <a:close/>
                  <a:moveTo>
                    <a:pt x="52844" y="24863"/>
                  </a:moveTo>
                  <a:lnTo>
                    <a:pt x="70896" y="46558"/>
                  </a:lnTo>
                  <a:lnTo>
                    <a:pt x="56178" y="75516"/>
                  </a:lnTo>
                  <a:cubicBezTo>
                    <a:pt x="55440" y="76993"/>
                    <a:pt x="55607" y="78707"/>
                    <a:pt x="56607" y="79993"/>
                  </a:cubicBezTo>
                  <a:lnTo>
                    <a:pt x="66990" y="93472"/>
                  </a:lnTo>
                  <a:lnTo>
                    <a:pt x="63942" y="102164"/>
                  </a:lnTo>
                  <a:lnTo>
                    <a:pt x="20933" y="59203"/>
                  </a:lnTo>
                  <a:cubicBezTo>
                    <a:pt x="25339" y="51345"/>
                    <a:pt x="30840" y="44057"/>
                    <a:pt x="37389" y="37508"/>
                  </a:cubicBezTo>
                  <a:cubicBezTo>
                    <a:pt x="42152" y="32746"/>
                    <a:pt x="47343" y="28530"/>
                    <a:pt x="52844" y="24863"/>
                  </a:cubicBezTo>
                  <a:close/>
                  <a:moveTo>
                    <a:pt x="8859" y="96092"/>
                  </a:moveTo>
                  <a:lnTo>
                    <a:pt x="21552" y="110214"/>
                  </a:lnTo>
                  <a:lnTo>
                    <a:pt x="21552" y="131385"/>
                  </a:lnTo>
                  <a:lnTo>
                    <a:pt x="15837" y="145935"/>
                  </a:lnTo>
                  <a:cubicBezTo>
                    <a:pt x="10836" y="133957"/>
                    <a:pt x="8192" y="120978"/>
                    <a:pt x="8192" y="107618"/>
                  </a:cubicBezTo>
                  <a:cubicBezTo>
                    <a:pt x="8168" y="103760"/>
                    <a:pt x="8407" y="99902"/>
                    <a:pt x="8859" y="96092"/>
                  </a:cubicBezTo>
                  <a:close/>
                  <a:moveTo>
                    <a:pt x="107570" y="8455"/>
                  </a:moveTo>
                  <a:cubicBezTo>
                    <a:pt x="118787" y="8479"/>
                    <a:pt x="129718" y="10336"/>
                    <a:pt x="140077" y="13908"/>
                  </a:cubicBezTo>
                  <a:lnTo>
                    <a:pt x="139362" y="25697"/>
                  </a:lnTo>
                  <a:lnTo>
                    <a:pt x="119001" y="40461"/>
                  </a:lnTo>
                  <a:cubicBezTo>
                    <a:pt x="117763" y="41343"/>
                    <a:pt x="117120" y="42843"/>
                    <a:pt x="117286" y="44319"/>
                  </a:cubicBezTo>
                  <a:lnTo>
                    <a:pt x="119001" y="59322"/>
                  </a:lnTo>
                  <a:lnTo>
                    <a:pt x="106927" y="64847"/>
                  </a:lnTo>
                  <a:cubicBezTo>
                    <a:pt x="105427" y="65514"/>
                    <a:pt x="104427" y="67062"/>
                    <a:pt x="104474" y="68777"/>
                  </a:cubicBezTo>
                  <a:lnTo>
                    <a:pt x="104879" y="87471"/>
                  </a:lnTo>
                  <a:cubicBezTo>
                    <a:pt x="104903" y="89067"/>
                    <a:pt x="105855" y="90519"/>
                    <a:pt x="107332" y="91186"/>
                  </a:cubicBezTo>
                  <a:lnTo>
                    <a:pt x="122168" y="97997"/>
                  </a:lnTo>
                  <a:cubicBezTo>
                    <a:pt x="122727" y="98257"/>
                    <a:pt x="123329" y="98383"/>
                    <a:pt x="123927" y="98383"/>
                  </a:cubicBezTo>
                  <a:cubicBezTo>
                    <a:pt x="124861" y="98383"/>
                    <a:pt x="125786" y="98077"/>
                    <a:pt x="126526" y="97497"/>
                  </a:cubicBezTo>
                  <a:lnTo>
                    <a:pt x="139434" y="87304"/>
                  </a:lnTo>
                  <a:lnTo>
                    <a:pt x="181895" y="83970"/>
                  </a:lnTo>
                  <a:lnTo>
                    <a:pt x="206114" y="97259"/>
                  </a:lnTo>
                  <a:cubicBezTo>
                    <a:pt x="206472" y="100688"/>
                    <a:pt x="206662" y="104141"/>
                    <a:pt x="206662" y="107618"/>
                  </a:cubicBezTo>
                  <a:cubicBezTo>
                    <a:pt x="206662" y="123693"/>
                    <a:pt x="202852" y="139172"/>
                    <a:pt x="195684" y="153032"/>
                  </a:cubicBezTo>
                  <a:cubicBezTo>
                    <a:pt x="195517" y="153270"/>
                    <a:pt x="195374" y="153508"/>
                    <a:pt x="195279" y="153794"/>
                  </a:cubicBezTo>
                  <a:cubicBezTo>
                    <a:pt x="194302" y="155628"/>
                    <a:pt x="193255" y="157438"/>
                    <a:pt x="192183" y="159224"/>
                  </a:cubicBezTo>
                  <a:lnTo>
                    <a:pt x="190135" y="148674"/>
                  </a:lnTo>
                  <a:cubicBezTo>
                    <a:pt x="190016" y="147983"/>
                    <a:pt x="189682" y="147316"/>
                    <a:pt x="189278" y="146793"/>
                  </a:cubicBezTo>
                  <a:lnTo>
                    <a:pt x="171917" y="125622"/>
                  </a:lnTo>
                  <a:cubicBezTo>
                    <a:pt x="171155" y="124669"/>
                    <a:pt x="169988" y="124097"/>
                    <a:pt x="168773" y="124074"/>
                  </a:cubicBezTo>
                  <a:lnTo>
                    <a:pt x="138053" y="123335"/>
                  </a:lnTo>
                  <a:cubicBezTo>
                    <a:pt x="138021" y="123335"/>
                    <a:pt x="137989" y="123334"/>
                    <a:pt x="137958" y="123334"/>
                  </a:cubicBezTo>
                  <a:cubicBezTo>
                    <a:pt x="136921" y="123334"/>
                    <a:pt x="135934" y="123713"/>
                    <a:pt x="135195" y="124383"/>
                  </a:cubicBezTo>
                  <a:lnTo>
                    <a:pt x="119168" y="138338"/>
                  </a:lnTo>
                  <a:cubicBezTo>
                    <a:pt x="118239" y="139148"/>
                    <a:pt x="117739" y="140291"/>
                    <a:pt x="117739" y="141530"/>
                  </a:cubicBezTo>
                  <a:lnTo>
                    <a:pt x="117739" y="155985"/>
                  </a:lnTo>
                  <a:lnTo>
                    <a:pt x="102259" y="140506"/>
                  </a:lnTo>
                  <a:lnTo>
                    <a:pt x="98925" y="120930"/>
                  </a:lnTo>
                  <a:cubicBezTo>
                    <a:pt x="98585" y="118868"/>
                    <a:pt x="96821" y="117413"/>
                    <a:pt x="94803" y="117413"/>
                  </a:cubicBezTo>
                  <a:cubicBezTo>
                    <a:pt x="94561" y="117413"/>
                    <a:pt x="94315" y="117434"/>
                    <a:pt x="94067" y="117477"/>
                  </a:cubicBezTo>
                  <a:cubicBezTo>
                    <a:pt x="91781" y="117858"/>
                    <a:pt x="90233" y="120025"/>
                    <a:pt x="90614" y="122311"/>
                  </a:cubicBezTo>
                  <a:lnTo>
                    <a:pt x="91972" y="130170"/>
                  </a:lnTo>
                  <a:lnTo>
                    <a:pt x="70562" y="108785"/>
                  </a:lnTo>
                  <a:lnTo>
                    <a:pt x="75706" y="94091"/>
                  </a:lnTo>
                  <a:cubicBezTo>
                    <a:pt x="76183" y="92758"/>
                    <a:pt x="75944" y="91281"/>
                    <a:pt x="75087" y="90138"/>
                  </a:cubicBezTo>
                  <a:lnTo>
                    <a:pt x="64942" y="76945"/>
                  </a:lnTo>
                  <a:lnTo>
                    <a:pt x="79707" y="47868"/>
                  </a:lnTo>
                  <a:cubicBezTo>
                    <a:pt x="80469" y="46391"/>
                    <a:pt x="80255" y="44557"/>
                    <a:pt x="79183" y="43295"/>
                  </a:cubicBezTo>
                  <a:lnTo>
                    <a:pt x="60203" y="20457"/>
                  </a:lnTo>
                  <a:cubicBezTo>
                    <a:pt x="60822" y="20100"/>
                    <a:pt x="61537" y="19838"/>
                    <a:pt x="62132" y="19433"/>
                  </a:cubicBezTo>
                  <a:cubicBezTo>
                    <a:pt x="76016" y="12265"/>
                    <a:pt x="91495" y="8455"/>
                    <a:pt x="107570" y="8455"/>
                  </a:cubicBezTo>
                  <a:close/>
                  <a:moveTo>
                    <a:pt x="139505" y="131837"/>
                  </a:moveTo>
                  <a:lnTo>
                    <a:pt x="166654" y="132504"/>
                  </a:lnTo>
                  <a:lnTo>
                    <a:pt x="182109" y="151341"/>
                  </a:lnTo>
                  <a:lnTo>
                    <a:pt x="185491" y="168916"/>
                  </a:lnTo>
                  <a:cubicBezTo>
                    <a:pt x="183062" y="171964"/>
                    <a:pt x="180466" y="174941"/>
                    <a:pt x="177632" y="177751"/>
                  </a:cubicBezTo>
                  <a:cubicBezTo>
                    <a:pt x="171083" y="184276"/>
                    <a:pt x="163796" y="189801"/>
                    <a:pt x="155937" y="194207"/>
                  </a:cubicBezTo>
                  <a:lnTo>
                    <a:pt x="126169" y="164439"/>
                  </a:lnTo>
                  <a:lnTo>
                    <a:pt x="126169" y="143482"/>
                  </a:lnTo>
                  <a:lnTo>
                    <a:pt x="139505" y="131837"/>
                  </a:lnTo>
                  <a:close/>
                  <a:moveTo>
                    <a:pt x="16765" y="67134"/>
                  </a:moveTo>
                  <a:lnTo>
                    <a:pt x="57464" y="107832"/>
                  </a:lnTo>
                  <a:lnTo>
                    <a:pt x="44247" y="111547"/>
                  </a:lnTo>
                  <a:cubicBezTo>
                    <a:pt x="42485" y="112047"/>
                    <a:pt x="41271" y="113595"/>
                    <a:pt x="41175" y="115429"/>
                  </a:cubicBezTo>
                  <a:lnTo>
                    <a:pt x="40342" y="134242"/>
                  </a:lnTo>
                  <a:cubicBezTo>
                    <a:pt x="40270" y="135338"/>
                    <a:pt x="40675" y="136409"/>
                    <a:pt x="41390" y="137219"/>
                  </a:cubicBezTo>
                  <a:lnTo>
                    <a:pt x="58107" y="156080"/>
                  </a:lnTo>
                  <a:lnTo>
                    <a:pt x="55131" y="173131"/>
                  </a:lnTo>
                  <a:cubicBezTo>
                    <a:pt x="54988" y="173941"/>
                    <a:pt x="55083" y="174751"/>
                    <a:pt x="55393" y="175489"/>
                  </a:cubicBezTo>
                  <a:lnTo>
                    <a:pt x="64514" y="197065"/>
                  </a:lnTo>
                  <a:cubicBezTo>
                    <a:pt x="54511" y="192278"/>
                    <a:pt x="45271" y="185753"/>
                    <a:pt x="37174" y="177680"/>
                  </a:cubicBezTo>
                  <a:cubicBezTo>
                    <a:pt x="30697" y="171226"/>
                    <a:pt x="25220" y="163987"/>
                    <a:pt x="20814" y="156199"/>
                  </a:cubicBezTo>
                  <a:lnTo>
                    <a:pt x="29649" y="133718"/>
                  </a:lnTo>
                  <a:cubicBezTo>
                    <a:pt x="29840" y="133242"/>
                    <a:pt x="29959" y="132718"/>
                    <a:pt x="29959" y="132171"/>
                  </a:cubicBezTo>
                  <a:lnTo>
                    <a:pt x="29959" y="108594"/>
                  </a:lnTo>
                  <a:cubicBezTo>
                    <a:pt x="29959" y="107546"/>
                    <a:pt x="29554" y="106546"/>
                    <a:pt x="28887" y="105760"/>
                  </a:cubicBezTo>
                  <a:lnTo>
                    <a:pt x="15813" y="91305"/>
                  </a:lnTo>
                  <a:lnTo>
                    <a:pt x="11360" y="82613"/>
                  </a:lnTo>
                  <a:cubicBezTo>
                    <a:pt x="12717" y="77326"/>
                    <a:pt x="14527" y="72135"/>
                    <a:pt x="16765" y="67134"/>
                  </a:cubicBezTo>
                  <a:close/>
                  <a:moveTo>
                    <a:pt x="199446" y="163463"/>
                  </a:moveTo>
                  <a:cubicBezTo>
                    <a:pt x="201328" y="167154"/>
                    <a:pt x="202304" y="171250"/>
                    <a:pt x="202304" y="175465"/>
                  </a:cubicBezTo>
                  <a:cubicBezTo>
                    <a:pt x="202304" y="182657"/>
                    <a:pt x="199518" y="189444"/>
                    <a:pt x="194398" y="194540"/>
                  </a:cubicBezTo>
                  <a:cubicBezTo>
                    <a:pt x="189563" y="199351"/>
                    <a:pt x="183205" y="202161"/>
                    <a:pt x="176394" y="202423"/>
                  </a:cubicBezTo>
                  <a:cubicBezTo>
                    <a:pt x="176024" y="202438"/>
                    <a:pt x="175654" y="202446"/>
                    <a:pt x="175285" y="202446"/>
                  </a:cubicBezTo>
                  <a:cubicBezTo>
                    <a:pt x="171076" y="202446"/>
                    <a:pt x="166974" y="201454"/>
                    <a:pt x="163296" y="199637"/>
                  </a:cubicBezTo>
                  <a:cubicBezTo>
                    <a:pt x="170559" y="195183"/>
                    <a:pt x="177370" y="189873"/>
                    <a:pt x="183538" y="183705"/>
                  </a:cubicBezTo>
                  <a:cubicBezTo>
                    <a:pt x="189682" y="177537"/>
                    <a:pt x="195017" y="170726"/>
                    <a:pt x="199446" y="163463"/>
                  </a:cubicBezTo>
                  <a:close/>
                  <a:moveTo>
                    <a:pt x="64466" y="114667"/>
                  </a:moveTo>
                  <a:lnTo>
                    <a:pt x="85970" y="136195"/>
                  </a:lnTo>
                  <a:lnTo>
                    <a:pt x="78159" y="134862"/>
                  </a:lnTo>
                  <a:cubicBezTo>
                    <a:pt x="77921" y="134822"/>
                    <a:pt x="77684" y="134803"/>
                    <a:pt x="77451" y="134803"/>
                  </a:cubicBezTo>
                  <a:cubicBezTo>
                    <a:pt x="75421" y="134803"/>
                    <a:pt x="73643" y="136243"/>
                    <a:pt x="73301" y="138315"/>
                  </a:cubicBezTo>
                  <a:cubicBezTo>
                    <a:pt x="72920" y="140601"/>
                    <a:pt x="74468" y="142768"/>
                    <a:pt x="76754" y="143149"/>
                  </a:cubicBezTo>
                  <a:lnTo>
                    <a:pt x="96282" y="146507"/>
                  </a:lnTo>
                  <a:lnTo>
                    <a:pt x="148007" y="198232"/>
                  </a:lnTo>
                  <a:cubicBezTo>
                    <a:pt x="135457" y="203852"/>
                    <a:pt x="121740" y="206805"/>
                    <a:pt x="107522" y="206805"/>
                  </a:cubicBezTo>
                  <a:cubicBezTo>
                    <a:pt x="96544" y="206781"/>
                    <a:pt x="85851" y="204995"/>
                    <a:pt x="75730" y="201589"/>
                  </a:cubicBezTo>
                  <a:lnTo>
                    <a:pt x="63823" y="173393"/>
                  </a:lnTo>
                  <a:lnTo>
                    <a:pt x="66966" y="155532"/>
                  </a:lnTo>
                  <a:cubicBezTo>
                    <a:pt x="67157" y="154294"/>
                    <a:pt x="66800" y="152984"/>
                    <a:pt x="65966" y="152032"/>
                  </a:cubicBezTo>
                  <a:lnTo>
                    <a:pt x="49010" y="132909"/>
                  </a:lnTo>
                  <a:lnTo>
                    <a:pt x="49629" y="118858"/>
                  </a:lnTo>
                  <a:lnTo>
                    <a:pt x="64466" y="114667"/>
                  </a:lnTo>
                  <a:close/>
                  <a:moveTo>
                    <a:pt x="107546" y="1"/>
                  </a:moveTo>
                  <a:cubicBezTo>
                    <a:pt x="90876" y="1"/>
                    <a:pt x="74801" y="3787"/>
                    <a:pt x="60251" y="10908"/>
                  </a:cubicBezTo>
                  <a:cubicBezTo>
                    <a:pt x="54292" y="6667"/>
                    <a:pt x="47162" y="4351"/>
                    <a:pt x="39801" y="4351"/>
                  </a:cubicBezTo>
                  <a:cubicBezTo>
                    <a:pt x="39308" y="4351"/>
                    <a:pt x="38813" y="4362"/>
                    <a:pt x="38318" y="4383"/>
                  </a:cubicBezTo>
                  <a:cubicBezTo>
                    <a:pt x="29411" y="4740"/>
                    <a:pt x="21028" y="8407"/>
                    <a:pt x="14717" y="14718"/>
                  </a:cubicBezTo>
                  <a:cubicBezTo>
                    <a:pt x="8026" y="21410"/>
                    <a:pt x="4358" y="30269"/>
                    <a:pt x="4358" y="39747"/>
                  </a:cubicBezTo>
                  <a:cubicBezTo>
                    <a:pt x="4358" y="47129"/>
                    <a:pt x="6668" y="54298"/>
                    <a:pt x="10907" y="60299"/>
                  </a:cubicBezTo>
                  <a:cubicBezTo>
                    <a:pt x="3787" y="74802"/>
                    <a:pt x="0" y="90924"/>
                    <a:pt x="0" y="107594"/>
                  </a:cubicBezTo>
                  <a:cubicBezTo>
                    <a:pt x="0" y="136314"/>
                    <a:pt x="11193" y="163344"/>
                    <a:pt x="31507" y="183657"/>
                  </a:cubicBezTo>
                  <a:cubicBezTo>
                    <a:pt x="51844" y="203971"/>
                    <a:pt x="78826" y="215140"/>
                    <a:pt x="107546" y="215140"/>
                  </a:cubicBezTo>
                  <a:cubicBezTo>
                    <a:pt x="124216" y="215140"/>
                    <a:pt x="140291" y="211353"/>
                    <a:pt x="154866" y="204257"/>
                  </a:cubicBezTo>
                  <a:cubicBezTo>
                    <a:pt x="160843" y="208496"/>
                    <a:pt x="167987" y="210806"/>
                    <a:pt x="175370" y="210806"/>
                  </a:cubicBezTo>
                  <a:cubicBezTo>
                    <a:pt x="175846" y="210806"/>
                    <a:pt x="176323" y="210806"/>
                    <a:pt x="176799" y="210758"/>
                  </a:cubicBezTo>
                  <a:cubicBezTo>
                    <a:pt x="185705" y="210401"/>
                    <a:pt x="194088" y="206757"/>
                    <a:pt x="200399" y="200422"/>
                  </a:cubicBezTo>
                  <a:cubicBezTo>
                    <a:pt x="207091" y="193731"/>
                    <a:pt x="210758" y="184872"/>
                    <a:pt x="210758" y="175394"/>
                  </a:cubicBezTo>
                  <a:cubicBezTo>
                    <a:pt x="210758" y="168011"/>
                    <a:pt x="208448" y="160843"/>
                    <a:pt x="204209" y="154866"/>
                  </a:cubicBezTo>
                  <a:cubicBezTo>
                    <a:pt x="211306" y="140386"/>
                    <a:pt x="215092" y="124288"/>
                    <a:pt x="215092" y="107618"/>
                  </a:cubicBezTo>
                  <a:cubicBezTo>
                    <a:pt x="215092" y="103117"/>
                    <a:pt x="214807" y="98664"/>
                    <a:pt x="214259" y="94258"/>
                  </a:cubicBezTo>
                  <a:lnTo>
                    <a:pt x="214259" y="94163"/>
                  </a:lnTo>
                  <a:cubicBezTo>
                    <a:pt x="212259" y="78160"/>
                    <a:pt x="206686" y="62823"/>
                    <a:pt x="197851" y="49201"/>
                  </a:cubicBezTo>
                  <a:cubicBezTo>
                    <a:pt x="197047" y="47958"/>
                    <a:pt x="195694" y="47285"/>
                    <a:pt x="194313" y="47285"/>
                  </a:cubicBezTo>
                  <a:cubicBezTo>
                    <a:pt x="193524" y="47285"/>
                    <a:pt x="192726" y="47504"/>
                    <a:pt x="192016" y="47963"/>
                  </a:cubicBezTo>
                  <a:cubicBezTo>
                    <a:pt x="190040" y="49201"/>
                    <a:pt x="189516" y="51821"/>
                    <a:pt x="190754" y="53797"/>
                  </a:cubicBezTo>
                  <a:cubicBezTo>
                    <a:pt x="197303" y="63919"/>
                    <a:pt x="201923" y="75088"/>
                    <a:pt x="204424" y="86757"/>
                  </a:cubicBezTo>
                  <a:lnTo>
                    <a:pt x="184800" y="75992"/>
                  </a:lnTo>
                  <a:cubicBezTo>
                    <a:pt x="184165" y="75654"/>
                    <a:pt x="183436" y="75484"/>
                    <a:pt x="182730" y="75484"/>
                  </a:cubicBezTo>
                  <a:cubicBezTo>
                    <a:pt x="182642" y="75484"/>
                    <a:pt x="182554" y="75487"/>
                    <a:pt x="182467" y="75492"/>
                  </a:cubicBezTo>
                  <a:lnTo>
                    <a:pt x="137481" y="79041"/>
                  </a:lnTo>
                  <a:cubicBezTo>
                    <a:pt x="136648" y="79112"/>
                    <a:pt x="135862" y="79422"/>
                    <a:pt x="135219" y="79946"/>
                  </a:cubicBezTo>
                  <a:lnTo>
                    <a:pt x="123335" y="89305"/>
                  </a:lnTo>
                  <a:lnTo>
                    <a:pt x="113214" y="84661"/>
                  </a:lnTo>
                  <a:lnTo>
                    <a:pt x="112905" y="71396"/>
                  </a:lnTo>
                  <a:lnTo>
                    <a:pt x="125240" y="65776"/>
                  </a:lnTo>
                  <a:cubicBezTo>
                    <a:pt x="126907" y="65014"/>
                    <a:pt x="127884" y="63276"/>
                    <a:pt x="127670" y="61442"/>
                  </a:cubicBezTo>
                  <a:lnTo>
                    <a:pt x="125883" y="45820"/>
                  </a:lnTo>
                  <a:lnTo>
                    <a:pt x="145864" y="31317"/>
                  </a:lnTo>
                  <a:cubicBezTo>
                    <a:pt x="146888" y="30578"/>
                    <a:pt x="147531" y="29412"/>
                    <a:pt x="147602" y="28173"/>
                  </a:cubicBezTo>
                  <a:lnTo>
                    <a:pt x="148293" y="17147"/>
                  </a:lnTo>
                  <a:cubicBezTo>
                    <a:pt x="154508" y="19981"/>
                    <a:pt x="160486" y="23434"/>
                    <a:pt x="166106" y="27578"/>
                  </a:cubicBezTo>
                  <a:cubicBezTo>
                    <a:pt x="166861" y="28123"/>
                    <a:pt x="167736" y="28388"/>
                    <a:pt x="168602" y="28388"/>
                  </a:cubicBezTo>
                  <a:cubicBezTo>
                    <a:pt x="169895" y="28388"/>
                    <a:pt x="171171" y="27799"/>
                    <a:pt x="172012" y="26673"/>
                  </a:cubicBezTo>
                  <a:cubicBezTo>
                    <a:pt x="173370" y="24815"/>
                    <a:pt x="172988" y="22196"/>
                    <a:pt x="171107" y="20791"/>
                  </a:cubicBezTo>
                  <a:cubicBezTo>
                    <a:pt x="152603" y="7193"/>
                    <a:pt x="130599" y="1"/>
                    <a:pt x="107546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Cờ ngũ sắc – Wikipedia tiếng Việt">
            <a:extLst>
              <a:ext uri="{FF2B5EF4-FFF2-40B4-BE49-F238E27FC236}">
                <a16:creationId xmlns:a16="http://schemas.microsoft.com/office/drawing/2014/main" id="{47E55B5E-151F-4C81-B225-4A7876CA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7" y="3186622"/>
            <a:ext cx="488875" cy="4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m phá ẩm thực, món ngon khắp 3 miền Việt Nam - Vntrip.vn">
            <a:extLst>
              <a:ext uri="{FF2B5EF4-FFF2-40B4-BE49-F238E27FC236}">
                <a16:creationId xmlns:a16="http://schemas.microsoft.com/office/drawing/2014/main" id="{C717F6D8-E26E-4375-B0D7-74F38BC2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47" y="1169226"/>
            <a:ext cx="662382" cy="4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át triển vùng nguyên liệu cho làng nghề tại &quot;đất trăm nghề&quot; - DNTT online">
            <a:extLst>
              <a:ext uri="{FF2B5EF4-FFF2-40B4-BE49-F238E27FC236}">
                <a16:creationId xmlns:a16="http://schemas.microsoft.com/office/drawing/2014/main" id="{63D37952-C370-4EAA-BF4E-11073281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2" y="1241900"/>
            <a:ext cx="651682" cy="4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9 trung bộ có các làn điệu dân ca nào mới nhất 2022 - Kiến Thức Cho  Người lao Động Việt Nam">
            <a:extLst>
              <a:ext uri="{FF2B5EF4-FFF2-40B4-BE49-F238E27FC236}">
                <a16:creationId xmlns:a16="http://schemas.microsoft.com/office/drawing/2014/main" id="{1E5FDA80-DFAF-486E-9E0F-FAA4DC5B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46" y="3065924"/>
            <a:ext cx="662382" cy="5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" grpId="0"/>
      <p:bldP spid="1345" grpId="0" animBg="1"/>
      <p:bldP spid="1346" grpId="0" animBg="1"/>
      <p:bldP spid="1347" grpId="0" animBg="1"/>
      <p:bldP spid="1353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1" grpId="0" animBg="1"/>
      <p:bldP spid="1362" grpId="0" animBg="1"/>
      <p:bldP spid="1363" grpId="0" animBg="1"/>
      <p:bldP spid="1365" grpId="0" animBg="1"/>
      <p:bldP spid="1366" grpId="0" animBg="1"/>
      <p:bldP spid="1367" grpId="0" animBg="1"/>
      <p:bldP spid="1373" grpId="0"/>
      <p:bldP spid="1374" grpId="0"/>
      <p:bldP spid="1375" grpId="0"/>
      <p:bldP spid="1376" grpId="0"/>
      <p:bldP spid="1377" grpId="0"/>
      <p:bldP spid="1378" grpId="0"/>
      <p:bldP spid="13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3" name="Google Shape;2493;p66"/>
          <p:cNvGrpSpPr/>
          <p:nvPr/>
        </p:nvGrpSpPr>
        <p:grpSpPr>
          <a:xfrm>
            <a:off x="716400" y="1106000"/>
            <a:ext cx="3571200" cy="2931500"/>
            <a:chOff x="4572600" y="1047375"/>
            <a:chExt cx="3571200" cy="2931500"/>
          </a:xfrm>
        </p:grpSpPr>
        <p:sp>
          <p:nvSpPr>
            <p:cNvPr id="2494" name="Google Shape;2494;p66"/>
            <p:cNvSpPr/>
            <p:nvPr/>
          </p:nvSpPr>
          <p:spPr>
            <a:xfrm>
              <a:off x="5778750" y="3201137"/>
              <a:ext cx="1158900" cy="761100"/>
            </a:xfrm>
            <a:prstGeom prst="trapezoid">
              <a:avLst>
                <a:gd name="adj" fmla="val 76133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>
              <a:off x="4572600" y="1047375"/>
              <a:ext cx="3571200" cy="2421300"/>
            </a:xfrm>
            <a:prstGeom prst="roundRect">
              <a:avLst>
                <a:gd name="adj" fmla="val 5690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>
              <a:off x="5713500" y="3884975"/>
              <a:ext cx="1289400" cy="93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66"/>
          <p:cNvGrpSpPr/>
          <p:nvPr/>
        </p:nvGrpSpPr>
        <p:grpSpPr>
          <a:xfrm flipH="1">
            <a:off x="4422704" y="4037496"/>
            <a:ext cx="691463" cy="713471"/>
            <a:chOff x="3776725" y="489400"/>
            <a:chExt cx="484625" cy="500050"/>
          </a:xfrm>
        </p:grpSpPr>
        <p:sp>
          <p:nvSpPr>
            <p:cNvPr id="2499" name="Google Shape;2499;p66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66"/>
          <p:cNvGrpSpPr/>
          <p:nvPr/>
        </p:nvGrpSpPr>
        <p:grpSpPr>
          <a:xfrm rot="-700311" flipH="1">
            <a:off x="7602460" y="310159"/>
            <a:ext cx="869519" cy="548905"/>
            <a:chOff x="6096075" y="734650"/>
            <a:chExt cx="709025" cy="447625"/>
          </a:xfrm>
        </p:grpSpPr>
        <p:sp>
          <p:nvSpPr>
            <p:cNvPr id="2505" name="Google Shape;2505;p6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377;p37">
            <a:extLst>
              <a:ext uri="{FF2B5EF4-FFF2-40B4-BE49-F238E27FC236}">
                <a16:creationId xmlns:a16="http://schemas.microsoft.com/office/drawing/2014/main" id="{69D80933-9857-40E7-9C24-9F1C24F8F021}"/>
              </a:ext>
            </a:extLst>
          </p:cNvPr>
          <p:cNvSpPr/>
          <p:nvPr/>
        </p:nvSpPr>
        <p:spPr>
          <a:xfrm>
            <a:off x="5977438" y="1356861"/>
            <a:ext cx="1008980" cy="99081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84;p37">
            <a:extLst>
              <a:ext uri="{FF2B5EF4-FFF2-40B4-BE49-F238E27FC236}">
                <a16:creationId xmlns:a16="http://schemas.microsoft.com/office/drawing/2014/main" id="{A0344913-F0C4-44BD-8163-808E53B2980B}"/>
              </a:ext>
            </a:extLst>
          </p:cNvPr>
          <p:cNvSpPr txBox="1">
            <a:spLocks/>
          </p:cNvSpPr>
          <p:nvPr/>
        </p:nvSpPr>
        <p:spPr>
          <a:xfrm>
            <a:off x="4572000" y="2571750"/>
            <a:ext cx="3984631" cy="671601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/>
          </a:p>
        </p:txBody>
      </p:sp>
      <p:sp>
        <p:nvSpPr>
          <p:cNvPr id="23" name="Google Shape;1386;p37">
            <a:extLst>
              <a:ext uri="{FF2B5EF4-FFF2-40B4-BE49-F238E27FC236}">
                <a16:creationId xmlns:a16="http://schemas.microsoft.com/office/drawing/2014/main" id="{DCD3F915-CF09-435E-BD90-DC7428DB0BDA}"/>
              </a:ext>
            </a:extLst>
          </p:cNvPr>
          <p:cNvSpPr txBox="1">
            <a:spLocks/>
          </p:cNvSpPr>
          <p:nvPr/>
        </p:nvSpPr>
        <p:spPr>
          <a:xfrm>
            <a:off x="6060278" y="1566816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1028" name="Picture 4" descr="Đáp án bài toán hình trụ trong kỳ thi vô địch Mỹ - Tri Thức - Tài Nguyên">
            <a:extLst>
              <a:ext uri="{FF2B5EF4-FFF2-40B4-BE49-F238E27FC236}">
                <a16:creationId xmlns:a16="http://schemas.microsoft.com/office/drawing/2014/main" id="{E1B933FE-19E6-4499-9A0A-B7BB31EA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8" y="689700"/>
            <a:ext cx="3488812" cy="25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641</Words>
  <PresentationFormat>On-screen Show (16:9)</PresentationFormat>
  <Paragraphs>71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Nunito</vt:lpstr>
      <vt:lpstr>Times New Roman</vt:lpstr>
      <vt:lpstr>Raleway</vt:lpstr>
      <vt:lpstr>Arial</vt:lpstr>
      <vt:lpstr>Fredoka One</vt:lpstr>
      <vt:lpstr>Calibri</vt:lpstr>
      <vt:lpstr>Inria Sans</vt:lpstr>
      <vt:lpstr>Lexend Tera</vt:lpstr>
      <vt:lpstr>Grammar Subject for Pre-K: Adjectives by Slidesgo</vt:lpstr>
      <vt:lpstr>NÓI VÀ NGHE.  TRÌNH BÀY Ý KIẾN VỀ MỘT VẤN ĐỀ XÃ HỘI  (MỘT SẢN PHẨM VĂN HÓA TRUYỀN THỐNG TRONG CUỘC SỐNG HIỆN TẠI)</vt:lpstr>
      <vt:lpstr>KHỞI ĐỘNG</vt:lpstr>
      <vt:lpstr>https://www.youtube.com/watch?v=rWi4d5EOdbc</vt:lpstr>
      <vt:lpstr>02</vt:lpstr>
      <vt:lpstr>03</vt:lpstr>
      <vt:lpstr>PowerPoint Presentation</vt:lpstr>
      <vt:lpstr>PowerPoint Presentation</vt:lpstr>
      <vt:lpstr>b. Chuẩn bị nội dung nói và luyện tập</vt:lpstr>
      <vt:lpstr>PowerPoint Presentation</vt:lpstr>
      <vt:lpstr>Những lưu ý ( SGK)  </vt:lpstr>
      <vt:lpstr>Trình bày bài nói</vt:lpstr>
      <vt:lpstr>PowerPoint Presentation</vt:lpstr>
      <vt:lpstr>Trao đổi về vấn đề nói</vt:lpstr>
      <vt:lpstr>Trao đổi về vấn đề nói</vt:lpstr>
      <vt:lpstr>HOẠT ĐỘNG LUYỆN TẬP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2023-07-19T09:43:13Z</dcterms:modified>
</cp:coreProperties>
</file>