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hgPEHuAC6HoMvGtqBDTfBlp7eD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u="none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9.png"/><Relationship Id="rId22" Type="http://schemas.openxmlformats.org/officeDocument/2006/relationships/image" Target="../media/image9.png"/><Relationship Id="rId21" Type="http://schemas.openxmlformats.org/officeDocument/2006/relationships/image" Target="../media/image12.png"/><Relationship Id="rId24" Type="http://schemas.openxmlformats.org/officeDocument/2006/relationships/image" Target="../media/image25.png"/><Relationship Id="rId23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26" Type="http://schemas.openxmlformats.org/officeDocument/2006/relationships/image" Target="../media/image22.png"/><Relationship Id="rId25" Type="http://schemas.openxmlformats.org/officeDocument/2006/relationships/image" Target="../media/image24.png"/><Relationship Id="rId27" Type="http://schemas.openxmlformats.org/officeDocument/2006/relationships/image" Target="../media/image21.png"/><Relationship Id="rId5" Type="http://schemas.openxmlformats.org/officeDocument/2006/relationships/image" Target="../media/image18.png"/><Relationship Id="rId6" Type="http://schemas.openxmlformats.org/officeDocument/2006/relationships/image" Target="../media/image10.png"/><Relationship Id="rId7" Type="http://schemas.openxmlformats.org/officeDocument/2006/relationships/image" Target="../media/image1.png"/><Relationship Id="rId8" Type="http://schemas.openxmlformats.org/officeDocument/2006/relationships/image" Target="../media/image17.png"/><Relationship Id="rId11" Type="http://schemas.openxmlformats.org/officeDocument/2006/relationships/image" Target="../media/image8.png"/><Relationship Id="rId10" Type="http://schemas.openxmlformats.org/officeDocument/2006/relationships/image" Target="../media/image16.png"/><Relationship Id="rId13" Type="http://schemas.openxmlformats.org/officeDocument/2006/relationships/image" Target="../media/image14.png"/><Relationship Id="rId12" Type="http://schemas.openxmlformats.org/officeDocument/2006/relationships/image" Target="../media/image2.png"/><Relationship Id="rId15" Type="http://schemas.openxmlformats.org/officeDocument/2006/relationships/image" Target="../media/image15.png"/><Relationship Id="rId14" Type="http://schemas.openxmlformats.org/officeDocument/2006/relationships/image" Target="../media/image3.png"/><Relationship Id="rId17" Type="http://schemas.openxmlformats.org/officeDocument/2006/relationships/image" Target="../media/image4.png"/><Relationship Id="rId16" Type="http://schemas.openxmlformats.org/officeDocument/2006/relationships/image" Target="../media/image20.png"/><Relationship Id="rId19" Type="http://schemas.openxmlformats.org/officeDocument/2006/relationships/image" Target="../media/image6.png"/><Relationship Id="rId18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7725" y="658812"/>
            <a:ext cx="1635125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63625" y="255587"/>
            <a:ext cx="1473200" cy="65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47900" y="484187"/>
            <a:ext cx="2314575" cy="417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2079625"/>
            <a:ext cx="1385887" cy="1150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90612" y="2798762"/>
            <a:ext cx="3459162" cy="185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76237" y="4595812"/>
            <a:ext cx="1204912" cy="712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76237" y="4575175"/>
            <a:ext cx="1204912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76237" y="4238625"/>
            <a:ext cx="1258887" cy="531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76237" y="3902075"/>
            <a:ext cx="1258887" cy="868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76237" y="3565525"/>
            <a:ext cx="1265237" cy="1204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346200" y="4292600"/>
            <a:ext cx="3162300" cy="544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35025" y="6149975"/>
            <a:ext cx="1217612" cy="39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68362" y="5813425"/>
            <a:ext cx="1238250" cy="592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816100" y="4340225"/>
            <a:ext cx="269875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4205287" y="4340225"/>
            <a:ext cx="4932362" cy="1709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7078662" y="4500562"/>
            <a:ext cx="1743075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7078662" y="4500562"/>
            <a:ext cx="1373187" cy="44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7024687" y="4151312"/>
            <a:ext cx="1851025" cy="531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7024687" y="3714750"/>
            <a:ext cx="1285875" cy="96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7018337" y="3182937"/>
            <a:ext cx="1911350" cy="1500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4205287" y="3424237"/>
            <a:ext cx="3108325" cy="1325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7112000" y="1701800"/>
            <a:ext cx="881062" cy="1277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4165600" y="2543175"/>
            <a:ext cx="3236912" cy="2106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6291262" y="363537"/>
            <a:ext cx="1595437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3444875" y="3935412"/>
            <a:ext cx="1809750" cy="1096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2020-11-04T08:12:09Z</dcterms:created>
  <dc:creator>iMindMap</dc:creator>
</cp:coreProperties>
</file>