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81" r:id="rId5"/>
    <p:sldId id="282" r:id="rId6"/>
    <p:sldId id="260" r:id="rId7"/>
    <p:sldId id="261" r:id="rId8"/>
    <p:sldId id="262" r:id="rId9"/>
    <p:sldId id="288" r:id="rId10"/>
    <p:sldId id="263" r:id="rId11"/>
    <p:sldId id="264" r:id="rId12"/>
    <p:sldId id="265" r:id="rId13"/>
    <p:sldId id="283" r:id="rId14"/>
    <p:sldId id="284" r:id="rId15"/>
    <p:sldId id="291" r:id="rId16"/>
    <p:sldId id="267" r:id="rId17"/>
    <p:sldId id="285" r:id="rId18"/>
    <p:sldId id="268" r:id="rId19"/>
    <p:sldId id="290" r:id="rId20"/>
    <p:sldId id="293" r:id="rId21"/>
    <p:sldId id="269" r:id="rId22"/>
    <p:sldId id="270" r:id="rId23"/>
    <p:sldId id="271" r:id="rId24"/>
    <p:sldId id="272" r:id="rId25"/>
    <p:sldId id="295" r:id="rId26"/>
    <p:sldId id="273" r:id="rId27"/>
    <p:sldId id="274" r:id="rId28"/>
    <p:sldId id="275" r:id="rId29"/>
    <p:sldId id="276" r:id="rId30"/>
    <p:sldId id="298" r:id="rId31"/>
    <p:sldId id="277" r:id="rId32"/>
    <p:sldId id="300" r:id="rId33"/>
    <p:sldId id="301" r:id="rId34"/>
    <p:sldId id="279" r:id="rId35"/>
    <p:sldId id="28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3024095"/>
            <a:ext cx="9124845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41385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746833"/>
            <a:ext cx="6096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5" y="3073939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TRAN LAN PHUONG\Picture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52400"/>
            <a:ext cx="4419600" cy="393700"/>
          </a:xfrm>
          <a:prstGeom prst="rect">
            <a:avLst/>
          </a:prstGeom>
          <a:noFill/>
        </p:spPr>
      </p:pic>
      <p:pic>
        <p:nvPicPr>
          <p:cNvPr id="7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0"/>
            <a:ext cx="2286000" cy="8382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284" y="1066197"/>
            <a:ext cx="3238500" cy="2172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678551"/>
            <a:ext cx="2667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886200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5105400"/>
            <a:ext cx="2133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3810000"/>
            <a:ext cx="426719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791200" y="46482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90800" y="2895600"/>
            <a:ext cx="68580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62600" y="5105400"/>
            <a:ext cx="6096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1900" y="2946112"/>
            <a:ext cx="16002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9 - 3 =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5715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8 - 3 = 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60833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5000" y="1066197"/>
            <a:ext cx="533400" cy="487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798901"/>
            <a:ext cx="26765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"/>
            <a:ext cx="2362200" cy="1238250"/>
          </a:xfrm>
          <a:prstGeom prst="rect">
            <a:avLst/>
          </a:prstGeom>
          <a:noFill/>
        </p:spPr>
      </p:pic>
      <p:pic>
        <p:nvPicPr>
          <p:cNvPr id="8195" name="Picture 3" descr="C:\Users\TRAN LAN PHUONG\Pictures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600200"/>
            <a:ext cx="8153399" cy="4724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5105400"/>
            <a:ext cx="609600" cy="10464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4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38600" y="46482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6800" y="4648200"/>
            <a:ext cx="50292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5181600"/>
            <a:ext cx="42672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1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09600"/>
            <a:ext cx="4267200" cy="44196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914400"/>
            <a:ext cx="3590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10000"/>
            <a:ext cx="3810001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7010400" y="2438400"/>
            <a:ext cx="990600" cy="838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00800" y="3962400"/>
            <a:ext cx="9144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24800" y="3962400"/>
            <a:ext cx="9906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229600" cy="46482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7338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33800" y="25146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0" y="19050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0" y="25146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0" y="3581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0" y="4191000"/>
            <a:ext cx="5334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000" y="35814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0" y="4191000"/>
            <a:ext cx="6096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239000" cy="3857625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5791200" y="3962400"/>
            <a:ext cx="6858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81800" y="39624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43800" y="3962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9791"/>
            <a:ext cx="3022600" cy="1679991"/>
          </a:xfrm>
          <a:prstGeom prst="rect">
            <a:avLst/>
          </a:prstGeom>
        </p:spPr>
      </p:pic>
      <p:pic>
        <p:nvPicPr>
          <p:cNvPr id="4098" name="Picture 2" descr="C:\Users\TRAN LAN PHUONG\Pictures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1"/>
            <a:ext cx="8229600" cy="339248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467600" y="26670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0" y="32766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67600" y="38100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67600" y="4343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1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382000" cy="6019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05000"/>
            <a:ext cx="2651202" cy="1718259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57400"/>
            <a:ext cx="2651202" cy="171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648200"/>
            <a:ext cx="2651202" cy="1718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62400"/>
            <a:ext cx="2743200" cy="202305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09948 0.15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0694E-6 L -0.575 0.166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28282 0.538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4948 0.472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AN LAN PHUONG\Pictures\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04800"/>
            <a:ext cx="7239000" cy="35814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581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43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92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5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628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143000"/>
            <a:ext cx="2438400" cy="1524000"/>
          </a:xfrm>
          <a:prstGeom prst="rect">
            <a:avLst/>
          </a:prstGeom>
          <a:noFill/>
        </p:spPr>
      </p:pic>
      <p:pic>
        <p:nvPicPr>
          <p:cNvPr id="4100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00400"/>
            <a:ext cx="2057400" cy="685800"/>
          </a:xfrm>
          <a:prstGeom prst="rect">
            <a:avLst/>
          </a:prstGeom>
          <a:noFill/>
        </p:spPr>
      </p:pic>
      <p:pic>
        <p:nvPicPr>
          <p:cNvPr id="4101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5257800"/>
            <a:ext cx="1657350" cy="625475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648200" y="1828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724400" y="3733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00500" y="2705100"/>
            <a:ext cx="3581400" cy="2133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4290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045200" cy="6565900"/>
          </a:xfrm>
          <a:prstGeom prst="rect">
            <a:avLst/>
          </a:prstGeom>
          <a:noFill/>
        </p:spPr>
      </p:pic>
      <p:pic>
        <p:nvPicPr>
          <p:cNvPr id="7171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066800"/>
            <a:ext cx="2312963" cy="1371600"/>
          </a:xfrm>
          <a:prstGeom prst="rect">
            <a:avLst/>
          </a:prstGeom>
          <a:noFill/>
        </p:spPr>
      </p:pic>
      <p:pic>
        <p:nvPicPr>
          <p:cNvPr id="7172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429000"/>
            <a:ext cx="1905000" cy="609600"/>
          </a:xfrm>
          <a:prstGeom prst="rect">
            <a:avLst/>
          </a:prstGeom>
          <a:noFill/>
        </p:spPr>
      </p:pic>
      <p:pic>
        <p:nvPicPr>
          <p:cNvPr id="7173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5562600"/>
            <a:ext cx="1676400" cy="549275"/>
          </a:xfrm>
          <a:prstGeom prst="rect">
            <a:avLst/>
          </a:prstGeom>
          <a:noFill/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048000" y="1828800"/>
            <a:ext cx="2673928" cy="2423848"/>
            <a:chOff x="3721916" y="2197852"/>
            <a:chExt cx="3021785" cy="4555081"/>
          </a:xfrm>
        </p:grpSpPr>
        <p:sp>
          <p:nvSpPr>
            <p:cNvPr id="8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900055" y="2761992"/>
              <a:ext cx="2757456" cy="399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685800"/>
          </a:xfrm>
          <a:prstGeom prst="rect">
            <a:avLst/>
          </a:prstGeom>
          <a:noFill/>
        </p:spPr>
      </p:pic>
      <p:pic>
        <p:nvPicPr>
          <p:cNvPr id="8194" name="Picture 2" descr="C:\Users\TRAN LAN PHUONG\Pictures\19.jpg"/>
          <p:cNvPicPr>
            <a:picLocks noChangeAspect="1" noChangeArrowheads="1"/>
          </p:cNvPicPr>
          <p:nvPr/>
        </p:nvPicPr>
        <p:blipFill>
          <a:blip r:embed="rId4" cstate="print"/>
          <a:srcRect b="25000"/>
          <a:stretch>
            <a:fillRect/>
          </a:stretch>
        </p:blipFill>
        <p:spPr bwMode="auto">
          <a:xfrm>
            <a:off x="3048000" y="0"/>
            <a:ext cx="36576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196" name="Picture 4" descr="C:\Users\TRAN LAN PHUONG\Pictures\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838200"/>
            <a:ext cx="4495800" cy="6019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t="7792" r="16129" b="3896"/>
          <a:stretch>
            <a:fillRect/>
          </a:stretch>
        </p:blipFill>
        <p:spPr bwMode="auto">
          <a:xfrm>
            <a:off x="5867400" y="1143000"/>
            <a:ext cx="2514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7543800" y="12192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0" y="29718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0" y="45720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43800" y="6324600"/>
            <a:ext cx="609600" cy="381000"/>
          </a:xfrm>
          <a:prstGeom prst="roundRect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2362200" cy="123825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057400"/>
            <a:ext cx="7467599" cy="2666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038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038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0"/>
            <a:ext cx="8001000" cy="4289425"/>
          </a:xfrm>
          <a:prstGeom prst="rect">
            <a:avLst/>
          </a:prstGeom>
          <a:noFill/>
        </p:spPr>
      </p:pic>
      <p:cxnSp>
        <p:nvCxnSpPr>
          <p:cNvPr id="3" name="Curved Connector 2"/>
          <p:cNvCxnSpPr/>
          <p:nvPr/>
        </p:nvCxnSpPr>
        <p:spPr>
          <a:xfrm rot="16200000" flipH="1">
            <a:off x="2286000" y="2819400"/>
            <a:ext cx="914400" cy="9144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flipV="1">
            <a:off x="23622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flipV="1">
            <a:off x="58674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943600" y="2895600"/>
            <a:ext cx="1066800" cy="7620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381999" cy="6096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495800" y="5105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3022600" cy="1679991"/>
          </a:xfrm>
          <a:prstGeom prst="rect">
            <a:avLst/>
          </a:prstGeom>
        </p:spPr>
      </p:pic>
      <p:pic>
        <p:nvPicPr>
          <p:cNvPr id="1026" name="Picture 2" descr="C:\Users\TRAN LAN PHUONG\Pictures\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0200"/>
            <a:ext cx="8077200" cy="14478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7848600" cy="27432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38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0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8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0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5029200"/>
            <a:ext cx="838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0" y="5105400"/>
            <a:ext cx="7620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62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81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6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8382000" cy="5943600"/>
          </a:xfrm>
          <a:prstGeom prst="rect">
            <a:avLst/>
          </a:prstGeom>
          <a:noFill/>
        </p:spPr>
      </p:pic>
      <p:pic>
        <p:nvPicPr>
          <p:cNvPr id="3" name="图片 17">
            <a:extLst>
              <a:ext uri="{FF2B5EF4-FFF2-40B4-BE49-F238E27FC236}">
                <a16:creationId xmlns=""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600200"/>
            <a:ext cx="13716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133600"/>
            <a:ext cx="1295400" cy="1184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81400"/>
            <a:ext cx="13716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004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5782 0.10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5782 0.183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1615 0.33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1615 0.383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77.jpg"/>
          <p:cNvPicPr>
            <a:picLocks noChangeAspect="1" noChangeArrowheads="1"/>
          </p:cNvPicPr>
          <p:nvPr/>
        </p:nvPicPr>
        <p:blipFill>
          <a:blip r:embed="rId3" cstate="print"/>
          <a:srcRect r="11504"/>
          <a:stretch>
            <a:fillRect/>
          </a:stretch>
        </p:blipFill>
        <p:spPr bwMode="auto">
          <a:xfrm>
            <a:off x="203200" y="0"/>
            <a:ext cx="8940800" cy="6553200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228600" y="2514600"/>
            <a:ext cx="2895600" cy="838200"/>
          </a:xfrm>
          <a:prstGeom prst="wedgeRoundRectCallout">
            <a:avLst>
              <a:gd name="adj1" fmla="val 63048"/>
              <a:gd name="adj2" fmla="val 104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6968" y="5978013"/>
            <a:ext cx="6096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3800" y="60198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AN LAN PHUONG\Pictures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77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8862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006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057400" cy="1066800"/>
          </a:xfrm>
          <a:prstGeom prst="rect">
            <a:avLst/>
          </a:prstGeom>
          <a:noFill/>
        </p:spPr>
      </p:pic>
      <p:pic>
        <p:nvPicPr>
          <p:cNvPr id="1029" name="Picture 5" descr="C:\Users\TRAN LAN PHUONG\Pictures\Saved Pictures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95400"/>
            <a:ext cx="7010400" cy="3505200"/>
          </a:xfrm>
          <a:prstGeom prst="rect">
            <a:avLst/>
          </a:prstGeom>
          <a:noFill/>
        </p:spPr>
      </p:pic>
      <p:pic>
        <p:nvPicPr>
          <p:cNvPr id="1030" name="Picture 6" descr="C:\Users\TRAN LAN PHUONG\Pictures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24400"/>
            <a:ext cx="3783013" cy="1493837"/>
          </a:xfrm>
          <a:prstGeom prst="rect">
            <a:avLst/>
          </a:prstGeom>
          <a:noFill/>
        </p:spPr>
      </p:pic>
      <p:pic>
        <p:nvPicPr>
          <p:cNvPr id="1031" name="Picture 7" descr="C:\Users\TRAN LAN PHUONG\Pictures\bài 11-68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4876800"/>
            <a:ext cx="41910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2133600" cy="990601"/>
          </a:xfrm>
          <a:prstGeom prst="rect">
            <a:avLst/>
          </a:prstGeom>
        </p:spPr>
      </p:pic>
      <p:pic>
        <p:nvPicPr>
          <p:cNvPr id="5122" name="Picture 2" descr="C:\Users\TRAN LAN PHUONG\Pictures\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14400"/>
            <a:ext cx="8382000" cy="5532437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971800" y="20574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95600" y="36576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RAN LAN PHUONG\Pictures\28.jpg"/>
          <p:cNvPicPr>
            <a:picLocks noChangeAspect="1" noChangeArrowheads="1"/>
          </p:cNvPicPr>
          <p:nvPr/>
        </p:nvPicPr>
        <p:blipFill>
          <a:blip r:embed="rId2"/>
          <a:srcRect t="8889" b="24444"/>
          <a:stretch>
            <a:fillRect/>
          </a:stretch>
        </p:blipFill>
        <p:spPr bwMode="auto">
          <a:xfrm>
            <a:off x="228600" y="1828800"/>
            <a:ext cx="8229600" cy="2286000"/>
          </a:xfrm>
          <a:prstGeom prst="rect">
            <a:avLst/>
          </a:prstGeom>
          <a:noFill/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6200"/>
            <a:ext cx="3022600" cy="1679991"/>
          </a:xfrm>
          <a:prstGeom prst="rect">
            <a:avLst/>
          </a:prstGeom>
        </p:spPr>
      </p:pic>
      <p:pic>
        <p:nvPicPr>
          <p:cNvPr id="4" name="Picture 2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8889" b="46666"/>
          <a:stretch>
            <a:fillRect/>
          </a:stretch>
        </p:blipFill>
        <p:spPr bwMode="auto">
          <a:xfrm>
            <a:off x="0" y="1905000"/>
            <a:ext cx="8229600" cy="1524000"/>
          </a:xfrm>
          <a:prstGeom prst="rect">
            <a:avLst/>
          </a:prstGeom>
          <a:noFill/>
        </p:spPr>
      </p:pic>
      <p:sp>
        <p:nvSpPr>
          <p:cNvPr id="5" name="Left Brace 4"/>
          <p:cNvSpPr/>
          <p:nvPr/>
        </p:nvSpPr>
        <p:spPr>
          <a:xfrm rot="16200000">
            <a:off x="2819400" y="3124200"/>
            <a:ext cx="457200" cy="762000"/>
          </a:xfrm>
          <a:prstGeom prst="leftBrace">
            <a:avLst>
              <a:gd name="adj1" fmla="val 8333"/>
              <a:gd name="adj2" fmla="val 52637"/>
            </a:avLst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3657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3581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895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C:\Users\TRAN LAN PHUONG\Pictures\28.jpg"/>
          <p:cNvPicPr>
            <a:picLocks noChangeAspect="1" noChangeArrowheads="1"/>
          </p:cNvPicPr>
          <p:nvPr/>
        </p:nvPicPr>
        <p:blipFill>
          <a:blip r:embed="rId3"/>
          <a:srcRect t="55556" b="24444"/>
          <a:stretch>
            <a:fillRect/>
          </a:stretch>
        </p:blipFill>
        <p:spPr bwMode="auto">
          <a:xfrm>
            <a:off x="0" y="4267200"/>
            <a:ext cx="8229600" cy="685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343400" y="43434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4267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7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858963" cy="984250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11430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bài 11-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511" y="1524000"/>
            <a:ext cx="8450489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RAN LAN PHUONG\Pictures\4.jpg"/>
          <p:cNvPicPr>
            <a:picLocks noChangeAspect="1" noChangeArrowheads="1"/>
          </p:cNvPicPr>
          <p:nvPr/>
        </p:nvPicPr>
        <p:blipFill>
          <a:blip r:embed="rId2"/>
          <a:srcRect l="10276" t="6522" r="52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648200"/>
            <a:ext cx="3505200" cy="1143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TRAN LAN PHUONG\Pictures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09600"/>
            <a:ext cx="8001000" cy="4604349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124200" y="3962400"/>
            <a:ext cx="4673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62400" y="3962400"/>
            <a:ext cx="54356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5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7772400" cy="387985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2286000" y="3352800"/>
            <a:ext cx="4673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7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24200" y="3352800"/>
            <a:ext cx="543560" cy="685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.VnBlack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.Vn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400"/>
            <a:ext cx="4648200" cy="655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0" y="9906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7 - 2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2209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7- 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4290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8 - 5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4495800"/>
            <a:ext cx="17526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6400" y="5587425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9 - 4 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990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21584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9400" y="34538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5600" y="4520625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5562600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7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822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212</Words>
  <Application>Microsoft Office PowerPoint</Application>
  <PresentationFormat>On-screen Show (4:3)</PresentationFormat>
  <Paragraphs>121</Paragraphs>
  <Slides>35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A</cp:lastModifiedBy>
  <cp:revision>74</cp:revision>
  <dcterms:created xsi:type="dcterms:W3CDTF">2020-08-14T12:58:13Z</dcterms:created>
  <dcterms:modified xsi:type="dcterms:W3CDTF">2020-08-19T23:23:09Z</dcterms:modified>
</cp:coreProperties>
</file>