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6" r:id="rId18"/>
    <p:sldId id="277" r:id="rId19"/>
    <p:sldId id="278" r:id="rId20"/>
    <p:sldId id="279" r:id="rId21"/>
    <p:sldId id="280" r:id="rId22"/>
    <p:sldId id="281" r:id="rId23"/>
    <p:sldId id="282" r:id="rId24"/>
    <p:sldId id="283" r:id="rId25"/>
    <p:sldId id="284" r:id="rId26"/>
    <p:sldId id="285" r:id="rId27"/>
    <p:sldId id="286" r:id="rId28"/>
    <p:sldId id="274" r:id="rId29"/>
    <p:sldId id="275" r:id="rId30"/>
    <p:sldId id="258" r:id="rId31"/>
    <p:sldId id="257"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65177D-39F5-4D21-86B5-EBFCAEEDDC78}"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3250047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65177D-39F5-4D21-86B5-EBFCAEEDDC78}"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3199344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65177D-39F5-4D21-86B5-EBFCAEEDDC78}"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199725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65177D-39F5-4D21-86B5-EBFCAEEDDC78}"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2268904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65177D-39F5-4D21-86B5-EBFCAEEDDC78}"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2223910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65177D-39F5-4D21-86B5-EBFCAEEDDC78}"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3253723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65177D-39F5-4D21-86B5-EBFCAEEDDC78}" type="datetimeFigureOut">
              <a:rPr lang="en-US" smtClean="0"/>
              <a:t>4/6/2022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4286347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65177D-39F5-4D21-86B5-EBFCAEEDDC78}" type="datetimeFigureOut">
              <a:rPr lang="en-US" smtClean="0"/>
              <a:t>4/6/2022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4118006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5177D-39F5-4D21-86B5-EBFCAEEDDC78}" type="datetimeFigureOut">
              <a:rPr lang="en-US" smtClean="0"/>
              <a:t>4/6/2022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1826929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5177D-39F5-4D21-86B5-EBFCAEEDDC78}"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3506018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5177D-39F5-4D21-86B5-EBFCAEEDDC78}"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49749-3F45-4528-A473-993EB700B737}" type="slidenum">
              <a:rPr lang="en-US" smtClean="0"/>
              <a:t>‹#›</a:t>
            </a:fld>
            <a:endParaRPr lang="en-US"/>
          </a:p>
        </p:txBody>
      </p:sp>
    </p:spTree>
    <p:extLst>
      <p:ext uri="{BB962C8B-B14F-4D97-AF65-F5344CB8AC3E}">
        <p14:creationId xmlns:p14="http://schemas.microsoft.com/office/powerpoint/2010/main" val="1125510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5177D-39F5-4D21-86B5-EBFCAEEDDC78}" type="datetimeFigureOut">
              <a:rPr lang="en-US" smtClean="0"/>
              <a:t>4/6/2022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F49749-3F45-4528-A473-993EB700B737}" type="slidenum">
              <a:rPr lang="en-US" smtClean="0"/>
              <a:t>‹#›</a:t>
            </a:fld>
            <a:endParaRPr lang="en-US"/>
          </a:p>
        </p:txBody>
      </p:sp>
    </p:spTree>
    <p:extLst>
      <p:ext uri="{BB962C8B-B14F-4D97-AF65-F5344CB8AC3E}">
        <p14:creationId xmlns:p14="http://schemas.microsoft.com/office/powerpoint/2010/main" val="413053861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10600" cy="1569660"/>
          </a:xfrm>
          <a:prstGeom prst="rect">
            <a:avLst/>
          </a:prstGeom>
          <a:noFill/>
        </p:spPr>
        <p:txBody>
          <a:bodyPr wrap="square" rtlCol="0">
            <a:spAutoFit/>
          </a:bodyPr>
          <a:lstStyle/>
          <a:p>
            <a:r>
              <a:rPr lang="en-US" sz="2400" b="1" dirty="0"/>
              <a:t>Question 1</a:t>
            </a:r>
            <a:r>
              <a:rPr lang="en-US" sz="2400" dirty="0"/>
              <a:t>.The wedding day in Vietnam was _______ chosen by the parents of the groom.</a:t>
            </a:r>
          </a:p>
          <a:p>
            <a:r>
              <a:rPr lang="en-US" sz="2400" b="1" dirty="0"/>
              <a:t>	A. </a:t>
            </a:r>
            <a:r>
              <a:rPr lang="en-US" sz="2400" dirty="0"/>
              <a:t>careless	</a:t>
            </a:r>
            <a:r>
              <a:rPr lang="en-US" sz="2400" b="1" dirty="0"/>
              <a:t>B. </a:t>
            </a:r>
            <a:r>
              <a:rPr lang="en-US" sz="2400" dirty="0"/>
              <a:t>careful	</a:t>
            </a:r>
            <a:r>
              <a:rPr lang="en-US" sz="2400" b="1" dirty="0"/>
              <a:t>C. </a:t>
            </a:r>
            <a:r>
              <a:rPr lang="en-US" sz="2400" dirty="0"/>
              <a:t>carefully	</a:t>
            </a:r>
            <a:r>
              <a:rPr lang="en-US" sz="2400" b="1" dirty="0"/>
              <a:t>D. </a:t>
            </a:r>
            <a:r>
              <a:rPr lang="en-US" sz="2400" dirty="0"/>
              <a:t>carelessly</a:t>
            </a:r>
          </a:p>
          <a:p>
            <a:endParaRPr lang="en-US" sz="2400" dirty="0"/>
          </a:p>
        </p:txBody>
      </p:sp>
      <p:sp>
        <p:nvSpPr>
          <p:cNvPr id="5" name="TextBox 4"/>
          <p:cNvSpPr txBox="1"/>
          <p:nvPr/>
        </p:nvSpPr>
        <p:spPr>
          <a:xfrm>
            <a:off x="304800" y="1828800"/>
            <a:ext cx="8458200" cy="3046988"/>
          </a:xfrm>
          <a:prstGeom prst="rect">
            <a:avLst/>
          </a:prstGeom>
          <a:noFill/>
        </p:spPr>
        <p:txBody>
          <a:bodyPr wrap="square" rtlCol="0">
            <a:spAutoFit/>
          </a:bodyPr>
          <a:lstStyle/>
          <a:p>
            <a:r>
              <a:rPr lang="en-US" sz="2400" dirty="0" smtClean="0"/>
              <a:t>A. careless (</a:t>
            </a:r>
            <a:r>
              <a:rPr lang="en-US" sz="2400" dirty="0" err="1" smtClean="0"/>
              <a:t>adj</a:t>
            </a:r>
            <a:r>
              <a:rPr lang="en-US" sz="2400" dirty="0" smtClean="0"/>
              <a:t>): </a:t>
            </a:r>
            <a:r>
              <a:rPr lang="en-US" sz="2400" dirty="0" err="1" smtClean="0"/>
              <a:t>không</a:t>
            </a:r>
            <a:r>
              <a:rPr lang="en-US" sz="2400" dirty="0" smtClean="0"/>
              <a:t> </a:t>
            </a:r>
            <a:r>
              <a:rPr lang="en-US" sz="2400" dirty="0" err="1" smtClean="0"/>
              <a:t>cẩn</a:t>
            </a:r>
            <a:r>
              <a:rPr lang="en-US" sz="2400" dirty="0" smtClean="0"/>
              <a:t> </a:t>
            </a:r>
            <a:r>
              <a:rPr lang="en-US" sz="2400" dirty="0" err="1" smtClean="0"/>
              <a:t>thận</a:t>
            </a:r>
            <a:endParaRPr lang="en-US" sz="2400" dirty="0" smtClean="0"/>
          </a:p>
          <a:p>
            <a:r>
              <a:rPr lang="en-US" sz="2400" dirty="0" smtClean="0"/>
              <a:t>B. careful (</a:t>
            </a:r>
            <a:r>
              <a:rPr lang="en-US" sz="2400" dirty="0" err="1" smtClean="0"/>
              <a:t>adj</a:t>
            </a:r>
            <a:r>
              <a:rPr lang="en-US" sz="2400" dirty="0" smtClean="0"/>
              <a:t>): </a:t>
            </a:r>
            <a:r>
              <a:rPr lang="en-US" sz="2400" dirty="0" err="1" smtClean="0"/>
              <a:t>cẩn</a:t>
            </a:r>
            <a:r>
              <a:rPr lang="en-US" sz="2400" dirty="0" smtClean="0"/>
              <a:t> </a:t>
            </a:r>
            <a:r>
              <a:rPr lang="en-US" sz="2400" dirty="0" err="1" smtClean="0"/>
              <a:t>thận</a:t>
            </a:r>
            <a:endParaRPr lang="en-US" sz="2400" dirty="0" smtClean="0"/>
          </a:p>
          <a:p>
            <a:r>
              <a:rPr lang="en-US" sz="2400" dirty="0" smtClean="0"/>
              <a:t>C. carelessly (</a:t>
            </a:r>
            <a:r>
              <a:rPr lang="en-US" sz="2400" dirty="0" err="1" smtClean="0"/>
              <a:t>adv</a:t>
            </a:r>
            <a:r>
              <a:rPr lang="en-US" sz="2400" dirty="0" smtClean="0"/>
              <a:t>): </a:t>
            </a:r>
            <a:r>
              <a:rPr lang="en-US" sz="2400" dirty="0" err="1" smtClean="0"/>
              <a:t>cẩn</a:t>
            </a:r>
            <a:r>
              <a:rPr lang="en-US" sz="2400" dirty="0" smtClean="0"/>
              <a:t> </a:t>
            </a:r>
            <a:r>
              <a:rPr lang="en-US" sz="2400" dirty="0" err="1" smtClean="0"/>
              <a:t>thận</a:t>
            </a:r>
            <a:endParaRPr lang="en-US" sz="2400" dirty="0" smtClean="0"/>
          </a:p>
          <a:p>
            <a:r>
              <a:rPr lang="en-US" sz="2400" dirty="0" smtClean="0"/>
              <a:t>D. carefully (</a:t>
            </a:r>
            <a:r>
              <a:rPr lang="en-US" sz="2400" dirty="0" err="1" smtClean="0"/>
              <a:t>adv</a:t>
            </a:r>
            <a:r>
              <a:rPr lang="en-US" sz="2400" dirty="0" smtClean="0"/>
              <a:t>): </a:t>
            </a:r>
            <a:r>
              <a:rPr lang="en-US" sz="2400" dirty="0" err="1" smtClean="0"/>
              <a:t>cẩn</a:t>
            </a:r>
            <a:r>
              <a:rPr lang="en-US" sz="2400" dirty="0" smtClean="0"/>
              <a:t> </a:t>
            </a:r>
            <a:r>
              <a:rPr lang="en-US" sz="2400" dirty="0" err="1" smtClean="0"/>
              <a:t>thận</a:t>
            </a:r>
            <a:endParaRPr lang="en-US" sz="2400" dirty="0" smtClean="0"/>
          </a:p>
          <a:p>
            <a:r>
              <a:rPr lang="en-US" sz="2400" dirty="0" err="1" smtClean="0"/>
              <a:t>Động</a:t>
            </a:r>
            <a:r>
              <a:rPr lang="en-US" sz="2400" dirty="0" smtClean="0"/>
              <a:t> </a:t>
            </a:r>
            <a:r>
              <a:rPr lang="en-US" sz="2400" dirty="0" err="1" smtClean="0"/>
              <a:t>từ</a:t>
            </a:r>
            <a:r>
              <a:rPr lang="en-US" sz="2400" dirty="0" smtClean="0"/>
              <a:t> </a:t>
            </a:r>
            <a:r>
              <a:rPr lang="en-US" sz="2400" dirty="0" err="1" smtClean="0"/>
              <a:t>phải</a:t>
            </a:r>
            <a:r>
              <a:rPr lang="en-US" sz="2400" dirty="0" smtClean="0"/>
              <a:t> </a:t>
            </a:r>
            <a:r>
              <a:rPr lang="en-US" sz="2400" dirty="0" err="1" smtClean="0"/>
              <a:t>đi</a:t>
            </a:r>
            <a:r>
              <a:rPr lang="en-US" sz="2400" dirty="0" smtClean="0"/>
              <a:t> </a:t>
            </a:r>
            <a:r>
              <a:rPr lang="en-US" sz="2400" dirty="0" err="1" smtClean="0"/>
              <a:t>cùng</a:t>
            </a:r>
            <a:r>
              <a:rPr lang="en-US" sz="2400" dirty="0" smtClean="0"/>
              <a:t> </a:t>
            </a:r>
            <a:r>
              <a:rPr lang="en-US" sz="2400" dirty="0" err="1" smtClean="0"/>
              <a:t>với</a:t>
            </a:r>
            <a:r>
              <a:rPr lang="en-US" sz="2400" dirty="0" smtClean="0"/>
              <a:t> </a:t>
            </a:r>
            <a:r>
              <a:rPr lang="en-US" sz="2400" dirty="0" err="1" smtClean="0"/>
              <a:t>trạng</a:t>
            </a:r>
            <a:r>
              <a:rPr lang="en-US" sz="2400" dirty="0" smtClean="0"/>
              <a:t> </a:t>
            </a:r>
            <a:r>
              <a:rPr lang="en-US" sz="2400" dirty="0" err="1" smtClean="0"/>
              <a:t>từ</a:t>
            </a:r>
            <a:r>
              <a:rPr lang="en-US" sz="2400" dirty="0" smtClean="0"/>
              <a:t>.</a:t>
            </a:r>
          </a:p>
          <a:p>
            <a:r>
              <a:rPr lang="en-US" sz="2400" dirty="0" err="1" smtClean="0"/>
              <a:t>Dịch</a:t>
            </a:r>
            <a:r>
              <a:rPr lang="en-US" sz="2400" dirty="0" smtClean="0"/>
              <a:t> </a:t>
            </a:r>
            <a:r>
              <a:rPr lang="en-US" sz="2400" dirty="0" err="1" smtClean="0"/>
              <a:t>nghĩa</a:t>
            </a:r>
            <a:r>
              <a:rPr lang="en-US" sz="2400" dirty="0" smtClean="0"/>
              <a:t>: </a:t>
            </a:r>
            <a:r>
              <a:rPr lang="en-US" sz="2400" dirty="0" err="1" smtClean="0"/>
              <a:t>Ngày</a:t>
            </a:r>
            <a:r>
              <a:rPr lang="en-US" sz="2400" dirty="0" smtClean="0"/>
              <a:t> </a:t>
            </a:r>
            <a:r>
              <a:rPr lang="en-US" sz="2400" dirty="0" err="1" smtClean="0"/>
              <a:t>cưới</a:t>
            </a:r>
            <a:r>
              <a:rPr lang="en-US" sz="2400" dirty="0" smtClean="0"/>
              <a:t> ở </a:t>
            </a:r>
            <a:r>
              <a:rPr lang="en-US" sz="2400" dirty="0" err="1" smtClean="0"/>
              <a:t>Việt</a:t>
            </a:r>
            <a:r>
              <a:rPr lang="en-US" sz="2400" dirty="0" smtClean="0"/>
              <a:t> </a:t>
            </a:r>
            <a:r>
              <a:rPr lang="en-US" sz="2400" dirty="0" err="1" smtClean="0"/>
              <a:t>nam</a:t>
            </a:r>
            <a:r>
              <a:rPr lang="en-US" sz="2400" dirty="0" smtClean="0"/>
              <a:t> </a:t>
            </a:r>
            <a:r>
              <a:rPr lang="en-US" sz="2400" dirty="0" err="1" smtClean="0"/>
              <a:t>được</a:t>
            </a:r>
            <a:r>
              <a:rPr lang="en-US" sz="2400" dirty="0" smtClean="0"/>
              <a:t> </a:t>
            </a:r>
            <a:r>
              <a:rPr lang="en-US" sz="2400" dirty="0" err="1" smtClean="0"/>
              <a:t>chọn</a:t>
            </a:r>
            <a:r>
              <a:rPr lang="en-US" sz="2400" dirty="0" smtClean="0"/>
              <a:t> </a:t>
            </a:r>
            <a:r>
              <a:rPr lang="en-US" sz="2400" dirty="0" err="1" smtClean="0"/>
              <a:t>cẩn</a:t>
            </a:r>
            <a:r>
              <a:rPr lang="en-US" sz="2400" dirty="0" smtClean="0"/>
              <a:t> </a:t>
            </a:r>
            <a:r>
              <a:rPr lang="en-US" sz="2400" dirty="0" err="1" smtClean="0"/>
              <a:t>thận</a:t>
            </a:r>
            <a:r>
              <a:rPr lang="en-US" sz="2400" dirty="0" smtClean="0"/>
              <a:t> </a:t>
            </a:r>
            <a:r>
              <a:rPr lang="en-US" sz="2400" dirty="0" err="1" smtClean="0"/>
              <a:t>bởi</a:t>
            </a:r>
            <a:r>
              <a:rPr lang="en-US" sz="2400" dirty="0" smtClean="0"/>
              <a:t> </a:t>
            </a:r>
            <a:r>
              <a:rPr lang="en-US" sz="2400" dirty="0" err="1" smtClean="0"/>
              <a:t>bố</a:t>
            </a:r>
            <a:r>
              <a:rPr lang="en-US" sz="2400" dirty="0" smtClean="0"/>
              <a:t> </a:t>
            </a:r>
            <a:r>
              <a:rPr lang="en-US" sz="2400" dirty="0" err="1" smtClean="0"/>
              <a:t>mẹ</a:t>
            </a:r>
            <a:r>
              <a:rPr lang="en-US" sz="2400" dirty="0" smtClean="0"/>
              <a:t> </a:t>
            </a:r>
            <a:r>
              <a:rPr lang="en-US" sz="2400" dirty="0" err="1" smtClean="0"/>
              <a:t>của</a:t>
            </a:r>
            <a:r>
              <a:rPr lang="en-US" sz="2400" dirty="0" smtClean="0"/>
              <a:t> </a:t>
            </a:r>
            <a:r>
              <a:rPr lang="en-US" sz="2400" dirty="0" err="1" smtClean="0"/>
              <a:t>chú</a:t>
            </a:r>
            <a:r>
              <a:rPr lang="en-US" sz="2400" dirty="0" smtClean="0"/>
              <a:t> </a:t>
            </a:r>
            <a:r>
              <a:rPr lang="en-US" sz="2400" dirty="0" err="1" smtClean="0"/>
              <a:t>rể</a:t>
            </a:r>
            <a:r>
              <a:rPr lang="en-US" sz="2400" dirty="0" smtClean="0"/>
              <a:t>.</a:t>
            </a:r>
          </a:p>
          <a:p>
            <a:endParaRPr lang="en-US" sz="2400" dirty="0"/>
          </a:p>
        </p:txBody>
      </p:sp>
      <p:sp>
        <p:nvSpPr>
          <p:cNvPr id="6" name="Oval 5"/>
          <p:cNvSpPr/>
          <p:nvPr/>
        </p:nvSpPr>
        <p:spPr>
          <a:xfrm>
            <a:off x="4800600" y="1242030"/>
            <a:ext cx="5334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086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458200" cy="1938992"/>
          </a:xfrm>
          <a:prstGeom prst="rect">
            <a:avLst/>
          </a:prstGeom>
          <a:noFill/>
        </p:spPr>
        <p:txBody>
          <a:bodyPr wrap="square" rtlCol="0">
            <a:spAutoFit/>
          </a:bodyPr>
          <a:lstStyle/>
          <a:p>
            <a:r>
              <a:rPr lang="en-US" sz="2400" b="1" dirty="0"/>
              <a:t>Question 10.</a:t>
            </a:r>
            <a:r>
              <a:rPr lang="vi-VN" sz="2400" dirty="0"/>
              <a:t>. We will congratulate him on winning the first prize</a:t>
            </a:r>
            <a:r>
              <a:rPr lang="en-US" sz="2400" dirty="0"/>
              <a:t> _______</a:t>
            </a:r>
            <a:r>
              <a:rPr lang="vi-VN" sz="2400" dirty="0"/>
              <a:t>.</a:t>
            </a:r>
            <a:endParaRPr lang="en-US" sz="2400" dirty="0"/>
          </a:p>
          <a:p>
            <a:r>
              <a:rPr lang="vi-VN" sz="2400" b="1" dirty="0"/>
              <a:t>A. </a:t>
            </a:r>
            <a:r>
              <a:rPr lang="vi-VN" sz="2400" dirty="0"/>
              <a:t>as soon as Peter gets here	</a:t>
            </a:r>
            <a:r>
              <a:rPr lang="vi-VN" sz="2400" b="1" dirty="0"/>
              <a:t>B. </a:t>
            </a:r>
            <a:r>
              <a:rPr lang="vi-VN" sz="2400" dirty="0"/>
              <a:t>after Peter had got here</a:t>
            </a:r>
            <a:endParaRPr lang="en-US" sz="2400" dirty="0"/>
          </a:p>
          <a:p>
            <a:r>
              <a:rPr lang="vi-VN" sz="2400" b="1" dirty="0"/>
              <a:t>C. </a:t>
            </a:r>
            <a:r>
              <a:rPr lang="vi-VN" sz="2400" dirty="0"/>
              <a:t>when Peter was getting here	</a:t>
            </a:r>
            <a:r>
              <a:rPr lang="vi-VN" sz="2400" b="1" dirty="0"/>
              <a:t>D. </a:t>
            </a:r>
            <a:r>
              <a:rPr lang="vi-VN" sz="2400" dirty="0"/>
              <a:t>until Peter got here</a:t>
            </a:r>
            <a:endParaRPr lang="en-US" sz="2400" dirty="0"/>
          </a:p>
          <a:p>
            <a:endParaRPr lang="en-US" sz="2400" dirty="0"/>
          </a:p>
        </p:txBody>
      </p:sp>
      <p:sp>
        <p:nvSpPr>
          <p:cNvPr id="5" name="TextBox 4"/>
          <p:cNvSpPr txBox="1"/>
          <p:nvPr/>
        </p:nvSpPr>
        <p:spPr>
          <a:xfrm>
            <a:off x="304800" y="2133600"/>
            <a:ext cx="8686800" cy="3416320"/>
          </a:xfrm>
          <a:prstGeom prst="rect">
            <a:avLst/>
          </a:prstGeom>
          <a:noFill/>
        </p:spPr>
        <p:txBody>
          <a:bodyPr wrap="square" rtlCol="0">
            <a:spAutoFit/>
          </a:bodyPr>
          <a:lstStyle/>
          <a:p>
            <a:r>
              <a:rPr lang="en-US" sz="2400" b="1" dirty="0" err="1" smtClean="0"/>
              <a:t>Giải</a:t>
            </a:r>
            <a:r>
              <a:rPr lang="en-US" sz="2400" b="1" dirty="0" smtClean="0"/>
              <a:t> chi </a:t>
            </a:r>
            <a:r>
              <a:rPr lang="en-US" sz="2400" b="1" dirty="0" err="1" smtClean="0"/>
              <a:t>tiết</a:t>
            </a:r>
            <a:r>
              <a:rPr lang="en-US" sz="2400" b="1" dirty="0" smtClean="0"/>
              <a:t>:</a:t>
            </a:r>
            <a:endParaRPr lang="en-US" sz="2400" dirty="0" smtClean="0"/>
          </a:p>
          <a:p>
            <a:r>
              <a:rPr lang="en-US" sz="2400" b="1" dirty="0" err="1" smtClean="0"/>
              <a:t>Giải</a:t>
            </a:r>
            <a:r>
              <a:rPr lang="en-US" sz="2400" b="1" dirty="0" smtClean="0"/>
              <a:t> </a:t>
            </a:r>
            <a:r>
              <a:rPr lang="en-US" sz="2400" b="1" dirty="0" err="1" smtClean="0"/>
              <a:t>thích</a:t>
            </a:r>
            <a:r>
              <a:rPr lang="en-US" sz="2400" b="1" dirty="0" smtClean="0"/>
              <a:t>:</a:t>
            </a:r>
            <a:endParaRPr lang="en-US" sz="2400" dirty="0" smtClean="0"/>
          </a:p>
          <a:p>
            <a:r>
              <a:rPr lang="en-US" sz="2400" dirty="0" smtClean="0"/>
              <a:t>As soon as: </a:t>
            </a:r>
            <a:r>
              <a:rPr lang="en-US" sz="2400" dirty="0" err="1" smtClean="0"/>
              <a:t>ngay</a:t>
            </a:r>
            <a:r>
              <a:rPr lang="en-US" sz="2400" dirty="0" smtClean="0"/>
              <a:t> </a:t>
            </a:r>
            <a:r>
              <a:rPr lang="en-US" sz="2400" dirty="0" err="1" smtClean="0"/>
              <a:t>khi</a:t>
            </a:r>
            <a:endParaRPr lang="en-US" sz="2400" dirty="0" smtClean="0"/>
          </a:p>
          <a:p>
            <a:r>
              <a:rPr lang="en-US" sz="2400" dirty="0" smtClean="0"/>
              <a:t>After: </a:t>
            </a:r>
            <a:r>
              <a:rPr lang="en-US" sz="2400" dirty="0" err="1" smtClean="0"/>
              <a:t>sau</a:t>
            </a:r>
            <a:r>
              <a:rPr lang="en-US" sz="2400" dirty="0" smtClean="0"/>
              <a:t> </a:t>
            </a:r>
            <a:r>
              <a:rPr lang="en-US" sz="2400" dirty="0" err="1" smtClean="0"/>
              <a:t>khi</a:t>
            </a:r>
            <a:endParaRPr lang="en-US" sz="2400" dirty="0" smtClean="0"/>
          </a:p>
          <a:p>
            <a:r>
              <a:rPr lang="en-US" sz="2400" dirty="0" smtClean="0"/>
              <a:t>No sooner: </a:t>
            </a:r>
            <a:r>
              <a:rPr lang="en-US" sz="2400" dirty="0" err="1" smtClean="0"/>
              <a:t>ngay</a:t>
            </a:r>
            <a:r>
              <a:rPr lang="en-US" sz="2400" dirty="0" smtClean="0"/>
              <a:t> </a:t>
            </a:r>
            <a:r>
              <a:rPr lang="en-US" sz="2400" dirty="0" err="1" smtClean="0"/>
              <a:t>khi</a:t>
            </a:r>
            <a:r>
              <a:rPr lang="en-US" sz="2400" dirty="0" smtClean="0"/>
              <a:t> ( No sooner + had + S + P2 + than…: </a:t>
            </a:r>
            <a:r>
              <a:rPr lang="en-US" sz="2400" dirty="0" err="1" smtClean="0"/>
              <a:t>ngay</a:t>
            </a:r>
            <a:r>
              <a:rPr lang="en-US" sz="2400" dirty="0" smtClean="0"/>
              <a:t> </a:t>
            </a:r>
            <a:r>
              <a:rPr lang="en-US" sz="2400" dirty="0" err="1" smtClean="0"/>
              <a:t>khi</a:t>
            </a:r>
            <a:r>
              <a:rPr lang="en-US" sz="2400" dirty="0" smtClean="0"/>
              <a:t> …</a:t>
            </a:r>
            <a:r>
              <a:rPr lang="en-US" sz="2400" dirty="0" err="1" smtClean="0"/>
              <a:t>thì</a:t>
            </a:r>
            <a:r>
              <a:rPr lang="en-US" sz="2400" dirty="0" smtClean="0"/>
              <a:t>)</a:t>
            </a:r>
          </a:p>
          <a:p>
            <a:r>
              <a:rPr lang="en-US" sz="2400" dirty="0" smtClean="0"/>
              <a:t>Since: </a:t>
            </a:r>
            <a:r>
              <a:rPr lang="en-US" sz="2400" dirty="0" err="1" smtClean="0"/>
              <a:t>kể</a:t>
            </a:r>
            <a:r>
              <a:rPr lang="en-US" sz="2400" dirty="0" smtClean="0"/>
              <a:t> </a:t>
            </a:r>
            <a:r>
              <a:rPr lang="en-US" sz="2400" dirty="0" err="1" smtClean="0"/>
              <a:t>từ</a:t>
            </a:r>
            <a:r>
              <a:rPr lang="en-US" sz="2400" dirty="0" smtClean="0"/>
              <a:t> </a:t>
            </a:r>
            <a:r>
              <a:rPr lang="en-US" sz="2400" dirty="0" err="1" smtClean="0"/>
              <a:t>khi</a:t>
            </a:r>
            <a:endParaRPr lang="en-US" sz="2400" dirty="0" smtClean="0"/>
          </a:p>
          <a:p>
            <a:r>
              <a:rPr lang="en-US" sz="2400" b="1" dirty="0" err="1" smtClean="0"/>
              <a:t>Tạm</a:t>
            </a:r>
            <a:r>
              <a:rPr lang="en-US" sz="2400" b="1" dirty="0" smtClean="0"/>
              <a:t> </a:t>
            </a:r>
            <a:r>
              <a:rPr lang="en-US" sz="2400" b="1" dirty="0" err="1" smtClean="0"/>
              <a:t>dịch</a:t>
            </a:r>
            <a:r>
              <a:rPr lang="en-US" sz="2400" b="1" dirty="0" smtClean="0"/>
              <a:t>:</a:t>
            </a:r>
            <a:r>
              <a:rPr lang="en-US" sz="2400" dirty="0" smtClean="0"/>
              <a:t> </a:t>
            </a:r>
            <a:r>
              <a:rPr lang="en-US" sz="2400" dirty="0" err="1" smtClean="0"/>
              <a:t>Ngay</a:t>
            </a:r>
            <a:r>
              <a:rPr lang="en-US" sz="2400" dirty="0" smtClean="0"/>
              <a:t> </a:t>
            </a:r>
            <a:r>
              <a:rPr lang="en-US" sz="2400" dirty="0" err="1" smtClean="0"/>
              <a:t>khi</a:t>
            </a:r>
            <a:r>
              <a:rPr lang="en-US" sz="2400" dirty="0" smtClean="0"/>
              <a:t> Peter </a:t>
            </a:r>
            <a:r>
              <a:rPr lang="en-US" sz="2400" dirty="0" err="1" smtClean="0"/>
              <a:t>đến</a:t>
            </a:r>
            <a:r>
              <a:rPr lang="en-US" sz="2400" dirty="0" smtClean="0"/>
              <a:t>, </a:t>
            </a:r>
            <a:r>
              <a:rPr lang="en-US" sz="2400" dirty="0" err="1" smtClean="0"/>
              <a:t>chúng</a:t>
            </a:r>
            <a:r>
              <a:rPr lang="en-US" sz="2400" dirty="0" smtClean="0"/>
              <a:t> ta </a:t>
            </a:r>
            <a:r>
              <a:rPr lang="en-US" sz="2400" dirty="0" err="1" smtClean="0"/>
              <a:t>sẽ</a:t>
            </a:r>
            <a:r>
              <a:rPr lang="en-US" sz="2400" dirty="0" smtClean="0"/>
              <a:t> </a:t>
            </a:r>
            <a:r>
              <a:rPr lang="en-US" sz="2400" dirty="0" err="1" smtClean="0"/>
              <a:t>chúc</a:t>
            </a:r>
            <a:r>
              <a:rPr lang="en-US" sz="2400" dirty="0" smtClean="0"/>
              <a:t> </a:t>
            </a:r>
            <a:r>
              <a:rPr lang="en-US" sz="2400" dirty="0" err="1" smtClean="0"/>
              <a:t>mừng</a:t>
            </a:r>
            <a:r>
              <a:rPr lang="en-US" sz="2400" dirty="0" smtClean="0"/>
              <a:t> </a:t>
            </a:r>
            <a:r>
              <a:rPr lang="en-US" sz="2400" dirty="0" err="1" smtClean="0"/>
              <a:t>anh</a:t>
            </a:r>
            <a:r>
              <a:rPr lang="en-US" sz="2400" dirty="0" smtClean="0"/>
              <a:t> </a:t>
            </a:r>
            <a:r>
              <a:rPr lang="en-US" sz="2400" dirty="0" err="1" smtClean="0"/>
              <a:t>ấy</a:t>
            </a:r>
            <a:r>
              <a:rPr lang="en-US" sz="2400" dirty="0" smtClean="0"/>
              <a:t>.</a:t>
            </a:r>
          </a:p>
          <a:p>
            <a:endParaRPr lang="en-US" sz="2400" dirty="0"/>
          </a:p>
        </p:txBody>
      </p:sp>
      <p:sp>
        <p:nvSpPr>
          <p:cNvPr id="6" name="Oval 5"/>
          <p:cNvSpPr/>
          <p:nvPr/>
        </p:nvSpPr>
        <p:spPr>
          <a:xfrm>
            <a:off x="304800" y="1219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1473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305800" cy="1569660"/>
          </a:xfrm>
          <a:prstGeom prst="rect">
            <a:avLst/>
          </a:prstGeom>
          <a:noFill/>
        </p:spPr>
        <p:txBody>
          <a:bodyPr wrap="square" rtlCol="0">
            <a:spAutoFit/>
          </a:bodyPr>
          <a:lstStyle/>
          <a:p>
            <a:r>
              <a:rPr lang="en-US" sz="2400" b="1" dirty="0"/>
              <a:t>Question 11</a:t>
            </a:r>
            <a:r>
              <a:rPr lang="en-US" sz="2400" dirty="0"/>
              <a:t>. The food is ready - please could you _______ the table for me?</a:t>
            </a:r>
          </a:p>
          <a:p>
            <a:r>
              <a:rPr lang="en-US" sz="2400" b="1" dirty="0"/>
              <a:t>	A. </a:t>
            </a:r>
            <a:r>
              <a:rPr lang="en-US" sz="2400" dirty="0"/>
              <a:t>make	</a:t>
            </a:r>
            <a:r>
              <a:rPr lang="en-US" sz="2400" b="1" dirty="0"/>
              <a:t>B. </a:t>
            </a:r>
            <a:r>
              <a:rPr lang="en-US" sz="2400" dirty="0"/>
              <a:t>take	</a:t>
            </a:r>
            <a:r>
              <a:rPr lang="en-US" sz="2400" b="1" dirty="0"/>
              <a:t>C. </a:t>
            </a:r>
            <a:r>
              <a:rPr lang="en-US" sz="2400" dirty="0"/>
              <a:t>lay	</a:t>
            </a:r>
            <a:r>
              <a:rPr lang="en-US" sz="2400" b="1" dirty="0"/>
              <a:t>D. </a:t>
            </a:r>
            <a:r>
              <a:rPr lang="en-US" sz="2400" dirty="0"/>
              <a:t>hang</a:t>
            </a:r>
          </a:p>
          <a:p>
            <a:endParaRPr lang="en-US" sz="2400" dirty="0"/>
          </a:p>
        </p:txBody>
      </p:sp>
      <p:sp>
        <p:nvSpPr>
          <p:cNvPr id="5" name="TextBox 4"/>
          <p:cNvSpPr txBox="1"/>
          <p:nvPr/>
        </p:nvSpPr>
        <p:spPr>
          <a:xfrm>
            <a:off x="76200" y="1905000"/>
            <a:ext cx="8534400" cy="2308324"/>
          </a:xfrm>
          <a:prstGeom prst="rect">
            <a:avLst/>
          </a:prstGeom>
          <a:noFill/>
        </p:spPr>
        <p:txBody>
          <a:bodyPr wrap="square" rtlCol="0">
            <a:spAutoFit/>
          </a:bodyPr>
          <a:lstStyle/>
          <a:p>
            <a:r>
              <a:rPr lang="en-US" sz="2400" b="1" i="1" dirty="0" err="1" smtClean="0"/>
              <a:t>Kiến</a:t>
            </a:r>
            <a:r>
              <a:rPr lang="en-US" sz="2400" b="1" i="1" dirty="0" smtClean="0"/>
              <a:t> </a:t>
            </a:r>
            <a:r>
              <a:rPr lang="en-US" sz="2400" b="1" i="1" dirty="0" err="1" smtClean="0"/>
              <a:t>thức</a:t>
            </a:r>
            <a:r>
              <a:rPr lang="en-US" sz="2400" b="1" i="1" dirty="0" smtClean="0"/>
              <a:t> </a:t>
            </a:r>
            <a:r>
              <a:rPr lang="en-US" sz="2400" b="1" i="1" dirty="0" err="1" smtClean="0"/>
              <a:t>về</a:t>
            </a:r>
            <a:r>
              <a:rPr lang="en-US" sz="2400" b="1" i="1" dirty="0" smtClean="0"/>
              <a:t> </a:t>
            </a:r>
            <a:r>
              <a:rPr lang="en-US" sz="2400" b="1" i="1" dirty="0" err="1" smtClean="0"/>
              <a:t>từ</a:t>
            </a:r>
            <a:r>
              <a:rPr lang="en-US" sz="2400" b="1" i="1" dirty="0" smtClean="0"/>
              <a:t> </a:t>
            </a:r>
            <a:r>
              <a:rPr lang="en-US" sz="2400" b="1" i="1" dirty="0" err="1" smtClean="0"/>
              <a:t>vựng</a:t>
            </a:r>
            <a:endParaRPr lang="en-US" sz="2400" dirty="0" smtClean="0"/>
          </a:p>
          <a:p>
            <a:r>
              <a:rPr lang="en-US" sz="2400" dirty="0" err="1" smtClean="0"/>
              <a:t>cụm</a:t>
            </a:r>
            <a:r>
              <a:rPr lang="en-US" sz="2400" dirty="0" smtClean="0"/>
              <a:t> </a:t>
            </a:r>
            <a:r>
              <a:rPr lang="en-US" sz="2400" dirty="0" err="1" smtClean="0"/>
              <a:t>từ</a:t>
            </a:r>
            <a:r>
              <a:rPr lang="en-US" sz="2400" dirty="0" smtClean="0"/>
              <a:t>:</a:t>
            </a:r>
            <a:r>
              <a:rPr lang="vi-VN" sz="2400" dirty="0" smtClean="0"/>
              <a:t> </a:t>
            </a:r>
            <a:r>
              <a:rPr lang="en-US" sz="2400" dirty="0" smtClean="0">
                <a:solidFill>
                  <a:srgbClr val="FF0000"/>
                </a:solidFill>
              </a:rPr>
              <a:t>lay the table for</a:t>
            </a:r>
            <a:r>
              <a:rPr lang="en-US" sz="2400" dirty="0" smtClean="0"/>
              <a:t>: </a:t>
            </a:r>
            <a:r>
              <a:rPr lang="en-US" sz="2400" dirty="0" err="1" smtClean="0"/>
              <a:t>dọn</a:t>
            </a:r>
            <a:r>
              <a:rPr lang="en-US" sz="2400" dirty="0" smtClean="0"/>
              <a:t> </a:t>
            </a:r>
            <a:r>
              <a:rPr lang="en-US" sz="2400" dirty="0" err="1" smtClean="0"/>
              <a:t>cơm</a:t>
            </a:r>
            <a:endParaRPr lang="en-US" sz="2400" dirty="0" smtClean="0"/>
          </a:p>
          <a:p>
            <a:r>
              <a:rPr lang="en-US" sz="2400" dirty="0" smtClean="0"/>
              <a:t>=&gt; The food is ready! Please could you lay the table for me?</a:t>
            </a:r>
          </a:p>
          <a:p>
            <a:r>
              <a:rPr lang="en-US" sz="2400" dirty="0" err="1" smtClean="0"/>
              <a:t>Tạm</a:t>
            </a:r>
            <a:r>
              <a:rPr lang="en-US" sz="2400" dirty="0" smtClean="0"/>
              <a:t> </a:t>
            </a:r>
            <a:r>
              <a:rPr lang="en-US" sz="2400" dirty="0" err="1" smtClean="0"/>
              <a:t>dịch</a:t>
            </a:r>
            <a:r>
              <a:rPr lang="en-US" sz="2400" dirty="0" smtClean="0"/>
              <a:t>:</a:t>
            </a:r>
          </a:p>
          <a:p>
            <a:r>
              <a:rPr lang="en-US" sz="2400" dirty="0" err="1" smtClean="0"/>
              <a:t>Thức</a:t>
            </a:r>
            <a:r>
              <a:rPr lang="en-US" sz="2400" dirty="0" smtClean="0"/>
              <a:t> </a:t>
            </a:r>
            <a:r>
              <a:rPr lang="en-US" sz="2400" dirty="0" err="1" smtClean="0"/>
              <a:t>ăn</a:t>
            </a:r>
            <a:r>
              <a:rPr lang="en-US" sz="2400" dirty="0" smtClean="0"/>
              <a:t> </a:t>
            </a:r>
            <a:r>
              <a:rPr lang="en-US" sz="2400" dirty="0" err="1" smtClean="0"/>
              <a:t>đã</a:t>
            </a:r>
            <a:r>
              <a:rPr lang="en-US" sz="2400" dirty="0" smtClean="0"/>
              <a:t> </a:t>
            </a:r>
            <a:r>
              <a:rPr lang="en-US" sz="2400" dirty="0" err="1" smtClean="0"/>
              <a:t>sẵn</a:t>
            </a:r>
            <a:r>
              <a:rPr lang="en-US" sz="2400" dirty="0" smtClean="0"/>
              <a:t> </a:t>
            </a:r>
            <a:r>
              <a:rPr lang="en-US" sz="2400" dirty="0" err="1" smtClean="0"/>
              <a:t>sàng</a:t>
            </a:r>
            <a:r>
              <a:rPr lang="en-US" sz="2400" dirty="0" smtClean="0"/>
              <a:t>. Con </a:t>
            </a:r>
            <a:r>
              <a:rPr lang="en-US" sz="2400" dirty="0" err="1" smtClean="0"/>
              <a:t>dọn</a:t>
            </a:r>
            <a:r>
              <a:rPr lang="en-US" sz="2400" dirty="0" smtClean="0"/>
              <a:t> </a:t>
            </a:r>
            <a:r>
              <a:rPr lang="en-US" sz="2400" dirty="0" err="1" smtClean="0"/>
              <a:t>bạn</a:t>
            </a:r>
            <a:r>
              <a:rPr lang="en-US" sz="2400" dirty="0" smtClean="0"/>
              <a:t> </a:t>
            </a:r>
            <a:r>
              <a:rPr lang="en-US" sz="2400" dirty="0" err="1" smtClean="0"/>
              <a:t>giúp</a:t>
            </a:r>
            <a:r>
              <a:rPr lang="en-US" sz="2400" dirty="0" smtClean="0"/>
              <a:t> </a:t>
            </a:r>
            <a:r>
              <a:rPr lang="en-US" sz="2400" dirty="0" err="1" smtClean="0"/>
              <a:t>mẹ</a:t>
            </a:r>
            <a:r>
              <a:rPr lang="en-US" sz="2400" dirty="0" smtClean="0"/>
              <a:t> </a:t>
            </a:r>
            <a:r>
              <a:rPr lang="en-US" sz="2400" dirty="0" err="1" smtClean="0"/>
              <a:t>được</a:t>
            </a:r>
            <a:r>
              <a:rPr lang="en-US" sz="2400" dirty="0" smtClean="0"/>
              <a:t> </a:t>
            </a:r>
            <a:r>
              <a:rPr lang="en-US" sz="2400" dirty="0" err="1" smtClean="0"/>
              <a:t>không</a:t>
            </a:r>
            <a:r>
              <a:rPr lang="en-US" sz="2400" dirty="0" smtClean="0"/>
              <a:t>?</a:t>
            </a:r>
          </a:p>
          <a:p>
            <a:endParaRPr lang="en-US" sz="2400" dirty="0"/>
          </a:p>
        </p:txBody>
      </p:sp>
      <p:sp>
        <p:nvSpPr>
          <p:cNvPr id="6" name="Oval 5"/>
          <p:cNvSpPr/>
          <p:nvPr/>
        </p:nvSpPr>
        <p:spPr>
          <a:xfrm>
            <a:off x="4038600" y="1165830"/>
            <a:ext cx="3048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0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7287" y="512444"/>
            <a:ext cx="8534400" cy="1569660"/>
          </a:xfrm>
          <a:prstGeom prst="rect">
            <a:avLst/>
          </a:prstGeom>
          <a:noFill/>
        </p:spPr>
        <p:txBody>
          <a:bodyPr wrap="square" rtlCol="0">
            <a:spAutoFit/>
          </a:bodyPr>
          <a:lstStyle/>
          <a:p>
            <a:r>
              <a:rPr lang="en-US" sz="2400" b="1" dirty="0"/>
              <a:t>Question 12: </a:t>
            </a:r>
            <a:r>
              <a:rPr lang="en-US" sz="2400" dirty="0"/>
              <a:t>Food and drinks which strongly</a:t>
            </a:r>
            <a:r>
              <a:rPr lang="en-US" sz="2400" u="sng" dirty="0"/>
              <a:t>	</a:t>
            </a:r>
            <a:r>
              <a:rPr lang="en-US" sz="2400" dirty="0"/>
              <a:t>the body can cause stress.</a:t>
            </a:r>
          </a:p>
          <a:p>
            <a:r>
              <a:rPr lang="en-US" sz="2400" b="1" dirty="0"/>
              <a:t>A. </a:t>
            </a:r>
            <a:r>
              <a:rPr lang="en-US" sz="2400" dirty="0"/>
              <a:t>boost	</a:t>
            </a:r>
            <a:r>
              <a:rPr lang="en-US" sz="2400" b="1" dirty="0"/>
              <a:t>B. </a:t>
            </a:r>
            <a:r>
              <a:rPr lang="en-US" sz="2400" dirty="0"/>
              <a:t>motivate	</a:t>
            </a:r>
            <a:r>
              <a:rPr lang="en-US" sz="2400" b="1" dirty="0"/>
              <a:t>C. </a:t>
            </a:r>
            <a:r>
              <a:rPr lang="en-US" sz="2400" dirty="0"/>
              <a:t>encourage	</a:t>
            </a:r>
            <a:r>
              <a:rPr lang="en-US" sz="2400" b="1" dirty="0"/>
              <a:t>D. </a:t>
            </a:r>
            <a:r>
              <a:rPr lang="en-US" sz="2400" dirty="0"/>
              <a:t>stimulate</a:t>
            </a:r>
          </a:p>
          <a:p>
            <a:endParaRPr lang="en-US" sz="2400" dirty="0"/>
          </a:p>
        </p:txBody>
      </p:sp>
      <p:sp>
        <p:nvSpPr>
          <p:cNvPr id="5" name="TextBox 4"/>
          <p:cNvSpPr txBox="1"/>
          <p:nvPr/>
        </p:nvSpPr>
        <p:spPr>
          <a:xfrm>
            <a:off x="228600" y="1752600"/>
            <a:ext cx="8763000" cy="4524315"/>
          </a:xfrm>
          <a:prstGeom prst="rect">
            <a:avLst/>
          </a:prstGeom>
          <a:noFill/>
        </p:spPr>
        <p:txBody>
          <a:bodyPr wrap="square" rtlCol="0">
            <a:spAutoFit/>
          </a:bodyPr>
          <a:lstStyle/>
          <a:p>
            <a:r>
              <a:rPr lang="en-US" sz="2400" b="1" i="1" dirty="0" err="1" smtClean="0"/>
              <a:t>Kiến</a:t>
            </a:r>
            <a:r>
              <a:rPr lang="en-US" sz="2400" b="1" i="1" dirty="0" smtClean="0"/>
              <a:t> </a:t>
            </a:r>
            <a:r>
              <a:rPr lang="en-US" sz="2400" b="1" i="1" dirty="0" err="1" smtClean="0"/>
              <a:t>thức</a:t>
            </a:r>
            <a:r>
              <a:rPr lang="en-US" sz="2400" b="1" i="1" dirty="0" smtClean="0"/>
              <a:t> </a:t>
            </a:r>
            <a:r>
              <a:rPr lang="en-US" sz="2400" b="1" i="1" dirty="0" err="1" smtClean="0"/>
              <a:t>về</a:t>
            </a:r>
            <a:r>
              <a:rPr lang="en-US" sz="2400" b="1" i="1" dirty="0" smtClean="0"/>
              <a:t> </a:t>
            </a:r>
            <a:r>
              <a:rPr lang="en-US" sz="2400" b="1" i="1" dirty="0" err="1" smtClean="0"/>
              <a:t>từ</a:t>
            </a:r>
            <a:r>
              <a:rPr lang="en-US" sz="2400" b="1" i="1" dirty="0" smtClean="0"/>
              <a:t> </a:t>
            </a:r>
            <a:r>
              <a:rPr lang="en-US" sz="2400" b="1" i="1" dirty="0" err="1" smtClean="0"/>
              <a:t>vựng</a:t>
            </a:r>
            <a:endParaRPr lang="en-US" sz="2400" dirty="0" smtClean="0"/>
          </a:p>
          <a:p>
            <a:pPr lvl="0"/>
            <a:r>
              <a:rPr lang="en-US" sz="2400" dirty="0" smtClean="0"/>
              <a:t>boost /</a:t>
            </a:r>
            <a:r>
              <a:rPr lang="en-US" sz="2400" dirty="0" err="1" smtClean="0"/>
              <a:t>bu:st</a:t>
            </a:r>
            <a:r>
              <a:rPr lang="en-US" sz="2400" dirty="0" smtClean="0"/>
              <a:t>/ (v): </a:t>
            </a:r>
            <a:r>
              <a:rPr lang="en-US" sz="2400" dirty="0" err="1" smtClean="0"/>
              <a:t>nâng</a:t>
            </a:r>
            <a:r>
              <a:rPr lang="en-US" sz="2400" dirty="0" smtClean="0"/>
              <a:t> </a:t>
            </a:r>
            <a:r>
              <a:rPr lang="en-US" sz="2400" dirty="0" err="1" smtClean="0"/>
              <a:t>cao</a:t>
            </a:r>
            <a:r>
              <a:rPr lang="en-US" sz="2400" dirty="0" smtClean="0"/>
              <a:t>, </a:t>
            </a:r>
            <a:r>
              <a:rPr lang="en-US" sz="2400" dirty="0" err="1" smtClean="0"/>
              <a:t>tăng</a:t>
            </a:r>
            <a:r>
              <a:rPr lang="en-US" sz="2400" dirty="0" smtClean="0"/>
              <a:t> </a:t>
            </a:r>
            <a:r>
              <a:rPr lang="en-US" sz="2400" dirty="0" err="1" smtClean="0"/>
              <a:t>cường</a:t>
            </a:r>
            <a:endParaRPr lang="en-US" sz="2400" dirty="0" smtClean="0"/>
          </a:p>
          <a:p>
            <a:r>
              <a:rPr lang="en-US" sz="2400" dirty="0" err="1" smtClean="0"/>
              <a:t>B.motivate</a:t>
            </a:r>
            <a:r>
              <a:rPr lang="en-US" sz="2400" dirty="0" smtClean="0"/>
              <a:t> /'</a:t>
            </a:r>
            <a:r>
              <a:rPr lang="en-US" sz="2400" dirty="0" err="1" smtClean="0"/>
              <a:t>moʊtɪveɪt</a:t>
            </a:r>
            <a:r>
              <a:rPr lang="en-US" sz="2400" dirty="0" smtClean="0"/>
              <a:t>/ (v): </a:t>
            </a:r>
            <a:r>
              <a:rPr lang="en-US" sz="2400" dirty="0" err="1" smtClean="0"/>
              <a:t>động</a:t>
            </a:r>
            <a:r>
              <a:rPr lang="en-US" sz="2400" dirty="0" smtClean="0"/>
              <a:t> </a:t>
            </a:r>
            <a:r>
              <a:rPr lang="en-US" sz="2400" dirty="0" err="1" smtClean="0"/>
              <a:t>viên</a:t>
            </a:r>
            <a:r>
              <a:rPr lang="en-US" sz="2400" dirty="0" smtClean="0"/>
              <a:t>, </a:t>
            </a:r>
            <a:r>
              <a:rPr lang="en-US" sz="2400" dirty="0" err="1" smtClean="0"/>
              <a:t>thúc</a:t>
            </a:r>
            <a:r>
              <a:rPr lang="en-US" sz="2400" dirty="0" smtClean="0"/>
              <a:t> </a:t>
            </a:r>
            <a:r>
              <a:rPr lang="en-US" sz="2400" dirty="0" err="1" smtClean="0"/>
              <a:t>đẩy</a:t>
            </a:r>
            <a:endParaRPr lang="en-US" sz="2400" dirty="0" smtClean="0"/>
          </a:p>
          <a:p>
            <a:r>
              <a:rPr lang="en-US" sz="2400" dirty="0" err="1" smtClean="0"/>
              <a:t>C.encourage</a:t>
            </a:r>
            <a:r>
              <a:rPr lang="en-US" sz="2400" dirty="0" smtClean="0"/>
              <a:t> /</a:t>
            </a:r>
            <a:r>
              <a:rPr lang="en-US" sz="2400" dirty="0" err="1" smtClean="0"/>
              <a:t>ɪn'kɜ:rɪdʒ</a:t>
            </a:r>
            <a:r>
              <a:rPr lang="en-US" sz="2400" dirty="0" smtClean="0"/>
              <a:t>/ (v): </a:t>
            </a:r>
            <a:r>
              <a:rPr lang="en-US" sz="2400" dirty="0" err="1" smtClean="0"/>
              <a:t>khuyến</a:t>
            </a:r>
            <a:r>
              <a:rPr lang="en-US" sz="2400" dirty="0" smtClean="0"/>
              <a:t> </a:t>
            </a:r>
            <a:r>
              <a:rPr lang="en-US" sz="2400" dirty="0" err="1" smtClean="0"/>
              <a:t>khích</a:t>
            </a:r>
            <a:r>
              <a:rPr lang="en-US" sz="2400" dirty="0" smtClean="0"/>
              <a:t>, </a:t>
            </a:r>
            <a:r>
              <a:rPr lang="en-US" sz="2400" dirty="0" err="1" smtClean="0"/>
              <a:t>động</a:t>
            </a:r>
            <a:r>
              <a:rPr lang="en-US" sz="2400" dirty="0" smtClean="0"/>
              <a:t> </a:t>
            </a:r>
            <a:r>
              <a:rPr lang="en-US" sz="2400" dirty="0" err="1" smtClean="0"/>
              <a:t>viên</a:t>
            </a:r>
            <a:endParaRPr lang="en-US" sz="2400" dirty="0" smtClean="0"/>
          </a:p>
          <a:p>
            <a:r>
              <a:rPr lang="en-US" sz="2400" dirty="0" err="1" smtClean="0"/>
              <a:t>D.stimulate</a:t>
            </a:r>
            <a:r>
              <a:rPr lang="en-US" sz="2400" dirty="0" smtClean="0"/>
              <a:t> /'</a:t>
            </a:r>
            <a:r>
              <a:rPr lang="en-US" sz="2400" dirty="0" err="1" smtClean="0"/>
              <a:t>stɪmjuleɪt</a:t>
            </a:r>
            <a:r>
              <a:rPr lang="en-US" sz="2400" dirty="0" smtClean="0"/>
              <a:t>/ (v): </a:t>
            </a:r>
            <a:r>
              <a:rPr lang="en-US" sz="2400" dirty="0" err="1" smtClean="0"/>
              <a:t>kích</a:t>
            </a:r>
            <a:r>
              <a:rPr lang="en-US" sz="2400" dirty="0" smtClean="0"/>
              <a:t> </a:t>
            </a:r>
            <a:r>
              <a:rPr lang="en-US" sz="2400" dirty="0" err="1" smtClean="0"/>
              <a:t>thích</a:t>
            </a:r>
            <a:endParaRPr lang="en-US" sz="2400" dirty="0" smtClean="0"/>
          </a:p>
          <a:p>
            <a:r>
              <a:rPr lang="en-US" sz="2400" dirty="0" smtClean="0"/>
              <a:t>=&gt; strongly stimulate the body: </a:t>
            </a:r>
            <a:r>
              <a:rPr lang="en-US" sz="2400" dirty="0" err="1" smtClean="0"/>
              <a:t>tác</a:t>
            </a:r>
            <a:r>
              <a:rPr lang="en-US" sz="2400" dirty="0" smtClean="0"/>
              <a:t> </a:t>
            </a:r>
            <a:r>
              <a:rPr lang="en-US" sz="2400" dirty="0" err="1" smtClean="0"/>
              <a:t>động</a:t>
            </a:r>
            <a:r>
              <a:rPr lang="en-US" sz="2400" dirty="0" smtClean="0"/>
              <a:t> </a:t>
            </a:r>
            <a:r>
              <a:rPr lang="en-US" sz="2400" dirty="0" err="1" smtClean="0"/>
              <a:t>mạnh</a:t>
            </a:r>
            <a:r>
              <a:rPr lang="en-US" sz="2400" dirty="0" smtClean="0"/>
              <a:t> </a:t>
            </a:r>
            <a:r>
              <a:rPr lang="en-US" sz="2400" dirty="0" err="1" smtClean="0"/>
              <a:t>mẽ</a:t>
            </a:r>
            <a:r>
              <a:rPr lang="en-US" sz="2400" dirty="0" smtClean="0"/>
              <a:t> </a:t>
            </a:r>
            <a:r>
              <a:rPr lang="en-US" sz="2400" dirty="0" err="1" smtClean="0"/>
              <a:t>lên</a:t>
            </a:r>
            <a:r>
              <a:rPr lang="en-US" sz="2400" dirty="0" smtClean="0"/>
              <a:t> </a:t>
            </a:r>
            <a:r>
              <a:rPr lang="en-US" sz="2400" dirty="0" err="1" smtClean="0"/>
              <a:t>cơ</a:t>
            </a:r>
            <a:r>
              <a:rPr lang="en-US" sz="2400" dirty="0" smtClean="0"/>
              <a:t> </a:t>
            </a:r>
            <a:r>
              <a:rPr lang="en-US" sz="2400" dirty="0" err="1" smtClean="0"/>
              <a:t>thể</a:t>
            </a:r>
            <a:endParaRPr lang="en-US" sz="2400" dirty="0" smtClean="0"/>
          </a:p>
          <a:p>
            <a:r>
              <a:rPr lang="en-US" sz="2400" dirty="0" smtClean="0"/>
              <a:t>* </a:t>
            </a:r>
            <a:r>
              <a:rPr lang="en-US" sz="2400" dirty="0" err="1" smtClean="0"/>
              <a:t>Phân</a:t>
            </a:r>
            <a:r>
              <a:rPr lang="en-US" sz="2400" dirty="0" smtClean="0"/>
              <a:t> </a:t>
            </a:r>
            <a:r>
              <a:rPr lang="en-US" sz="2400" dirty="0" err="1" smtClean="0"/>
              <a:t>biệt</a:t>
            </a:r>
            <a:r>
              <a:rPr lang="en-US" sz="2400" dirty="0" smtClean="0"/>
              <a:t> stimulate </a:t>
            </a:r>
            <a:r>
              <a:rPr lang="en-US" sz="2400" dirty="0" err="1" smtClean="0"/>
              <a:t>với</a:t>
            </a:r>
            <a:r>
              <a:rPr lang="en-US" sz="2400" dirty="0" smtClean="0"/>
              <a:t> motivate </a:t>
            </a:r>
            <a:r>
              <a:rPr lang="en-US" sz="2400" dirty="0" err="1" smtClean="0"/>
              <a:t>và</a:t>
            </a:r>
            <a:r>
              <a:rPr lang="en-US" sz="2400" dirty="0" smtClean="0"/>
              <a:t> encourage</a:t>
            </a:r>
          </a:p>
          <a:p>
            <a:r>
              <a:rPr lang="en-US" sz="2400" dirty="0" smtClean="0"/>
              <a:t>+ Encourage </a:t>
            </a:r>
            <a:r>
              <a:rPr lang="en-US" sz="2400" dirty="0" err="1" smtClean="0"/>
              <a:t>là</a:t>
            </a:r>
            <a:r>
              <a:rPr lang="en-US" sz="2400" dirty="0" smtClean="0"/>
              <a:t> </a:t>
            </a:r>
            <a:r>
              <a:rPr lang="en-US" sz="2400" dirty="0" err="1" smtClean="0"/>
              <a:t>kích</a:t>
            </a:r>
            <a:r>
              <a:rPr lang="en-US" sz="2400" dirty="0" smtClean="0"/>
              <a:t> </a:t>
            </a:r>
            <a:r>
              <a:rPr lang="en-US" sz="2400" dirty="0" err="1" smtClean="0"/>
              <a:t>thích</a:t>
            </a:r>
            <a:r>
              <a:rPr lang="en-US" sz="2400" dirty="0" smtClean="0"/>
              <a:t> </a:t>
            </a:r>
            <a:r>
              <a:rPr lang="en-US" sz="2400" dirty="0" err="1" smtClean="0"/>
              <a:t>dẫn</a:t>
            </a:r>
            <a:r>
              <a:rPr lang="en-US" sz="2400" dirty="0" smtClean="0"/>
              <a:t> </a:t>
            </a:r>
            <a:r>
              <a:rPr lang="en-US" sz="2400" dirty="0" err="1" smtClean="0"/>
              <a:t>đến</a:t>
            </a:r>
            <a:r>
              <a:rPr lang="en-US" sz="2400" dirty="0" smtClean="0"/>
              <a:t> </a:t>
            </a:r>
            <a:r>
              <a:rPr lang="en-US" sz="2400" dirty="0" err="1" smtClean="0"/>
              <a:t>hành</a:t>
            </a:r>
            <a:r>
              <a:rPr lang="en-US" sz="2400" dirty="0" smtClean="0"/>
              <a:t> </a:t>
            </a:r>
            <a:r>
              <a:rPr lang="en-US" sz="2400" dirty="0" err="1" smtClean="0"/>
              <a:t>động</a:t>
            </a:r>
            <a:endParaRPr lang="en-US" sz="2400" dirty="0" smtClean="0"/>
          </a:p>
          <a:p>
            <a:r>
              <a:rPr lang="en-US" sz="2400" dirty="0" smtClean="0"/>
              <a:t>+ Motivate </a:t>
            </a:r>
            <a:r>
              <a:rPr lang="en-US" sz="2400" dirty="0" err="1" smtClean="0"/>
              <a:t>và</a:t>
            </a:r>
            <a:r>
              <a:rPr lang="en-US" sz="2400" dirty="0" smtClean="0"/>
              <a:t> stimulate </a:t>
            </a:r>
            <a:r>
              <a:rPr lang="en-US" sz="2400" dirty="0" err="1" smtClean="0"/>
              <a:t>là</a:t>
            </a:r>
            <a:r>
              <a:rPr lang="en-US" sz="2400" dirty="0" smtClean="0"/>
              <a:t> </a:t>
            </a:r>
            <a:r>
              <a:rPr lang="en-US" sz="2400" dirty="0" err="1" smtClean="0"/>
              <a:t>khuyến</a:t>
            </a:r>
            <a:r>
              <a:rPr lang="en-US" sz="2400" dirty="0" smtClean="0"/>
              <a:t> </a:t>
            </a:r>
            <a:r>
              <a:rPr lang="en-US" sz="2400" dirty="0" err="1" smtClean="0"/>
              <a:t>khích</a:t>
            </a:r>
            <a:r>
              <a:rPr lang="en-US" sz="2400" dirty="0" smtClean="0"/>
              <a:t>, </a:t>
            </a:r>
            <a:r>
              <a:rPr lang="en-US" sz="2400" dirty="0" err="1" smtClean="0"/>
              <a:t>động</a:t>
            </a:r>
            <a:r>
              <a:rPr lang="en-US" sz="2400" dirty="0" smtClean="0"/>
              <a:t> </a:t>
            </a:r>
            <a:r>
              <a:rPr lang="en-US" sz="2400" dirty="0" err="1" smtClean="0"/>
              <a:t>viên</a:t>
            </a:r>
            <a:r>
              <a:rPr lang="en-US" sz="2400" dirty="0" smtClean="0"/>
              <a:t> </a:t>
            </a:r>
            <a:r>
              <a:rPr lang="en-US" sz="2400" dirty="0" err="1" smtClean="0"/>
              <a:t>về</a:t>
            </a:r>
            <a:r>
              <a:rPr lang="en-US" sz="2400" dirty="0" smtClean="0"/>
              <a:t> </a:t>
            </a:r>
            <a:r>
              <a:rPr lang="en-US" sz="2400" dirty="0" err="1" smtClean="0"/>
              <a:t>mặt</a:t>
            </a:r>
            <a:r>
              <a:rPr lang="en-US" sz="2400" dirty="0" smtClean="0"/>
              <a:t> </a:t>
            </a:r>
            <a:r>
              <a:rPr lang="en-US" sz="2400" dirty="0" err="1" smtClean="0"/>
              <a:t>tinh</a:t>
            </a:r>
            <a:r>
              <a:rPr lang="en-US" sz="2400" dirty="0" smtClean="0"/>
              <a:t> </a:t>
            </a:r>
            <a:r>
              <a:rPr lang="en-US" sz="2400" dirty="0" err="1" smtClean="0"/>
              <a:t>thần</a:t>
            </a:r>
            <a:endParaRPr lang="en-US" sz="2400" dirty="0" smtClean="0"/>
          </a:p>
          <a:p>
            <a:r>
              <a:rPr lang="en-US" sz="2400" dirty="0" err="1" smtClean="0"/>
              <a:t>T</a:t>
            </a:r>
            <a:r>
              <a:rPr lang="en-US" sz="2400" b="1" dirty="0" err="1" smtClean="0"/>
              <a:t>ạm</a:t>
            </a:r>
            <a:r>
              <a:rPr lang="en-US" sz="2400" b="1" dirty="0" smtClean="0"/>
              <a:t> </a:t>
            </a:r>
            <a:r>
              <a:rPr lang="en-US" sz="2400" b="1" dirty="0" err="1" smtClean="0"/>
              <a:t>dịch</a:t>
            </a:r>
            <a:r>
              <a:rPr lang="en-US" sz="2400" b="1" dirty="0" smtClean="0"/>
              <a:t>: </a:t>
            </a:r>
            <a:r>
              <a:rPr lang="en-US" sz="2400" dirty="0" err="1" smtClean="0"/>
              <a:t>Đồ</a:t>
            </a:r>
            <a:r>
              <a:rPr lang="en-US" sz="2400" dirty="0" smtClean="0"/>
              <a:t> </a:t>
            </a:r>
            <a:r>
              <a:rPr lang="en-US" sz="2400" dirty="0" err="1" smtClean="0"/>
              <a:t>ăn</a:t>
            </a:r>
            <a:r>
              <a:rPr lang="en-US" sz="2400" dirty="0" smtClean="0"/>
              <a:t> </a:t>
            </a:r>
            <a:r>
              <a:rPr lang="en-US" sz="2400" dirty="0" err="1" smtClean="0"/>
              <a:t>và</a:t>
            </a:r>
            <a:r>
              <a:rPr lang="en-US" sz="2400" dirty="0" smtClean="0"/>
              <a:t> </a:t>
            </a:r>
            <a:r>
              <a:rPr lang="en-US" sz="2400" dirty="0" err="1" smtClean="0"/>
              <a:t>thức</a:t>
            </a:r>
            <a:r>
              <a:rPr lang="en-US" sz="2400" dirty="0" smtClean="0"/>
              <a:t> </a:t>
            </a:r>
            <a:r>
              <a:rPr lang="en-US" sz="2400" dirty="0" err="1" smtClean="0"/>
              <a:t>uống</a:t>
            </a:r>
            <a:r>
              <a:rPr lang="en-US" sz="2400" dirty="0" smtClean="0"/>
              <a:t> </a:t>
            </a:r>
            <a:r>
              <a:rPr lang="en-US" sz="2400" dirty="0" err="1" smtClean="0"/>
              <a:t>thứ</a:t>
            </a:r>
            <a:r>
              <a:rPr lang="en-US" sz="2400" dirty="0" smtClean="0"/>
              <a:t> </a:t>
            </a:r>
            <a:r>
              <a:rPr lang="en-US" sz="2400" dirty="0" err="1" smtClean="0"/>
              <a:t>mà</a:t>
            </a:r>
            <a:r>
              <a:rPr lang="en-US" sz="2400" dirty="0" smtClean="0"/>
              <a:t> </a:t>
            </a:r>
            <a:r>
              <a:rPr lang="en-US" sz="2400" dirty="0" err="1" smtClean="0"/>
              <a:t>kích</a:t>
            </a:r>
            <a:r>
              <a:rPr lang="en-US" sz="2400" dirty="0" smtClean="0"/>
              <a:t> </a:t>
            </a:r>
            <a:r>
              <a:rPr lang="en-US" sz="2400" dirty="0" err="1" smtClean="0"/>
              <a:t>thích</a:t>
            </a:r>
            <a:r>
              <a:rPr lang="en-US" sz="2400" dirty="0" smtClean="0"/>
              <a:t> </a:t>
            </a:r>
            <a:r>
              <a:rPr lang="en-US" sz="2400" dirty="0" err="1" smtClean="0"/>
              <a:t>mạnh</a:t>
            </a:r>
            <a:r>
              <a:rPr lang="en-US" sz="2400" dirty="0" smtClean="0"/>
              <a:t> </a:t>
            </a:r>
            <a:r>
              <a:rPr lang="en-US" sz="2400" dirty="0" err="1" smtClean="0"/>
              <a:t>mẽ</a:t>
            </a:r>
            <a:r>
              <a:rPr lang="en-US" sz="2400" dirty="0" smtClean="0"/>
              <a:t> </a:t>
            </a:r>
            <a:r>
              <a:rPr lang="en-US" sz="2400" dirty="0" err="1" smtClean="0"/>
              <a:t>lên</a:t>
            </a:r>
            <a:r>
              <a:rPr lang="en-US" sz="2400" dirty="0" smtClean="0"/>
              <a:t> </a:t>
            </a:r>
            <a:r>
              <a:rPr lang="en-US" sz="2400" dirty="0" err="1" smtClean="0"/>
              <a:t>cơ</a:t>
            </a:r>
            <a:r>
              <a:rPr lang="en-US" sz="2400" dirty="0" smtClean="0"/>
              <a:t> </a:t>
            </a:r>
            <a:r>
              <a:rPr lang="en-US" sz="2400" dirty="0" err="1" smtClean="0"/>
              <a:t>thể</a:t>
            </a:r>
            <a:r>
              <a:rPr lang="en-US" sz="2400" dirty="0" smtClean="0"/>
              <a:t> con </a:t>
            </a:r>
            <a:r>
              <a:rPr lang="en-US" sz="2400" dirty="0" err="1" smtClean="0"/>
              <a:t>người</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gây</a:t>
            </a:r>
            <a:r>
              <a:rPr lang="en-US" sz="2400" dirty="0" smtClean="0"/>
              <a:t> </a:t>
            </a:r>
            <a:r>
              <a:rPr lang="en-US" sz="2400" dirty="0" err="1" smtClean="0"/>
              <a:t>ra</a:t>
            </a:r>
            <a:r>
              <a:rPr lang="en-US" sz="2400" dirty="0" smtClean="0"/>
              <a:t> stress.</a:t>
            </a:r>
          </a:p>
          <a:p>
            <a:endParaRPr lang="en-US" sz="2400" dirty="0"/>
          </a:p>
        </p:txBody>
      </p:sp>
      <p:sp>
        <p:nvSpPr>
          <p:cNvPr id="6" name="Oval 5"/>
          <p:cNvSpPr/>
          <p:nvPr/>
        </p:nvSpPr>
        <p:spPr>
          <a:xfrm>
            <a:off x="5791200" y="1297274"/>
            <a:ext cx="381000" cy="45532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513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610600" cy="1938992"/>
          </a:xfrm>
          <a:prstGeom prst="rect">
            <a:avLst/>
          </a:prstGeom>
          <a:noFill/>
        </p:spPr>
        <p:txBody>
          <a:bodyPr wrap="square" rtlCol="0">
            <a:spAutoFit/>
          </a:bodyPr>
          <a:lstStyle/>
          <a:p>
            <a:r>
              <a:rPr lang="en-US" sz="2400" dirty="0"/>
              <a:t> </a:t>
            </a:r>
            <a:r>
              <a:rPr lang="en-US" sz="2400" b="1" dirty="0"/>
              <a:t>Question 13.</a:t>
            </a:r>
            <a:r>
              <a:rPr lang="en-US" sz="2400" dirty="0"/>
              <a:t>The knife ________ at a high place where the children can't reach.</a:t>
            </a:r>
          </a:p>
          <a:p>
            <a:r>
              <a:rPr lang="en-US" sz="2400" b="1" dirty="0"/>
              <a:t>A. </a:t>
            </a:r>
            <a:r>
              <a:rPr lang="en-US" sz="2400" dirty="0"/>
              <a:t>must be kept 	</a:t>
            </a:r>
            <a:r>
              <a:rPr lang="en-US" sz="2400" b="1" dirty="0"/>
              <a:t>B. </a:t>
            </a:r>
            <a:r>
              <a:rPr lang="en-US" sz="2400" dirty="0"/>
              <a:t>must keep 	</a:t>
            </a:r>
            <a:r>
              <a:rPr lang="en-US" sz="2400" b="1" dirty="0"/>
              <a:t>C. </a:t>
            </a:r>
            <a:r>
              <a:rPr lang="en-US" sz="2400" dirty="0"/>
              <a:t>must be keeping 	</a:t>
            </a:r>
            <a:r>
              <a:rPr lang="en-US" sz="2400" b="1" dirty="0"/>
              <a:t>D. </a:t>
            </a:r>
            <a:r>
              <a:rPr lang="en-US" sz="2400" dirty="0"/>
              <a:t>must not keep</a:t>
            </a:r>
          </a:p>
          <a:p>
            <a:endParaRPr lang="en-US" sz="2400" dirty="0"/>
          </a:p>
        </p:txBody>
      </p:sp>
      <p:sp>
        <p:nvSpPr>
          <p:cNvPr id="5" name="TextBox 4"/>
          <p:cNvSpPr txBox="1"/>
          <p:nvPr/>
        </p:nvSpPr>
        <p:spPr>
          <a:xfrm>
            <a:off x="304800" y="2057400"/>
            <a:ext cx="8686800" cy="1938992"/>
          </a:xfrm>
          <a:prstGeom prst="rect">
            <a:avLst/>
          </a:prstGeom>
          <a:noFill/>
        </p:spPr>
        <p:txBody>
          <a:bodyPr wrap="square" rtlCol="0">
            <a:spAutoFit/>
          </a:bodyPr>
          <a:lstStyle/>
          <a:p>
            <a:endParaRPr lang="vi-VN" sz="2400" dirty="0" smtClean="0"/>
          </a:p>
          <a:p>
            <a:r>
              <a:rPr lang="en-US" sz="2400" dirty="0" smtClean="0"/>
              <a:t>“Knife -Dao “</a:t>
            </a:r>
            <a:r>
              <a:rPr lang="en-US" sz="2400" dirty="0" err="1" smtClean="0"/>
              <a:t>không</a:t>
            </a:r>
            <a:r>
              <a:rPr lang="en-US" sz="2400" dirty="0" smtClean="0"/>
              <a:t> </a:t>
            </a:r>
            <a:r>
              <a:rPr lang="en-US" sz="2400" dirty="0" err="1" smtClean="0"/>
              <a:t>thể</a:t>
            </a:r>
            <a:r>
              <a:rPr lang="en-US" sz="2400" dirty="0" smtClean="0"/>
              <a:t> </a:t>
            </a:r>
            <a:r>
              <a:rPr lang="en-US" sz="2400" dirty="0" err="1" smtClean="0"/>
              <a:t>tự</a:t>
            </a:r>
            <a:r>
              <a:rPr lang="en-US" sz="2400" dirty="0" smtClean="0"/>
              <a:t> </a:t>
            </a:r>
            <a:r>
              <a:rPr lang="en-US" sz="2400" dirty="0" err="1" smtClean="0"/>
              <a:t>nó</a:t>
            </a:r>
            <a:r>
              <a:rPr lang="en-US" sz="2400" dirty="0" smtClean="0"/>
              <a:t> </a:t>
            </a:r>
            <a:r>
              <a:rPr lang="en-US" sz="2400" dirty="0" err="1" smtClean="0"/>
              <a:t>đặt</a:t>
            </a:r>
            <a:r>
              <a:rPr lang="en-US" sz="2400" dirty="0" smtClean="0"/>
              <a:t> ở </a:t>
            </a:r>
            <a:r>
              <a:rPr lang="en-US" sz="2400" dirty="0" err="1" smtClean="0"/>
              <a:t>vị</a:t>
            </a:r>
            <a:r>
              <a:rPr lang="en-US" sz="2400" dirty="0" smtClean="0"/>
              <a:t> </a:t>
            </a:r>
            <a:r>
              <a:rPr lang="en-US" sz="2400" dirty="0" err="1" smtClean="0"/>
              <a:t>trí</a:t>
            </a:r>
            <a:r>
              <a:rPr lang="en-US" sz="2400" dirty="0" smtClean="0"/>
              <a:t> </a:t>
            </a:r>
            <a:r>
              <a:rPr lang="en-US" sz="2400" dirty="0" err="1" smtClean="0"/>
              <a:t>cao</a:t>
            </a:r>
            <a:r>
              <a:rPr lang="en-US" sz="2400" dirty="0" smtClean="0"/>
              <a:t> =&gt; </a:t>
            </a:r>
            <a:r>
              <a:rPr lang="en-US" sz="2400" dirty="0" err="1" smtClean="0"/>
              <a:t>dùng</a:t>
            </a:r>
            <a:r>
              <a:rPr lang="en-US" sz="2400" dirty="0" smtClean="0"/>
              <a:t> </a:t>
            </a:r>
            <a:r>
              <a:rPr lang="en-US" sz="2400" dirty="0" err="1" smtClean="0"/>
              <a:t>dạng</a:t>
            </a:r>
            <a:r>
              <a:rPr lang="en-US" sz="2400" dirty="0" smtClean="0"/>
              <a:t> </a:t>
            </a:r>
            <a:r>
              <a:rPr lang="en-US" sz="2400" dirty="0" err="1" smtClean="0"/>
              <a:t>bị</a:t>
            </a:r>
            <a:r>
              <a:rPr lang="en-US" sz="2400" dirty="0" smtClean="0"/>
              <a:t> </a:t>
            </a:r>
            <a:r>
              <a:rPr lang="en-US" sz="2400" dirty="0" err="1" smtClean="0"/>
              <a:t>động</a:t>
            </a:r>
            <a:endParaRPr lang="en-US" sz="2400" dirty="0" smtClean="0"/>
          </a:p>
          <a:p>
            <a:r>
              <a:rPr lang="en-US" sz="2400" dirty="0" smtClean="0">
                <a:solidFill>
                  <a:srgbClr val="FF0000"/>
                </a:solidFill>
              </a:rPr>
              <a:t>S+ Must + be + </a:t>
            </a:r>
            <a:r>
              <a:rPr lang="en-US" sz="2400" dirty="0" err="1" smtClean="0">
                <a:solidFill>
                  <a:srgbClr val="FF0000"/>
                </a:solidFill>
              </a:rPr>
              <a:t>Vpp</a:t>
            </a:r>
            <a:r>
              <a:rPr lang="en-US" sz="2400" dirty="0" smtClean="0">
                <a:solidFill>
                  <a:srgbClr val="FF0000"/>
                </a:solidFill>
              </a:rPr>
              <a:t> +.. </a:t>
            </a:r>
            <a:r>
              <a:rPr lang="en-US" sz="2400" dirty="0" err="1" smtClean="0"/>
              <a:t>nên</a:t>
            </a:r>
            <a:r>
              <a:rPr lang="en-US" sz="2400" dirty="0" smtClean="0"/>
              <a:t> “keep” </a:t>
            </a:r>
            <a:r>
              <a:rPr lang="en-US" sz="2400" dirty="0" err="1" smtClean="0"/>
              <a:t>sẽ</a:t>
            </a:r>
            <a:r>
              <a:rPr lang="en-US" sz="2400" dirty="0" smtClean="0"/>
              <a:t> </a:t>
            </a:r>
            <a:r>
              <a:rPr lang="en-US" sz="2400" dirty="0" err="1" smtClean="0"/>
              <a:t>thành</a:t>
            </a:r>
            <a:r>
              <a:rPr lang="en-US" sz="2400" dirty="0" smtClean="0"/>
              <a:t> “kept”</a:t>
            </a:r>
          </a:p>
          <a:p>
            <a:r>
              <a:rPr lang="en-US" sz="2400" dirty="0" err="1" smtClean="0"/>
              <a:t>Dịch</a:t>
            </a:r>
            <a:r>
              <a:rPr lang="en-US" sz="2400" dirty="0" smtClean="0"/>
              <a:t>: Con </a:t>
            </a:r>
            <a:r>
              <a:rPr lang="en-US" sz="2400" dirty="0" err="1" smtClean="0"/>
              <a:t>dao</a:t>
            </a:r>
            <a:r>
              <a:rPr lang="en-US" sz="2400" dirty="0" smtClean="0"/>
              <a:t>  </a:t>
            </a:r>
            <a:r>
              <a:rPr lang="en-US" sz="2400" dirty="0" err="1" smtClean="0"/>
              <a:t>nên</a:t>
            </a:r>
            <a:r>
              <a:rPr lang="en-US" sz="2400" dirty="0" smtClean="0"/>
              <a:t> </a:t>
            </a:r>
            <a:r>
              <a:rPr lang="en-US" sz="2400" dirty="0" err="1" smtClean="0"/>
              <a:t>được</a:t>
            </a:r>
            <a:r>
              <a:rPr lang="en-US" sz="2400" dirty="0" smtClean="0"/>
              <a:t> </a:t>
            </a:r>
            <a:r>
              <a:rPr lang="en-US" sz="2400" dirty="0" err="1" smtClean="0"/>
              <a:t>giữ</a:t>
            </a:r>
            <a:r>
              <a:rPr lang="en-US" sz="2400" dirty="0" smtClean="0"/>
              <a:t> ở </a:t>
            </a:r>
            <a:r>
              <a:rPr lang="en-US" sz="2400" dirty="0" err="1" smtClean="0"/>
              <a:t>nơi</a:t>
            </a:r>
            <a:r>
              <a:rPr lang="en-US" sz="2400" dirty="0" smtClean="0"/>
              <a:t> </a:t>
            </a:r>
            <a:r>
              <a:rPr lang="en-US" sz="2400" dirty="0" err="1" smtClean="0"/>
              <a:t>cao</a:t>
            </a:r>
            <a:r>
              <a:rPr lang="en-US" sz="2400" dirty="0" smtClean="0"/>
              <a:t> </a:t>
            </a:r>
            <a:r>
              <a:rPr lang="en-US" sz="2400" dirty="0" err="1" smtClean="0"/>
              <a:t>nơi</a:t>
            </a:r>
            <a:r>
              <a:rPr lang="en-US" sz="2400" dirty="0" smtClean="0"/>
              <a:t> </a:t>
            </a:r>
            <a:r>
              <a:rPr lang="en-US" sz="2400" dirty="0" err="1" smtClean="0"/>
              <a:t>mà</a:t>
            </a:r>
            <a:r>
              <a:rPr lang="en-US" sz="2400" dirty="0" smtClean="0"/>
              <a:t> </a:t>
            </a:r>
            <a:r>
              <a:rPr lang="en-US" sz="2400" dirty="0" err="1" smtClean="0"/>
              <a:t>xa</a:t>
            </a:r>
            <a:r>
              <a:rPr lang="en-US" sz="2400" dirty="0" smtClean="0"/>
              <a:t> </a:t>
            </a:r>
            <a:r>
              <a:rPr lang="en-US" sz="2400" dirty="0" err="1" smtClean="0"/>
              <a:t>tầm</a:t>
            </a:r>
            <a:r>
              <a:rPr lang="en-US" sz="2400" dirty="0" smtClean="0"/>
              <a:t> </a:t>
            </a:r>
            <a:r>
              <a:rPr lang="en-US" sz="2400" dirty="0" err="1" smtClean="0"/>
              <a:t>với</a:t>
            </a:r>
            <a:r>
              <a:rPr lang="en-US" sz="2400" dirty="0" smtClean="0"/>
              <a:t> </a:t>
            </a:r>
            <a:r>
              <a:rPr lang="en-US" sz="2400" dirty="0" err="1" smtClean="0"/>
              <a:t>của</a:t>
            </a:r>
            <a:r>
              <a:rPr lang="en-US" sz="2400" dirty="0" smtClean="0"/>
              <a:t> </a:t>
            </a:r>
            <a:r>
              <a:rPr lang="en-US" sz="2400" dirty="0" err="1" smtClean="0"/>
              <a:t>trẻ</a:t>
            </a:r>
            <a:r>
              <a:rPr lang="en-US" sz="2400" dirty="0" smtClean="0"/>
              <a:t> </a:t>
            </a:r>
            <a:r>
              <a:rPr lang="en-US" sz="2400" dirty="0" err="1" smtClean="0"/>
              <a:t>em</a:t>
            </a:r>
            <a:endParaRPr lang="en-US" sz="2400" dirty="0" smtClean="0"/>
          </a:p>
          <a:p>
            <a:endParaRPr lang="en-US" sz="2400" dirty="0"/>
          </a:p>
        </p:txBody>
      </p:sp>
      <p:sp>
        <p:nvSpPr>
          <p:cNvPr id="6" name="Oval 5"/>
          <p:cNvSpPr/>
          <p:nvPr/>
        </p:nvSpPr>
        <p:spPr>
          <a:xfrm>
            <a:off x="381000" y="1219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502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915400" cy="1200329"/>
          </a:xfrm>
          <a:prstGeom prst="rect">
            <a:avLst/>
          </a:prstGeom>
          <a:noFill/>
        </p:spPr>
        <p:txBody>
          <a:bodyPr wrap="square" rtlCol="0">
            <a:spAutoFit/>
          </a:bodyPr>
          <a:lstStyle/>
          <a:p>
            <a:r>
              <a:rPr lang="en-US" sz="2400" b="1" dirty="0"/>
              <a:t>Question 14</a:t>
            </a:r>
            <a:r>
              <a:rPr lang="en-US" sz="2400" dirty="0"/>
              <a:t>. </a:t>
            </a:r>
            <a:r>
              <a:rPr lang="en-US" sz="2400" dirty="0" smtClean="0"/>
              <a:t>_____ </a:t>
            </a:r>
            <a:r>
              <a:rPr lang="en-US" sz="2400" dirty="0"/>
              <a:t>repairing the car, Pete took it out for a road test.</a:t>
            </a:r>
          </a:p>
          <a:p>
            <a:r>
              <a:rPr lang="en-US" sz="2400" b="1" dirty="0"/>
              <a:t>A. </a:t>
            </a:r>
            <a:r>
              <a:rPr lang="en-US" sz="2400" dirty="0"/>
              <a:t>Finishing 	</a:t>
            </a:r>
            <a:r>
              <a:rPr lang="en-US" sz="2400" b="1" dirty="0"/>
              <a:t>B. </a:t>
            </a:r>
            <a:r>
              <a:rPr lang="en-US" sz="2400" dirty="0"/>
              <a:t>To finish	</a:t>
            </a:r>
            <a:r>
              <a:rPr lang="en-US" sz="2400" b="1" dirty="0"/>
              <a:t>C. </a:t>
            </a:r>
            <a:r>
              <a:rPr lang="en-US" sz="2400" dirty="0"/>
              <a:t>Having finished 	</a:t>
            </a:r>
            <a:r>
              <a:rPr lang="en-US" sz="2400" b="1" dirty="0"/>
              <a:t>D. </a:t>
            </a:r>
            <a:r>
              <a:rPr lang="en-US" sz="2400" dirty="0"/>
              <a:t>Finished</a:t>
            </a:r>
          </a:p>
          <a:p>
            <a:endParaRPr lang="en-US" sz="2400" dirty="0"/>
          </a:p>
        </p:txBody>
      </p:sp>
      <p:sp>
        <p:nvSpPr>
          <p:cNvPr id="5" name="TextBox 4"/>
          <p:cNvSpPr txBox="1"/>
          <p:nvPr/>
        </p:nvSpPr>
        <p:spPr>
          <a:xfrm>
            <a:off x="228600" y="1905000"/>
            <a:ext cx="8763000" cy="4154984"/>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phân</a:t>
            </a:r>
            <a:r>
              <a:rPr lang="en-US" sz="2400" dirty="0" smtClean="0"/>
              <a:t> </a:t>
            </a:r>
            <a:r>
              <a:rPr lang="en-US" sz="2400" dirty="0" err="1" smtClean="0"/>
              <a:t>tử</a:t>
            </a:r>
            <a:r>
              <a:rPr lang="en-US" sz="2400" dirty="0" smtClean="0"/>
              <a:t> / </a:t>
            </a:r>
            <a:r>
              <a:rPr lang="en-US" sz="2400" dirty="0" err="1" smtClean="0"/>
              <a:t>Rút</a:t>
            </a:r>
            <a:r>
              <a:rPr lang="en-US" sz="2400" dirty="0" smtClean="0"/>
              <a:t> </a:t>
            </a:r>
            <a:r>
              <a:rPr lang="en-US" sz="2400" dirty="0" err="1" smtClean="0"/>
              <a:t>gọn</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đồng</a:t>
            </a:r>
            <a:r>
              <a:rPr lang="en-US" sz="2400" dirty="0" smtClean="0"/>
              <a:t> </a:t>
            </a:r>
            <a:r>
              <a:rPr lang="en-US" sz="2400" dirty="0" err="1" smtClean="0"/>
              <a:t>ngữ</a:t>
            </a:r>
            <a:endParaRPr lang="en-US" sz="2400" dirty="0" smtClean="0"/>
          </a:p>
          <a:p>
            <a:r>
              <a:rPr lang="en-US" sz="2400" b="1" dirty="0" err="1" smtClean="0"/>
              <a:t>Giải</a:t>
            </a:r>
            <a:r>
              <a:rPr lang="en-US" sz="2400" b="1" dirty="0" smtClean="0"/>
              <a:t> </a:t>
            </a:r>
            <a:r>
              <a:rPr lang="en-US" sz="2400" b="1" dirty="0" err="1" smtClean="0"/>
              <a:t>thích</a:t>
            </a:r>
            <a:r>
              <a:rPr lang="en-US" sz="2400" b="1" dirty="0" smtClean="0"/>
              <a:t>:</a:t>
            </a:r>
            <a:endParaRPr lang="en-US" sz="2400" dirty="0" smtClean="0"/>
          </a:p>
          <a:p>
            <a:r>
              <a:rPr lang="en-US" sz="2400" dirty="0" err="1" smtClean="0"/>
              <a:t>Khi</a:t>
            </a:r>
            <a:r>
              <a:rPr lang="en-US" sz="2400" dirty="0" smtClean="0"/>
              <a:t> 2 </a:t>
            </a:r>
            <a:r>
              <a:rPr lang="en-US" sz="2400" dirty="0" err="1" smtClean="0"/>
              <a:t>mệnh</a:t>
            </a:r>
            <a:r>
              <a:rPr lang="en-US" sz="2400" dirty="0" smtClean="0"/>
              <a:t> </a:t>
            </a:r>
            <a:r>
              <a:rPr lang="en-US" sz="2400" dirty="0" err="1" smtClean="0"/>
              <a:t>đề</a:t>
            </a:r>
            <a:r>
              <a:rPr lang="en-US" sz="2400" dirty="0" smtClean="0"/>
              <a:t> </a:t>
            </a:r>
            <a:r>
              <a:rPr lang="en-US" sz="2400" dirty="0" err="1" smtClean="0"/>
              <a:t>có</a:t>
            </a:r>
            <a:r>
              <a:rPr lang="en-US" sz="2400" dirty="0" smtClean="0"/>
              <a:t> </a:t>
            </a:r>
            <a:r>
              <a:rPr lang="en-US" sz="2400" dirty="0" err="1" smtClean="0"/>
              <a:t>cùng</a:t>
            </a:r>
            <a:r>
              <a:rPr lang="en-US" sz="2400" dirty="0" smtClean="0"/>
              <a:t> </a:t>
            </a:r>
            <a:r>
              <a:rPr lang="en-US" sz="2400" dirty="0" err="1" smtClean="0"/>
              <a:t>chủ</a:t>
            </a:r>
            <a:r>
              <a:rPr lang="en-US" sz="2400" dirty="0" smtClean="0"/>
              <a:t> </a:t>
            </a:r>
            <a:r>
              <a:rPr lang="en-US" sz="2400" dirty="0" err="1" smtClean="0"/>
              <a:t>ngữ</a:t>
            </a:r>
            <a:r>
              <a:rPr lang="en-US" sz="2400" dirty="0" smtClean="0"/>
              <a:t> (he-Pete) </a:t>
            </a:r>
            <a:r>
              <a:rPr lang="en-US" sz="2400" dirty="0" err="1" smtClean="0"/>
              <a:t>thì</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rút</a:t>
            </a:r>
            <a:r>
              <a:rPr lang="en-US" sz="2400" dirty="0" smtClean="0"/>
              <a:t> </a:t>
            </a:r>
            <a:r>
              <a:rPr lang="en-US" sz="2400" dirty="0" err="1" smtClean="0"/>
              <a:t>gọn</a:t>
            </a:r>
            <a:r>
              <a:rPr lang="en-US" sz="2400" dirty="0" smtClean="0"/>
              <a:t> 1 </a:t>
            </a:r>
            <a:r>
              <a:rPr lang="en-US" sz="2400" dirty="0" err="1" smtClean="0"/>
              <a:t>trong</a:t>
            </a:r>
            <a:r>
              <a:rPr lang="en-US" sz="2400" dirty="0" smtClean="0"/>
              <a:t> 2 </a:t>
            </a:r>
            <a:r>
              <a:rPr lang="en-US" sz="2400" dirty="0" err="1" smtClean="0"/>
              <a:t>mệnh</a:t>
            </a:r>
            <a:r>
              <a:rPr lang="en-US" sz="2400" dirty="0" smtClean="0"/>
              <a:t> </a:t>
            </a:r>
            <a:r>
              <a:rPr lang="en-US" sz="2400" dirty="0" err="1" smtClean="0"/>
              <a:t>đề</a:t>
            </a:r>
            <a:r>
              <a:rPr lang="en-US" sz="2400" dirty="0" smtClean="0"/>
              <a:t> </a:t>
            </a:r>
            <a:r>
              <a:rPr lang="en-US" sz="2400" dirty="0" err="1" smtClean="0"/>
              <a:t>về</a:t>
            </a:r>
            <a:r>
              <a:rPr lang="en-US" sz="2400" dirty="0" smtClean="0"/>
              <a:t> </a:t>
            </a:r>
            <a:r>
              <a:rPr lang="en-US" sz="2400" dirty="0" err="1" smtClean="0"/>
              <a:t>dạng</a:t>
            </a:r>
            <a:r>
              <a:rPr lang="en-US" sz="2400" dirty="0" smtClean="0"/>
              <a:t>:</a:t>
            </a:r>
          </a:p>
          <a:p>
            <a:r>
              <a:rPr lang="en-US" sz="2400" dirty="0" smtClean="0"/>
              <a:t>- V-</a:t>
            </a:r>
            <a:r>
              <a:rPr lang="en-US" sz="2400" dirty="0" err="1" smtClean="0"/>
              <a:t>ing</a:t>
            </a:r>
            <a:r>
              <a:rPr lang="en-US" sz="2400" dirty="0" smtClean="0"/>
              <a:t> / Having P2: </a:t>
            </a:r>
            <a:r>
              <a:rPr lang="en-US" sz="2400" dirty="0" err="1" smtClean="0"/>
              <a:t>nếu</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được</a:t>
            </a:r>
            <a:r>
              <a:rPr lang="en-US" sz="2400" dirty="0" smtClean="0"/>
              <a:t> </a:t>
            </a:r>
            <a:r>
              <a:rPr lang="en-US" sz="2400" dirty="0" err="1" smtClean="0"/>
              <a:t>rút</a:t>
            </a:r>
            <a:r>
              <a:rPr lang="en-US" sz="2400" dirty="0" smtClean="0"/>
              <a:t> </a:t>
            </a:r>
            <a:r>
              <a:rPr lang="en-US" sz="2400" dirty="0" err="1" smtClean="0"/>
              <a:t>gọn</a:t>
            </a:r>
            <a:r>
              <a:rPr lang="en-US" sz="2400" dirty="0" smtClean="0"/>
              <a:t> </a:t>
            </a:r>
            <a:r>
              <a:rPr lang="en-US" sz="2400" dirty="0" err="1" smtClean="0"/>
              <a:t>mang</a:t>
            </a:r>
            <a:r>
              <a:rPr lang="en-US" sz="2400" dirty="0" smtClean="0"/>
              <a:t> </a:t>
            </a:r>
            <a:r>
              <a:rPr lang="en-US" sz="2400" dirty="0" err="1" smtClean="0"/>
              <a:t>nghĩa</a:t>
            </a:r>
            <a:r>
              <a:rPr lang="en-US" sz="2400" dirty="0" smtClean="0"/>
              <a:t> </a:t>
            </a:r>
            <a:r>
              <a:rPr lang="en-US" sz="2400" dirty="0" err="1" smtClean="0"/>
              <a:t>chủ</a:t>
            </a:r>
            <a:r>
              <a:rPr lang="en-US" sz="2400" dirty="0" smtClean="0"/>
              <a:t> </a:t>
            </a:r>
            <a:r>
              <a:rPr lang="en-US" sz="2400" dirty="0" err="1" smtClean="0"/>
              <a:t>động</a:t>
            </a:r>
            <a:endParaRPr lang="en-US" sz="2400" dirty="0" smtClean="0"/>
          </a:p>
          <a:p>
            <a:r>
              <a:rPr lang="en-US" sz="2400" dirty="0" smtClean="0"/>
              <a:t>- P2 (</a:t>
            </a:r>
            <a:r>
              <a:rPr lang="en-US" sz="2400" dirty="0" err="1" smtClean="0"/>
              <a:t>quá</a:t>
            </a:r>
            <a:r>
              <a:rPr lang="en-US" sz="2400" dirty="0" smtClean="0"/>
              <a:t> </a:t>
            </a:r>
            <a:r>
              <a:rPr lang="en-US" sz="2400" dirty="0" err="1" smtClean="0"/>
              <a:t>khứ</a:t>
            </a:r>
            <a:r>
              <a:rPr lang="en-US" sz="2400" dirty="0" smtClean="0"/>
              <a:t> </a:t>
            </a:r>
            <a:r>
              <a:rPr lang="en-US" sz="2400" dirty="0" err="1" smtClean="0"/>
              <a:t>phân</a:t>
            </a:r>
            <a:r>
              <a:rPr lang="en-US" sz="2400" dirty="0" smtClean="0"/>
              <a:t> </a:t>
            </a:r>
            <a:r>
              <a:rPr lang="en-US" sz="2400" dirty="0" err="1" smtClean="0"/>
              <a:t>từ</a:t>
            </a:r>
            <a:r>
              <a:rPr lang="en-US" sz="2400" dirty="0" smtClean="0"/>
              <a:t>): </a:t>
            </a:r>
            <a:r>
              <a:rPr lang="en-US" sz="2400" dirty="0" err="1" smtClean="0"/>
              <a:t>nếu</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được</a:t>
            </a:r>
            <a:r>
              <a:rPr lang="en-US" sz="2400" dirty="0" smtClean="0"/>
              <a:t> </a:t>
            </a:r>
            <a:r>
              <a:rPr lang="en-US" sz="2400" dirty="0" err="1" smtClean="0"/>
              <a:t>rút</a:t>
            </a:r>
            <a:r>
              <a:rPr lang="en-US" sz="2400" dirty="0" smtClean="0"/>
              <a:t> </a:t>
            </a:r>
            <a:r>
              <a:rPr lang="en-US" sz="2400" dirty="0" err="1" smtClean="0"/>
              <a:t>gọn</a:t>
            </a:r>
            <a:r>
              <a:rPr lang="en-US" sz="2400" dirty="0" smtClean="0"/>
              <a:t> </a:t>
            </a:r>
            <a:r>
              <a:rPr lang="en-US" sz="2400" dirty="0" err="1" smtClean="0"/>
              <a:t>mang</a:t>
            </a:r>
            <a:r>
              <a:rPr lang="en-US" sz="2400" dirty="0" smtClean="0"/>
              <a:t> </a:t>
            </a:r>
            <a:r>
              <a:rPr lang="en-US" sz="2400" dirty="0" err="1" smtClean="0"/>
              <a:t>nghĩa</a:t>
            </a:r>
            <a:r>
              <a:rPr lang="en-US" sz="2400" dirty="0" smtClean="0"/>
              <a:t> </a:t>
            </a:r>
            <a:r>
              <a:rPr lang="en-US" sz="2400" dirty="0" err="1" smtClean="0"/>
              <a:t>bị</a:t>
            </a:r>
            <a:r>
              <a:rPr lang="en-US" sz="2400" dirty="0" smtClean="0"/>
              <a:t> </a:t>
            </a:r>
            <a:r>
              <a:rPr lang="en-US" sz="2400" dirty="0" err="1" smtClean="0"/>
              <a:t>động</a:t>
            </a:r>
            <a:endParaRPr lang="en-US" sz="2400" dirty="0" smtClean="0"/>
          </a:p>
          <a:p>
            <a:r>
              <a:rPr lang="en-US" sz="2400" dirty="0" err="1" smtClean="0"/>
              <a:t>Chủ</a:t>
            </a:r>
            <a:r>
              <a:rPr lang="en-US" sz="2400" dirty="0" smtClean="0"/>
              <a:t> </a:t>
            </a:r>
            <a:r>
              <a:rPr lang="en-US" sz="2400" dirty="0" err="1" smtClean="0"/>
              <a:t>ngữ</a:t>
            </a:r>
            <a:r>
              <a:rPr lang="en-US" sz="2400" dirty="0" smtClean="0"/>
              <a:t> “he” </a:t>
            </a:r>
            <a:r>
              <a:rPr lang="en-US" sz="2400" dirty="0" err="1" smtClean="0"/>
              <a:t>có</a:t>
            </a:r>
            <a:r>
              <a:rPr lang="en-US" sz="2400" dirty="0" smtClean="0"/>
              <a:t> </a:t>
            </a:r>
            <a:r>
              <a:rPr lang="en-US" sz="2400" dirty="0" err="1" smtClean="0"/>
              <a:t>thể</a:t>
            </a:r>
            <a:r>
              <a:rPr lang="en-US" sz="2400" dirty="0" smtClean="0"/>
              <a:t> </a:t>
            </a:r>
            <a:r>
              <a:rPr lang="en-US" sz="2400" dirty="0" err="1" smtClean="0"/>
              <a:t>làm</a:t>
            </a:r>
            <a:r>
              <a:rPr lang="en-US" sz="2400" dirty="0" smtClean="0"/>
              <a:t> </a:t>
            </a:r>
            <a:r>
              <a:rPr lang="en-US" sz="2400" dirty="0" err="1" smtClean="0"/>
              <a:t>chủ</a:t>
            </a:r>
            <a:r>
              <a:rPr lang="en-US" sz="2400" dirty="0" smtClean="0"/>
              <a:t> (</a:t>
            </a:r>
            <a:r>
              <a:rPr lang="en-US" sz="2400" dirty="0" err="1" smtClean="0"/>
              <a:t>tự</a:t>
            </a:r>
            <a:r>
              <a:rPr lang="en-US" sz="2400" dirty="0" smtClean="0"/>
              <a:t> </a:t>
            </a:r>
            <a:r>
              <a:rPr lang="en-US" sz="2400" dirty="0" err="1" smtClean="0"/>
              <a:t>thực</a:t>
            </a:r>
            <a:r>
              <a:rPr lang="en-US" sz="2400" dirty="0" smtClean="0"/>
              <a:t> </a:t>
            </a:r>
            <a:r>
              <a:rPr lang="en-US" sz="2400" dirty="0" err="1" smtClean="0"/>
              <a:t>hiện</a:t>
            </a:r>
            <a:r>
              <a:rPr lang="en-US" sz="2400" dirty="0" smtClean="0"/>
              <a:t> </a:t>
            </a:r>
            <a:r>
              <a:rPr lang="en-US" sz="2400" dirty="0" err="1" smtClean="0"/>
              <a:t>hành</a:t>
            </a:r>
            <a:r>
              <a:rPr lang="en-US" sz="2400" dirty="0" smtClean="0"/>
              <a:t> </a:t>
            </a:r>
            <a:r>
              <a:rPr lang="en-US" sz="2400" dirty="0" err="1" smtClean="0"/>
              <a:t>động</a:t>
            </a:r>
            <a:r>
              <a:rPr lang="en-US" sz="2400" dirty="0" smtClean="0"/>
              <a:t> “finish” =&gt; </a:t>
            </a:r>
            <a:r>
              <a:rPr lang="en-US" sz="2400" dirty="0" err="1" smtClean="0"/>
              <a:t>nghĩa</a:t>
            </a:r>
            <a:r>
              <a:rPr lang="en-US" sz="2400" dirty="0" smtClean="0"/>
              <a:t> </a:t>
            </a:r>
            <a:r>
              <a:rPr lang="en-US" sz="2400" dirty="0" err="1" smtClean="0"/>
              <a:t>chủ</a:t>
            </a:r>
            <a:r>
              <a:rPr lang="en-US" sz="2400" dirty="0" smtClean="0"/>
              <a:t> </a:t>
            </a:r>
            <a:r>
              <a:rPr lang="en-US" sz="2400" dirty="0" err="1" smtClean="0"/>
              <a:t>động</a:t>
            </a:r>
            <a:r>
              <a:rPr lang="en-US" sz="2400" dirty="0" smtClean="0"/>
              <a:t>.</a:t>
            </a:r>
          </a:p>
          <a:p>
            <a:r>
              <a:rPr lang="en-US" sz="2400" b="1" dirty="0" err="1" smtClean="0"/>
              <a:t>Tạm</a:t>
            </a:r>
            <a:r>
              <a:rPr lang="en-US" sz="2400" b="1" dirty="0" smtClean="0"/>
              <a:t> </a:t>
            </a:r>
            <a:r>
              <a:rPr lang="en-US" sz="2400" b="1" dirty="0" err="1" smtClean="0"/>
              <a:t>dịch</a:t>
            </a:r>
            <a:r>
              <a:rPr lang="en-US" sz="2400" dirty="0" smtClean="0"/>
              <a:t>:. </a:t>
            </a:r>
            <a:r>
              <a:rPr lang="en-US" sz="2400" dirty="0" err="1" smtClean="0"/>
              <a:t>Sau</a:t>
            </a:r>
            <a:r>
              <a:rPr lang="en-US" sz="2400" dirty="0" smtClean="0"/>
              <a:t> </a:t>
            </a:r>
            <a:r>
              <a:rPr lang="en-US" sz="2400" dirty="0" err="1" smtClean="0"/>
              <a:t>khi</a:t>
            </a:r>
            <a:r>
              <a:rPr lang="en-US" sz="2400" dirty="0" smtClean="0"/>
              <a:t> </a:t>
            </a:r>
            <a:r>
              <a:rPr lang="en-US" sz="2400" dirty="0" err="1" smtClean="0"/>
              <a:t>sửa</a:t>
            </a:r>
            <a:r>
              <a:rPr lang="en-US" sz="2400" dirty="0" smtClean="0"/>
              <a:t> </a:t>
            </a:r>
            <a:r>
              <a:rPr lang="en-US" sz="2400" dirty="0" err="1" smtClean="0"/>
              <a:t>xe</a:t>
            </a:r>
            <a:r>
              <a:rPr lang="en-US" sz="2400" dirty="0" smtClean="0"/>
              <a:t> </a:t>
            </a:r>
            <a:r>
              <a:rPr lang="en-US" sz="2400" dirty="0" err="1" smtClean="0"/>
              <a:t>xong</a:t>
            </a:r>
            <a:r>
              <a:rPr lang="en-US" sz="2400" dirty="0" smtClean="0"/>
              <a:t>, Pete </a:t>
            </a:r>
            <a:r>
              <a:rPr lang="en-US" sz="2400" dirty="0" err="1" smtClean="0"/>
              <a:t>mang</a:t>
            </a:r>
            <a:r>
              <a:rPr lang="en-US" sz="2400" dirty="0" smtClean="0"/>
              <a:t> </a:t>
            </a:r>
            <a:r>
              <a:rPr lang="en-US" sz="2400" dirty="0" err="1" smtClean="0"/>
              <a:t>nó</a:t>
            </a:r>
            <a:r>
              <a:rPr lang="en-US" sz="2400" dirty="0" smtClean="0"/>
              <a:t> </a:t>
            </a:r>
            <a:r>
              <a:rPr lang="en-US" sz="2400" dirty="0" err="1" smtClean="0"/>
              <a:t>ra</a:t>
            </a:r>
            <a:r>
              <a:rPr lang="en-US" sz="2400" dirty="0" smtClean="0"/>
              <a:t> </a:t>
            </a:r>
            <a:r>
              <a:rPr lang="en-US" sz="2400" dirty="0" err="1" smtClean="0"/>
              <a:t>đường</a:t>
            </a:r>
            <a:r>
              <a:rPr lang="en-US" sz="2400" dirty="0" smtClean="0"/>
              <a:t> </a:t>
            </a:r>
            <a:r>
              <a:rPr lang="en-US" sz="2400" dirty="0" err="1" smtClean="0"/>
              <a:t>để</a:t>
            </a:r>
            <a:r>
              <a:rPr lang="en-US" sz="2400" dirty="0" smtClean="0"/>
              <a:t> </a:t>
            </a:r>
            <a:r>
              <a:rPr lang="en-US" sz="2400" dirty="0" err="1" smtClean="0"/>
              <a:t>chạy</a:t>
            </a:r>
            <a:r>
              <a:rPr lang="en-US" sz="2400" dirty="0" smtClean="0"/>
              <a:t> </a:t>
            </a:r>
            <a:r>
              <a:rPr lang="en-US" sz="2400" dirty="0" err="1" smtClean="0"/>
              <a:t>thử</a:t>
            </a:r>
            <a:r>
              <a:rPr lang="en-US" sz="2400" dirty="0" smtClean="0"/>
              <a:t>.</a:t>
            </a:r>
          </a:p>
          <a:p>
            <a:endParaRPr lang="en-US" sz="2400" dirty="0"/>
          </a:p>
        </p:txBody>
      </p:sp>
      <p:sp>
        <p:nvSpPr>
          <p:cNvPr id="6" name="Oval 5"/>
          <p:cNvSpPr/>
          <p:nvPr/>
        </p:nvSpPr>
        <p:spPr>
          <a:xfrm>
            <a:off x="3886200" y="838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061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610600" cy="1569660"/>
          </a:xfrm>
          <a:prstGeom prst="rect">
            <a:avLst/>
          </a:prstGeom>
          <a:noFill/>
        </p:spPr>
        <p:txBody>
          <a:bodyPr wrap="square" rtlCol="0">
            <a:spAutoFit/>
          </a:bodyPr>
          <a:lstStyle/>
          <a:p>
            <a:r>
              <a:rPr lang="en-US" sz="2400" b="1" dirty="0"/>
              <a:t>Question 15:</a:t>
            </a:r>
            <a:r>
              <a:rPr lang="en-US" sz="2400" dirty="0"/>
              <a:t> The more you talk about the situation, ____________ it seems</a:t>
            </a:r>
          </a:p>
          <a:p>
            <a:r>
              <a:rPr lang="en-US" sz="2400" b="1" dirty="0"/>
              <a:t>A.</a:t>
            </a:r>
            <a:r>
              <a:rPr lang="en-US" sz="2400" dirty="0"/>
              <a:t> worse	</a:t>
            </a:r>
            <a:r>
              <a:rPr lang="en-US" sz="2400" b="1" dirty="0"/>
              <a:t>B.</a:t>
            </a:r>
            <a:r>
              <a:rPr lang="en-US" sz="2400" dirty="0"/>
              <a:t> the worse 	</a:t>
            </a:r>
            <a:r>
              <a:rPr lang="en-US" sz="2400" b="1" dirty="0"/>
              <a:t>C.</a:t>
            </a:r>
            <a:r>
              <a:rPr lang="en-US" sz="2400" dirty="0"/>
              <a:t> the </a:t>
            </a:r>
            <a:r>
              <a:rPr lang="en-US" sz="2400" dirty="0" err="1"/>
              <a:t>worser</a:t>
            </a:r>
            <a:r>
              <a:rPr lang="en-US" sz="2400" dirty="0"/>
              <a:t>		</a:t>
            </a:r>
            <a:r>
              <a:rPr lang="en-US" sz="2400" b="1" dirty="0"/>
              <a:t>D.</a:t>
            </a:r>
            <a:r>
              <a:rPr lang="en-US" sz="2400" dirty="0"/>
              <a:t> the worst</a:t>
            </a:r>
          </a:p>
          <a:p>
            <a:endParaRPr lang="en-US" sz="2400" dirty="0"/>
          </a:p>
        </p:txBody>
      </p:sp>
      <p:sp>
        <p:nvSpPr>
          <p:cNvPr id="5" name="TextBox 4"/>
          <p:cNvSpPr txBox="1"/>
          <p:nvPr/>
        </p:nvSpPr>
        <p:spPr>
          <a:xfrm>
            <a:off x="152400" y="1752600"/>
            <a:ext cx="8686800" cy="3416320"/>
          </a:xfrm>
          <a:prstGeom prst="rect">
            <a:avLst/>
          </a:prstGeom>
          <a:noFill/>
        </p:spPr>
        <p:txBody>
          <a:bodyPr wrap="square" rtlCol="0">
            <a:spAutoFit/>
          </a:bodyPr>
          <a:lstStyle/>
          <a:p>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Bạn</a:t>
            </a:r>
            <a:r>
              <a:rPr lang="en-US" sz="2400" dirty="0" smtClean="0"/>
              <a:t> </a:t>
            </a:r>
            <a:r>
              <a:rPr lang="en-US" sz="2400" dirty="0" err="1" smtClean="0"/>
              <a:t>càng</a:t>
            </a:r>
            <a:r>
              <a:rPr lang="en-US" sz="2400" dirty="0" smtClean="0"/>
              <a:t> </a:t>
            </a:r>
            <a:r>
              <a:rPr lang="en-US" sz="2400" dirty="0" err="1" smtClean="0"/>
              <a:t>nói</a:t>
            </a:r>
            <a:r>
              <a:rPr lang="en-US" sz="2400" dirty="0" smtClean="0"/>
              <a:t> </a:t>
            </a:r>
            <a:r>
              <a:rPr lang="en-US" sz="2400" dirty="0" err="1" smtClean="0"/>
              <a:t>về</a:t>
            </a:r>
            <a:r>
              <a:rPr lang="en-US" sz="2400" dirty="0" smtClean="0"/>
              <a:t> </a:t>
            </a:r>
            <a:r>
              <a:rPr lang="en-US" sz="2400" dirty="0" err="1" smtClean="0"/>
              <a:t>tình</a:t>
            </a:r>
            <a:r>
              <a:rPr lang="en-US" sz="2400" dirty="0" smtClean="0"/>
              <a:t> </a:t>
            </a:r>
            <a:r>
              <a:rPr lang="en-US" sz="2400" dirty="0" err="1" smtClean="0"/>
              <a:t>hình</a:t>
            </a:r>
            <a:r>
              <a:rPr lang="en-US" sz="2400" dirty="0" smtClean="0"/>
              <a:t>, </a:t>
            </a:r>
            <a:r>
              <a:rPr lang="en-US" sz="2400" dirty="0" err="1" smtClean="0"/>
              <a:t>nó</a:t>
            </a:r>
            <a:r>
              <a:rPr lang="en-US" sz="2400" dirty="0" smtClean="0"/>
              <a:t> </a:t>
            </a:r>
            <a:r>
              <a:rPr lang="en-US" sz="2400" dirty="0" err="1" smtClean="0"/>
              <a:t>dường</a:t>
            </a:r>
            <a:r>
              <a:rPr lang="en-US" sz="2400" dirty="0" smtClean="0"/>
              <a:t> </a:t>
            </a:r>
            <a:r>
              <a:rPr lang="en-US" sz="2400" dirty="0" err="1" smtClean="0"/>
              <a:t>như</a:t>
            </a:r>
            <a:r>
              <a:rPr lang="en-US" sz="2400" dirty="0" smtClean="0"/>
              <a:t> </a:t>
            </a:r>
            <a:r>
              <a:rPr lang="en-US" sz="2400" dirty="0" err="1" smtClean="0"/>
              <a:t>càng</a:t>
            </a:r>
            <a:r>
              <a:rPr lang="en-US" sz="2400" dirty="0" smtClean="0"/>
              <a:t> </a:t>
            </a:r>
            <a:r>
              <a:rPr lang="en-US" sz="2400" dirty="0" err="1" smtClean="0"/>
              <a:t>tồi</a:t>
            </a:r>
            <a:r>
              <a:rPr lang="en-US" sz="2400" dirty="0" smtClean="0"/>
              <a:t> </a:t>
            </a:r>
            <a:r>
              <a:rPr lang="en-US" sz="2400" dirty="0" err="1" smtClean="0"/>
              <a:t>tệ</a:t>
            </a:r>
            <a:r>
              <a:rPr lang="en-US" sz="2400" dirty="0" smtClean="0"/>
              <a:t> </a:t>
            </a:r>
            <a:r>
              <a:rPr lang="en-US" sz="2400" dirty="0" err="1" smtClean="0"/>
              <a:t>hơn</a:t>
            </a:r>
            <a:r>
              <a:rPr lang="en-US" sz="2400" dirty="0" smtClean="0"/>
              <a:t>.</a:t>
            </a:r>
            <a:br>
              <a:rPr lang="en-US" sz="2400" dirty="0" smtClean="0"/>
            </a:br>
            <a:r>
              <a:rPr lang="en-US" sz="2400" b="1" dirty="0" err="1" smtClean="0"/>
              <a:t>Xét</a:t>
            </a:r>
            <a:r>
              <a:rPr lang="en-US" sz="2400" b="1" dirty="0" smtClean="0"/>
              <a:t> </a:t>
            </a:r>
            <a:r>
              <a:rPr lang="en-US" sz="2400" b="1" dirty="0" err="1" smtClean="0"/>
              <a:t>các</a:t>
            </a:r>
            <a:r>
              <a:rPr lang="en-US" sz="2400" b="1" dirty="0" smtClean="0"/>
              <a:t> </a:t>
            </a:r>
            <a:r>
              <a:rPr lang="en-US" sz="2400" b="1" dirty="0" err="1" smtClean="0"/>
              <a:t>đáp</a:t>
            </a:r>
            <a:r>
              <a:rPr lang="en-US" sz="2400" b="1" dirty="0" smtClean="0"/>
              <a:t> </a:t>
            </a:r>
            <a:r>
              <a:rPr lang="en-US" sz="2400" b="1" dirty="0" err="1" smtClean="0"/>
              <a:t>án</a:t>
            </a:r>
            <a:r>
              <a:rPr lang="en-US" sz="2400" b="1" dirty="0" smtClean="0"/>
              <a:t>:</a:t>
            </a:r>
            <a:r>
              <a:rPr lang="en-US" sz="2400" dirty="0" smtClean="0"/>
              <a:t/>
            </a:r>
            <a:br>
              <a:rPr lang="en-US" sz="2400" dirty="0" smtClean="0"/>
            </a:br>
            <a:r>
              <a:rPr lang="en-US" sz="2400" dirty="0" smtClean="0"/>
              <a:t>A. worse → </a:t>
            </a:r>
            <a:r>
              <a:rPr lang="en-US" sz="2400" dirty="0" err="1" smtClean="0"/>
              <a:t>Sai</a:t>
            </a:r>
            <a:r>
              <a:rPr lang="en-US" sz="2400" dirty="0" smtClean="0"/>
              <a:t>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r>
              <a:rPr lang="en-US" sz="2400" dirty="0" smtClean="0"/>
              <a:t> (</a:t>
            </a:r>
            <a:r>
              <a:rPr lang="en-US" sz="2400" dirty="0" err="1" smtClean="0"/>
              <a:t>bắt</a:t>
            </a:r>
            <a:r>
              <a:rPr lang="en-US" sz="2400" dirty="0" smtClean="0"/>
              <a:t> </a:t>
            </a:r>
            <a:r>
              <a:rPr lang="en-US" sz="2400" dirty="0" err="1" smtClean="0"/>
              <a:t>đầu</a:t>
            </a:r>
            <a:r>
              <a:rPr lang="en-US" sz="2400" dirty="0" smtClean="0"/>
              <a:t> </a:t>
            </a:r>
            <a:r>
              <a:rPr lang="en-US" sz="2400" dirty="0" err="1" smtClean="0"/>
              <a:t>bằng</a:t>
            </a:r>
            <a:r>
              <a:rPr lang="en-US" sz="2400" dirty="0" smtClean="0"/>
              <a:t> the more/-</a:t>
            </a:r>
            <a:r>
              <a:rPr lang="en-US" sz="2400" dirty="0" err="1" smtClean="0"/>
              <a:t>er</a:t>
            </a:r>
            <a:r>
              <a:rPr lang="en-US" sz="2400" dirty="0" smtClean="0"/>
              <a:t>)</a:t>
            </a:r>
            <a:br>
              <a:rPr lang="en-US" sz="2400" dirty="0" smtClean="0"/>
            </a:br>
            <a:r>
              <a:rPr lang="en-US" sz="2400" dirty="0" smtClean="0"/>
              <a:t>B. the worse  →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r>
              <a:rPr lang="en-US" sz="2400" dirty="0" smtClean="0"/>
              <a:t> </a:t>
            </a:r>
            <a:r>
              <a:rPr lang="en-US" sz="2400" dirty="0" err="1" smtClean="0"/>
              <a:t>khi</a:t>
            </a:r>
            <a:r>
              <a:rPr lang="en-US" sz="2400" dirty="0" smtClean="0"/>
              <a:t> </a:t>
            </a:r>
            <a:r>
              <a:rPr lang="en-US" sz="2400" dirty="0" err="1" smtClean="0"/>
              <a:t>nói</a:t>
            </a:r>
            <a:r>
              <a:rPr lang="en-US" sz="2400" dirty="0" smtClean="0"/>
              <a:t> </a:t>
            </a:r>
            <a:r>
              <a:rPr lang="en-US" sz="2400" dirty="0" err="1" smtClean="0"/>
              <a:t>về</a:t>
            </a:r>
            <a:r>
              <a:rPr lang="en-US" sz="2400" dirty="0" smtClean="0"/>
              <a:t> 2 </a:t>
            </a:r>
            <a:r>
              <a:rPr lang="en-US" sz="2400" dirty="0" err="1" smtClean="0"/>
              <a:t>người</a:t>
            </a:r>
            <a:r>
              <a:rPr lang="en-US" sz="2400" dirty="0" smtClean="0"/>
              <a:t> </a:t>
            </a:r>
            <a:r>
              <a:rPr lang="en-US" sz="2400" dirty="0" err="1" smtClean="0"/>
              <a:t>hoặc</a:t>
            </a:r>
            <a:r>
              <a:rPr lang="en-US" sz="2400" dirty="0" smtClean="0"/>
              <a:t> </a:t>
            </a:r>
            <a:r>
              <a:rPr lang="en-US" sz="2400" dirty="0" err="1" smtClean="0"/>
              <a:t>sự</a:t>
            </a:r>
            <a:r>
              <a:rPr lang="en-US" sz="2400" dirty="0" smtClean="0"/>
              <a:t> </a:t>
            </a:r>
            <a:r>
              <a:rPr lang="en-US" sz="2400" dirty="0" err="1" smtClean="0"/>
              <a:t>vật</a:t>
            </a:r>
            <a:r>
              <a:rPr lang="en-US" sz="2400" dirty="0" smtClean="0"/>
              <a:t>:</a:t>
            </a:r>
          </a:p>
          <a:p>
            <a:r>
              <a:rPr lang="en-US" sz="2400" b="1" dirty="0" smtClean="0"/>
              <a:t>The more/-</a:t>
            </a:r>
            <a:r>
              <a:rPr lang="en-US" sz="2400" b="1" dirty="0" err="1" smtClean="0"/>
              <a:t>er</a:t>
            </a:r>
            <a:r>
              <a:rPr lang="en-US" sz="2400" b="1" dirty="0" smtClean="0"/>
              <a:t> + S + V, the more/-</a:t>
            </a:r>
            <a:r>
              <a:rPr lang="en-US" sz="2400" b="1" dirty="0" err="1" smtClean="0"/>
              <a:t>er</a:t>
            </a:r>
            <a:r>
              <a:rPr lang="en-US" sz="2400" b="1" dirty="0" smtClean="0"/>
              <a:t> + S + V</a:t>
            </a:r>
            <a:r>
              <a:rPr lang="en-US" sz="2400" dirty="0" smtClean="0"/>
              <a:t/>
            </a:r>
            <a:br>
              <a:rPr lang="en-US" sz="2400" dirty="0" smtClean="0"/>
            </a:br>
            <a:r>
              <a:rPr lang="en-US" sz="2400" dirty="0" smtClean="0"/>
              <a:t>C. the </a:t>
            </a:r>
            <a:r>
              <a:rPr lang="en-US" sz="2400" dirty="0" err="1" smtClean="0"/>
              <a:t>worser</a:t>
            </a:r>
            <a:r>
              <a:rPr lang="en-US" sz="2400" dirty="0" smtClean="0"/>
              <a:t> → </a:t>
            </a:r>
            <a:r>
              <a:rPr lang="en-US" sz="2400" dirty="0" err="1" smtClean="0"/>
              <a:t>sai</a:t>
            </a:r>
            <a:r>
              <a:rPr lang="en-US" sz="2400" dirty="0" smtClean="0"/>
              <a:t/>
            </a:r>
            <a:br>
              <a:rPr lang="en-US" sz="2400" dirty="0" smtClean="0"/>
            </a:br>
            <a:r>
              <a:rPr lang="en-US" sz="2400" dirty="0" smtClean="0"/>
              <a:t>D the worst → </a:t>
            </a:r>
            <a:r>
              <a:rPr lang="en-US" sz="2400" dirty="0" err="1" smtClean="0"/>
              <a:t>Sai</a:t>
            </a:r>
            <a:r>
              <a:rPr lang="en-US" sz="2400" dirty="0" smtClean="0"/>
              <a:t>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r>
              <a:rPr lang="en-US" sz="2400" dirty="0" smtClean="0"/>
              <a:t> </a:t>
            </a:r>
          </a:p>
          <a:p>
            <a:endParaRPr lang="en-US" sz="2400" dirty="0"/>
          </a:p>
        </p:txBody>
      </p:sp>
      <p:sp>
        <p:nvSpPr>
          <p:cNvPr id="6" name="Oval 5"/>
          <p:cNvSpPr/>
          <p:nvPr/>
        </p:nvSpPr>
        <p:spPr>
          <a:xfrm>
            <a:off x="1981200" y="1089630"/>
            <a:ext cx="3810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519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513"/>
            <a:ext cx="8610600" cy="2246769"/>
          </a:xfrm>
          <a:prstGeom prst="rect">
            <a:avLst/>
          </a:prstGeom>
          <a:noFill/>
        </p:spPr>
        <p:txBody>
          <a:bodyPr wrap="square" rtlCol="0">
            <a:spAutoFit/>
          </a:bodyPr>
          <a:lstStyle/>
          <a:p>
            <a:r>
              <a:rPr lang="vi-VN" sz="2000" b="1" dirty="0"/>
              <a:t>Question 16:</a:t>
            </a:r>
            <a:r>
              <a:rPr lang="vi-VN" sz="2000" dirty="0"/>
              <a:t> - 'I have two days off this week. Let's help at the orphanage then.'</a:t>
            </a:r>
            <a:endParaRPr lang="en-US" sz="2000" dirty="0"/>
          </a:p>
          <a:p>
            <a:r>
              <a:rPr lang="vi-VN" sz="2000" b="1" i="1" dirty="0"/>
              <a:t>- “______________”</a:t>
            </a:r>
            <a:endParaRPr lang="en-US" sz="2000" dirty="0"/>
          </a:p>
          <a:p>
            <a:r>
              <a:rPr lang="vi-VN" sz="2000" b="1" dirty="0"/>
              <a:t>A. </a:t>
            </a:r>
            <a:r>
              <a:rPr lang="vi-VN" sz="2000" dirty="0"/>
              <a:t>Not really. I have classes on those days.</a:t>
            </a:r>
            <a:r>
              <a:rPr lang="vi-VN" sz="2000" b="1" dirty="0"/>
              <a:t>	B. </a:t>
            </a:r>
            <a:r>
              <a:rPr lang="vi-VN" sz="2000" dirty="0"/>
              <a:t>That sounds great! I can't wait to go there.</a:t>
            </a:r>
            <a:endParaRPr lang="en-US" sz="2000" dirty="0"/>
          </a:p>
          <a:p>
            <a:r>
              <a:rPr lang="en-US" sz="2000" b="1" dirty="0"/>
              <a:t>C</a:t>
            </a:r>
            <a:r>
              <a:rPr lang="vi-VN" sz="2000" dirty="0"/>
              <a:t>. Oh. I see you have a heart of gold.</a:t>
            </a:r>
            <a:r>
              <a:rPr lang="vi-VN" sz="2000" b="1" dirty="0"/>
              <a:t>	D. </a:t>
            </a:r>
            <a:r>
              <a:rPr lang="vi-VN" sz="2000" dirty="0"/>
              <a:t>Thanks for suggesting us.</a:t>
            </a:r>
            <a:endParaRPr lang="en-US" sz="2000" dirty="0"/>
          </a:p>
          <a:p>
            <a:endParaRPr lang="en-US" sz="2000" dirty="0"/>
          </a:p>
        </p:txBody>
      </p:sp>
      <p:sp>
        <p:nvSpPr>
          <p:cNvPr id="5" name="TextBox 4"/>
          <p:cNvSpPr txBox="1"/>
          <p:nvPr/>
        </p:nvSpPr>
        <p:spPr>
          <a:xfrm>
            <a:off x="152400" y="1981200"/>
            <a:ext cx="8610600" cy="4832092"/>
          </a:xfrm>
          <a:prstGeom prst="rect">
            <a:avLst/>
          </a:prstGeom>
          <a:noFill/>
        </p:spPr>
        <p:txBody>
          <a:bodyPr wrap="square" rtlCol="0">
            <a:spAutoFit/>
          </a:bodyPr>
          <a:lstStyle/>
          <a:p>
            <a:r>
              <a:rPr lang="en-US" sz="2200" dirty="0" smtClean="0"/>
              <a:t>“</a:t>
            </a:r>
            <a:r>
              <a:rPr lang="en-US" sz="2200" dirty="0" err="1" smtClean="0"/>
              <a:t>Tuần</a:t>
            </a:r>
            <a:r>
              <a:rPr lang="en-US" sz="2200" dirty="0" smtClean="0"/>
              <a:t> </a:t>
            </a:r>
            <a:r>
              <a:rPr lang="en-US" sz="2200" dirty="0" err="1" smtClean="0"/>
              <a:t>này</a:t>
            </a:r>
            <a:r>
              <a:rPr lang="en-US" sz="2200" dirty="0" smtClean="0"/>
              <a:t> </a:t>
            </a:r>
            <a:r>
              <a:rPr lang="en-US" sz="2200" dirty="0" err="1" smtClean="0"/>
              <a:t>tớ</a:t>
            </a:r>
            <a:r>
              <a:rPr lang="en-US" sz="2200" dirty="0" smtClean="0"/>
              <a:t> </a:t>
            </a:r>
            <a:r>
              <a:rPr lang="en-US" sz="2200" dirty="0" err="1" smtClean="0"/>
              <a:t>có</a:t>
            </a:r>
            <a:r>
              <a:rPr lang="en-US" sz="2200" dirty="0" smtClean="0"/>
              <a:t> </a:t>
            </a:r>
            <a:r>
              <a:rPr lang="en-US" sz="2200" dirty="0" err="1" smtClean="0"/>
              <a:t>hai</a:t>
            </a:r>
            <a:r>
              <a:rPr lang="en-US" sz="2200" dirty="0" smtClean="0"/>
              <a:t> </a:t>
            </a:r>
            <a:r>
              <a:rPr lang="en-US" sz="2200" dirty="0" err="1" smtClean="0"/>
              <a:t>ngày</a:t>
            </a:r>
            <a:r>
              <a:rPr lang="en-US" sz="2200" dirty="0" smtClean="0"/>
              <a:t> </a:t>
            </a:r>
            <a:r>
              <a:rPr lang="en-US" sz="2200" dirty="0" err="1" smtClean="0"/>
              <a:t>nghỉ</a:t>
            </a:r>
            <a:r>
              <a:rPr lang="en-US" sz="2200" dirty="0" smtClean="0"/>
              <a:t>. </a:t>
            </a:r>
            <a:r>
              <a:rPr lang="en-US" sz="2200" dirty="0" err="1" smtClean="0"/>
              <a:t>Chúng</a:t>
            </a:r>
            <a:r>
              <a:rPr lang="en-US" sz="2200" dirty="0" smtClean="0"/>
              <a:t> </a:t>
            </a:r>
            <a:r>
              <a:rPr lang="en-US" sz="2200" dirty="0" err="1" smtClean="0"/>
              <a:t>mình</a:t>
            </a:r>
            <a:r>
              <a:rPr lang="en-US" sz="2200" dirty="0" smtClean="0"/>
              <a:t> </a:t>
            </a:r>
            <a:r>
              <a:rPr lang="en-US" sz="2200" dirty="0" err="1" smtClean="0"/>
              <a:t>hãy</a:t>
            </a:r>
            <a:r>
              <a:rPr lang="en-US" sz="2200" dirty="0" smtClean="0"/>
              <a:t> </a:t>
            </a:r>
            <a:r>
              <a:rPr lang="en-US" sz="2200" dirty="0" err="1" smtClean="0"/>
              <a:t>đến</a:t>
            </a:r>
            <a:r>
              <a:rPr lang="en-US" sz="2200" dirty="0" smtClean="0"/>
              <a:t> </a:t>
            </a:r>
            <a:r>
              <a:rPr lang="en-US" sz="2200" dirty="0" err="1" smtClean="0"/>
              <a:t>giúp</a:t>
            </a:r>
            <a:r>
              <a:rPr lang="en-US" sz="2200" dirty="0" smtClean="0"/>
              <a:t> </a:t>
            </a:r>
            <a:r>
              <a:rPr lang="en-US" sz="2200" dirty="0" err="1" smtClean="0"/>
              <a:t>cô</a:t>
            </a:r>
            <a:r>
              <a:rPr lang="en-US" sz="2200" dirty="0" smtClean="0"/>
              <a:t> </a:t>
            </a:r>
            <a:r>
              <a:rPr lang="en-US" sz="2200" dirty="0" err="1" smtClean="0"/>
              <a:t>nhi</a:t>
            </a:r>
            <a:r>
              <a:rPr lang="en-US" sz="2200" dirty="0" smtClean="0"/>
              <a:t> </a:t>
            </a:r>
            <a:r>
              <a:rPr lang="en-US" sz="2200" dirty="0" err="1" smtClean="0"/>
              <a:t>viện</a:t>
            </a:r>
            <a:r>
              <a:rPr lang="en-US" sz="2200" dirty="0" smtClean="0"/>
              <a:t> </a:t>
            </a:r>
            <a:r>
              <a:rPr lang="en-US" sz="2200" dirty="0" err="1" smtClean="0"/>
              <a:t>nhé</a:t>
            </a:r>
            <a:r>
              <a:rPr lang="en-US" sz="2200" dirty="0" smtClean="0"/>
              <a:t>.”</a:t>
            </a:r>
          </a:p>
          <a:p>
            <a:r>
              <a:rPr lang="en-US" sz="2200" dirty="0" smtClean="0"/>
              <a:t>“____________________.”</a:t>
            </a:r>
            <a:br>
              <a:rPr lang="en-US" sz="2200" dirty="0" smtClean="0"/>
            </a:br>
            <a:r>
              <a:rPr lang="en-US" sz="2200" dirty="0" smtClean="0"/>
              <a:t>A. </a:t>
            </a:r>
            <a:r>
              <a:rPr lang="en-US" sz="2200" dirty="0" err="1" smtClean="0"/>
              <a:t>Chắc</a:t>
            </a:r>
            <a:r>
              <a:rPr lang="en-US" sz="2200" dirty="0" smtClean="0"/>
              <a:t> </a:t>
            </a:r>
            <a:r>
              <a:rPr lang="en-US" sz="2200" dirty="0" err="1" smtClean="0"/>
              <a:t>là</a:t>
            </a:r>
            <a:r>
              <a:rPr lang="en-US" sz="2200" dirty="0" smtClean="0"/>
              <a:t> </a:t>
            </a:r>
            <a:r>
              <a:rPr lang="en-US" sz="2200" dirty="0" err="1" smtClean="0"/>
              <a:t>không</a:t>
            </a:r>
            <a:r>
              <a:rPr lang="en-US" sz="2200" dirty="0" smtClean="0"/>
              <a:t>. </a:t>
            </a:r>
            <a:r>
              <a:rPr lang="en-US" sz="2200" dirty="0" err="1" smtClean="0"/>
              <a:t>Tớ</a:t>
            </a:r>
            <a:r>
              <a:rPr lang="en-US" sz="2200" dirty="0" smtClean="0"/>
              <a:t> </a:t>
            </a:r>
            <a:r>
              <a:rPr lang="en-US" sz="2200" dirty="0" err="1" smtClean="0"/>
              <a:t>có</a:t>
            </a:r>
            <a:r>
              <a:rPr lang="en-US" sz="2200" dirty="0" smtClean="0"/>
              <a:t> </a:t>
            </a:r>
            <a:r>
              <a:rPr lang="en-US" sz="2200" dirty="0" err="1" smtClean="0"/>
              <a:t>lớp</a:t>
            </a:r>
            <a:r>
              <a:rPr lang="en-US" sz="2200" dirty="0" smtClean="0"/>
              <a:t> </a:t>
            </a:r>
            <a:r>
              <a:rPr lang="en-US" sz="2200" dirty="0" err="1" smtClean="0"/>
              <a:t>học</a:t>
            </a:r>
            <a:r>
              <a:rPr lang="en-US" sz="2200" dirty="0" smtClean="0"/>
              <a:t> </a:t>
            </a:r>
            <a:r>
              <a:rPr lang="en-US" sz="2200" dirty="0" err="1" smtClean="0"/>
              <a:t>vào</a:t>
            </a:r>
            <a:r>
              <a:rPr lang="en-US" sz="2200" dirty="0" smtClean="0"/>
              <a:t> </a:t>
            </a:r>
            <a:r>
              <a:rPr lang="en-US" sz="2200" dirty="0" err="1" smtClean="0"/>
              <a:t>những</a:t>
            </a:r>
            <a:r>
              <a:rPr lang="en-US" sz="2200" dirty="0" smtClean="0"/>
              <a:t> </a:t>
            </a:r>
            <a:r>
              <a:rPr lang="en-US" sz="2200" dirty="0" err="1" smtClean="0"/>
              <a:t>ngày</a:t>
            </a:r>
            <a:r>
              <a:rPr lang="en-US" sz="2200" dirty="0" smtClean="0"/>
              <a:t> </a:t>
            </a:r>
            <a:r>
              <a:rPr lang="en-US" sz="2200" dirty="0" err="1" smtClean="0"/>
              <a:t>đó</a:t>
            </a:r>
            <a:r>
              <a:rPr lang="en-US" sz="2200" dirty="0" smtClean="0"/>
              <a:t> -&gt; </a:t>
            </a:r>
            <a:r>
              <a:rPr lang="en-US" sz="2200" dirty="0" err="1" smtClean="0"/>
              <a:t>Không</a:t>
            </a:r>
            <a:r>
              <a:rPr lang="en-US" sz="2200" dirty="0" smtClean="0"/>
              <a:t> </a:t>
            </a:r>
            <a:r>
              <a:rPr lang="en-US" sz="2200" dirty="0" err="1" smtClean="0"/>
              <a:t>chính</a:t>
            </a:r>
            <a:r>
              <a:rPr lang="en-US" sz="2200" dirty="0" smtClean="0"/>
              <a:t> </a:t>
            </a:r>
            <a:r>
              <a:rPr lang="en-US" sz="2200" dirty="0" err="1" smtClean="0"/>
              <a:t>xác</a:t>
            </a:r>
            <a:r>
              <a:rPr lang="en-US" sz="2200" dirty="0" smtClean="0"/>
              <a:t> </a:t>
            </a:r>
            <a:r>
              <a:rPr lang="en-US" sz="2200" dirty="0" err="1" smtClean="0"/>
              <a:t>vì</a:t>
            </a:r>
            <a:r>
              <a:rPr lang="en-US" sz="2200" dirty="0" smtClean="0"/>
              <a:t> “not really” </a:t>
            </a:r>
            <a:r>
              <a:rPr lang="en-US" sz="2200" dirty="0" err="1" smtClean="0"/>
              <a:t>để</a:t>
            </a:r>
            <a:r>
              <a:rPr lang="en-US" sz="2200" dirty="0" smtClean="0"/>
              <a:t> </a:t>
            </a:r>
            <a:r>
              <a:rPr lang="en-US" sz="2200" dirty="0" err="1" smtClean="0"/>
              <a:t>thay</a:t>
            </a:r>
            <a:r>
              <a:rPr lang="en-US" sz="2200" dirty="0" smtClean="0"/>
              <a:t> </a:t>
            </a:r>
            <a:r>
              <a:rPr lang="en-US" sz="2200" dirty="0" err="1" smtClean="0"/>
              <a:t>cho</a:t>
            </a:r>
            <a:r>
              <a:rPr lang="en-US" sz="2200" dirty="0" smtClean="0"/>
              <a:t> “no” </a:t>
            </a:r>
            <a:r>
              <a:rPr lang="en-US" sz="2200" dirty="0" err="1" smtClean="0"/>
              <a:t>nhưng</a:t>
            </a:r>
            <a:r>
              <a:rPr lang="en-US" sz="2200" dirty="0" smtClean="0"/>
              <a:t> </a:t>
            </a:r>
            <a:r>
              <a:rPr lang="en-US" sz="2200" dirty="0" err="1" smtClean="0"/>
              <a:t>còn</a:t>
            </a:r>
            <a:r>
              <a:rPr lang="en-US" sz="2200" dirty="0" smtClean="0"/>
              <a:t> </a:t>
            </a:r>
            <a:r>
              <a:rPr lang="en-US" sz="2200" dirty="0" err="1" smtClean="0"/>
              <a:t>chưa</a:t>
            </a:r>
            <a:r>
              <a:rPr lang="en-US" sz="2200" dirty="0" smtClean="0"/>
              <a:t> </a:t>
            </a:r>
            <a:r>
              <a:rPr lang="en-US" sz="2200" dirty="0" err="1" smtClean="0"/>
              <a:t>rõ</a:t>
            </a:r>
            <a:r>
              <a:rPr lang="en-US" sz="2200" dirty="0" smtClean="0"/>
              <a:t> </a:t>
            </a:r>
            <a:r>
              <a:rPr lang="en-US" sz="2200" dirty="0" err="1" smtClean="0"/>
              <a:t>ràng</a:t>
            </a:r>
            <a:r>
              <a:rPr lang="en-US" sz="2200" dirty="0" smtClean="0"/>
              <a:t>, </a:t>
            </a:r>
            <a:r>
              <a:rPr lang="en-US" sz="2200" dirty="0" err="1" smtClean="0"/>
              <a:t>quả</a:t>
            </a:r>
            <a:r>
              <a:rPr lang="en-US" sz="2200" dirty="0" smtClean="0"/>
              <a:t> </a:t>
            </a:r>
            <a:r>
              <a:rPr lang="en-US" sz="2200" dirty="0" err="1" smtClean="0"/>
              <a:t>quyết</a:t>
            </a:r>
            <a:r>
              <a:rPr lang="en-US" sz="2200" dirty="0" smtClean="0"/>
              <a:t> </a:t>
            </a:r>
            <a:r>
              <a:rPr lang="en-US" sz="2200" dirty="0" err="1" smtClean="0"/>
              <a:t>như</a:t>
            </a:r>
            <a:r>
              <a:rPr lang="en-US" sz="2200" dirty="0" smtClean="0"/>
              <a:t> “no”; do </a:t>
            </a:r>
            <a:r>
              <a:rPr lang="en-US" sz="2200" dirty="0" err="1" smtClean="0"/>
              <a:t>đó</a:t>
            </a:r>
            <a:r>
              <a:rPr lang="en-US" sz="2200" dirty="0" smtClean="0"/>
              <a:t> </a:t>
            </a:r>
            <a:r>
              <a:rPr lang="en-US" sz="2200" dirty="0" err="1" smtClean="0"/>
              <a:t>nó</a:t>
            </a:r>
            <a:r>
              <a:rPr lang="en-US" sz="2200" dirty="0" smtClean="0"/>
              <a:t> </a:t>
            </a:r>
            <a:r>
              <a:rPr lang="en-US" sz="2200" dirty="0" err="1" smtClean="0"/>
              <a:t>chỉ</a:t>
            </a:r>
            <a:r>
              <a:rPr lang="en-US" sz="2200" dirty="0" smtClean="0"/>
              <a:t> </a:t>
            </a:r>
            <a:r>
              <a:rPr lang="en-US" sz="2200" dirty="0" err="1" smtClean="0"/>
              <a:t>dùng</a:t>
            </a:r>
            <a:r>
              <a:rPr lang="en-US" sz="2200" dirty="0" smtClean="0"/>
              <a:t> </a:t>
            </a:r>
            <a:r>
              <a:rPr lang="en-US" sz="2200" dirty="0" err="1" smtClean="0"/>
              <a:t>để</a:t>
            </a:r>
            <a:r>
              <a:rPr lang="en-US" sz="2200" dirty="0" smtClean="0"/>
              <a:t> </a:t>
            </a:r>
            <a:r>
              <a:rPr lang="en-US" sz="2200" dirty="0" err="1" smtClean="0"/>
              <a:t>đáp</a:t>
            </a:r>
            <a:r>
              <a:rPr lang="en-US" sz="2200" dirty="0" smtClean="0"/>
              <a:t> </a:t>
            </a:r>
            <a:r>
              <a:rPr lang="en-US" sz="2200" dirty="0" err="1" smtClean="0"/>
              <a:t>lại</a:t>
            </a:r>
            <a:r>
              <a:rPr lang="en-US" sz="2200" dirty="0" smtClean="0"/>
              <a:t> </a:t>
            </a:r>
            <a:r>
              <a:rPr lang="en-US" sz="2200" dirty="0" err="1" smtClean="0"/>
              <a:t>các</a:t>
            </a:r>
            <a:r>
              <a:rPr lang="en-US" sz="2200" dirty="0" smtClean="0"/>
              <a:t> </a:t>
            </a:r>
            <a:r>
              <a:rPr lang="en-US" sz="2200" dirty="0" err="1" smtClean="0"/>
              <a:t>câu</a:t>
            </a:r>
            <a:r>
              <a:rPr lang="en-US" sz="2200" dirty="0" smtClean="0"/>
              <a:t> </a:t>
            </a:r>
            <a:r>
              <a:rPr lang="en-US" sz="2200" dirty="0" err="1" smtClean="0"/>
              <a:t>hỏi</a:t>
            </a:r>
            <a:r>
              <a:rPr lang="en-US" sz="2200" dirty="0" smtClean="0"/>
              <a:t> yes/no. Ở </a:t>
            </a:r>
            <a:r>
              <a:rPr lang="en-US" sz="2200" dirty="0" err="1" smtClean="0"/>
              <a:t>đây</a:t>
            </a:r>
            <a:r>
              <a:rPr lang="en-US" sz="2200" dirty="0" smtClean="0"/>
              <a:t> </a:t>
            </a:r>
            <a:r>
              <a:rPr lang="en-US" sz="2200" dirty="0" err="1" smtClean="0"/>
              <a:t>người</a:t>
            </a:r>
            <a:r>
              <a:rPr lang="en-US" sz="2200" dirty="0" smtClean="0"/>
              <a:t> ta </a:t>
            </a:r>
            <a:r>
              <a:rPr lang="en-US" sz="2200" dirty="0" err="1" smtClean="0"/>
              <a:t>không</a:t>
            </a:r>
            <a:r>
              <a:rPr lang="en-US" sz="2200" dirty="0" smtClean="0"/>
              <a:t> </a:t>
            </a:r>
            <a:r>
              <a:rPr lang="en-US" sz="2200" dirty="0" err="1" smtClean="0"/>
              <a:t>hỏi</a:t>
            </a:r>
            <a:r>
              <a:rPr lang="en-US" sz="2200" dirty="0" smtClean="0"/>
              <a:t> </a:t>
            </a:r>
            <a:r>
              <a:rPr lang="en-US" sz="2200" dirty="0" err="1" smtClean="0"/>
              <a:t>gì</a:t>
            </a:r>
            <a:r>
              <a:rPr lang="en-US" sz="2200" dirty="0" smtClean="0"/>
              <a:t> </a:t>
            </a:r>
            <a:r>
              <a:rPr lang="en-US" sz="2200" dirty="0" err="1" smtClean="0"/>
              <a:t>hết</a:t>
            </a:r>
            <a:r>
              <a:rPr lang="en-US" sz="2200" dirty="0" smtClean="0"/>
              <a:t> </a:t>
            </a:r>
            <a:r>
              <a:rPr lang="en-US" sz="2200" dirty="0" err="1" smtClean="0"/>
              <a:t>mà</a:t>
            </a:r>
            <a:r>
              <a:rPr lang="en-US" sz="2200" dirty="0" smtClean="0"/>
              <a:t> </a:t>
            </a:r>
            <a:r>
              <a:rPr lang="en-US" sz="2200" dirty="0" err="1" smtClean="0"/>
              <a:t>chỉ</a:t>
            </a:r>
            <a:r>
              <a:rPr lang="en-US" sz="2200" dirty="0" smtClean="0"/>
              <a:t> </a:t>
            </a:r>
            <a:r>
              <a:rPr lang="en-US" sz="2200" dirty="0" err="1" smtClean="0"/>
              <a:t>đưa</a:t>
            </a:r>
            <a:r>
              <a:rPr lang="en-US" sz="2200" dirty="0" smtClean="0"/>
              <a:t> </a:t>
            </a:r>
            <a:r>
              <a:rPr lang="en-US" sz="2200" dirty="0" err="1" smtClean="0"/>
              <a:t>ra</a:t>
            </a:r>
            <a:r>
              <a:rPr lang="en-US" sz="2200" dirty="0" smtClean="0"/>
              <a:t> </a:t>
            </a:r>
            <a:r>
              <a:rPr lang="en-US" sz="2200" dirty="0" err="1" smtClean="0"/>
              <a:t>lời</a:t>
            </a:r>
            <a:r>
              <a:rPr lang="en-US" sz="2200" dirty="0" smtClean="0"/>
              <a:t> </a:t>
            </a:r>
            <a:r>
              <a:rPr lang="en-US" sz="2200" dirty="0" err="1" smtClean="0"/>
              <a:t>gợi</a:t>
            </a:r>
            <a:r>
              <a:rPr lang="en-US" sz="2200" dirty="0" smtClean="0"/>
              <a:t> ý </a:t>
            </a:r>
            <a:r>
              <a:rPr lang="en-US" sz="2200" dirty="0" err="1" smtClean="0"/>
              <a:t>nên</a:t>
            </a:r>
            <a:r>
              <a:rPr lang="en-US" sz="2200" dirty="0" smtClean="0"/>
              <a:t> </a:t>
            </a:r>
            <a:r>
              <a:rPr lang="en-US" sz="2200" dirty="0" err="1" smtClean="0"/>
              <a:t>không</a:t>
            </a:r>
            <a:r>
              <a:rPr lang="en-US" sz="2200" dirty="0" smtClean="0"/>
              <a:t> </a:t>
            </a:r>
            <a:r>
              <a:rPr lang="en-US" sz="2200" dirty="0" err="1" smtClean="0"/>
              <a:t>phù</a:t>
            </a:r>
            <a:r>
              <a:rPr lang="en-US" sz="2200" dirty="0" smtClean="0"/>
              <a:t> </a:t>
            </a:r>
            <a:r>
              <a:rPr lang="en-US" sz="2200" dirty="0" err="1" smtClean="0"/>
              <a:t>hợp</a:t>
            </a:r>
            <a:r>
              <a:rPr lang="en-US" sz="2200" dirty="0" smtClean="0"/>
              <a:t/>
            </a:r>
            <a:br>
              <a:rPr lang="en-US" sz="2200" dirty="0" smtClean="0"/>
            </a:br>
            <a:r>
              <a:rPr lang="en-US" sz="2200" dirty="0" smtClean="0"/>
              <a:t>B. </a:t>
            </a:r>
            <a:r>
              <a:rPr lang="en-US" sz="2200" dirty="0" err="1" smtClean="0"/>
              <a:t>Nghe</a:t>
            </a:r>
            <a:r>
              <a:rPr lang="en-US" sz="2200" dirty="0" smtClean="0"/>
              <a:t> </a:t>
            </a:r>
            <a:r>
              <a:rPr lang="en-US" sz="2200" dirty="0" err="1" smtClean="0"/>
              <a:t>thật</a:t>
            </a:r>
            <a:r>
              <a:rPr lang="en-US" sz="2200" dirty="0" smtClean="0"/>
              <a:t> </a:t>
            </a:r>
            <a:r>
              <a:rPr lang="en-US" sz="2200" dirty="0" err="1" smtClean="0"/>
              <a:t>tuyệt</a:t>
            </a:r>
            <a:r>
              <a:rPr lang="en-US" sz="2200" dirty="0" smtClean="0"/>
              <a:t>. </a:t>
            </a:r>
            <a:r>
              <a:rPr lang="en-US" sz="2200" dirty="0" err="1" smtClean="0"/>
              <a:t>Tớ</a:t>
            </a:r>
            <a:r>
              <a:rPr lang="en-US" sz="2200" dirty="0" smtClean="0"/>
              <a:t> </a:t>
            </a:r>
            <a:r>
              <a:rPr lang="en-US" sz="2200" dirty="0" err="1" smtClean="0"/>
              <a:t>mong</a:t>
            </a:r>
            <a:r>
              <a:rPr lang="en-US" sz="2200" dirty="0" smtClean="0"/>
              <a:t> </a:t>
            </a:r>
            <a:r>
              <a:rPr lang="en-US" sz="2200" dirty="0" err="1" smtClean="0"/>
              <a:t>đến</a:t>
            </a:r>
            <a:r>
              <a:rPr lang="en-US" sz="2200" dirty="0" smtClean="0"/>
              <a:t> </a:t>
            </a:r>
            <a:r>
              <a:rPr lang="en-US" sz="2200" dirty="0" err="1" smtClean="0"/>
              <a:t>đó</a:t>
            </a:r>
            <a:r>
              <a:rPr lang="en-US" sz="2200" dirty="0" smtClean="0"/>
              <a:t> </a:t>
            </a:r>
            <a:r>
              <a:rPr lang="en-US" sz="2200" dirty="0" err="1" smtClean="0"/>
              <a:t>lắm</a:t>
            </a:r>
            <a:r>
              <a:rPr lang="en-US" sz="2200" dirty="0" smtClean="0"/>
              <a:t> </a:t>
            </a:r>
            <a:r>
              <a:rPr lang="en-US" sz="2200" dirty="0" err="1" smtClean="0"/>
              <a:t>rồi</a:t>
            </a:r>
            <a:r>
              <a:rPr lang="en-US" sz="2200" dirty="0" smtClean="0"/>
              <a:t>!</a:t>
            </a:r>
            <a:br>
              <a:rPr lang="en-US" sz="2200" dirty="0" smtClean="0"/>
            </a:br>
            <a:r>
              <a:rPr lang="en-US" sz="2200" dirty="0" smtClean="0"/>
              <a:t>C. Ồ. </a:t>
            </a:r>
            <a:r>
              <a:rPr lang="en-US" sz="2200" dirty="0" err="1" smtClean="0"/>
              <a:t>Tôi</a:t>
            </a:r>
            <a:r>
              <a:rPr lang="en-US" sz="2200" dirty="0" smtClean="0"/>
              <a:t> </a:t>
            </a:r>
            <a:r>
              <a:rPr lang="en-US" sz="2200" dirty="0" err="1" smtClean="0"/>
              <a:t>thấy</a:t>
            </a:r>
            <a:r>
              <a:rPr lang="en-US" sz="2200" dirty="0" smtClean="0"/>
              <a:t> </a:t>
            </a:r>
            <a:r>
              <a:rPr lang="en-US" sz="2200" dirty="0" err="1" smtClean="0"/>
              <a:t>bạn</a:t>
            </a:r>
            <a:r>
              <a:rPr lang="en-US" sz="2200" dirty="0" smtClean="0"/>
              <a:t> </a:t>
            </a:r>
            <a:r>
              <a:rPr lang="en-US" sz="2200" dirty="0" err="1" smtClean="0"/>
              <a:t>là</a:t>
            </a:r>
            <a:r>
              <a:rPr lang="en-US" sz="2200" dirty="0" smtClean="0"/>
              <a:t> </a:t>
            </a:r>
            <a:r>
              <a:rPr lang="en-US" sz="2200" dirty="0" err="1" smtClean="0"/>
              <a:t>người</a:t>
            </a:r>
            <a:r>
              <a:rPr lang="en-US" sz="2200" dirty="0" smtClean="0"/>
              <a:t> </a:t>
            </a:r>
            <a:r>
              <a:rPr lang="en-US" sz="2200" dirty="0" err="1" smtClean="0"/>
              <a:t>có</a:t>
            </a:r>
            <a:r>
              <a:rPr lang="en-US" sz="2200" dirty="0" smtClean="0"/>
              <a:t> </a:t>
            </a:r>
            <a:r>
              <a:rPr lang="en-US" sz="2200" dirty="0" err="1" smtClean="0"/>
              <a:t>tấm</a:t>
            </a:r>
            <a:r>
              <a:rPr lang="en-US" sz="2200" dirty="0" smtClean="0"/>
              <a:t> </a:t>
            </a:r>
            <a:r>
              <a:rPr lang="en-US" sz="2200" dirty="0" err="1" smtClean="0"/>
              <a:t>lòng</a:t>
            </a:r>
            <a:r>
              <a:rPr lang="en-US" sz="2200" dirty="0" smtClean="0"/>
              <a:t> </a:t>
            </a:r>
            <a:r>
              <a:rPr lang="en-US" sz="2200" dirty="0" err="1" smtClean="0"/>
              <a:t>vàng</a:t>
            </a:r>
            <a:r>
              <a:rPr lang="en-US" sz="2200" dirty="0" smtClean="0"/>
              <a:t>! -&gt; </a:t>
            </a:r>
            <a:r>
              <a:rPr lang="en-US" sz="2200" dirty="0" err="1" smtClean="0"/>
              <a:t>Đáp</a:t>
            </a:r>
            <a:r>
              <a:rPr lang="en-US" sz="2200" dirty="0" smtClean="0"/>
              <a:t> </a:t>
            </a:r>
            <a:r>
              <a:rPr lang="en-US" sz="2200" dirty="0" err="1" smtClean="0"/>
              <a:t>án</a:t>
            </a:r>
            <a:r>
              <a:rPr lang="en-US" sz="2200" dirty="0" smtClean="0"/>
              <a:t> </a:t>
            </a:r>
            <a:r>
              <a:rPr lang="en-US" sz="2200" dirty="0" err="1" smtClean="0"/>
              <a:t>này</a:t>
            </a:r>
            <a:r>
              <a:rPr lang="en-US" sz="2200" dirty="0" smtClean="0"/>
              <a:t> </a:t>
            </a:r>
            <a:r>
              <a:rPr lang="en-US" sz="2200" dirty="0" err="1" smtClean="0"/>
              <a:t>không</a:t>
            </a:r>
            <a:r>
              <a:rPr lang="en-US" sz="2200" dirty="0" smtClean="0"/>
              <a:t> </a:t>
            </a:r>
            <a:r>
              <a:rPr lang="en-US" sz="2200" dirty="0" err="1" smtClean="0"/>
              <a:t>phù</a:t>
            </a:r>
            <a:r>
              <a:rPr lang="en-US" sz="2200" dirty="0" smtClean="0"/>
              <a:t> </a:t>
            </a:r>
            <a:r>
              <a:rPr lang="en-US" sz="2200" dirty="0" err="1" smtClean="0"/>
              <a:t>hợp</a:t>
            </a:r>
            <a:r>
              <a:rPr lang="en-US" sz="2200" dirty="0" smtClean="0"/>
              <a:t>, </a:t>
            </a:r>
            <a:r>
              <a:rPr lang="en-US" sz="2200" dirty="0" err="1" smtClean="0"/>
              <a:t>nếu</a:t>
            </a:r>
            <a:r>
              <a:rPr lang="en-US" sz="2200" dirty="0" smtClean="0"/>
              <a:t> </a:t>
            </a:r>
            <a:r>
              <a:rPr lang="en-US" sz="2200" dirty="0" err="1" smtClean="0"/>
              <a:t>như</a:t>
            </a:r>
            <a:r>
              <a:rPr lang="en-US" sz="2200" dirty="0" smtClean="0"/>
              <a:t> </a:t>
            </a:r>
            <a:r>
              <a:rPr lang="en-US" sz="2200" dirty="0" err="1" smtClean="0"/>
              <a:t>đối</a:t>
            </a:r>
            <a:r>
              <a:rPr lang="en-US" sz="2200" dirty="0" smtClean="0"/>
              <a:t> </a:t>
            </a:r>
            <a:r>
              <a:rPr lang="en-US" sz="2200" dirty="0" err="1" smtClean="0"/>
              <a:t>phương</a:t>
            </a:r>
            <a:r>
              <a:rPr lang="en-US" sz="2200" dirty="0" smtClean="0"/>
              <a:t> </a:t>
            </a:r>
            <a:r>
              <a:rPr lang="en-US" sz="2200" dirty="0" err="1" smtClean="0"/>
              <a:t>chỉ</a:t>
            </a:r>
            <a:r>
              <a:rPr lang="en-US" sz="2200" dirty="0" smtClean="0"/>
              <a:t> </a:t>
            </a:r>
            <a:r>
              <a:rPr lang="en-US" sz="2200" dirty="0" err="1" smtClean="0"/>
              <a:t>nói</a:t>
            </a:r>
            <a:r>
              <a:rPr lang="en-US" sz="2200" dirty="0" smtClean="0"/>
              <a:t> </a:t>
            </a:r>
            <a:r>
              <a:rPr lang="en-US" sz="2200" dirty="0" err="1" smtClean="0"/>
              <a:t>rằng</a:t>
            </a:r>
            <a:r>
              <a:rPr lang="en-US" sz="2200" dirty="0" smtClean="0"/>
              <a:t> </a:t>
            </a:r>
            <a:r>
              <a:rPr lang="en-US" sz="2200" dirty="0" err="1" smtClean="0"/>
              <a:t>họ</a:t>
            </a:r>
            <a:r>
              <a:rPr lang="en-US" sz="2200" dirty="0" smtClean="0"/>
              <a:t> </a:t>
            </a:r>
            <a:r>
              <a:rPr lang="en-US" sz="2200" dirty="0" err="1" smtClean="0"/>
              <a:t>sẽ</a:t>
            </a:r>
            <a:r>
              <a:rPr lang="en-US" sz="2200" dirty="0" smtClean="0"/>
              <a:t> </a:t>
            </a:r>
            <a:r>
              <a:rPr lang="en-US" sz="2200" dirty="0" err="1" smtClean="0"/>
              <a:t>đến</a:t>
            </a:r>
            <a:r>
              <a:rPr lang="en-US" sz="2200" dirty="0" smtClean="0"/>
              <a:t> </a:t>
            </a:r>
            <a:r>
              <a:rPr lang="en-US" sz="2200" dirty="0" err="1" smtClean="0"/>
              <a:t>giúp</a:t>
            </a:r>
            <a:r>
              <a:rPr lang="en-US" sz="2200" dirty="0" smtClean="0"/>
              <a:t> </a:t>
            </a:r>
            <a:r>
              <a:rPr lang="en-US" sz="2200" dirty="0" err="1" smtClean="0"/>
              <a:t>cô</a:t>
            </a:r>
            <a:r>
              <a:rPr lang="en-US" sz="2200" dirty="0" smtClean="0"/>
              <a:t> </a:t>
            </a:r>
            <a:r>
              <a:rPr lang="en-US" sz="2200" dirty="0" err="1" smtClean="0"/>
              <a:t>nhi</a:t>
            </a:r>
            <a:r>
              <a:rPr lang="en-US" sz="2200" dirty="0" smtClean="0"/>
              <a:t> </a:t>
            </a:r>
            <a:r>
              <a:rPr lang="en-US" sz="2200" dirty="0" err="1" smtClean="0"/>
              <a:t>viện</a:t>
            </a:r>
            <a:r>
              <a:rPr lang="en-US" sz="2200" dirty="0" smtClean="0"/>
              <a:t>, </a:t>
            </a:r>
            <a:r>
              <a:rPr lang="en-US" sz="2200" dirty="0" err="1" smtClean="0"/>
              <a:t>thì</a:t>
            </a:r>
            <a:r>
              <a:rPr lang="en-US" sz="2200" dirty="0" smtClean="0"/>
              <a:t> </a:t>
            </a:r>
            <a:r>
              <a:rPr lang="en-US" sz="2200" dirty="0" err="1" smtClean="0"/>
              <a:t>khi</a:t>
            </a:r>
            <a:r>
              <a:rPr lang="en-US" sz="2200" dirty="0" smtClean="0"/>
              <a:t> </a:t>
            </a:r>
            <a:r>
              <a:rPr lang="en-US" sz="2200" dirty="0" err="1" smtClean="0"/>
              <a:t>đó</a:t>
            </a:r>
            <a:r>
              <a:rPr lang="en-US" sz="2200" dirty="0" smtClean="0"/>
              <a:t> ta </a:t>
            </a:r>
            <a:r>
              <a:rPr lang="en-US" sz="2200" dirty="0" err="1" smtClean="0"/>
              <a:t>mới</a:t>
            </a:r>
            <a:r>
              <a:rPr lang="en-US" sz="2200" dirty="0" smtClean="0"/>
              <a:t> </a:t>
            </a:r>
            <a:r>
              <a:rPr lang="en-US" sz="2200" dirty="0" err="1" smtClean="0"/>
              <a:t>đáp</a:t>
            </a:r>
            <a:r>
              <a:rPr lang="en-US" sz="2200" dirty="0" smtClean="0"/>
              <a:t> </a:t>
            </a:r>
            <a:r>
              <a:rPr lang="en-US" sz="2200" dirty="0" err="1" smtClean="0"/>
              <a:t>lại</a:t>
            </a:r>
            <a:r>
              <a:rPr lang="en-US" sz="2200" dirty="0" smtClean="0"/>
              <a:t> </a:t>
            </a:r>
            <a:r>
              <a:rPr lang="en-US" sz="2200" dirty="0" err="1" smtClean="0"/>
              <a:t>với</a:t>
            </a:r>
            <a:r>
              <a:rPr lang="en-US" sz="2200" dirty="0" smtClean="0"/>
              <a:t> </a:t>
            </a:r>
            <a:r>
              <a:rPr lang="en-US" sz="2200" dirty="0" err="1" smtClean="0"/>
              <a:t>hàm</a:t>
            </a:r>
            <a:r>
              <a:rPr lang="en-US" sz="2200" dirty="0" smtClean="0"/>
              <a:t> ý </a:t>
            </a:r>
            <a:r>
              <a:rPr lang="en-US" sz="2200" dirty="0" err="1" smtClean="0"/>
              <a:t>khen</a:t>
            </a:r>
            <a:r>
              <a:rPr lang="en-US" sz="2200" dirty="0" smtClean="0"/>
              <a:t> </a:t>
            </a:r>
            <a:r>
              <a:rPr lang="en-US" sz="2200" dirty="0" err="1" smtClean="0"/>
              <a:t>ngợi</a:t>
            </a:r>
            <a:r>
              <a:rPr lang="en-US" sz="2200" dirty="0" smtClean="0"/>
              <a:t>; </a:t>
            </a:r>
            <a:r>
              <a:rPr lang="en-US" sz="2200" dirty="0" err="1" smtClean="0"/>
              <a:t>trong</a:t>
            </a:r>
            <a:r>
              <a:rPr lang="en-US" sz="2200" dirty="0" smtClean="0"/>
              <a:t> </a:t>
            </a:r>
            <a:r>
              <a:rPr lang="en-US" sz="2200" dirty="0" err="1" smtClean="0"/>
              <a:t>khi</a:t>
            </a:r>
            <a:r>
              <a:rPr lang="en-US" sz="2200" dirty="0" smtClean="0"/>
              <a:t> </a:t>
            </a:r>
            <a:r>
              <a:rPr lang="en-US" sz="2200" dirty="0" err="1" smtClean="0"/>
              <a:t>tình</a:t>
            </a:r>
            <a:r>
              <a:rPr lang="en-US" sz="2200" dirty="0" smtClean="0"/>
              <a:t> </a:t>
            </a:r>
            <a:r>
              <a:rPr lang="en-US" sz="2200" dirty="0" err="1" smtClean="0"/>
              <a:t>huống</a:t>
            </a:r>
            <a:r>
              <a:rPr lang="en-US" sz="2200" dirty="0" smtClean="0"/>
              <a:t> </a:t>
            </a:r>
            <a:r>
              <a:rPr lang="en-US" sz="2200" dirty="0" err="1" smtClean="0"/>
              <a:t>này</a:t>
            </a:r>
            <a:r>
              <a:rPr lang="en-US" sz="2200" dirty="0" smtClean="0"/>
              <a:t> </a:t>
            </a:r>
            <a:r>
              <a:rPr lang="en-US" sz="2200" dirty="0" err="1" smtClean="0"/>
              <a:t>lại</a:t>
            </a:r>
            <a:r>
              <a:rPr lang="en-US" sz="2200" dirty="0" smtClean="0"/>
              <a:t> </a:t>
            </a:r>
            <a:r>
              <a:rPr lang="en-US" sz="2200" dirty="0" err="1" smtClean="0"/>
              <a:t>là</a:t>
            </a:r>
            <a:r>
              <a:rPr lang="en-US" sz="2200" dirty="0" smtClean="0"/>
              <a:t> </a:t>
            </a:r>
            <a:r>
              <a:rPr lang="en-US" sz="2200" dirty="0" err="1" smtClean="0"/>
              <a:t>rủ</a:t>
            </a:r>
            <a:r>
              <a:rPr lang="en-US" sz="2200" dirty="0" smtClean="0"/>
              <a:t> </a:t>
            </a:r>
            <a:r>
              <a:rPr lang="en-US" sz="2200" dirty="0" err="1" smtClean="0"/>
              <a:t>đối</a:t>
            </a:r>
            <a:r>
              <a:rPr lang="en-US" sz="2200" dirty="0" smtClean="0"/>
              <a:t> </a:t>
            </a:r>
            <a:r>
              <a:rPr lang="en-US" sz="2200" dirty="0" err="1" smtClean="0"/>
              <a:t>phương</a:t>
            </a:r>
            <a:r>
              <a:rPr lang="en-US" sz="2200" dirty="0" smtClean="0"/>
              <a:t> </a:t>
            </a:r>
            <a:r>
              <a:rPr lang="en-US" sz="2200" dirty="0" err="1" smtClean="0"/>
              <a:t>cùng</a:t>
            </a:r>
            <a:r>
              <a:rPr lang="en-US" sz="2200" dirty="0" smtClean="0"/>
              <a:t> </a:t>
            </a:r>
            <a:r>
              <a:rPr lang="en-US" sz="2200" dirty="0" err="1" smtClean="0"/>
              <a:t>nhau</a:t>
            </a:r>
            <a:r>
              <a:rPr lang="en-US" sz="2200" dirty="0" smtClean="0"/>
              <a:t> </a:t>
            </a:r>
            <a:r>
              <a:rPr lang="en-US" sz="2200" dirty="0" err="1" smtClean="0"/>
              <a:t>đi</a:t>
            </a:r>
            <a:r>
              <a:rPr lang="en-US" sz="2200" dirty="0" smtClean="0"/>
              <a:t>, </a:t>
            </a:r>
            <a:r>
              <a:rPr lang="en-US" sz="2200" dirty="0" err="1" smtClean="0"/>
              <a:t>thì</a:t>
            </a:r>
            <a:r>
              <a:rPr lang="en-US" sz="2200" dirty="0" smtClean="0"/>
              <a:t> </a:t>
            </a:r>
            <a:r>
              <a:rPr lang="en-US" sz="2200" dirty="0" err="1" smtClean="0"/>
              <a:t>cần</a:t>
            </a:r>
            <a:r>
              <a:rPr lang="en-US" sz="2200" dirty="0" smtClean="0"/>
              <a:t> </a:t>
            </a:r>
            <a:r>
              <a:rPr lang="en-US" sz="2200" dirty="0" err="1" smtClean="0"/>
              <a:t>phải</a:t>
            </a:r>
            <a:r>
              <a:rPr lang="en-US" sz="2200" dirty="0" smtClean="0"/>
              <a:t> </a:t>
            </a:r>
            <a:r>
              <a:rPr lang="en-US" sz="2200" dirty="0" err="1" smtClean="0"/>
              <a:t>đáp</a:t>
            </a:r>
            <a:r>
              <a:rPr lang="en-US" sz="2200" dirty="0" smtClean="0"/>
              <a:t> </a:t>
            </a:r>
            <a:r>
              <a:rPr lang="en-US" sz="2200" dirty="0" err="1" smtClean="0"/>
              <a:t>lại</a:t>
            </a:r>
            <a:r>
              <a:rPr lang="en-US" sz="2200" dirty="0" smtClean="0"/>
              <a:t> </a:t>
            </a:r>
            <a:r>
              <a:rPr lang="en-US" sz="2200" dirty="0" err="1" smtClean="0"/>
              <a:t>để</a:t>
            </a:r>
            <a:r>
              <a:rPr lang="en-US" sz="2200" dirty="0" smtClean="0"/>
              <a:t> </a:t>
            </a:r>
            <a:r>
              <a:rPr lang="en-US" sz="2200" dirty="0" err="1" smtClean="0"/>
              <a:t>thể</a:t>
            </a:r>
            <a:r>
              <a:rPr lang="en-US" sz="2200" dirty="0" smtClean="0"/>
              <a:t> </a:t>
            </a:r>
            <a:r>
              <a:rPr lang="en-US" sz="2200" dirty="0" err="1" smtClean="0"/>
              <a:t>hiện</a:t>
            </a:r>
            <a:r>
              <a:rPr lang="en-US" sz="2200" dirty="0" smtClean="0"/>
              <a:t> </a:t>
            </a:r>
            <a:r>
              <a:rPr lang="en-US" sz="2200" dirty="0" err="1" smtClean="0"/>
              <a:t>sự</a:t>
            </a:r>
            <a:r>
              <a:rPr lang="en-US" sz="2200" dirty="0" smtClean="0"/>
              <a:t> </a:t>
            </a:r>
            <a:r>
              <a:rPr lang="en-US" sz="2200" dirty="0" err="1" smtClean="0"/>
              <a:t>chấp</a:t>
            </a:r>
            <a:r>
              <a:rPr lang="en-US" sz="2200" dirty="0" smtClean="0"/>
              <a:t> </a:t>
            </a:r>
            <a:r>
              <a:rPr lang="en-US" sz="2200" dirty="0" err="1" smtClean="0"/>
              <a:t>nhận</a:t>
            </a:r>
            <a:r>
              <a:rPr lang="en-US" sz="2200" dirty="0" smtClean="0"/>
              <a:t> hay </a:t>
            </a:r>
            <a:r>
              <a:rPr lang="en-US" sz="2200" dirty="0" err="1" smtClean="0"/>
              <a:t>không</a:t>
            </a:r>
            <a:r>
              <a:rPr lang="en-US" sz="2200" dirty="0" smtClean="0"/>
              <a:t> </a:t>
            </a:r>
            <a:r>
              <a:rPr lang="en-US" sz="2200" dirty="0" err="1" smtClean="0"/>
              <a:t>của</a:t>
            </a:r>
            <a:r>
              <a:rPr lang="en-US" sz="2200" dirty="0" smtClean="0"/>
              <a:t> </a:t>
            </a:r>
            <a:r>
              <a:rPr lang="en-US" sz="2200" dirty="0" err="1" smtClean="0"/>
              <a:t>mình</a:t>
            </a:r>
            <a:r>
              <a:rPr lang="en-US" sz="2200" dirty="0" smtClean="0"/>
              <a:t> </a:t>
            </a:r>
            <a:r>
              <a:rPr lang="en-US" sz="2200" dirty="0" err="1" smtClean="0"/>
              <a:t>mà</a:t>
            </a:r>
            <a:r>
              <a:rPr lang="en-US" sz="2200" dirty="0" smtClean="0"/>
              <a:t> </a:t>
            </a:r>
            <a:r>
              <a:rPr lang="en-US" sz="2200" dirty="0" err="1" smtClean="0"/>
              <a:t>thôi</a:t>
            </a:r>
            <a:r>
              <a:rPr lang="en-US" sz="2200" dirty="0" smtClean="0"/>
              <a:t/>
            </a:r>
            <a:br>
              <a:rPr lang="en-US" sz="2200" dirty="0" smtClean="0"/>
            </a:br>
            <a:r>
              <a:rPr lang="en-US" sz="2200" dirty="0" smtClean="0"/>
              <a:t>D. </a:t>
            </a:r>
            <a:r>
              <a:rPr lang="en-US" sz="2200" dirty="0" err="1" smtClean="0"/>
              <a:t>Cảm</a:t>
            </a:r>
            <a:r>
              <a:rPr lang="en-US" sz="2200" dirty="0" smtClean="0"/>
              <a:t> </a:t>
            </a:r>
            <a:r>
              <a:rPr lang="en-US" sz="2200" dirty="0" err="1" smtClean="0"/>
              <a:t>ơn</a:t>
            </a:r>
            <a:r>
              <a:rPr lang="en-US" sz="2200" dirty="0" smtClean="0"/>
              <a:t> </a:t>
            </a:r>
            <a:r>
              <a:rPr lang="en-US" sz="2200" dirty="0" err="1" smtClean="0"/>
              <a:t>vì</a:t>
            </a:r>
            <a:r>
              <a:rPr lang="en-US" sz="2200" dirty="0" smtClean="0"/>
              <a:t> </a:t>
            </a:r>
            <a:r>
              <a:rPr lang="en-US" sz="2200" dirty="0" err="1" smtClean="0"/>
              <a:t>đã</a:t>
            </a:r>
            <a:r>
              <a:rPr lang="en-US" sz="2200" dirty="0" smtClean="0"/>
              <a:t> </a:t>
            </a:r>
            <a:r>
              <a:rPr lang="en-US" sz="2200" dirty="0" err="1" smtClean="0"/>
              <a:t>gợi</a:t>
            </a:r>
            <a:r>
              <a:rPr lang="en-US" sz="2200" dirty="0" smtClean="0"/>
              <a:t> ý </a:t>
            </a:r>
            <a:r>
              <a:rPr lang="en-US" sz="2200" dirty="0" err="1" smtClean="0"/>
              <a:t>cho</a:t>
            </a:r>
            <a:r>
              <a:rPr lang="en-US" sz="2200" dirty="0" smtClean="0"/>
              <a:t> </a:t>
            </a:r>
            <a:r>
              <a:rPr lang="en-US" sz="2200" dirty="0" err="1" smtClean="0"/>
              <a:t>chúng</a:t>
            </a:r>
            <a:r>
              <a:rPr lang="en-US" sz="2200" dirty="0" smtClean="0"/>
              <a:t> </a:t>
            </a:r>
            <a:r>
              <a:rPr lang="en-US" sz="2200" dirty="0" err="1" smtClean="0"/>
              <a:t>tôi</a:t>
            </a:r>
            <a:r>
              <a:rPr lang="en-US" sz="2200" dirty="0" smtClean="0"/>
              <a:t>.</a:t>
            </a:r>
          </a:p>
          <a:p>
            <a:endParaRPr lang="en-US" sz="2200" dirty="0"/>
          </a:p>
        </p:txBody>
      </p:sp>
      <p:sp>
        <p:nvSpPr>
          <p:cNvPr id="6" name="Oval 5"/>
          <p:cNvSpPr/>
          <p:nvPr/>
        </p:nvSpPr>
        <p:spPr>
          <a:xfrm>
            <a:off x="5562600" y="9144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212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05800" cy="1938992"/>
          </a:xfrm>
          <a:prstGeom prst="rect">
            <a:avLst/>
          </a:prstGeom>
          <a:noFill/>
        </p:spPr>
        <p:txBody>
          <a:bodyPr wrap="square" rtlCol="0">
            <a:spAutoFit/>
          </a:bodyPr>
          <a:lstStyle/>
          <a:p>
            <a:r>
              <a:rPr lang="vi-VN" sz="2400" b="1" dirty="0"/>
              <a:t>Question </a:t>
            </a:r>
            <a:r>
              <a:rPr lang="vi-VN" sz="2400" b="1" dirty="0" smtClean="0"/>
              <a:t>17</a:t>
            </a:r>
            <a:r>
              <a:rPr lang="vi-VN" sz="2400" b="1" dirty="0"/>
              <a:t>:</a:t>
            </a:r>
            <a:r>
              <a:rPr lang="vi-VN" sz="2400" dirty="0"/>
              <a:t> Phúc: “I am offered the job at Vietravel.”</a:t>
            </a:r>
            <a:endParaRPr lang="en-US" sz="2400" dirty="0"/>
          </a:p>
          <a:p>
            <a:r>
              <a:rPr lang="vi-VN" sz="2400" dirty="0"/>
              <a:t>Thomas: “_______.”</a:t>
            </a:r>
            <a:endParaRPr lang="en-US" sz="2400" dirty="0"/>
          </a:p>
          <a:p>
            <a:r>
              <a:rPr lang="vi-VN" sz="2400" b="1" dirty="0"/>
              <a:t>A. </a:t>
            </a:r>
            <a:r>
              <a:rPr lang="vi-VN" sz="2400" dirty="0"/>
              <a:t>Good Heavens!</a:t>
            </a:r>
            <a:r>
              <a:rPr lang="vi-VN" sz="2400" b="1" dirty="0"/>
              <a:t>	</a:t>
            </a:r>
            <a:r>
              <a:rPr lang="vi-VN" sz="2400" b="1" dirty="0" smtClean="0"/>
              <a:t>      B</a:t>
            </a:r>
            <a:r>
              <a:rPr lang="vi-VN" sz="2400" b="1" dirty="0"/>
              <a:t>. </a:t>
            </a:r>
            <a:r>
              <a:rPr lang="vi-VN" sz="2400" dirty="0"/>
              <a:t>Congratulations!</a:t>
            </a:r>
            <a:endParaRPr lang="en-US" sz="2400" dirty="0"/>
          </a:p>
          <a:p>
            <a:r>
              <a:rPr lang="vi-VN" sz="2400" b="1" dirty="0"/>
              <a:t>C. </a:t>
            </a:r>
            <a:r>
              <a:rPr lang="vi-VN" sz="2400" dirty="0"/>
              <a:t>Good luck!</a:t>
            </a:r>
            <a:r>
              <a:rPr lang="vi-VN" sz="2400" b="1" dirty="0"/>
              <a:t>	      </a:t>
            </a:r>
            <a:r>
              <a:rPr lang="vi-VN" sz="2400" b="1" dirty="0" smtClean="0"/>
              <a:t>D</a:t>
            </a:r>
            <a:r>
              <a:rPr lang="vi-VN" sz="2400" b="1" dirty="0"/>
              <a:t>. </a:t>
            </a:r>
            <a:r>
              <a:rPr lang="vi-VN" sz="2400" dirty="0"/>
              <a:t>Never mind, better luck next time</a:t>
            </a:r>
            <a:endParaRPr lang="en-US" sz="2400" dirty="0"/>
          </a:p>
          <a:p>
            <a:endParaRPr lang="en-US" sz="2400" dirty="0"/>
          </a:p>
        </p:txBody>
      </p:sp>
      <p:sp>
        <p:nvSpPr>
          <p:cNvPr id="5" name="TextBox 4"/>
          <p:cNvSpPr txBox="1"/>
          <p:nvPr/>
        </p:nvSpPr>
        <p:spPr>
          <a:xfrm>
            <a:off x="228600" y="2438400"/>
            <a:ext cx="8458200" cy="2308324"/>
          </a:xfrm>
          <a:prstGeom prst="rect">
            <a:avLst/>
          </a:prstGeom>
          <a:noFill/>
        </p:spPr>
        <p:txBody>
          <a:bodyPr wrap="square" rtlCol="0">
            <a:spAutoFit/>
          </a:bodyPr>
          <a:lstStyle/>
          <a:p>
            <a:r>
              <a:rPr lang="en-US" sz="2400" dirty="0" smtClean="0"/>
              <a:t>HD: “</a:t>
            </a:r>
            <a:r>
              <a:rPr lang="en-US" sz="2400" dirty="0" err="1" smtClean="0"/>
              <a:t>Tôi</a:t>
            </a:r>
            <a:r>
              <a:rPr lang="en-US" sz="2400" dirty="0" smtClean="0"/>
              <a:t> </a:t>
            </a:r>
            <a:r>
              <a:rPr lang="en-US" sz="2400" dirty="0" err="1" smtClean="0"/>
              <a:t>được</a:t>
            </a:r>
            <a:r>
              <a:rPr lang="en-US" sz="2400" dirty="0" smtClean="0"/>
              <a:t> </a:t>
            </a:r>
            <a:r>
              <a:rPr lang="en-US" sz="2400" dirty="0" err="1" smtClean="0"/>
              <a:t>yêu</a:t>
            </a:r>
            <a:r>
              <a:rPr lang="en-US" sz="2400" dirty="0" smtClean="0"/>
              <a:t> </a:t>
            </a:r>
            <a:r>
              <a:rPr lang="en-US" sz="2400" dirty="0" err="1" smtClean="0"/>
              <a:t>cầu</a:t>
            </a:r>
            <a:r>
              <a:rPr lang="en-US" sz="2400" dirty="0" smtClean="0"/>
              <a:t> </a:t>
            </a:r>
            <a:r>
              <a:rPr lang="en-US" sz="2400" dirty="0" err="1" smtClean="0"/>
              <a:t>công</a:t>
            </a:r>
            <a:r>
              <a:rPr lang="en-US" sz="2400" dirty="0" smtClean="0"/>
              <a:t> </a:t>
            </a:r>
            <a:r>
              <a:rPr lang="en-US" sz="2400" dirty="0" err="1" smtClean="0"/>
              <a:t>việc</a:t>
            </a:r>
            <a:r>
              <a:rPr lang="en-US" sz="2400" dirty="0" smtClean="0"/>
              <a:t> ở </a:t>
            </a:r>
            <a:r>
              <a:rPr lang="en-US" sz="2400" dirty="0" err="1" smtClean="0"/>
              <a:t>Vietravel</a:t>
            </a:r>
            <a:r>
              <a:rPr lang="en-US" sz="2400" dirty="0" smtClean="0"/>
              <a:t>.”</a:t>
            </a:r>
            <a:br>
              <a:rPr lang="en-US" sz="2400" dirty="0" smtClean="0"/>
            </a:br>
            <a:r>
              <a:rPr lang="en-US" sz="2400" dirty="0" smtClean="0"/>
              <a:t>A. </a:t>
            </a:r>
            <a:r>
              <a:rPr lang="en-US" sz="2400" dirty="0" err="1" smtClean="0"/>
              <a:t>Trời</a:t>
            </a:r>
            <a:r>
              <a:rPr lang="en-US" sz="2400" dirty="0" smtClean="0"/>
              <a:t> </a:t>
            </a:r>
            <a:r>
              <a:rPr lang="en-US" sz="2400" dirty="0" err="1" smtClean="0"/>
              <a:t>đất</a:t>
            </a:r>
            <a:r>
              <a:rPr lang="en-US" sz="2400" dirty="0" smtClean="0"/>
              <a:t>!</a:t>
            </a:r>
            <a:br>
              <a:rPr lang="en-US" sz="2400" dirty="0" smtClean="0"/>
            </a:br>
            <a:r>
              <a:rPr lang="en-US" sz="2400" dirty="0" smtClean="0"/>
              <a:t>B. </a:t>
            </a:r>
            <a:r>
              <a:rPr lang="en-US" sz="2400" dirty="0" err="1" smtClean="0"/>
              <a:t>Chúc</a:t>
            </a:r>
            <a:r>
              <a:rPr lang="en-US" sz="2400" dirty="0" smtClean="0"/>
              <a:t> </a:t>
            </a:r>
            <a:r>
              <a:rPr lang="en-US" sz="2400" dirty="0" err="1" smtClean="0"/>
              <a:t>mừng</a:t>
            </a:r>
            <a:r>
              <a:rPr lang="en-US" sz="2400" dirty="0" smtClean="0"/>
              <a:t>!</a:t>
            </a:r>
            <a:br>
              <a:rPr lang="en-US" sz="2400" dirty="0" smtClean="0"/>
            </a:br>
            <a:r>
              <a:rPr lang="en-US" sz="2400" dirty="0" smtClean="0"/>
              <a:t>C. </a:t>
            </a:r>
            <a:r>
              <a:rPr lang="en-US" sz="2400" dirty="0" err="1" smtClean="0"/>
              <a:t>Chúc</a:t>
            </a:r>
            <a:r>
              <a:rPr lang="en-US" sz="2400" dirty="0" smtClean="0"/>
              <a:t> may </a:t>
            </a:r>
            <a:r>
              <a:rPr lang="en-US" sz="2400" dirty="0" err="1" smtClean="0"/>
              <a:t>mắn</a:t>
            </a:r>
            <a:r>
              <a:rPr lang="en-US" sz="2400" dirty="0" smtClean="0"/>
              <a:t>!</a:t>
            </a:r>
            <a:br>
              <a:rPr lang="en-US" sz="2400" dirty="0" smtClean="0"/>
            </a:br>
            <a:r>
              <a:rPr lang="en-US" sz="2400" dirty="0" smtClean="0"/>
              <a:t>D. </a:t>
            </a:r>
            <a:r>
              <a:rPr lang="en-US" sz="2400" dirty="0" err="1" smtClean="0"/>
              <a:t>Đừng</a:t>
            </a:r>
            <a:r>
              <a:rPr lang="en-US" sz="2400" dirty="0" smtClean="0"/>
              <a:t> </a:t>
            </a:r>
            <a:r>
              <a:rPr lang="en-US" sz="2400" dirty="0" err="1" smtClean="0"/>
              <a:t>bận</a:t>
            </a:r>
            <a:r>
              <a:rPr lang="en-US" sz="2400" dirty="0" smtClean="0"/>
              <a:t> </a:t>
            </a:r>
            <a:r>
              <a:rPr lang="en-US" sz="2400" dirty="0" err="1" smtClean="0"/>
              <a:t>tâm,chúc</a:t>
            </a:r>
            <a:r>
              <a:rPr lang="en-US" sz="2400" dirty="0" smtClean="0"/>
              <a:t> may </a:t>
            </a:r>
            <a:r>
              <a:rPr lang="en-US" sz="2400" dirty="0" err="1" smtClean="0"/>
              <a:t>mắn</a:t>
            </a:r>
            <a:r>
              <a:rPr lang="en-US" sz="2400" dirty="0" smtClean="0"/>
              <a:t> </a:t>
            </a:r>
            <a:r>
              <a:rPr lang="en-US" sz="2400" dirty="0" err="1" smtClean="0"/>
              <a:t>lần</a:t>
            </a:r>
            <a:r>
              <a:rPr lang="en-US" sz="2400" dirty="0" smtClean="0"/>
              <a:t> </a:t>
            </a:r>
            <a:r>
              <a:rPr lang="en-US" sz="2400" dirty="0" err="1" smtClean="0"/>
              <a:t>sau</a:t>
            </a:r>
            <a:r>
              <a:rPr lang="en-US" sz="2400" dirty="0" smtClean="0"/>
              <a:t>!</a:t>
            </a:r>
          </a:p>
          <a:p>
            <a:endParaRPr lang="en-US" sz="2400" dirty="0"/>
          </a:p>
        </p:txBody>
      </p:sp>
      <p:sp>
        <p:nvSpPr>
          <p:cNvPr id="6" name="Oval 5"/>
          <p:cNvSpPr/>
          <p:nvPr/>
        </p:nvSpPr>
        <p:spPr>
          <a:xfrm>
            <a:off x="3581400" y="1143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18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09600"/>
            <a:ext cx="8305800" cy="1200329"/>
          </a:xfrm>
          <a:prstGeom prst="rect">
            <a:avLst/>
          </a:prstGeom>
          <a:noFill/>
        </p:spPr>
        <p:txBody>
          <a:bodyPr wrap="square" rtlCol="0">
            <a:spAutoFit/>
          </a:bodyPr>
          <a:lstStyle/>
          <a:p>
            <a:r>
              <a:rPr lang="en-US" sz="2400" b="1" dirty="0"/>
              <a:t>Question 18.</a:t>
            </a:r>
            <a:endParaRPr lang="en-US" sz="2400" dirty="0"/>
          </a:p>
          <a:p>
            <a:r>
              <a:rPr lang="en-US" sz="2400" b="1" dirty="0"/>
              <a:t>A. </a:t>
            </a:r>
            <a:r>
              <a:rPr lang="en-US" sz="2400" dirty="0" smtClean="0"/>
              <a:t>reduce</a:t>
            </a:r>
            <a:r>
              <a:rPr lang="vi-VN" sz="2400" dirty="0" smtClean="0"/>
              <a:t> 	</a:t>
            </a:r>
            <a:r>
              <a:rPr lang="en-US" sz="2400" b="1" dirty="0" smtClean="0"/>
              <a:t>B</a:t>
            </a:r>
            <a:r>
              <a:rPr lang="en-US" sz="2400" b="1" dirty="0"/>
              <a:t>. </a:t>
            </a:r>
            <a:r>
              <a:rPr lang="en-US" sz="2400" dirty="0" smtClean="0"/>
              <a:t>offer</a:t>
            </a:r>
            <a:r>
              <a:rPr lang="vi-VN" sz="2400" dirty="0"/>
              <a:t>	</a:t>
            </a:r>
            <a:r>
              <a:rPr lang="en-US" sz="2400" b="1" dirty="0" smtClean="0"/>
              <a:t>C. </a:t>
            </a:r>
            <a:r>
              <a:rPr lang="en-US" sz="2400" dirty="0" smtClean="0"/>
              <a:t>apply</a:t>
            </a:r>
            <a:r>
              <a:rPr lang="vi-VN" sz="2400" dirty="0" smtClean="0"/>
              <a:t>		</a:t>
            </a:r>
            <a:r>
              <a:rPr lang="en-US" sz="2400" b="1" dirty="0" smtClean="0"/>
              <a:t>D. </a:t>
            </a:r>
            <a:r>
              <a:rPr lang="en-US" sz="2400" dirty="0" smtClean="0"/>
              <a:t>persuade</a:t>
            </a:r>
          </a:p>
          <a:p>
            <a:endParaRPr lang="en-US" sz="2400" dirty="0"/>
          </a:p>
        </p:txBody>
      </p:sp>
      <p:sp>
        <p:nvSpPr>
          <p:cNvPr id="5" name="TextBox 4"/>
          <p:cNvSpPr txBox="1"/>
          <p:nvPr/>
        </p:nvSpPr>
        <p:spPr>
          <a:xfrm>
            <a:off x="152400" y="3276600"/>
            <a:ext cx="8534400" cy="1200329"/>
          </a:xfrm>
          <a:prstGeom prst="rect">
            <a:avLst/>
          </a:prstGeom>
          <a:noFill/>
        </p:spPr>
        <p:txBody>
          <a:bodyPr wrap="square" rtlCol="0">
            <a:spAutoFit/>
          </a:bodyPr>
          <a:lstStyle/>
          <a:p>
            <a:r>
              <a:rPr lang="en-US" sz="2400" b="1" dirty="0"/>
              <a:t>Question 19.</a:t>
            </a:r>
            <a:endParaRPr lang="en-US" sz="2400" dirty="0"/>
          </a:p>
          <a:p>
            <a:r>
              <a:rPr lang="en-US" sz="2400" b="1" dirty="0"/>
              <a:t>A. </a:t>
            </a:r>
            <a:r>
              <a:rPr lang="en-US" sz="2400" dirty="0" smtClean="0"/>
              <a:t>Inventor</a:t>
            </a:r>
            <a:r>
              <a:rPr lang="vi-VN" sz="2400" dirty="0" smtClean="0"/>
              <a:t>	</a:t>
            </a:r>
            <a:r>
              <a:rPr lang="en-US" sz="2400" b="1" dirty="0" smtClean="0"/>
              <a:t>B</a:t>
            </a:r>
            <a:r>
              <a:rPr lang="en-US" sz="2400" b="1" dirty="0"/>
              <a:t>. </a:t>
            </a:r>
            <a:r>
              <a:rPr lang="en-US" sz="2400" dirty="0" smtClean="0"/>
              <a:t>physicist</a:t>
            </a:r>
            <a:r>
              <a:rPr lang="vi-VN" sz="2400" dirty="0" smtClean="0"/>
              <a:t>	</a:t>
            </a:r>
            <a:r>
              <a:rPr lang="en-US" sz="2400" b="1" dirty="0" smtClean="0"/>
              <a:t>C</a:t>
            </a:r>
            <a:r>
              <a:rPr lang="en-US" sz="2400" b="1" dirty="0"/>
              <a:t>. </a:t>
            </a:r>
            <a:r>
              <a:rPr lang="en-US" sz="2400" dirty="0" smtClean="0"/>
              <a:t>president</a:t>
            </a:r>
            <a:r>
              <a:rPr lang="vi-VN" sz="2400" dirty="0" smtClean="0"/>
              <a:t>	</a:t>
            </a:r>
            <a:r>
              <a:rPr lang="en-US" sz="2400" b="1" dirty="0" smtClean="0"/>
              <a:t>D</a:t>
            </a:r>
            <a:r>
              <a:rPr lang="en-US" sz="2400" b="1" dirty="0"/>
              <a:t>. </a:t>
            </a:r>
            <a:r>
              <a:rPr lang="en-US" sz="2400" dirty="0"/>
              <a:t>property</a:t>
            </a:r>
          </a:p>
          <a:p>
            <a:endParaRPr lang="en-US" sz="2400" dirty="0"/>
          </a:p>
        </p:txBody>
      </p:sp>
      <p:sp>
        <p:nvSpPr>
          <p:cNvPr id="6" name="TextBox 5"/>
          <p:cNvSpPr txBox="1"/>
          <p:nvPr/>
        </p:nvSpPr>
        <p:spPr>
          <a:xfrm>
            <a:off x="152400" y="1828800"/>
            <a:ext cx="8610600" cy="1569660"/>
          </a:xfrm>
          <a:prstGeom prst="rect">
            <a:avLst/>
          </a:prstGeom>
          <a:noFill/>
        </p:spPr>
        <p:txBody>
          <a:bodyPr wrap="square" rtlCol="0">
            <a:spAutoFit/>
          </a:bodyPr>
          <a:lstStyle/>
          <a:p>
            <a:r>
              <a:rPr lang="en-US" sz="2400" b="1" dirty="0" smtClean="0"/>
              <a:t>Question 18: </a:t>
            </a:r>
            <a:r>
              <a:rPr lang="en-US" sz="2400" b="1" dirty="0" err="1" smtClean="0"/>
              <a:t>Đáp</a:t>
            </a:r>
            <a:r>
              <a:rPr lang="en-US" sz="2400" b="1" dirty="0" smtClean="0"/>
              <a:t> </a:t>
            </a:r>
            <a:r>
              <a:rPr lang="en-US" sz="2400" b="1" dirty="0" err="1" smtClean="0"/>
              <a:t>án</a:t>
            </a:r>
            <a:r>
              <a:rPr lang="en-US" sz="2400" b="1" dirty="0" smtClean="0"/>
              <a:t> B</a:t>
            </a:r>
            <a:endParaRPr lang="en-US" sz="2400" dirty="0" smtClean="0"/>
          </a:p>
          <a:p>
            <a:r>
              <a:rPr lang="en-US" sz="2400" dirty="0" smtClean="0"/>
              <a:t>Offer </a:t>
            </a:r>
            <a:r>
              <a:rPr lang="en-US" sz="2400" dirty="0" err="1" smtClean="0"/>
              <a:t>là</a:t>
            </a:r>
            <a:r>
              <a:rPr lang="en-US" sz="2400" dirty="0" smtClean="0"/>
              <a:t> </a:t>
            </a:r>
            <a:r>
              <a:rPr lang="en-US" sz="2400" dirty="0" err="1" smtClean="0"/>
              <a:t>danh</a:t>
            </a:r>
            <a:r>
              <a:rPr lang="en-US" sz="2400" dirty="0" smtClean="0"/>
              <a:t> </a:t>
            </a:r>
            <a:r>
              <a:rPr lang="en-US" sz="2400" dirty="0" err="1" smtClean="0"/>
              <a:t>từ</a:t>
            </a:r>
            <a:r>
              <a:rPr lang="en-US" sz="2400" dirty="0" smtClean="0"/>
              <a:t> 2 </a:t>
            </a:r>
            <a:r>
              <a:rPr lang="en-US" sz="2400" dirty="0" err="1" smtClean="0"/>
              <a:t>âm</a:t>
            </a:r>
            <a:r>
              <a:rPr lang="en-US" sz="2400" dirty="0" smtClean="0"/>
              <a:t> </a:t>
            </a:r>
            <a:r>
              <a:rPr lang="en-US" sz="2400" dirty="0" err="1" smtClean="0"/>
              <a:t>tiết</a:t>
            </a:r>
            <a:r>
              <a:rPr lang="en-US" sz="2400" dirty="0" smtClean="0"/>
              <a:t> </a:t>
            </a:r>
            <a:r>
              <a:rPr lang="en-US" sz="2400" dirty="0" err="1" smtClean="0"/>
              <a:t>ấn</a:t>
            </a:r>
            <a:r>
              <a:rPr lang="en-US" sz="2400" dirty="0" smtClean="0"/>
              <a:t> ở </a:t>
            </a:r>
            <a:r>
              <a:rPr lang="en-US" sz="2400" dirty="0" err="1" smtClean="0"/>
              <a:t>âm</a:t>
            </a:r>
            <a:r>
              <a:rPr lang="en-US" sz="2400" dirty="0" smtClean="0"/>
              <a:t> </a:t>
            </a:r>
            <a:r>
              <a:rPr lang="en-US" sz="2400" dirty="0" err="1" smtClean="0"/>
              <a:t>đầu</a:t>
            </a:r>
            <a:r>
              <a:rPr lang="en-US" sz="2400" dirty="0" smtClean="0"/>
              <a:t> </a:t>
            </a:r>
            <a:r>
              <a:rPr lang="en-US" sz="2400" dirty="0" err="1" smtClean="0"/>
              <a:t>Các</a:t>
            </a:r>
            <a:r>
              <a:rPr lang="en-US" sz="2400" dirty="0" smtClean="0"/>
              <a:t> </a:t>
            </a:r>
            <a:r>
              <a:rPr lang="en-US" sz="2400" dirty="0" err="1" smtClean="0"/>
              <a:t>động</a:t>
            </a:r>
            <a:r>
              <a:rPr lang="en-US" sz="2400" dirty="0" smtClean="0"/>
              <a:t> </a:t>
            </a:r>
            <a:r>
              <a:rPr lang="en-US" sz="2400" dirty="0" err="1" smtClean="0"/>
              <a:t>từ</a:t>
            </a:r>
            <a:r>
              <a:rPr lang="en-US" sz="2400" dirty="0" smtClean="0"/>
              <a:t> 2 </a:t>
            </a:r>
            <a:r>
              <a:rPr lang="en-US" sz="2400" dirty="0" err="1" smtClean="0"/>
              <a:t>âm</a:t>
            </a:r>
            <a:r>
              <a:rPr lang="en-US" sz="2400" dirty="0" smtClean="0"/>
              <a:t> </a:t>
            </a:r>
            <a:r>
              <a:rPr lang="en-US" sz="2400" dirty="0" err="1" smtClean="0"/>
              <a:t>tiết</a:t>
            </a:r>
            <a:r>
              <a:rPr lang="en-US" sz="2400" dirty="0" smtClean="0"/>
              <a:t> </a:t>
            </a:r>
            <a:r>
              <a:rPr lang="en-US" sz="2400" dirty="0" err="1" smtClean="0"/>
              <a:t>còn</a:t>
            </a:r>
            <a:r>
              <a:rPr lang="en-US" sz="2400" dirty="0" smtClean="0"/>
              <a:t> </a:t>
            </a:r>
            <a:r>
              <a:rPr lang="en-US" sz="2400" dirty="0" err="1" smtClean="0"/>
              <a:t>lại</a:t>
            </a:r>
            <a:r>
              <a:rPr lang="en-US" sz="2400" dirty="0" smtClean="0"/>
              <a:t> </a:t>
            </a:r>
            <a:r>
              <a:rPr lang="en-US" sz="2400" dirty="0" err="1" smtClean="0"/>
              <a:t>nhấn</a:t>
            </a:r>
            <a:r>
              <a:rPr lang="en-US" sz="2400" dirty="0" smtClean="0"/>
              <a:t> ở </a:t>
            </a:r>
            <a:r>
              <a:rPr lang="en-US" sz="2400" dirty="0" err="1" smtClean="0"/>
              <a:t>âm</a:t>
            </a:r>
            <a:r>
              <a:rPr lang="en-US" sz="2400" dirty="0" smtClean="0"/>
              <a:t> 2</a:t>
            </a:r>
          </a:p>
          <a:p>
            <a:endParaRPr lang="en-US" sz="2400" dirty="0"/>
          </a:p>
        </p:txBody>
      </p:sp>
      <p:sp>
        <p:nvSpPr>
          <p:cNvPr id="7" name="Oval 6"/>
          <p:cNvSpPr/>
          <p:nvPr/>
        </p:nvSpPr>
        <p:spPr>
          <a:xfrm>
            <a:off x="2209800" y="1066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TextBox 7"/>
          <p:cNvSpPr txBox="1"/>
          <p:nvPr/>
        </p:nvSpPr>
        <p:spPr>
          <a:xfrm>
            <a:off x="304800" y="4359499"/>
            <a:ext cx="8305800" cy="2308324"/>
          </a:xfrm>
          <a:prstGeom prst="rect">
            <a:avLst/>
          </a:prstGeom>
          <a:noFill/>
        </p:spPr>
        <p:txBody>
          <a:bodyPr wrap="square" rtlCol="0">
            <a:spAutoFit/>
          </a:bodyPr>
          <a:lstStyle/>
          <a:p>
            <a:r>
              <a:rPr lang="en-US" sz="2400" b="1" dirty="0" smtClean="0"/>
              <a:t>Question 19: </a:t>
            </a:r>
            <a:r>
              <a:rPr lang="en-US" sz="2400" b="1" dirty="0" err="1" smtClean="0"/>
              <a:t>Đáp</a:t>
            </a:r>
            <a:r>
              <a:rPr lang="en-US" sz="2400" b="1" dirty="0" smtClean="0"/>
              <a:t> </a:t>
            </a:r>
            <a:r>
              <a:rPr lang="en-US" sz="2400" b="1" dirty="0" err="1" smtClean="0"/>
              <a:t>án</a:t>
            </a:r>
            <a:r>
              <a:rPr lang="en-US" sz="2400" b="1" dirty="0" smtClean="0"/>
              <a:t> A</a:t>
            </a:r>
            <a:endParaRPr lang="en-US" sz="2400" dirty="0" smtClean="0"/>
          </a:p>
          <a:p>
            <a:r>
              <a:rPr lang="en-US" sz="2400" dirty="0" smtClean="0"/>
              <a:t>A. Inventor /</a:t>
            </a:r>
            <a:r>
              <a:rPr lang="en-US" sz="2400" dirty="0" err="1" smtClean="0"/>
              <a:t>ɪnˈventə</a:t>
            </a:r>
            <a:r>
              <a:rPr lang="en-US" sz="2400" dirty="0" smtClean="0"/>
              <a:t>(r)/: </a:t>
            </a:r>
            <a:r>
              <a:rPr lang="en-US" sz="2400" dirty="0" err="1" smtClean="0"/>
              <a:t>trọng</a:t>
            </a:r>
            <a:r>
              <a:rPr lang="en-US" sz="2400" dirty="0" smtClean="0"/>
              <a:t> </a:t>
            </a:r>
            <a:r>
              <a:rPr lang="en-US" sz="2400" dirty="0" err="1" smtClean="0"/>
              <a:t>âm</a:t>
            </a:r>
            <a:r>
              <a:rPr lang="en-US" sz="2400" dirty="0" smtClean="0"/>
              <a:t> </a:t>
            </a:r>
            <a:r>
              <a:rPr lang="en-US" sz="2400" dirty="0" err="1" smtClean="0"/>
              <a:t>rơi</a:t>
            </a:r>
            <a:r>
              <a:rPr lang="en-US" sz="2400" dirty="0" smtClean="0"/>
              <a:t> </a:t>
            </a:r>
            <a:r>
              <a:rPr lang="en-US" sz="2400" dirty="0" err="1" smtClean="0"/>
              <a:t>vào</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thứ</a:t>
            </a:r>
            <a:r>
              <a:rPr lang="en-US" sz="2400" dirty="0" smtClean="0"/>
              <a:t> 2</a:t>
            </a:r>
          </a:p>
          <a:p>
            <a:r>
              <a:rPr lang="en-US" sz="2400" dirty="0" err="1" smtClean="0"/>
              <a:t>Các</a:t>
            </a:r>
            <a:r>
              <a:rPr lang="en-US" sz="2400" dirty="0" smtClean="0"/>
              <a:t> </a:t>
            </a:r>
            <a:r>
              <a:rPr lang="en-US" sz="2400" dirty="0" err="1" smtClean="0"/>
              <a:t>từ</a:t>
            </a:r>
            <a:r>
              <a:rPr lang="en-US" sz="2400" dirty="0" smtClean="0"/>
              <a:t> </a:t>
            </a:r>
            <a:r>
              <a:rPr lang="en-US" sz="2400" dirty="0" err="1" smtClean="0"/>
              <a:t>còn</a:t>
            </a:r>
            <a:r>
              <a:rPr lang="en-US" sz="2400" dirty="0" smtClean="0"/>
              <a:t> </a:t>
            </a:r>
            <a:r>
              <a:rPr lang="en-US" sz="2400" dirty="0" err="1" smtClean="0"/>
              <a:t>lại</a:t>
            </a:r>
            <a:r>
              <a:rPr lang="en-US" sz="2400" dirty="0" smtClean="0"/>
              <a:t> </a:t>
            </a:r>
            <a:r>
              <a:rPr lang="en-US" sz="2400" dirty="0" err="1" smtClean="0"/>
              <a:t>có</a:t>
            </a:r>
            <a:r>
              <a:rPr lang="en-US" sz="2400" dirty="0" smtClean="0"/>
              <a:t> </a:t>
            </a:r>
            <a:r>
              <a:rPr lang="en-US" sz="2400" dirty="0" err="1" smtClean="0"/>
              <a:t>trọng</a:t>
            </a:r>
            <a:r>
              <a:rPr lang="en-US" sz="2400" dirty="0" smtClean="0"/>
              <a:t> </a:t>
            </a:r>
            <a:r>
              <a:rPr lang="en-US" sz="2400" dirty="0" err="1" smtClean="0"/>
              <a:t>âm</a:t>
            </a:r>
            <a:r>
              <a:rPr lang="en-US" sz="2400" dirty="0" smtClean="0"/>
              <a:t> </a:t>
            </a:r>
            <a:r>
              <a:rPr lang="en-US" sz="2400" dirty="0" err="1" smtClean="0"/>
              <a:t>rơi</a:t>
            </a:r>
            <a:r>
              <a:rPr lang="en-US" sz="2400" dirty="0" smtClean="0"/>
              <a:t> </a:t>
            </a:r>
            <a:r>
              <a:rPr lang="en-US" sz="2400" dirty="0" err="1" smtClean="0"/>
              <a:t>vào</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thứ</a:t>
            </a:r>
            <a:r>
              <a:rPr lang="en-US" sz="2400" dirty="0" smtClean="0"/>
              <a:t> 1: physicist / ˈ</a:t>
            </a:r>
            <a:r>
              <a:rPr lang="en-US" sz="2400" dirty="0" err="1" smtClean="0"/>
              <a:t>fɪzɪsɪst</a:t>
            </a:r>
            <a:r>
              <a:rPr lang="en-US" sz="2400" dirty="0" smtClean="0"/>
              <a:t>/; president / ˈ</a:t>
            </a:r>
            <a:r>
              <a:rPr lang="en-US" sz="2400" dirty="0" err="1" smtClean="0"/>
              <a:t>prezɪdənt</a:t>
            </a:r>
            <a:r>
              <a:rPr lang="en-US" sz="2400" dirty="0" smtClean="0"/>
              <a:t>/; gardener /</a:t>
            </a:r>
          </a:p>
          <a:p>
            <a:r>
              <a:rPr lang="en-US" sz="2400" dirty="0" smtClean="0"/>
              <a:t>ˈ</a:t>
            </a:r>
            <a:r>
              <a:rPr lang="en-US" sz="2400" dirty="0" err="1" smtClean="0"/>
              <a:t>ɡɑːdnə</a:t>
            </a:r>
            <a:r>
              <a:rPr lang="en-US" sz="2400" dirty="0" smtClean="0"/>
              <a:t>(r)/</a:t>
            </a:r>
          </a:p>
          <a:p>
            <a:endParaRPr lang="en-US" sz="2400" dirty="0"/>
          </a:p>
        </p:txBody>
      </p:sp>
      <p:sp>
        <p:nvSpPr>
          <p:cNvPr id="9" name="Oval 8"/>
          <p:cNvSpPr/>
          <p:nvPr/>
        </p:nvSpPr>
        <p:spPr>
          <a:xfrm>
            <a:off x="152400" y="3733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268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457200"/>
            <a:ext cx="8839200" cy="830997"/>
          </a:xfrm>
          <a:prstGeom prst="rect">
            <a:avLst/>
          </a:prstGeom>
          <a:noFill/>
        </p:spPr>
        <p:txBody>
          <a:bodyPr wrap="square" rtlCol="0">
            <a:spAutoFit/>
          </a:bodyPr>
          <a:lstStyle/>
          <a:p>
            <a:r>
              <a:rPr lang="en-US" sz="2400" b="1" dirty="0"/>
              <a:t>Question 20.</a:t>
            </a:r>
            <a:r>
              <a:rPr lang="en-US" sz="2400" dirty="0"/>
              <a:t>    </a:t>
            </a:r>
            <a:r>
              <a:rPr lang="en-US" sz="2400" b="1" dirty="0"/>
              <a:t>A. </a:t>
            </a:r>
            <a:r>
              <a:rPr lang="en-US" sz="2400" dirty="0"/>
              <a:t>start</a:t>
            </a:r>
            <a:r>
              <a:rPr lang="en-US" sz="2400" u="sng" dirty="0"/>
              <a:t>ed</a:t>
            </a:r>
            <a:r>
              <a:rPr lang="en-US" sz="2400" dirty="0"/>
              <a:t>	</a:t>
            </a:r>
            <a:r>
              <a:rPr lang="en-US" sz="2400" b="1" dirty="0"/>
              <a:t>B</a:t>
            </a:r>
            <a:r>
              <a:rPr lang="en-US" sz="2400" dirty="0"/>
              <a:t>. stopp</a:t>
            </a:r>
            <a:r>
              <a:rPr lang="en-US" sz="2400" u="sng" dirty="0"/>
              <a:t>ed</a:t>
            </a:r>
            <a:r>
              <a:rPr lang="en-US" sz="2400" dirty="0"/>
              <a:t>	</a:t>
            </a:r>
            <a:r>
              <a:rPr lang="en-US" sz="2400" b="1" dirty="0"/>
              <a:t>C. </a:t>
            </a:r>
            <a:r>
              <a:rPr lang="en-US" sz="2400" dirty="0"/>
              <a:t>decid</a:t>
            </a:r>
            <a:r>
              <a:rPr lang="en-US" sz="2400" u="sng" dirty="0"/>
              <a:t>ed</a:t>
            </a:r>
            <a:r>
              <a:rPr lang="en-US" sz="2400" dirty="0"/>
              <a:t>	</a:t>
            </a:r>
            <a:r>
              <a:rPr lang="en-US" sz="2400" b="1" dirty="0"/>
              <a:t>D. </a:t>
            </a:r>
            <a:r>
              <a:rPr lang="en-US" sz="2400" dirty="0"/>
              <a:t>hat</a:t>
            </a:r>
            <a:r>
              <a:rPr lang="en-US" sz="2400" u="sng" dirty="0"/>
              <a:t>ed</a:t>
            </a:r>
            <a:endParaRPr lang="en-US" sz="2400" b="1" dirty="0"/>
          </a:p>
          <a:p>
            <a:endParaRPr lang="en-US" sz="2400" dirty="0"/>
          </a:p>
        </p:txBody>
      </p:sp>
      <p:sp>
        <p:nvSpPr>
          <p:cNvPr id="6" name="TextBox 5"/>
          <p:cNvSpPr txBox="1"/>
          <p:nvPr/>
        </p:nvSpPr>
        <p:spPr>
          <a:xfrm>
            <a:off x="381000" y="1302149"/>
            <a:ext cx="8382000" cy="1200329"/>
          </a:xfrm>
          <a:prstGeom prst="rect">
            <a:avLst/>
          </a:prstGeom>
          <a:noFill/>
        </p:spPr>
        <p:txBody>
          <a:bodyPr wrap="square" rtlCol="0">
            <a:spAutoFit/>
          </a:bodyPr>
          <a:lstStyle/>
          <a:p>
            <a:r>
              <a:rPr lang="en-US" sz="2400" dirty="0" err="1" smtClean="0"/>
              <a:t>Đáp</a:t>
            </a:r>
            <a:r>
              <a:rPr lang="en-US" sz="2400" dirty="0" smtClean="0"/>
              <a:t> </a:t>
            </a:r>
            <a:r>
              <a:rPr lang="en-US" sz="2400" dirty="0" err="1" smtClean="0"/>
              <a:t>án</a:t>
            </a:r>
            <a:r>
              <a:rPr lang="en-US" sz="2400" dirty="0" smtClean="0"/>
              <a:t> B, </a:t>
            </a:r>
            <a:r>
              <a:rPr lang="en-US" sz="2400" dirty="0" err="1" smtClean="0"/>
              <a:t>phát</a:t>
            </a:r>
            <a:r>
              <a:rPr lang="en-US" sz="2400" dirty="0" smtClean="0"/>
              <a:t> </a:t>
            </a:r>
            <a:r>
              <a:rPr lang="en-US" sz="2400" dirty="0" err="1" smtClean="0"/>
              <a:t>âm</a:t>
            </a:r>
            <a:r>
              <a:rPr lang="en-US" sz="2400" dirty="0" smtClean="0"/>
              <a:t> </a:t>
            </a:r>
            <a:r>
              <a:rPr lang="en-US" sz="2400" dirty="0" err="1" smtClean="0"/>
              <a:t>là</a:t>
            </a:r>
            <a:r>
              <a:rPr lang="en-US" sz="2400" dirty="0" smtClean="0"/>
              <a:t> /t/, </a:t>
            </a:r>
            <a:r>
              <a:rPr lang="en-US" sz="2400" dirty="0" err="1" smtClean="0"/>
              <a:t>còn</a:t>
            </a:r>
            <a:r>
              <a:rPr lang="en-US" sz="2400" dirty="0" smtClean="0"/>
              <a:t> </a:t>
            </a:r>
            <a:r>
              <a:rPr lang="en-US" sz="2400" dirty="0" err="1" smtClean="0"/>
              <a:t>lại</a:t>
            </a:r>
            <a:r>
              <a:rPr lang="en-US" sz="2400" dirty="0" smtClean="0"/>
              <a:t> </a:t>
            </a:r>
            <a:r>
              <a:rPr lang="en-US" sz="2400" dirty="0" err="1" smtClean="0"/>
              <a:t>phát</a:t>
            </a:r>
            <a:r>
              <a:rPr lang="en-US" sz="2400" dirty="0" smtClean="0"/>
              <a:t> </a:t>
            </a:r>
            <a:r>
              <a:rPr lang="en-US" sz="2400" dirty="0" err="1" smtClean="0"/>
              <a:t>âm</a:t>
            </a:r>
            <a:r>
              <a:rPr lang="en-US" sz="2400" dirty="0" smtClean="0"/>
              <a:t> </a:t>
            </a:r>
            <a:r>
              <a:rPr lang="en-US" sz="2400" dirty="0" err="1" smtClean="0"/>
              <a:t>là</a:t>
            </a:r>
            <a:r>
              <a:rPr lang="en-US" sz="2400" dirty="0" smtClean="0"/>
              <a:t> </a:t>
            </a:r>
            <a:r>
              <a:rPr lang="en-US" sz="2400" b="1" dirty="0" smtClean="0"/>
              <a:t>/</a:t>
            </a:r>
            <a:r>
              <a:rPr lang="en-US" sz="2400" b="1" dirty="0" err="1" smtClean="0"/>
              <a:t>ɪd</a:t>
            </a:r>
            <a:r>
              <a:rPr lang="en-US" sz="2400" b="1" dirty="0" smtClean="0"/>
              <a:t>/</a:t>
            </a:r>
            <a:r>
              <a:rPr lang="en-US" sz="2400" dirty="0" smtClean="0"/>
              <a:t> </a:t>
            </a:r>
          </a:p>
          <a:p>
            <a:r>
              <a:rPr lang="en-US" sz="2400" dirty="0" smtClean="0"/>
              <a:t> </a:t>
            </a:r>
          </a:p>
          <a:p>
            <a:endParaRPr lang="en-US" sz="2400" dirty="0"/>
          </a:p>
        </p:txBody>
      </p:sp>
      <p:sp>
        <p:nvSpPr>
          <p:cNvPr id="7" name="TextBox 6"/>
          <p:cNvSpPr txBox="1"/>
          <p:nvPr/>
        </p:nvSpPr>
        <p:spPr>
          <a:xfrm>
            <a:off x="457200" y="2710762"/>
            <a:ext cx="8382000" cy="830997"/>
          </a:xfrm>
          <a:prstGeom prst="rect">
            <a:avLst/>
          </a:prstGeom>
          <a:noFill/>
        </p:spPr>
        <p:txBody>
          <a:bodyPr wrap="square" rtlCol="0">
            <a:spAutoFit/>
          </a:bodyPr>
          <a:lstStyle/>
          <a:p>
            <a:r>
              <a:rPr lang="en-US" sz="2400" b="1" dirty="0" smtClean="0"/>
              <a:t>Question 21.</a:t>
            </a:r>
            <a:r>
              <a:rPr lang="en-US" sz="2400" dirty="0" smtClean="0"/>
              <a:t>    </a:t>
            </a:r>
            <a:r>
              <a:rPr lang="en-US" sz="2400" b="1" dirty="0" smtClean="0"/>
              <a:t>A</a:t>
            </a:r>
            <a:r>
              <a:rPr lang="en-US" sz="2400" dirty="0" smtClean="0"/>
              <a:t>. w</a:t>
            </a:r>
            <a:r>
              <a:rPr lang="en-US" sz="2400" u="sng" dirty="0" smtClean="0"/>
              <a:t>o</a:t>
            </a:r>
            <a:r>
              <a:rPr lang="en-US" sz="2400" dirty="0" smtClean="0"/>
              <a:t>rk	</a:t>
            </a:r>
            <a:r>
              <a:rPr lang="en-US" sz="2400" b="1" dirty="0" smtClean="0"/>
              <a:t>B</a:t>
            </a:r>
            <a:r>
              <a:rPr lang="en-US" sz="2400" dirty="0" smtClean="0"/>
              <a:t>. st</a:t>
            </a:r>
            <a:r>
              <a:rPr lang="en-US" sz="2400" u="sng" dirty="0" smtClean="0"/>
              <a:t>o</a:t>
            </a:r>
            <a:r>
              <a:rPr lang="en-US" sz="2400" dirty="0" smtClean="0"/>
              <a:t>rk	</a:t>
            </a:r>
            <a:r>
              <a:rPr lang="en-US" sz="2400" b="1" dirty="0" smtClean="0"/>
              <a:t>C</a:t>
            </a:r>
            <a:r>
              <a:rPr lang="en-US" sz="2400" dirty="0" smtClean="0"/>
              <a:t>. f</a:t>
            </a:r>
            <a:r>
              <a:rPr lang="en-US" sz="2400" u="sng" dirty="0" smtClean="0"/>
              <a:t>o</a:t>
            </a:r>
            <a:r>
              <a:rPr lang="en-US" sz="2400" dirty="0" smtClean="0"/>
              <a:t>rce</a:t>
            </a:r>
            <a:r>
              <a:rPr lang="vi-VN" sz="2400" dirty="0" smtClean="0"/>
              <a:t>   </a:t>
            </a:r>
            <a:r>
              <a:rPr lang="en-US" sz="2400" b="1" dirty="0" smtClean="0"/>
              <a:t>D</a:t>
            </a:r>
            <a:r>
              <a:rPr lang="en-US" sz="2400" dirty="0" smtClean="0"/>
              <a:t>. f</a:t>
            </a:r>
            <a:r>
              <a:rPr lang="en-US" sz="2400" u="sng" dirty="0" smtClean="0"/>
              <a:t>o</a:t>
            </a:r>
            <a:r>
              <a:rPr lang="en-US" sz="2400" dirty="0" smtClean="0"/>
              <a:t>rm</a:t>
            </a:r>
            <a:r>
              <a:rPr lang="en-US" sz="2400" b="1" dirty="0" smtClean="0"/>
              <a:t> </a:t>
            </a:r>
          </a:p>
          <a:p>
            <a:endParaRPr lang="en-US" sz="2400" dirty="0"/>
          </a:p>
        </p:txBody>
      </p:sp>
      <p:sp>
        <p:nvSpPr>
          <p:cNvPr id="8" name="TextBox 7"/>
          <p:cNvSpPr txBox="1"/>
          <p:nvPr/>
        </p:nvSpPr>
        <p:spPr>
          <a:xfrm>
            <a:off x="329485" y="3962400"/>
            <a:ext cx="8534400" cy="2677656"/>
          </a:xfrm>
          <a:prstGeom prst="rect">
            <a:avLst/>
          </a:prstGeom>
          <a:noFill/>
        </p:spPr>
        <p:txBody>
          <a:bodyPr wrap="square" rtlCol="0">
            <a:spAutoFit/>
          </a:bodyPr>
          <a:lstStyle/>
          <a:p>
            <a:r>
              <a:rPr lang="en-US" sz="2400" dirty="0" smtClean="0"/>
              <a:t>	</a:t>
            </a:r>
            <a:r>
              <a:rPr lang="en-US" sz="2400" dirty="0" err="1" smtClean="0"/>
              <a:t>A.w</a:t>
            </a:r>
            <a:r>
              <a:rPr lang="en-US" sz="2400" u="sng" dirty="0" err="1" smtClean="0"/>
              <a:t>or</a:t>
            </a:r>
            <a:r>
              <a:rPr lang="en-US" sz="2400" dirty="0" err="1" smtClean="0"/>
              <a:t>k</a:t>
            </a:r>
            <a:r>
              <a:rPr lang="en-US" sz="2400" dirty="0" smtClean="0"/>
              <a:t> /</a:t>
            </a:r>
            <a:r>
              <a:rPr lang="en-US" sz="2400" dirty="0" err="1" smtClean="0"/>
              <a:t>wɜːk</a:t>
            </a:r>
            <a:r>
              <a:rPr lang="en-US" sz="2400" dirty="0" smtClean="0"/>
              <a:t>/</a:t>
            </a:r>
          </a:p>
          <a:p>
            <a:r>
              <a:rPr lang="en-US" sz="2400" dirty="0" smtClean="0"/>
              <a:t>	</a:t>
            </a:r>
            <a:r>
              <a:rPr lang="en-US" sz="2400" dirty="0" err="1" smtClean="0"/>
              <a:t>B.st</a:t>
            </a:r>
            <a:r>
              <a:rPr lang="en-US" sz="2400" u="sng" dirty="0" err="1" smtClean="0"/>
              <a:t>or</a:t>
            </a:r>
            <a:r>
              <a:rPr lang="en-US" sz="2400" dirty="0" err="1" smtClean="0"/>
              <a:t>k</a:t>
            </a:r>
            <a:r>
              <a:rPr lang="en-US" sz="2400" dirty="0" smtClean="0"/>
              <a:t> /</a:t>
            </a:r>
            <a:r>
              <a:rPr lang="en-US" sz="2400" dirty="0" err="1" smtClean="0"/>
              <a:t>stɔːk</a:t>
            </a:r>
            <a:r>
              <a:rPr lang="en-US" sz="2400" dirty="0" smtClean="0"/>
              <a:t>/</a:t>
            </a:r>
          </a:p>
          <a:p>
            <a:r>
              <a:rPr lang="en-US" sz="2400" dirty="0" smtClean="0"/>
              <a:t>	</a:t>
            </a:r>
            <a:r>
              <a:rPr lang="en-US" sz="2400" dirty="0" err="1" smtClean="0"/>
              <a:t>C.f</a:t>
            </a:r>
            <a:r>
              <a:rPr lang="en-US" sz="2400" u="sng" dirty="0" err="1" smtClean="0"/>
              <a:t>or</a:t>
            </a:r>
            <a:r>
              <a:rPr lang="en-US" sz="2400" dirty="0" err="1" smtClean="0"/>
              <a:t>ce</a:t>
            </a:r>
            <a:r>
              <a:rPr lang="en-US" sz="2400" dirty="0" smtClean="0"/>
              <a:t> /</a:t>
            </a:r>
            <a:r>
              <a:rPr lang="en-US" sz="2400" dirty="0" err="1" smtClean="0"/>
              <a:t>fɔːs</a:t>
            </a:r>
            <a:r>
              <a:rPr lang="en-US" sz="2400" dirty="0" smtClean="0"/>
              <a:t>/</a:t>
            </a:r>
          </a:p>
          <a:p>
            <a:r>
              <a:rPr lang="en-US" sz="2400" dirty="0" smtClean="0"/>
              <a:t>	</a:t>
            </a:r>
            <a:r>
              <a:rPr lang="en-US" sz="2400" dirty="0" err="1" smtClean="0"/>
              <a:t>D.f</a:t>
            </a:r>
            <a:r>
              <a:rPr lang="en-US" sz="2400" u="sng" dirty="0" err="1" smtClean="0"/>
              <a:t>or</a:t>
            </a:r>
            <a:r>
              <a:rPr lang="en-US" sz="2400" dirty="0" err="1" smtClean="0"/>
              <a:t>m</a:t>
            </a:r>
            <a:r>
              <a:rPr lang="en-US" sz="2400" dirty="0" smtClean="0"/>
              <a:t> /</a:t>
            </a:r>
            <a:r>
              <a:rPr lang="en-US" sz="2400" dirty="0" err="1" smtClean="0"/>
              <a:t>fɔːm</a:t>
            </a:r>
            <a:r>
              <a:rPr lang="en-US" sz="2400" dirty="0" smtClean="0"/>
              <a:t>/</a:t>
            </a:r>
          </a:p>
          <a:p>
            <a:r>
              <a:rPr lang="en-US" sz="2400" dirty="0" err="1" smtClean="0"/>
              <a:t>Phần</a:t>
            </a:r>
            <a:r>
              <a:rPr lang="en-US" sz="2400" dirty="0" smtClean="0"/>
              <a:t> </a:t>
            </a:r>
            <a:r>
              <a:rPr lang="en-US" sz="2400" dirty="0" err="1" smtClean="0"/>
              <a:t>gạch</a:t>
            </a:r>
            <a:r>
              <a:rPr lang="en-US" sz="2400" dirty="0" smtClean="0"/>
              <a:t> </a:t>
            </a:r>
            <a:r>
              <a:rPr lang="en-US" sz="2400" dirty="0" err="1" smtClean="0"/>
              <a:t>chân</a:t>
            </a:r>
            <a:r>
              <a:rPr lang="en-US" sz="2400" dirty="0" smtClean="0"/>
              <a:t> “or” ở </a:t>
            </a:r>
            <a:r>
              <a:rPr lang="en-US" sz="2400" dirty="0" err="1" smtClean="0"/>
              <a:t>đáp</a:t>
            </a:r>
            <a:r>
              <a:rPr lang="en-US" sz="2400" dirty="0" smtClean="0"/>
              <a:t> </a:t>
            </a:r>
            <a:r>
              <a:rPr lang="en-US" sz="2400" dirty="0" err="1" smtClean="0"/>
              <a:t>án</a:t>
            </a:r>
            <a:r>
              <a:rPr lang="en-US" sz="2400" dirty="0" smtClean="0"/>
              <a:t> A </a:t>
            </a:r>
            <a:r>
              <a:rPr lang="en-US" sz="2400" dirty="0" err="1" smtClean="0"/>
              <a:t>đươc</a:t>
            </a:r>
            <a:r>
              <a:rPr lang="en-US" sz="2400" dirty="0" smtClean="0"/>
              <a:t> </a:t>
            </a:r>
            <a:r>
              <a:rPr lang="en-US" sz="2400" dirty="0" err="1" smtClean="0"/>
              <a:t>phát</a:t>
            </a:r>
            <a:r>
              <a:rPr lang="en-US" sz="2400" dirty="0" smtClean="0"/>
              <a:t> </a:t>
            </a:r>
            <a:r>
              <a:rPr lang="en-US" sz="2400" dirty="0" err="1" smtClean="0"/>
              <a:t>âm</a:t>
            </a:r>
            <a:r>
              <a:rPr lang="en-US" sz="2400" dirty="0" smtClean="0"/>
              <a:t> </a:t>
            </a:r>
            <a:r>
              <a:rPr lang="en-US" sz="2400" dirty="0" err="1" smtClean="0"/>
              <a:t>là</a:t>
            </a:r>
            <a:r>
              <a:rPr lang="en-US" sz="2400" dirty="0" smtClean="0"/>
              <a:t> /ɜː/. </a:t>
            </a:r>
            <a:r>
              <a:rPr lang="en-US" sz="2400" dirty="0" err="1" smtClean="0"/>
              <a:t>Các</a:t>
            </a:r>
            <a:r>
              <a:rPr lang="en-US" sz="2400" dirty="0" smtClean="0"/>
              <a:t> </a:t>
            </a:r>
            <a:r>
              <a:rPr lang="en-US" sz="2400" dirty="0" err="1" smtClean="0"/>
              <a:t>đáp</a:t>
            </a:r>
            <a:r>
              <a:rPr lang="en-US" sz="2400" dirty="0" smtClean="0"/>
              <a:t> </a:t>
            </a:r>
            <a:r>
              <a:rPr lang="en-US" sz="2400" dirty="0" err="1" smtClean="0"/>
              <a:t>án</a:t>
            </a:r>
            <a:r>
              <a:rPr lang="en-US" sz="2400" dirty="0" smtClean="0"/>
              <a:t> B, C, D </a:t>
            </a:r>
            <a:r>
              <a:rPr lang="en-US" sz="2400" dirty="0" err="1" smtClean="0"/>
              <a:t>được</a:t>
            </a:r>
            <a:r>
              <a:rPr lang="en-US" sz="2400" dirty="0" smtClean="0"/>
              <a:t> </a:t>
            </a:r>
            <a:r>
              <a:rPr lang="en-US" sz="2400" dirty="0" err="1" smtClean="0"/>
              <a:t>phát</a:t>
            </a:r>
            <a:r>
              <a:rPr lang="en-US" sz="2400" dirty="0" smtClean="0"/>
              <a:t> </a:t>
            </a:r>
            <a:r>
              <a:rPr lang="en-US" sz="2400" dirty="0" err="1" smtClean="0"/>
              <a:t>âm</a:t>
            </a:r>
            <a:r>
              <a:rPr lang="en-US" sz="2400" dirty="0" smtClean="0"/>
              <a:t> </a:t>
            </a:r>
            <a:r>
              <a:rPr lang="en-US" sz="2400" dirty="0" err="1" smtClean="0"/>
              <a:t>là</a:t>
            </a:r>
            <a:r>
              <a:rPr lang="en-US" sz="2400" dirty="0" smtClean="0"/>
              <a:t> /ɔː/. </a:t>
            </a:r>
            <a:r>
              <a:rPr lang="en-US" sz="2400" dirty="0" err="1" smtClean="0"/>
              <a:t>Đáp</a:t>
            </a:r>
            <a:r>
              <a:rPr lang="en-US" sz="2400" dirty="0" smtClean="0"/>
              <a:t> </a:t>
            </a:r>
            <a:r>
              <a:rPr lang="en-US" sz="2400" dirty="0" err="1" smtClean="0"/>
              <a:t>án</a:t>
            </a:r>
            <a:r>
              <a:rPr lang="en-US" sz="2400" dirty="0" smtClean="0"/>
              <a:t> A.</a:t>
            </a:r>
          </a:p>
          <a:p>
            <a:endParaRPr lang="en-US" sz="2400" dirty="0"/>
          </a:p>
        </p:txBody>
      </p:sp>
      <p:sp>
        <p:nvSpPr>
          <p:cNvPr id="9" name="Oval 8"/>
          <p:cNvSpPr/>
          <p:nvPr/>
        </p:nvSpPr>
        <p:spPr>
          <a:xfrm>
            <a:off x="3886200" y="457200"/>
            <a:ext cx="304800" cy="41549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p:cNvSpPr/>
          <p:nvPr/>
        </p:nvSpPr>
        <p:spPr>
          <a:xfrm>
            <a:off x="2362200" y="2710762"/>
            <a:ext cx="457200" cy="4134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320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ppt_x"/>
                                          </p:val>
                                        </p:tav>
                                        <p:tav tm="100000">
                                          <p:val>
                                            <p:strVal val="#ppt_x"/>
                                          </p:val>
                                        </p:tav>
                                      </p:tavLst>
                                    </p:anim>
                                    <p:anim calcmode="lin" valueType="num">
                                      <p:cBhvr additive="base">
                                        <p:cTn id="1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ppt_x"/>
                                          </p:val>
                                        </p:tav>
                                        <p:tav tm="100000">
                                          <p:val>
                                            <p:strVal val="#ppt_x"/>
                                          </p:val>
                                        </p:tav>
                                      </p:tavLst>
                                    </p:anim>
                                    <p:anim calcmode="lin" valueType="num">
                                      <p:cBhvr additive="base">
                                        <p:cTn id="2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09600"/>
            <a:ext cx="8610600" cy="1569660"/>
          </a:xfrm>
          <a:prstGeom prst="rect">
            <a:avLst/>
          </a:prstGeom>
          <a:noFill/>
        </p:spPr>
        <p:txBody>
          <a:bodyPr wrap="square" rtlCol="0">
            <a:spAutoFit/>
          </a:bodyPr>
          <a:lstStyle/>
          <a:p>
            <a:r>
              <a:rPr lang="en-US" sz="2400" b="1" dirty="0"/>
              <a:t>Question 2:</a:t>
            </a:r>
            <a:r>
              <a:rPr lang="en-US" sz="2400" dirty="0"/>
              <a:t> Everything is going on well,______?</a:t>
            </a:r>
          </a:p>
          <a:p>
            <a:r>
              <a:rPr lang="en-US" sz="2400" b="1" dirty="0"/>
              <a:t>A. </a:t>
            </a:r>
            <a:r>
              <a:rPr lang="en-US" sz="2400" dirty="0"/>
              <a:t>isn’t it</a:t>
            </a:r>
            <a:r>
              <a:rPr lang="en-US" sz="2400" b="1" dirty="0"/>
              <a:t>	B. </a:t>
            </a:r>
            <a:r>
              <a:rPr lang="en-US" sz="2400" dirty="0"/>
              <a:t>is it</a:t>
            </a:r>
            <a:r>
              <a:rPr lang="en-US" sz="2400" b="1" dirty="0"/>
              <a:t>	C. </a:t>
            </a:r>
            <a:r>
              <a:rPr lang="en-US" sz="2400" dirty="0"/>
              <a:t>is everything</a:t>
            </a:r>
            <a:r>
              <a:rPr lang="en-US" sz="2400" b="1" dirty="0"/>
              <a:t>	D. </a:t>
            </a:r>
            <a:r>
              <a:rPr lang="en-US" sz="2400" dirty="0"/>
              <a:t>isn’t everything</a:t>
            </a:r>
          </a:p>
          <a:p>
            <a:r>
              <a:rPr lang="en-US" sz="2400" dirty="0"/>
              <a:t/>
            </a:r>
            <a:br>
              <a:rPr lang="en-US" sz="2400" dirty="0"/>
            </a:br>
            <a:endParaRPr lang="en-US" sz="2400" dirty="0"/>
          </a:p>
        </p:txBody>
      </p:sp>
      <p:sp>
        <p:nvSpPr>
          <p:cNvPr id="5" name="TextBox 4"/>
          <p:cNvSpPr txBox="1"/>
          <p:nvPr/>
        </p:nvSpPr>
        <p:spPr>
          <a:xfrm>
            <a:off x="228600" y="2209800"/>
            <a:ext cx="8610600" cy="1200329"/>
          </a:xfrm>
          <a:prstGeom prst="rect">
            <a:avLst/>
          </a:prstGeom>
          <a:noFill/>
        </p:spPr>
        <p:txBody>
          <a:bodyPr wrap="square" rtlCol="0">
            <a:spAutoFit/>
          </a:bodyPr>
          <a:lstStyle/>
          <a:p>
            <a:r>
              <a:rPr lang="en-US" sz="2400" dirty="0" err="1" smtClean="0"/>
              <a:t>Dịch</a:t>
            </a:r>
            <a:r>
              <a:rPr lang="en-US" sz="2400" dirty="0" smtClean="0"/>
              <a:t> </a:t>
            </a:r>
            <a:r>
              <a:rPr lang="en-US" sz="2400" dirty="0" err="1" smtClean="0"/>
              <a:t>nghĩa</a:t>
            </a:r>
            <a:r>
              <a:rPr lang="en-US" sz="2400" dirty="0" smtClean="0"/>
              <a:t>: “</a:t>
            </a:r>
            <a:r>
              <a:rPr lang="en-US" sz="2400" dirty="0" err="1" smtClean="0"/>
              <a:t>Mọi</a:t>
            </a:r>
            <a:r>
              <a:rPr lang="en-US" sz="2400" dirty="0" smtClean="0"/>
              <a:t> </a:t>
            </a:r>
            <a:r>
              <a:rPr lang="en-US" sz="2400" dirty="0" err="1" smtClean="0"/>
              <a:t>thứ</a:t>
            </a:r>
            <a:r>
              <a:rPr lang="en-US" sz="2400" dirty="0" smtClean="0"/>
              <a:t> </a:t>
            </a:r>
            <a:r>
              <a:rPr lang="en-US" sz="2400" dirty="0" err="1" smtClean="0"/>
              <a:t>đang</a:t>
            </a:r>
            <a:r>
              <a:rPr lang="en-US" sz="2400" dirty="0" smtClean="0"/>
              <a:t> </a:t>
            </a:r>
            <a:r>
              <a:rPr lang="en-US" sz="2400" dirty="0" err="1" smtClean="0"/>
              <a:t>diễn</a:t>
            </a:r>
            <a:r>
              <a:rPr lang="en-US" sz="2400" dirty="0" smtClean="0"/>
              <a:t> </a:t>
            </a:r>
            <a:r>
              <a:rPr lang="en-US" sz="2400" dirty="0" err="1" smtClean="0"/>
              <a:t>ra</a:t>
            </a:r>
            <a:r>
              <a:rPr lang="en-US" sz="2400" dirty="0" smtClean="0"/>
              <a:t> </a:t>
            </a:r>
            <a:r>
              <a:rPr lang="en-US" sz="2400" dirty="0" err="1" smtClean="0"/>
              <a:t>tốt</a:t>
            </a:r>
            <a:r>
              <a:rPr lang="en-US" sz="2400" dirty="0" smtClean="0"/>
              <a:t> </a:t>
            </a:r>
            <a:r>
              <a:rPr lang="en-US" sz="2400" dirty="0" err="1" smtClean="0"/>
              <a:t>đẹp</a:t>
            </a:r>
            <a:r>
              <a:rPr lang="en-US" sz="2400" dirty="0" smtClean="0"/>
              <a:t>, </a:t>
            </a:r>
            <a:r>
              <a:rPr lang="en-US" sz="2400" dirty="0" err="1" smtClean="0"/>
              <a:t>phải</a:t>
            </a:r>
            <a:r>
              <a:rPr lang="en-US" sz="2400" dirty="0" smtClean="0"/>
              <a:t> </a:t>
            </a:r>
            <a:r>
              <a:rPr lang="en-US" sz="2400" dirty="0" err="1" smtClean="0"/>
              <a:t>không</a:t>
            </a:r>
            <a:r>
              <a:rPr lang="en-US" sz="2400" dirty="0" smtClean="0"/>
              <a:t>?”</a:t>
            </a:r>
            <a:br>
              <a:rPr lang="en-US" sz="2400" dirty="0" smtClean="0"/>
            </a:br>
            <a:r>
              <a:rPr lang="en-US" sz="2400" dirty="0" err="1" smtClean="0"/>
              <a:t>Mệnh</a:t>
            </a:r>
            <a:r>
              <a:rPr lang="en-US" sz="2400" dirty="0" smtClean="0"/>
              <a:t> </a:t>
            </a:r>
            <a:r>
              <a:rPr lang="en-US" sz="2400" dirty="0" err="1" smtClean="0"/>
              <a:t>đề</a:t>
            </a:r>
            <a:r>
              <a:rPr lang="en-US" sz="2400" dirty="0" smtClean="0"/>
              <a:t> </a:t>
            </a:r>
            <a:r>
              <a:rPr lang="en-US" sz="2400" dirty="0" err="1" smtClean="0"/>
              <a:t>giới</a:t>
            </a:r>
            <a:r>
              <a:rPr lang="en-US" sz="2400" dirty="0" smtClean="0"/>
              <a:t> </a:t>
            </a:r>
            <a:r>
              <a:rPr lang="en-US" sz="2400" dirty="0" err="1" smtClean="0"/>
              <a:t>thiệu</a:t>
            </a:r>
            <a:r>
              <a:rPr lang="en-US" sz="2400" dirty="0" smtClean="0"/>
              <a:t> </a:t>
            </a:r>
            <a:r>
              <a:rPr lang="en-US" sz="2400" dirty="0" err="1" smtClean="0"/>
              <a:t>khẳng</a:t>
            </a:r>
            <a:r>
              <a:rPr lang="en-US" sz="2400" dirty="0" smtClean="0"/>
              <a:t> </a:t>
            </a:r>
            <a:r>
              <a:rPr lang="en-US" sz="2400" dirty="0" err="1" smtClean="0"/>
              <a:t>định</a:t>
            </a:r>
            <a:r>
              <a:rPr lang="en-US" sz="2400" dirty="0" smtClean="0"/>
              <a:t>, </a:t>
            </a:r>
            <a:r>
              <a:rPr lang="en-US" sz="2400" dirty="0" err="1" smtClean="0"/>
              <a:t>phần</a:t>
            </a:r>
            <a:r>
              <a:rPr lang="en-US" sz="2400" dirty="0" smtClean="0"/>
              <a:t> </a:t>
            </a:r>
            <a:r>
              <a:rPr lang="en-US" sz="2400" dirty="0" err="1" smtClean="0"/>
              <a:t>hỏi</a:t>
            </a:r>
            <a:r>
              <a:rPr lang="en-US" sz="2400" dirty="0" smtClean="0"/>
              <a:t> </a:t>
            </a:r>
            <a:r>
              <a:rPr lang="en-US" sz="2400" dirty="0" err="1" smtClean="0"/>
              <a:t>đuôi</a:t>
            </a:r>
            <a:r>
              <a:rPr lang="en-US" sz="2400" dirty="0" smtClean="0"/>
              <a:t> </a:t>
            </a:r>
            <a:r>
              <a:rPr lang="en-US" sz="2400" dirty="0" err="1" smtClean="0"/>
              <a:t>phủ</a:t>
            </a:r>
            <a:r>
              <a:rPr lang="en-US" sz="2400" dirty="0" smtClean="0"/>
              <a:t> </a:t>
            </a:r>
            <a:r>
              <a:rPr lang="en-US" sz="2400" dirty="0" err="1" smtClean="0"/>
              <a:t>định</a:t>
            </a:r>
            <a:r>
              <a:rPr lang="en-US" sz="2400" dirty="0" smtClean="0"/>
              <a:t>. </a:t>
            </a:r>
            <a:r>
              <a:rPr lang="en-US" sz="2400" dirty="0" err="1" smtClean="0"/>
              <a:t>Chủ</a:t>
            </a:r>
            <a:r>
              <a:rPr lang="en-US" sz="2400" dirty="0" smtClean="0"/>
              <a:t> </a:t>
            </a:r>
            <a:r>
              <a:rPr lang="en-US" sz="2400" dirty="0" err="1" smtClean="0"/>
              <a:t>ngữ</a:t>
            </a:r>
            <a:r>
              <a:rPr lang="en-US" sz="2400" dirty="0" smtClean="0"/>
              <a:t> </a:t>
            </a:r>
            <a:r>
              <a:rPr lang="en-US" sz="2400" dirty="0" err="1" smtClean="0"/>
              <a:t>là</a:t>
            </a:r>
            <a:r>
              <a:rPr lang="en-US" sz="2400" dirty="0" smtClean="0"/>
              <a:t> </a:t>
            </a:r>
            <a:r>
              <a:rPr lang="en-US" sz="2400" b="1" dirty="0" smtClean="0"/>
              <a:t>everything</a:t>
            </a:r>
            <a:r>
              <a:rPr lang="en-US" sz="2400" dirty="0" smtClean="0"/>
              <a:t>, </a:t>
            </a:r>
            <a:r>
              <a:rPr lang="en-US" sz="2400" dirty="0" err="1" smtClean="0"/>
              <a:t>động</a:t>
            </a:r>
            <a:r>
              <a:rPr lang="en-US" sz="2400" dirty="0" smtClean="0"/>
              <a:t> </a:t>
            </a:r>
            <a:r>
              <a:rPr lang="en-US" sz="2400" dirty="0" err="1" smtClean="0"/>
              <a:t>từ</a:t>
            </a:r>
            <a:r>
              <a:rPr lang="en-US" sz="2400" dirty="0" smtClean="0"/>
              <a:t> </a:t>
            </a:r>
            <a:r>
              <a:rPr lang="en-US" sz="2400" dirty="0" err="1" smtClean="0"/>
              <a:t>là</a:t>
            </a:r>
            <a:r>
              <a:rPr lang="en-US" sz="2400" dirty="0" smtClean="0"/>
              <a:t> </a:t>
            </a:r>
            <a:r>
              <a:rPr lang="en-US" sz="2400" b="1" dirty="0" smtClean="0"/>
              <a:t>is</a:t>
            </a:r>
            <a:r>
              <a:rPr lang="en-US" sz="2400" dirty="0" smtClean="0"/>
              <a:t> </a:t>
            </a:r>
            <a:r>
              <a:rPr lang="en-US" sz="2400" dirty="0" err="1" smtClean="0"/>
              <a:t>thì</a:t>
            </a:r>
            <a:r>
              <a:rPr lang="en-US" sz="2400" dirty="0" smtClean="0"/>
              <a:t> </a:t>
            </a:r>
            <a:r>
              <a:rPr lang="en-US" sz="2400" dirty="0" err="1" smtClean="0"/>
              <a:t>thành</a:t>
            </a:r>
            <a:r>
              <a:rPr lang="en-US" sz="2400" dirty="0" smtClean="0"/>
              <a:t> </a:t>
            </a:r>
            <a:r>
              <a:rPr lang="en-US" sz="2400" dirty="0" err="1" smtClean="0"/>
              <a:t>lập</a:t>
            </a:r>
            <a:r>
              <a:rPr lang="en-US" sz="2400" dirty="0" smtClean="0"/>
              <a:t> </a:t>
            </a:r>
            <a:r>
              <a:rPr lang="en-US" sz="2400" dirty="0" err="1" smtClean="0"/>
              <a:t>hỏi</a:t>
            </a:r>
            <a:r>
              <a:rPr lang="en-US" sz="2400" dirty="0" smtClean="0"/>
              <a:t> </a:t>
            </a:r>
            <a:r>
              <a:rPr lang="en-US" sz="2400" dirty="0" err="1" smtClean="0"/>
              <a:t>đuôi</a:t>
            </a:r>
            <a:r>
              <a:rPr lang="en-US" sz="2400" dirty="0" smtClean="0"/>
              <a:t> </a:t>
            </a:r>
            <a:r>
              <a:rPr lang="en-US" sz="2400" dirty="0" err="1" smtClean="0"/>
              <a:t>sẽ</a:t>
            </a:r>
            <a:r>
              <a:rPr lang="en-US" sz="2400" dirty="0" smtClean="0"/>
              <a:t> </a:t>
            </a:r>
            <a:r>
              <a:rPr lang="en-US" sz="2400" dirty="0" err="1" smtClean="0"/>
              <a:t>dùng</a:t>
            </a:r>
            <a:r>
              <a:rPr lang="en-US" sz="2400" dirty="0" smtClean="0"/>
              <a:t> </a:t>
            </a:r>
            <a:r>
              <a:rPr lang="en-US" sz="2400" b="1" dirty="0" smtClean="0"/>
              <a:t>isn’t it</a:t>
            </a:r>
            <a:r>
              <a:rPr lang="en-US" sz="2400" dirty="0" smtClean="0"/>
              <a:t>.</a:t>
            </a:r>
            <a:endParaRPr lang="en-US" sz="2400" dirty="0"/>
          </a:p>
        </p:txBody>
      </p:sp>
      <p:sp>
        <p:nvSpPr>
          <p:cNvPr id="6" name="Oval 5"/>
          <p:cNvSpPr/>
          <p:nvPr/>
        </p:nvSpPr>
        <p:spPr>
          <a:xfrm>
            <a:off x="228600" y="9906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7842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458200" cy="1569660"/>
          </a:xfrm>
          <a:prstGeom prst="rect">
            <a:avLst/>
          </a:prstGeom>
          <a:noFill/>
        </p:spPr>
        <p:txBody>
          <a:bodyPr wrap="square" rtlCol="0">
            <a:spAutoFit/>
          </a:bodyPr>
          <a:lstStyle/>
          <a:p>
            <a:r>
              <a:rPr lang="en-US" sz="2400" b="1" dirty="0"/>
              <a:t>Question 22: I </a:t>
            </a:r>
            <a:r>
              <a:rPr lang="en-US" sz="2400" dirty="0"/>
              <a:t>don't like that man. There is a </a:t>
            </a:r>
            <a:r>
              <a:rPr lang="en-US" sz="2400" b="1" u="heavy" dirty="0"/>
              <a:t>sneaky</a:t>
            </a:r>
            <a:r>
              <a:rPr lang="en-US" sz="2400" b="1" dirty="0"/>
              <a:t> </a:t>
            </a:r>
            <a:r>
              <a:rPr lang="en-US" sz="2400" dirty="0"/>
              <a:t>look on his face.</a:t>
            </a:r>
          </a:p>
          <a:p>
            <a:r>
              <a:rPr lang="en-US" sz="2400" b="1" dirty="0"/>
              <a:t>A. </a:t>
            </a:r>
            <a:r>
              <a:rPr lang="en-US" sz="2400" dirty="0"/>
              <a:t>furious	</a:t>
            </a:r>
            <a:r>
              <a:rPr lang="en-US" sz="2400" b="1" dirty="0"/>
              <a:t>B. </a:t>
            </a:r>
            <a:r>
              <a:rPr lang="en-US" sz="2400" dirty="0"/>
              <a:t>humorous	</a:t>
            </a:r>
            <a:r>
              <a:rPr lang="en-US" sz="2400" b="1" dirty="0"/>
              <a:t>C. </a:t>
            </a:r>
            <a:r>
              <a:rPr lang="en-US" sz="2400" dirty="0"/>
              <a:t>dishonest	</a:t>
            </a:r>
            <a:r>
              <a:rPr lang="en-US" sz="2400" b="1" dirty="0"/>
              <a:t>D. </a:t>
            </a:r>
            <a:r>
              <a:rPr lang="en-US" sz="2400" dirty="0"/>
              <a:t>guilty</a:t>
            </a:r>
          </a:p>
          <a:p>
            <a:endParaRPr lang="en-US" sz="2400" dirty="0"/>
          </a:p>
        </p:txBody>
      </p:sp>
      <p:sp>
        <p:nvSpPr>
          <p:cNvPr id="5" name="TextBox 4"/>
          <p:cNvSpPr txBox="1"/>
          <p:nvPr/>
        </p:nvSpPr>
        <p:spPr>
          <a:xfrm>
            <a:off x="228600" y="1828800"/>
            <a:ext cx="8534400" cy="2308324"/>
          </a:xfrm>
          <a:prstGeom prst="rect">
            <a:avLst/>
          </a:prstGeom>
          <a:noFill/>
        </p:spPr>
        <p:txBody>
          <a:bodyPr wrap="square" rtlCol="0">
            <a:spAutoFit/>
          </a:bodyPr>
          <a:lstStyle/>
          <a:p>
            <a:r>
              <a:rPr lang="en-US" sz="2400" dirty="0" err="1" smtClean="0"/>
              <a:t>A.furious</a:t>
            </a:r>
            <a:r>
              <a:rPr lang="en-US" sz="2400" dirty="0" smtClean="0"/>
              <a:t> /'</a:t>
            </a:r>
            <a:r>
              <a:rPr lang="en-US" sz="2400" dirty="0" err="1" smtClean="0"/>
              <a:t>fjʊərɪəs</a:t>
            </a:r>
            <a:r>
              <a:rPr lang="en-US" sz="2400" dirty="0" smtClean="0"/>
              <a:t>/(a): </a:t>
            </a:r>
            <a:r>
              <a:rPr lang="en-US" sz="2400" dirty="0" err="1" smtClean="0"/>
              <a:t>giận</a:t>
            </a:r>
            <a:r>
              <a:rPr lang="en-US" sz="2400" dirty="0" smtClean="0"/>
              <a:t> </a:t>
            </a:r>
            <a:r>
              <a:rPr lang="en-US" sz="2400" dirty="0" err="1" smtClean="0"/>
              <a:t>giữ</a:t>
            </a:r>
            <a:endParaRPr lang="en-US" sz="2400" dirty="0" smtClean="0"/>
          </a:p>
          <a:p>
            <a:r>
              <a:rPr lang="en-US" sz="2400" dirty="0" err="1" smtClean="0"/>
              <a:t>B.humorous</a:t>
            </a:r>
            <a:r>
              <a:rPr lang="en-US" sz="2400" dirty="0" smtClean="0"/>
              <a:t> /'</a:t>
            </a:r>
            <a:r>
              <a:rPr lang="en-US" sz="2400" dirty="0" err="1" smtClean="0"/>
              <a:t>hju:m</a:t>
            </a:r>
            <a:r>
              <a:rPr lang="en-US" sz="2400" dirty="0" smtClean="0"/>
              <a:t>(ə)</a:t>
            </a:r>
            <a:r>
              <a:rPr lang="en-US" sz="2400" dirty="0" err="1" smtClean="0"/>
              <a:t>rəs</a:t>
            </a:r>
            <a:r>
              <a:rPr lang="en-US" sz="2400" dirty="0" smtClean="0"/>
              <a:t>/(a): </a:t>
            </a:r>
            <a:r>
              <a:rPr lang="en-US" sz="2400" dirty="0" err="1" smtClean="0"/>
              <a:t>hài</a:t>
            </a:r>
            <a:r>
              <a:rPr lang="en-US" sz="2400" dirty="0" smtClean="0"/>
              <a:t> </a:t>
            </a:r>
            <a:r>
              <a:rPr lang="en-US" sz="2400" dirty="0" err="1" smtClean="0"/>
              <a:t>hước</a:t>
            </a:r>
            <a:endParaRPr lang="en-US" sz="2400" dirty="0" smtClean="0"/>
          </a:p>
          <a:p>
            <a:r>
              <a:rPr lang="en-US" sz="2400" dirty="0" err="1" smtClean="0"/>
              <a:t>C.dishonest</a:t>
            </a:r>
            <a:r>
              <a:rPr lang="en-US" sz="2400" dirty="0" smtClean="0"/>
              <a:t> /</a:t>
            </a:r>
            <a:r>
              <a:rPr lang="en-US" sz="2400" dirty="0" err="1" smtClean="0"/>
              <a:t>dɪs'ɒnɪs</a:t>
            </a:r>
            <a:r>
              <a:rPr lang="en-US" sz="2400" dirty="0" smtClean="0"/>
              <a:t>/(a): </a:t>
            </a:r>
            <a:r>
              <a:rPr lang="en-US" sz="2400" dirty="0" err="1" smtClean="0"/>
              <a:t>không</a:t>
            </a:r>
            <a:r>
              <a:rPr lang="en-US" sz="2400" dirty="0" smtClean="0"/>
              <a:t> </a:t>
            </a:r>
            <a:r>
              <a:rPr lang="en-US" sz="2400" dirty="0" err="1" smtClean="0"/>
              <a:t>thành</a:t>
            </a:r>
            <a:r>
              <a:rPr lang="en-US" sz="2400" dirty="0" smtClean="0"/>
              <a:t> </a:t>
            </a:r>
            <a:r>
              <a:rPr lang="en-US" sz="2400" dirty="0" err="1" smtClean="0"/>
              <a:t>thật</a:t>
            </a:r>
            <a:endParaRPr lang="en-US" sz="2400" dirty="0" smtClean="0"/>
          </a:p>
          <a:p>
            <a:r>
              <a:rPr lang="en-US" sz="2400" dirty="0" err="1" smtClean="0"/>
              <a:t>D.guilty</a:t>
            </a:r>
            <a:r>
              <a:rPr lang="en-US" sz="2400" dirty="0" smtClean="0"/>
              <a:t> /'</a:t>
            </a:r>
            <a:r>
              <a:rPr lang="en-US" sz="2400" dirty="0" err="1" smtClean="0"/>
              <a:t>gɪli</a:t>
            </a:r>
            <a:r>
              <a:rPr lang="en-US" sz="2400" dirty="0" smtClean="0"/>
              <a:t>/(a): </a:t>
            </a:r>
            <a:r>
              <a:rPr lang="en-US" sz="2400" dirty="0" err="1" smtClean="0"/>
              <a:t>có</a:t>
            </a:r>
            <a:r>
              <a:rPr lang="en-US" sz="2400" dirty="0" smtClean="0"/>
              <a:t> </a:t>
            </a:r>
            <a:r>
              <a:rPr lang="en-US" sz="2400" dirty="0" err="1" smtClean="0"/>
              <a:t>tội</a:t>
            </a:r>
            <a:endParaRPr lang="en-US" sz="2400" dirty="0" smtClean="0"/>
          </a:p>
          <a:p>
            <a:r>
              <a:rPr lang="en-US" sz="2400" dirty="0" smtClean="0"/>
              <a:t>=&gt; sneaky = dishonest: </a:t>
            </a:r>
            <a:r>
              <a:rPr lang="en-US" sz="2400" dirty="0" err="1" smtClean="0"/>
              <a:t>lén</a:t>
            </a:r>
            <a:r>
              <a:rPr lang="en-US" sz="2400" dirty="0" smtClean="0"/>
              <a:t> </a:t>
            </a:r>
            <a:r>
              <a:rPr lang="en-US" sz="2400" dirty="0" err="1" smtClean="0"/>
              <a:t>lút</a:t>
            </a:r>
            <a:r>
              <a:rPr lang="en-US" sz="2400" dirty="0" smtClean="0"/>
              <a:t>, </a:t>
            </a:r>
            <a:r>
              <a:rPr lang="en-US" sz="2400" dirty="0" err="1" smtClean="0"/>
              <a:t>vụng</a:t>
            </a:r>
            <a:r>
              <a:rPr lang="en-US" sz="2400" dirty="0" smtClean="0"/>
              <a:t> </a:t>
            </a:r>
            <a:r>
              <a:rPr lang="en-US" sz="2400" dirty="0" err="1" smtClean="0"/>
              <a:t>trộm</a:t>
            </a:r>
            <a:endParaRPr lang="en-US" sz="2400" dirty="0" smtClean="0"/>
          </a:p>
          <a:p>
            <a:endParaRPr lang="en-US" sz="2400" dirty="0"/>
          </a:p>
        </p:txBody>
      </p:sp>
      <p:sp>
        <p:nvSpPr>
          <p:cNvPr id="6" name="Oval 5"/>
          <p:cNvSpPr/>
          <p:nvPr/>
        </p:nvSpPr>
        <p:spPr>
          <a:xfrm flipH="1">
            <a:off x="3962400" y="1318230"/>
            <a:ext cx="5334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523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34400" cy="1569660"/>
          </a:xfrm>
          <a:prstGeom prst="rect">
            <a:avLst/>
          </a:prstGeom>
          <a:noFill/>
        </p:spPr>
        <p:txBody>
          <a:bodyPr wrap="square" rtlCol="0">
            <a:spAutoFit/>
          </a:bodyPr>
          <a:lstStyle/>
          <a:p>
            <a:r>
              <a:rPr lang="en-US" sz="2400" b="1" dirty="0"/>
              <a:t>Question 23: </a:t>
            </a:r>
            <a:r>
              <a:rPr lang="en-US" sz="2400" dirty="0"/>
              <a:t>Professor Berg was very interested in the </a:t>
            </a:r>
            <a:r>
              <a:rPr lang="en-US" sz="2400" b="1" u="heavy" dirty="0"/>
              <a:t>diversity</a:t>
            </a:r>
            <a:r>
              <a:rPr lang="en-US" sz="2400" b="1" dirty="0"/>
              <a:t> </a:t>
            </a:r>
            <a:r>
              <a:rPr lang="en-US" sz="2400" dirty="0"/>
              <a:t>of cultures all over the world.</a:t>
            </a:r>
          </a:p>
          <a:p>
            <a:r>
              <a:rPr lang="en-US" sz="2400" b="1" dirty="0"/>
              <a:t>A. </a:t>
            </a:r>
            <a:r>
              <a:rPr lang="en-US" sz="2400" dirty="0"/>
              <a:t>variety	</a:t>
            </a:r>
            <a:r>
              <a:rPr lang="en-US" sz="2400" b="1" dirty="0"/>
              <a:t>B. </a:t>
            </a:r>
            <a:r>
              <a:rPr lang="en-US" sz="2400" dirty="0"/>
              <a:t>changes	</a:t>
            </a:r>
            <a:r>
              <a:rPr lang="en-US" sz="2400" b="1" dirty="0"/>
              <a:t>C. </a:t>
            </a:r>
            <a:r>
              <a:rPr lang="en-US" sz="2400" dirty="0"/>
              <a:t>conservation	</a:t>
            </a:r>
            <a:r>
              <a:rPr lang="en-US" sz="2400" b="1" dirty="0"/>
              <a:t>D. </a:t>
            </a:r>
            <a:r>
              <a:rPr lang="en-US" sz="2400" dirty="0"/>
              <a:t>number</a:t>
            </a:r>
          </a:p>
          <a:p>
            <a:endParaRPr lang="en-US" sz="2400" dirty="0"/>
          </a:p>
        </p:txBody>
      </p:sp>
      <p:sp>
        <p:nvSpPr>
          <p:cNvPr id="5" name="TextBox 4"/>
          <p:cNvSpPr txBox="1"/>
          <p:nvPr/>
        </p:nvSpPr>
        <p:spPr>
          <a:xfrm>
            <a:off x="228600" y="1981200"/>
            <a:ext cx="8686800" cy="3416320"/>
          </a:xfrm>
          <a:prstGeom prst="rect">
            <a:avLst/>
          </a:prstGeom>
          <a:noFill/>
        </p:spPr>
        <p:txBody>
          <a:bodyPr wrap="square" rtlCol="0">
            <a:spAutoFit/>
          </a:bodyPr>
          <a:lstStyle/>
          <a:p>
            <a:r>
              <a:rPr lang="en-US" sz="2400" b="1" dirty="0" err="1" smtClean="0"/>
              <a:t>Từ</a:t>
            </a:r>
            <a:r>
              <a:rPr lang="en-US" sz="2400" b="1" dirty="0" smtClean="0"/>
              <a:t> </a:t>
            </a:r>
            <a:r>
              <a:rPr lang="en-US" sz="2400" b="1" dirty="0" err="1" smtClean="0"/>
              <a:t>đồng</a:t>
            </a:r>
            <a:r>
              <a:rPr lang="en-US" sz="2400" b="1" dirty="0" smtClean="0"/>
              <a:t> </a:t>
            </a:r>
            <a:r>
              <a:rPr lang="en-US" sz="2400" b="1" dirty="0" err="1" smtClean="0"/>
              <a:t>nghĩa</a:t>
            </a:r>
            <a:endParaRPr lang="en-US" sz="2400" dirty="0" smtClean="0"/>
          </a:p>
          <a:p>
            <a:pPr lvl="0"/>
            <a:r>
              <a:rPr lang="en-US" sz="2400" b="1" dirty="0" smtClean="0"/>
              <a:t>variety </a:t>
            </a:r>
            <a:r>
              <a:rPr lang="en-US" sz="2400" dirty="0" smtClean="0"/>
              <a:t>/</a:t>
            </a:r>
            <a:r>
              <a:rPr lang="en-US" sz="2400" dirty="0" err="1" smtClean="0"/>
              <a:t>və'raɪəti</a:t>
            </a:r>
            <a:r>
              <a:rPr lang="en-US" sz="2400" dirty="0" smtClean="0"/>
              <a:t>/(n): </a:t>
            </a:r>
            <a:r>
              <a:rPr lang="en-US" sz="2400" dirty="0" err="1" smtClean="0"/>
              <a:t>sự</a:t>
            </a:r>
            <a:r>
              <a:rPr lang="en-US" sz="2400" dirty="0" smtClean="0"/>
              <a:t> </a:t>
            </a:r>
            <a:r>
              <a:rPr lang="en-US" sz="2400" dirty="0" err="1" smtClean="0"/>
              <a:t>đa</a:t>
            </a:r>
            <a:r>
              <a:rPr lang="en-US" sz="2400" dirty="0" smtClean="0"/>
              <a:t> </a:t>
            </a:r>
            <a:r>
              <a:rPr lang="en-US" sz="2400" dirty="0" err="1" smtClean="0"/>
              <a:t>dạng</a:t>
            </a:r>
            <a:endParaRPr lang="en-US" sz="2400" dirty="0" smtClean="0"/>
          </a:p>
          <a:p>
            <a:pPr lvl="0"/>
            <a:r>
              <a:rPr lang="en-US" sz="2400" b="1" dirty="0" smtClean="0"/>
              <a:t>change </a:t>
            </a:r>
            <a:r>
              <a:rPr lang="en-US" sz="2400" dirty="0" smtClean="0"/>
              <a:t>/</a:t>
            </a:r>
            <a:r>
              <a:rPr lang="en-US" sz="2400" dirty="0" err="1" smtClean="0"/>
              <a:t>f∫eɪn</a:t>
            </a:r>
            <a:r>
              <a:rPr lang="en-US" sz="2400" dirty="0" smtClean="0"/>
              <a:t>(d)ʒ/(n): </a:t>
            </a:r>
            <a:r>
              <a:rPr lang="en-US" sz="2400" dirty="0" err="1" smtClean="0"/>
              <a:t>sự</a:t>
            </a:r>
            <a:r>
              <a:rPr lang="en-US" sz="2400" dirty="0" smtClean="0"/>
              <a:t> </a:t>
            </a:r>
            <a:r>
              <a:rPr lang="en-US" sz="2400" dirty="0" err="1" smtClean="0"/>
              <a:t>thay</a:t>
            </a:r>
            <a:r>
              <a:rPr lang="en-US" sz="2400" dirty="0" smtClean="0"/>
              <a:t> </a:t>
            </a:r>
            <a:r>
              <a:rPr lang="en-US" sz="2400" dirty="0" err="1" smtClean="0"/>
              <a:t>đổi</a:t>
            </a:r>
            <a:endParaRPr lang="en-US" sz="2400" dirty="0" smtClean="0"/>
          </a:p>
          <a:p>
            <a:pPr lvl="0"/>
            <a:r>
              <a:rPr lang="en-US" sz="2400" b="1" dirty="0" smtClean="0"/>
              <a:t>conservation </a:t>
            </a:r>
            <a:r>
              <a:rPr lang="en-US" sz="2400" dirty="0" smtClean="0"/>
              <a:t>/</a:t>
            </a:r>
            <a:r>
              <a:rPr lang="en-US" sz="2400" dirty="0" err="1" smtClean="0"/>
              <a:t>kɒnsə'veɪ</a:t>
            </a:r>
            <a:r>
              <a:rPr lang="en-US" sz="2400" dirty="0" smtClean="0"/>
              <a:t>∫(ə)n/(n): </a:t>
            </a:r>
            <a:r>
              <a:rPr lang="en-US" sz="2400" dirty="0" err="1" smtClean="0"/>
              <a:t>sự</a:t>
            </a:r>
            <a:r>
              <a:rPr lang="en-US" sz="2400" dirty="0" smtClean="0"/>
              <a:t> </a:t>
            </a:r>
            <a:r>
              <a:rPr lang="en-US" sz="2400" dirty="0" err="1" smtClean="0"/>
              <a:t>bảo</a:t>
            </a:r>
            <a:r>
              <a:rPr lang="en-US" sz="2400" dirty="0" smtClean="0"/>
              <a:t> </a:t>
            </a:r>
            <a:r>
              <a:rPr lang="en-US" sz="2400" dirty="0" err="1" smtClean="0"/>
              <a:t>tồn</a:t>
            </a:r>
            <a:r>
              <a:rPr lang="en-US" sz="2400" dirty="0" smtClean="0"/>
              <a:t>, </a:t>
            </a:r>
            <a:r>
              <a:rPr lang="en-US" sz="2400" dirty="0" err="1" smtClean="0"/>
              <a:t>bảo</a:t>
            </a:r>
            <a:r>
              <a:rPr lang="en-US" sz="2400" dirty="0" smtClean="0"/>
              <a:t> </a:t>
            </a:r>
            <a:r>
              <a:rPr lang="en-US" sz="2400" dirty="0" err="1" smtClean="0"/>
              <a:t>vệ</a:t>
            </a:r>
            <a:endParaRPr lang="en-US" sz="2400" dirty="0" smtClean="0"/>
          </a:p>
          <a:p>
            <a:pPr lvl="0"/>
            <a:r>
              <a:rPr lang="en-US" sz="2400" b="1" dirty="0" smtClean="0"/>
              <a:t>number </a:t>
            </a:r>
            <a:r>
              <a:rPr lang="en-US" sz="2400" dirty="0" smtClean="0"/>
              <a:t>/'</a:t>
            </a:r>
            <a:r>
              <a:rPr lang="en-US" sz="2400" dirty="0" err="1" smtClean="0"/>
              <a:t>nʌmbə</a:t>
            </a:r>
            <a:r>
              <a:rPr lang="en-US" sz="2400" dirty="0" smtClean="0"/>
              <a:t>/(n): </a:t>
            </a:r>
            <a:r>
              <a:rPr lang="en-US" sz="2400" dirty="0" err="1" smtClean="0"/>
              <a:t>số</a:t>
            </a:r>
            <a:endParaRPr lang="en-US" sz="2400" dirty="0" smtClean="0"/>
          </a:p>
          <a:p>
            <a:r>
              <a:rPr lang="en-US" sz="2400" b="1" dirty="0" err="1" smtClean="0"/>
              <a:t>Tạm</a:t>
            </a:r>
            <a:r>
              <a:rPr lang="en-US" sz="2400" b="1" dirty="0" smtClean="0"/>
              <a:t> </a:t>
            </a:r>
            <a:r>
              <a:rPr lang="en-US" sz="2400" b="1" dirty="0" err="1" smtClean="0"/>
              <a:t>dịch</a:t>
            </a:r>
            <a:r>
              <a:rPr lang="en-US" sz="2400" b="1" dirty="0" smtClean="0"/>
              <a:t>: </a:t>
            </a:r>
            <a:r>
              <a:rPr lang="en-US" sz="2400" dirty="0" err="1" smtClean="0"/>
              <a:t>Giáo</a:t>
            </a:r>
            <a:r>
              <a:rPr lang="en-US" sz="2400" dirty="0" smtClean="0"/>
              <a:t> </a:t>
            </a:r>
            <a:r>
              <a:rPr lang="en-US" sz="2400" dirty="0" err="1" smtClean="0"/>
              <a:t>sư</a:t>
            </a:r>
            <a:r>
              <a:rPr lang="en-US" sz="2400" dirty="0" smtClean="0"/>
              <a:t> Berg </a:t>
            </a:r>
            <a:r>
              <a:rPr lang="en-US" sz="2400" dirty="0" err="1" smtClean="0"/>
              <a:t>rất</a:t>
            </a:r>
            <a:r>
              <a:rPr lang="en-US" sz="2400" dirty="0" smtClean="0"/>
              <a:t> </a:t>
            </a:r>
            <a:r>
              <a:rPr lang="en-US" sz="2400" dirty="0" err="1" smtClean="0"/>
              <a:t>quan</a:t>
            </a:r>
            <a:r>
              <a:rPr lang="en-US" sz="2400" dirty="0" smtClean="0"/>
              <a:t> </a:t>
            </a:r>
            <a:r>
              <a:rPr lang="en-US" sz="2400" dirty="0" err="1" smtClean="0"/>
              <a:t>tâm</a:t>
            </a:r>
            <a:r>
              <a:rPr lang="en-US" sz="2400" dirty="0" smtClean="0"/>
              <a:t> </a:t>
            </a:r>
            <a:r>
              <a:rPr lang="en-US" sz="2400" dirty="0" err="1" smtClean="0"/>
              <a:t>đến</a:t>
            </a:r>
            <a:r>
              <a:rPr lang="en-US" sz="2400" dirty="0" smtClean="0"/>
              <a:t> </a:t>
            </a:r>
            <a:r>
              <a:rPr lang="en-US" sz="2400" dirty="0" err="1" smtClean="0"/>
              <a:t>sự</a:t>
            </a:r>
            <a:r>
              <a:rPr lang="en-US" sz="2400" dirty="0" smtClean="0"/>
              <a:t> </a:t>
            </a:r>
            <a:r>
              <a:rPr lang="en-US" sz="2400" dirty="0" err="1" smtClean="0"/>
              <a:t>đa</a:t>
            </a:r>
            <a:r>
              <a:rPr lang="en-US" sz="2400" dirty="0" smtClean="0"/>
              <a:t> </a:t>
            </a:r>
            <a:r>
              <a:rPr lang="en-US" sz="2400" dirty="0" err="1" smtClean="0"/>
              <a:t>dạng</a:t>
            </a:r>
            <a:r>
              <a:rPr lang="en-US" sz="2400" dirty="0" smtClean="0"/>
              <a:t> </a:t>
            </a:r>
            <a:r>
              <a:rPr lang="en-US" sz="2400" dirty="0" err="1" smtClean="0"/>
              <a:t>văn</a:t>
            </a:r>
            <a:r>
              <a:rPr lang="en-US" sz="2400" dirty="0" smtClean="0"/>
              <a:t> </a:t>
            </a:r>
            <a:r>
              <a:rPr lang="en-US" sz="2400" dirty="0" err="1" smtClean="0"/>
              <a:t>hóa</a:t>
            </a:r>
            <a:r>
              <a:rPr lang="en-US" sz="2400" dirty="0" smtClean="0"/>
              <a:t> </a:t>
            </a:r>
            <a:r>
              <a:rPr lang="en-US" sz="2400" dirty="0" err="1" smtClean="0"/>
              <a:t>khắp</a:t>
            </a:r>
            <a:r>
              <a:rPr lang="en-US" sz="2400" dirty="0" smtClean="0"/>
              <a:t> </a:t>
            </a:r>
            <a:r>
              <a:rPr lang="en-US" sz="2400" dirty="0" err="1" smtClean="0"/>
              <a:t>thế</a:t>
            </a:r>
            <a:r>
              <a:rPr lang="en-US" sz="2400" dirty="0" smtClean="0"/>
              <a:t> </a:t>
            </a:r>
            <a:r>
              <a:rPr lang="en-US" sz="2400" dirty="0" err="1" smtClean="0"/>
              <a:t>giới</a:t>
            </a:r>
            <a:r>
              <a:rPr lang="en-US" sz="2400" dirty="0" smtClean="0"/>
              <a:t>.</a:t>
            </a:r>
          </a:p>
          <a:p>
            <a:r>
              <a:rPr lang="en-US" sz="2400" dirty="0" smtClean="0"/>
              <a:t>=&gt; diversity = variety</a:t>
            </a:r>
          </a:p>
          <a:p>
            <a:endParaRPr lang="en-US" sz="2400" dirty="0"/>
          </a:p>
        </p:txBody>
      </p:sp>
      <p:sp>
        <p:nvSpPr>
          <p:cNvPr id="6" name="Oval 5"/>
          <p:cNvSpPr/>
          <p:nvPr/>
        </p:nvSpPr>
        <p:spPr>
          <a:xfrm>
            <a:off x="304800" y="1089630"/>
            <a:ext cx="3048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2485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1200329"/>
          </a:xfrm>
          <a:prstGeom prst="rect">
            <a:avLst/>
          </a:prstGeom>
          <a:noFill/>
        </p:spPr>
        <p:txBody>
          <a:bodyPr wrap="square" rtlCol="0">
            <a:spAutoFit/>
          </a:bodyPr>
          <a:lstStyle/>
          <a:p>
            <a:r>
              <a:rPr lang="en-US" sz="2400" b="1" dirty="0"/>
              <a:t>Question 24. </a:t>
            </a:r>
            <a:r>
              <a:rPr lang="en-US" sz="2400" dirty="0"/>
              <a:t>Mr. Smith’s new neighbors appear to be very </a:t>
            </a:r>
            <a:r>
              <a:rPr lang="en-US" sz="2400" u="sng" dirty="0"/>
              <a:t>friendly.</a:t>
            </a:r>
            <a:endParaRPr lang="en-US" sz="2400" dirty="0"/>
          </a:p>
          <a:p>
            <a:r>
              <a:rPr lang="en-US" sz="2400" b="1" dirty="0"/>
              <a:t>A. </a:t>
            </a:r>
            <a:r>
              <a:rPr lang="en-US" sz="2400" dirty="0"/>
              <a:t>hostile	</a:t>
            </a:r>
            <a:r>
              <a:rPr lang="en-US" sz="2400" b="1" dirty="0"/>
              <a:t>B. </a:t>
            </a:r>
            <a:r>
              <a:rPr lang="en-US" sz="2400" dirty="0"/>
              <a:t>nice	</a:t>
            </a:r>
            <a:r>
              <a:rPr lang="en-US" sz="2400" b="1" dirty="0"/>
              <a:t>C</a:t>
            </a:r>
            <a:r>
              <a:rPr lang="en-US" sz="2400" dirty="0"/>
              <a:t>. aware	</a:t>
            </a:r>
            <a:r>
              <a:rPr lang="en-US" sz="2400" b="1" dirty="0"/>
              <a:t>D. </a:t>
            </a:r>
            <a:r>
              <a:rPr lang="en-US" sz="2400" dirty="0"/>
              <a:t>popular</a:t>
            </a:r>
          </a:p>
          <a:p>
            <a:endParaRPr lang="en-US" sz="2400" dirty="0"/>
          </a:p>
        </p:txBody>
      </p:sp>
      <p:sp>
        <p:nvSpPr>
          <p:cNvPr id="5" name="TextBox 4"/>
          <p:cNvSpPr txBox="1"/>
          <p:nvPr/>
        </p:nvSpPr>
        <p:spPr>
          <a:xfrm>
            <a:off x="152400" y="1676400"/>
            <a:ext cx="8763000" cy="2677656"/>
          </a:xfrm>
          <a:prstGeom prst="rect">
            <a:avLst/>
          </a:prstGeom>
          <a:noFill/>
        </p:spPr>
        <p:txBody>
          <a:bodyPr wrap="square" rtlCol="0">
            <a:spAutoFit/>
          </a:bodyPr>
          <a:lstStyle/>
          <a:p>
            <a:r>
              <a:rPr lang="en-US" sz="2400" dirty="0" err="1" smtClean="0"/>
              <a:t>Đáp</a:t>
            </a:r>
            <a:r>
              <a:rPr lang="en-US" sz="2400" dirty="0" smtClean="0"/>
              <a:t> </a:t>
            </a:r>
            <a:r>
              <a:rPr lang="en-US" sz="2400" dirty="0" err="1" smtClean="0"/>
              <a:t>án</a:t>
            </a:r>
            <a:r>
              <a:rPr lang="en-US" sz="2400" dirty="0" smtClean="0"/>
              <a:t> </a:t>
            </a:r>
            <a:r>
              <a:rPr lang="en-US" sz="2400" dirty="0" err="1" smtClean="0"/>
              <a:t>đúng</a:t>
            </a:r>
            <a:r>
              <a:rPr lang="en-US" sz="2400" dirty="0" smtClean="0"/>
              <a:t> </a:t>
            </a:r>
            <a:r>
              <a:rPr lang="en-US" sz="2400" dirty="0" err="1" smtClean="0"/>
              <a:t>là</a:t>
            </a:r>
            <a:r>
              <a:rPr lang="en-US" sz="2400" dirty="0" smtClean="0"/>
              <a:t> A: hostile</a:t>
            </a:r>
          </a:p>
          <a:p>
            <a:r>
              <a:rPr lang="en-US" sz="2400" dirty="0" err="1" smtClean="0"/>
              <a:t>Giải</a:t>
            </a:r>
            <a:r>
              <a:rPr lang="en-US" sz="2400" dirty="0" smtClean="0"/>
              <a:t> </a:t>
            </a:r>
            <a:r>
              <a:rPr lang="en-US" sz="2400" dirty="0" err="1" smtClean="0"/>
              <a:t>thích</a:t>
            </a:r>
            <a:r>
              <a:rPr lang="en-US" sz="2400" dirty="0" smtClean="0"/>
              <a:t>: Hostile (</a:t>
            </a:r>
            <a:r>
              <a:rPr lang="en-US" sz="2400" dirty="0" err="1" smtClean="0"/>
              <a:t>thù</a:t>
            </a:r>
            <a:r>
              <a:rPr lang="en-US" sz="2400" dirty="0" smtClean="0"/>
              <a:t> </a:t>
            </a:r>
            <a:r>
              <a:rPr lang="en-US" sz="2400" dirty="0" err="1" smtClean="0"/>
              <a:t>địch</a:t>
            </a:r>
            <a:r>
              <a:rPr lang="en-US" sz="2400" dirty="0" smtClean="0"/>
              <a:t>, </a:t>
            </a:r>
            <a:r>
              <a:rPr lang="en-US" sz="2400" dirty="0" err="1" smtClean="0"/>
              <a:t>căm</a:t>
            </a:r>
            <a:r>
              <a:rPr lang="en-US" sz="2400" dirty="0" smtClean="0"/>
              <a:t> </a:t>
            </a:r>
            <a:r>
              <a:rPr lang="en-US" sz="2400" dirty="0" err="1" smtClean="0"/>
              <a:t>ghét</a:t>
            </a:r>
            <a:r>
              <a:rPr lang="en-US" sz="2400" dirty="0" smtClean="0"/>
              <a:t>) &gt;&lt; friendly (</a:t>
            </a:r>
            <a:r>
              <a:rPr lang="en-US" sz="2400" dirty="0" err="1" smtClean="0"/>
              <a:t>thân</a:t>
            </a:r>
            <a:r>
              <a:rPr lang="en-US" sz="2400" dirty="0" smtClean="0"/>
              <a:t> </a:t>
            </a:r>
            <a:r>
              <a:rPr lang="en-US" sz="2400" dirty="0" err="1" smtClean="0"/>
              <a:t>thiện</a:t>
            </a:r>
            <a:r>
              <a:rPr lang="en-US" sz="2400" dirty="0" smtClean="0"/>
              <a:t>).</a:t>
            </a:r>
          </a:p>
          <a:p>
            <a:pPr lvl="0"/>
            <a:r>
              <a:rPr lang="en-US" sz="2400" dirty="0" smtClean="0"/>
              <a:t>nice: </a:t>
            </a:r>
            <a:r>
              <a:rPr lang="en-US" sz="2400" dirty="0" err="1" smtClean="0"/>
              <a:t>đẹp</a:t>
            </a:r>
            <a:endParaRPr lang="en-US" sz="2400" dirty="0" smtClean="0"/>
          </a:p>
          <a:p>
            <a:pPr lvl="0"/>
            <a:r>
              <a:rPr lang="en-US" sz="2400" dirty="0" smtClean="0"/>
              <a:t>aware: </a:t>
            </a:r>
            <a:r>
              <a:rPr lang="en-US" sz="2400" dirty="0" err="1" smtClean="0"/>
              <a:t>nhận</a:t>
            </a:r>
            <a:r>
              <a:rPr lang="en-US" sz="2400" dirty="0" smtClean="0"/>
              <a:t> </a:t>
            </a:r>
            <a:r>
              <a:rPr lang="en-US" sz="2400" dirty="0" err="1" smtClean="0"/>
              <a:t>thức</a:t>
            </a:r>
            <a:endParaRPr lang="en-US" sz="2400" dirty="0" smtClean="0"/>
          </a:p>
          <a:p>
            <a:r>
              <a:rPr lang="en-US" sz="2400" b="1" dirty="0" smtClean="0"/>
              <a:t>  </a:t>
            </a:r>
            <a:r>
              <a:rPr lang="en-US" sz="2400" b="1" dirty="0" err="1" smtClean="0"/>
              <a:t>D</a:t>
            </a:r>
            <a:r>
              <a:rPr lang="en-US" sz="2400" dirty="0" err="1" smtClean="0"/>
              <a:t>.popular</a:t>
            </a:r>
            <a:r>
              <a:rPr lang="en-US" sz="2400" dirty="0" smtClean="0"/>
              <a:t>: </a:t>
            </a:r>
            <a:r>
              <a:rPr lang="en-US" sz="2400" dirty="0" err="1" smtClean="0"/>
              <a:t>phổ</a:t>
            </a:r>
            <a:r>
              <a:rPr lang="en-US" sz="2400" dirty="0" smtClean="0"/>
              <a:t> </a:t>
            </a:r>
            <a:r>
              <a:rPr lang="en-US" sz="2400" dirty="0" err="1" smtClean="0"/>
              <a:t>biến</a:t>
            </a:r>
            <a:endParaRPr lang="en-US" sz="2400" dirty="0" smtClean="0"/>
          </a:p>
          <a:p>
            <a:r>
              <a:rPr lang="en-US" sz="2400" dirty="0" err="1" smtClean="0"/>
              <a:t>Dịch</a:t>
            </a:r>
            <a:r>
              <a:rPr lang="en-US" sz="2400" dirty="0" smtClean="0"/>
              <a:t>: </a:t>
            </a:r>
            <a:r>
              <a:rPr lang="en-US" sz="2400" dirty="0" err="1" smtClean="0"/>
              <a:t>Hàng</a:t>
            </a:r>
            <a:r>
              <a:rPr lang="en-US" sz="2400" dirty="0" smtClean="0"/>
              <a:t> </a:t>
            </a:r>
            <a:r>
              <a:rPr lang="en-US" sz="2400" dirty="0" err="1" smtClean="0"/>
              <a:t>xóm</a:t>
            </a:r>
            <a:r>
              <a:rPr lang="en-US" sz="2400" dirty="0" smtClean="0"/>
              <a:t> </a:t>
            </a:r>
            <a:r>
              <a:rPr lang="en-US" sz="2400" dirty="0" err="1" smtClean="0"/>
              <a:t>mới</a:t>
            </a:r>
            <a:r>
              <a:rPr lang="en-US" sz="2400" dirty="0" smtClean="0"/>
              <a:t> </a:t>
            </a:r>
            <a:r>
              <a:rPr lang="en-US" sz="2400" dirty="0" err="1" smtClean="0"/>
              <a:t>của</a:t>
            </a:r>
            <a:r>
              <a:rPr lang="en-US" sz="2400" dirty="0" smtClean="0"/>
              <a:t> </a:t>
            </a:r>
            <a:r>
              <a:rPr lang="en-US" sz="2400" dirty="0" err="1" smtClean="0"/>
              <a:t>ông</a:t>
            </a:r>
            <a:r>
              <a:rPr lang="en-US" sz="2400" dirty="0" smtClean="0"/>
              <a:t> Smith </a:t>
            </a:r>
            <a:r>
              <a:rPr lang="en-US" sz="2400" dirty="0" err="1" smtClean="0"/>
              <a:t>có</a:t>
            </a:r>
            <a:r>
              <a:rPr lang="en-US" sz="2400" dirty="0" smtClean="0"/>
              <a:t> </a:t>
            </a:r>
            <a:r>
              <a:rPr lang="en-US" sz="2400" dirty="0" err="1" smtClean="0"/>
              <a:t>vẻ</a:t>
            </a:r>
            <a:r>
              <a:rPr lang="en-US" sz="2400" dirty="0" smtClean="0"/>
              <a:t> </a:t>
            </a:r>
            <a:r>
              <a:rPr lang="en-US" sz="2400" dirty="0" err="1" smtClean="0"/>
              <a:t>như</a:t>
            </a:r>
            <a:r>
              <a:rPr lang="en-US" sz="2400" dirty="0" smtClean="0"/>
              <a:t> </a:t>
            </a:r>
            <a:r>
              <a:rPr lang="en-US" sz="2400" dirty="0" err="1" smtClean="0"/>
              <a:t>rất</a:t>
            </a:r>
            <a:r>
              <a:rPr lang="en-US" sz="2400" dirty="0" smtClean="0"/>
              <a:t> </a:t>
            </a:r>
            <a:r>
              <a:rPr lang="en-US" sz="2400" dirty="0" err="1" smtClean="0"/>
              <a:t>thân</a:t>
            </a:r>
            <a:r>
              <a:rPr lang="en-US" sz="2400" dirty="0" smtClean="0"/>
              <a:t> </a:t>
            </a:r>
            <a:r>
              <a:rPr lang="en-US" sz="2400" dirty="0" err="1" smtClean="0"/>
              <a:t>thiện</a:t>
            </a:r>
            <a:r>
              <a:rPr lang="en-US" sz="2400" dirty="0" smtClean="0"/>
              <a:t>.</a:t>
            </a:r>
          </a:p>
          <a:p>
            <a:endParaRPr lang="en-US" sz="2400" dirty="0"/>
          </a:p>
        </p:txBody>
      </p:sp>
      <p:sp>
        <p:nvSpPr>
          <p:cNvPr id="6" name="Oval 5"/>
          <p:cNvSpPr/>
          <p:nvPr/>
        </p:nvSpPr>
        <p:spPr>
          <a:xfrm>
            <a:off x="152400" y="762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53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09599"/>
            <a:ext cx="8382000" cy="1569660"/>
          </a:xfrm>
          <a:prstGeom prst="rect">
            <a:avLst/>
          </a:prstGeom>
          <a:noFill/>
        </p:spPr>
        <p:txBody>
          <a:bodyPr wrap="square" rtlCol="0">
            <a:spAutoFit/>
          </a:bodyPr>
          <a:lstStyle/>
          <a:p>
            <a:r>
              <a:rPr lang="en-US" sz="2400" b="1" dirty="0"/>
              <a:t>Question 25. </a:t>
            </a:r>
            <a:r>
              <a:rPr lang="en-US" sz="2400" dirty="0"/>
              <a:t>If you are </a:t>
            </a:r>
            <a:r>
              <a:rPr lang="en-US" sz="2400" u="sng" dirty="0"/>
              <a:t>at a loose end</a:t>
            </a:r>
            <a:r>
              <a:rPr lang="en-US" sz="2400" dirty="0"/>
              <a:t> this weekend, I will show you round the city.</a:t>
            </a:r>
          </a:p>
          <a:p>
            <a:r>
              <a:rPr lang="en-US" sz="2400" b="1" dirty="0"/>
              <a:t>A</a:t>
            </a:r>
            <a:r>
              <a:rPr lang="en-US" sz="2400" dirty="0"/>
              <a:t>. free	</a:t>
            </a:r>
            <a:r>
              <a:rPr lang="en-US" sz="2400" b="1" dirty="0"/>
              <a:t>B. </a:t>
            </a:r>
            <a:r>
              <a:rPr lang="en-US" sz="2400" dirty="0"/>
              <a:t>confident	</a:t>
            </a:r>
            <a:r>
              <a:rPr lang="en-US" sz="2400" b="1" dirty="0"/>
              <a:t>C. </a:t>
            </a:r>
            <a:r>
              <a:rPr lang="en-US" sz="2400" dirty="0"/>
              <a:t>occupied	</a:t>
            </a:r>
            <a:r>
              <a:rPr lang="en-US" sz="2400" b="1" dirty="0"/>
              <a:t>D. </a:t>
            </a:r>
            <a:r>
              <a:rPr lang="en-US" sz="2400" dirty="0"/>
              <a:t>reluctant</a:t>
            </a:r>
          </a:p>
          <a:p>
            <a:endParaRPr lang="en-US" sz="2400" dirty="0"/>
          </a:p>
        </p:txBody>
      </p:sp>
      <p:sp>
        <p:nvSpPr>
          <p:cNvPr id="5" name="TextBox 4"/>
          <p:cNvSpPr txBox="1"/>
          <p:nvPr/>
        </p:nvSpPr>
        <p:spPr>
          <a:xfrm>
            <a:off x="228600" y="1981200"/>
            <a:ext cx="8534400" cy="1938992"/>
          </a:xfrm>
          <a:prstGeom prst="rect">
            <a:avLst/>
          </a:prstGeom>
          <a:noFill/>
        </p:spPr>
        <p:txBody>
          <a:bodyPr wrap="square" rtlCol="0">
            <a:spAutoFit/>
          </a:bodyPr>
          <a:lstStyle/>
          <a:p>
            <a:r>
              <a:rPr lang="en-US" sz="2400" dirty="0" err="1" smtClean="0"/>
              <a:t>Đáp</a:t>
            </a:r>
            <a:r>
              <a:rPr lang="en-US" sz="2400" dirty="0" smtClean="0"/>
              <a:t> </a:t>
            </a:r>
            <a:r>
              <a:rPr lang="en-US" sz="2400" dirty="0" err="1" smtClean="0"/>
              <a:t>án</a:t>
            </a:r>
            <a:r>
              <a:rPr lang="en-US" sz="2400" dirty="0" smtClean="0"/>
              <a:t> </a:t>
            </a:r>
            <a:r>
              <a:rPr lang="en-US" sz="2400" dirty="0" err="1" smtClean="0"/>
              <a:t>là</a:t>
            </a:r>
            <a:r>
              <a:rPr lang="en-US" sz="2400" dirty="0" smtClean="0"/>
              <a:t> C.</a:t>
            </a:r>
          </a:p>
          <a:p>
            <a:r>
              <a:rPr lang="en-US" sz="2400" dirty="0" err="1" smtClean="0"/>
              <a:t>Giải</a:t>
            </a:r>
            <a:r>
              <a:rPr lang="en-US" sz="2400" dirty="0" smtClean="0"/>
              <a:t> </a:t>
            </a:r>
            <a:r>
              <a:rPr lang="en-US" sz="2400" dirty="0" err="1" smtClean="0"/>
              <a:t>thích</a:t>
            </a:r>
            <a:r>
              <a:rPr lang="en-US" sz="2400" dirty="0" smtClean="0"/>
              <a:t>: Ta </a:t>
            </a:r>
            <a:r>
              <a:rPr lang="en-US" sz="2400" dirty="0" err="1" smtClean="0"/>
              <a:t>có</a:t>
            </a:r>
            <a:r>
              <a:rPr lang="en-US" sz="2400" dirty="0" smtClean="0"/>
              <a:t> </a:t>
            </a:r>
            <a:r>
              <a:rPr lang="en-US" sz="2400" dirty="0" smtClean="0">
                <a:solidFill>
                  <a:srgbClr val="FF0000"/>
                </a:solidFill>
              </a:rPr>
              <a:t>be at a loose end </a:t>
            </a:r>
            <a:r>
              <a:rPr lang="en-US" sz="2400" dirty="0" smtClean="0"/>
              <a:t>= </a:t>
            </a:r>
            <a:r>
              <a:rPr lang="en-US" sz="2400" dirty="0" err="1" smtClean="0"/>
              <a:t>nhàn</a:t>
            </a:r>
            <a:r>
              <a:rPr lang="en-US" sz="2400" dirty="0" smtClean="0"/>
              <a:t> </a:t>
            </a:r>
            <a:r>
              <a:rPr lang="en-US" sz="2400" dirty="0" err="1" smtClean="0"/>
              <a:t>rỗi</a:t>
            </a:r>
            <a:r>
              <a:rPr lang="en-US" sz="2400" dirty="0" smtClean="0"/>
              <a:t>; occupied = </a:t>
            </a:r>
            <a:r>
              <a:rPr lang="en-US" sz="2400" dirty="0" err="1" smtClean="0"/>
              <a:t>bận</a:t>
            </a:r>
            <a:r>
              <a:rPr lang="en-US" sz="2400" dirty="0" smtClean="0"/>
              <a:t> </a:t>
            </a:r>
            <a:r>
              <a:rPr lang="en-US" sz="2400" dirty="0" err="1" smtClean="0"/>
              <a:t>rộn</a:t>
            </a:r>
            <a:endParaRPr lang="en-US" sz="2400" dirty="0" smtClean="0"/>
          </a:p>
          <a:p>
            <a:r>
              <a:rPr lang="en-US" sz="2400" dirty="0" err="1" smtClean="0"/>
              <a:t>Dịch</a:t>
            </a:r>
            <a:r>
              <a:rPr lang="en-US" sz="2400" dirty="0" smtClean="0"/>
              <a:t>: </a:t>
            </a:r>
            <a:r>
              <a:rPr lang="en-US" sz="2400" dirty="0" err="1" smtClean="0"/>
              <a:t>Nếu</a:t>
            </a:r>
            <a:r>
              <a:rPr lang="en-US" sz="2400" dirty="0" smtClean="0"/>
              <a:t> </a:t>
            </a:r>
            <a:r>
              <a:rPr lang="en-US" sz="2400" dirty="0" err="1" smtClean="0"/>
              <a:t>cuối</a:t>
            </a:r>
            <a:r>
              <a:rPr lang="en-US" sz="2400" dirty="0" smtClean="0"/>
              <a:t> </a:t>
            </a:r>
            <a:r>
              <a:rPr lang="en-US" sz="2400" dirty="0" err="1" smtClean="0"/>
              <a:t>tuần</a:t>
            </a:r>
            <a:r>
              <a:rPr lang="en-US" sz="2400" dirty="0" smtClean="0"/>
              <a:t> </a:t>
            </a:r>
            <a:r>
              <a:rPr lang="en-US" sz="2400" dirty="0" err="1" smtClean="0"/>
              <a:t>này</a:t>
            </a:r>
            <a:r>
              <a:rPr lang="en-US" sz="2400" dirty="0" smtClean="0"/>
              <a:t>, </a:t>
            </a:r>
            <a:r>
              <a:rPr lang="en-US" sz="2400" dirty="0" err="1" smtClean="0"/>
              <a:t>bạn</a:t>
            </a:r>
            <a:r>
              <a:rPr lang="en-US" sz="2400" dirty="0" smtClean="0"/>
              <a:t> </a:t>
            </a:r>
            <a:r>
              <a:rPr lang="en-US" sz="2400" dirty="0" err="1" smtClean="0"/>
              <a:t>nhàn</a:t>
            </a:r>
            <a:r>
              <a:rPr lang="en-US" sz="2400" dirty="0" smtClean="0"/>
              <a:t> </a:t>
            </a:r>
            <a:r>
              <a:rPr lang="en-US" sz="2400" dirty="0" err="1" smtClean="0"/>
              <a:t>rỗi</a:t>
            </a:r>
            <a:r>
              <a:rPr lang="en-US" sz="2400" dirty="0" smtClean="0"/>
              <a:t>, </a:t>
            </a:r>
            <a:r>
              <a:rPr lang="en-US" sz="2400" dirty="0" err="1" smtClean="0"/>
              <a:t>tôi</a:t>
            </a:r>
            <a:r>
              <a:rPr lang="en-US" sz="2400" dirty="0" smtClean="0"/>
              <a:t> </a:t>
            </a:r>
            <a:r>
              <a:rPr lang="en-US" sz="2400" dirty="0" err="1" smtClean="0"/>
              <a:t>sẽ</a:t>
            </a:r>
            <a:r>
              <a:rPr lang="en-US" sz="2400" dirty="0" smtClean="0"/>
              <a:t> </a:t>
            </a:r>
            <a:r>
              <a:rPr lang="en-US" sz="2400" dirty="0" err="1" smtClean="0"/>
              <a:t>dẫn</a:t>
            </a:r>
            <a:r>
              <a:rPr lang="en-US" sz="2400" dirty="0" smtClean="0"/>
              <a:t> </a:t>
            </a:r>
            <a:r>
              <a:rPr lang="en-US" sz="2400" dirty="0" err="1" smtClean="0"/>
              <a:t>bạn</a:t>
            </a:r>
            <a:r>
              <a:rPr lang="en-US" sz="2400" dirty="0" smtClean="0"/>
              <a:t> </a:t>
            </a:r>
            <a:r>
              <a:rPr lang="en-US" sz="2400" dirty="0" err="1" smtClean="0"/>
              <a:t>đi</a:t>
            </a:r>
            <a:r>
              <a:rPr lang="en-US" sz="2400" dirty="0" smtClean="0"/>
              <a:t> </a:t>
            </a:r>
            <a:r>
              <a:rPr lang="en-US" sz="2400" dirty="0" err="1" smtClean="0"/>
              <a:t>vòng</a:t>
            </a:r>
            <a:r>
              <a:rPr lang="en-US" sz="2400" dirty="0" smtClean="0"/>
              <a:t> </a:t>
            </a:r>
            <a:r>
              <a:rPr lang="en-US" sz="2400" dirty="0" err="1" smtClean="0"/>
              <a:t>quanh</a:t>
            </a:r>
            <a:r>
              <a:rPr lang="en-US" sz="2400" dirty="0" smtClean="0"/>
              <a:t> </a:t>
            </a:r>
            <a:r>
              <a:rPr lang="en-US" sz="2400" dirty="0" err="1" smtClean="0"/>
              <a:t>thành</a:t>
            </a:r>
            <a:r>
              <a:rPr lang="en-US" sz="2400" dirty="0" smtClean="0"/>
              <a:t> </a:t>
            </a:r>
            <a:r>
              <a:rPr lang="en-US" sz="2400" dirty="0" err="1" smtClean="0"/>
              <a:t>phố</a:t>
            </a:r>
            <a:endParaRPr lang="en-US" sz="2400" dirty="0" smtClean="0"/>
          </a:p>
          <a:p>
            <a:endParaRPr lang="en-US" sz="2400" dirty="0"/>
          </a:p>
        </p:txBody>
      </p:sp>
      <p:sp>
        <p:nvSpPr>
          <p:cNvPr id="6" name="Oval 5"/>
          <p:cNvSpPr/>
          <p:nvPr/>
        </p:nvSpPr>
        <p:spPr>
          <a:xfrm>
            <a:off x="2971800" y="1394429"/>
            <a:ext cx="457200" cy="43437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728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458200" cy="2246769"/>
          </a:xfrm>
          <a:prstGeom prst="rect">
            <a:avLst/>
          </a:prstGeom>
          <a:noFill/>
        </p:spPr>
        <p:txBody>
          <a:bodyPr wrap="square" rtlCol="0">
            <a:spAutoFit/>
          </a:bodyPr>
          <a:lstStyle/>
          <a:p>
            <a:r>
              <a:rPr lang="en-US" sz="2000" b="1" dirty="0"/>
              <a:t>Question 26</a:t>
            </a:r>
            <a:r>
              <a:rPr lang="en-US" sz="2000" dirty="0"/>
              <a:t> The demand was so great that they had to reprint the book immediately.</a:t>
            </a:r>
          </a:p>
          <a:p>
            <a:r>
              <a:rPr lang="en-US" sz="2000" b="1" dirty="0"/>
              <a:t>A.</a:t>
            </a:r>
            <a:r>
              <a:rPr lang="en-US" sz="2000" dirty="0"/>
              <a:t> So great was the demand that they had to reprint the book immediately.</a:t>
            </a:r>
          </a:p>
          <a:p>
            <a:r>
              <a:rPr lang="en-US" sz="2000" b="1" dirty="0"/>
              <a:t>B.</a:t>
            </a:r>
            <a:r>
              <a:rPr lang="en-US" sz="2000" dirty="0"/>
              <a:t> So great the demand was that they had to reprint the book immediately.</a:t>
            </a:r>
          </a:p>
          <a:p>
            <a:r>
              <a:rPr lang="en-US" sz="2000" b="1" dirty="0"/>
              <a:t>C.</a:t>
            </a:r>
            <a:r>
              <a:rPr lang="en-US" sz="2000" dirty="0"/>
              <a:t> Such great was the demand that they had to reprint the book immediately.</a:t>
            </a:r>
          </a:p>
          <a:p>
            <a:r>
              <a:rPr lang="en-US" sz="2000" b="1" dirty="0"/>
              <a:t>D.</a:t>
            </a:r>
            <a:r>
              <a:rPr lang="en-US" sz="2000" dirty="0"/>
              <a:t> Such was the demand great that they had to reprint the book immediately.</a:t>
            </a:r>
          </a:p>
          <a:p>
            <a:endParaRPr lang="en-US" sz="2000" dirty="0"/>
          </a:p>
        </p:txBody>
      </p:sp>
      <p:sp>
        <p:nvSpPr>
          <p:cNvPr id="5" name="TextBox 4"/>
          <p:cNvSpPr txBox="1"/>
          <p:nvPr/>
        </p:nvSpPr>
        <p:spPr>
          <a:xfrm>
            <a:off x="176011" y="2142839"/>
            <a:ext cx="8763000" cy="5170646"/>
          </a:xfrm>
          <a:prstGeom prst="rect">
            <a:avLst/>
          </a:prstGeom>
          <a:noFill/>
        </p:spPr>
        <p:txBody>
          <a:bodyPr wrap="square" rtlCol="0">
            <a:spAutoFit/>
          </a:bodyPr>
          <a:lstStyle/>
          <a:p>
            <a:r>
              <a:rPr lang="en-US" sz="2200" b="1" dirty="0" err="1" smtClean="0"/>
              <a:t>Đáp</a:t>
            </a:r>
            <a:r>
              <a:rPr lang="en-US" sz="2200" b="1" dirty="0" smtClean="0"/>
              <a:t> </a:t>
            </a:r>
            <a:r>
              <a:rPr lang="en-US" sz="2200" b="1" dirty="0" err="1" smtClean="0"/>
              <a:t>án</a:t>
            </a:r>
            <a:r>
              <a:rPr lang="en-US" sz="2200" b="1" dirty="0" smtClean="0"/>
              <a:t> A</a:t>
            </a:r>
            <a:endParaRPr lang="en-US" sz="2200" dirty="0" smtClean="0"/>
          </a:p>
          <a:p>
            <a:r>
              <a:rPr lang="en-US" sz="2200" b="1" dirty="0" err="1" smtClean="0"/>
              <a:t>Dịch</a:t>
            </a:r>
            <a:r>
              <a:rPr lang="en-US" sz="2200" b="1" dirty="0" smtClean="0"/>
              <a:t> </a:t>
            </a:r>
            <a:r>
              <a:rPr lang="en-US" sz="2200" b="1" dirty="0" err="1" smtClean="0"/>
              <a:t>nghĩa</a:t>
            </a:r>
            <a:r>
              <a:rPr lang="en-US" sz="2200" b="1" dirty="0" smtClean="0"/>
              <a:t>:</a:t>
            </a:r>
            <a:r>
              <a:rPr lang="en-US" sz="2200" dirty="0" smtClean="0"/>
              <a:t> </a:t>
            </a:r>
            <a:r>
              <a:rPr lang="en-US" sz="2200" dirty="0" err="1" smtClean="0"/>
              <a:t>Nhu</a:t>
            </a:r>
            <a:r>
              <a:rPr lang="en-US" sz="2200" dirty="0" smtClean="0"/>
              <a:t> </a:t>
            </a:r>
            <a:r>
              <a:rPr lang="en-US" sz="2200" dirty="0" err="1" smtClean="0"/>
              <a:t>cầu</a:t>
            </a:r>
            <a:r>
              <a:rPr lang="en-US" sz="2200" dirty="0" smtClean="0"/>
              <a:t> </a:t>
            </a:r>
            <a:r>
              <a:rPr lang="en-US" sz="2200" dirty="0" err="1" smtClean="0"/>
              <a:t>rất</a:t>
            </a:r>
            <a:r>
              <a:rPr lang="en-US" sz="2200" dirty="0" smtClean="0"/>
              <a:t> </a:t>
            </a:r>
            <a:r>
              <a:rPr lang="en-US" sz="2200" dirty="0" err="1" smtClean="0"/>
              <a:t>lớn</a:t>
            </a:r>
            <a:r>
              <a:rPr lang="en-US" sz="2200" dirty="0" smtClean="0"/>
              <a:t> </a:t>
            </a:r>
            <a:r>
              <a:rPr lang="en-US" sz="2200" dirty="0" err="1" smtClean="0"/>
              <a:t>đến</a:t>
            </a:r>
            <a:r>
              <a:rPr lang="en-US" sz="2200" dirty="0" smtClean="0"/>
              <a:t> </a:t>
            </a:r>
            <a:r>
              <a:rPr lang="en-US" sz="2200" dirty="0" err="1" smtClean="0"/>
              <a:t>nỗi</a:t>
            </a:r>
            <a:r>
              <a:rPr lang="en-US" sz="2200" dirty="0" smtClean="0"/>
              <a:t> </a:t>
            </a:r>
            <a:r>
              <a:rPr lang="en-US" sz="2200" dirty="0" err="1" smtClean="0"/>
              <a:t>họ</a:t>
            </a:r>
            <a:r>
              <a:rPr lang="en-US" sz="2200" dirty="0" smtClean="0"/>
              <a:t> </a:t>
            </a:r>
            <a:r>
              <a:rPr lang="en-US" sz="2200" dirty="0" err="1" smtClean="0"/>
              <a:t>phải</a:t>
            </a:r>
            <a:r>
              <a:rPr lang="en-US" sz="2200" dirty="0" smtClean="0"/>
              <a:t> in </a:t>
            </a:r>
            <a:r>
              <a:rPr lang="en-US" sz="2200" dirty="0" err="1" smtClean="0"/>
              <a:t>lại</a:t>
            </a:r>
            <a:r>
              <a:rPr lang="en-US" sz="2200" dirty="0" smtClean="0"/>
              <a:t> </a:t>
            </a:r>
            <a:r>
              <a:rPr lang="en-US" sz="2200" dirty="0" err="1" smtClean="0"/>
              <a:t>cuốn</a:t>
            </a:r>
            <a:r>
              <a:rPr lang="en-US" sz="2200" dirty="0" smtClean="0"/>
              <a:t> </a:t>
            </a:r>
            <a:r>
              <a:rPr lang="en-US" sz="2200" dirty="0" err="1" smtClean="0"/>
              <a:t>sách</a:t>
            </a:r>
            <a:r>
              <a:rPr lang="en-US" sz="2200" dirty="0" smtClean="0"/>
              <a:t> </a:t>
            </a:r>
            <a:r>
              <a:rPr lang="en-US" sz="2200" dirty="0" err="1" smtClean="0"/>
              <a:t>ngay</a:t>
            </a:r>
            <a:r>
              <a:rPr lang="en-US" sz="2200" dirty="0" smtClean="0"/>
              <a:t> </a:t>
            </a:r>
            <a:r>
              <a:rPr lang="en-US" sz="2200" dirty="0" err="1" smtClean="0"/>
              <a:t>lập</a:t>
            </a:r>
            <a:r>
              <a:rPr lang="en-US" sz="2200" dirty="0" smtClean="0"/>
              <a:t> </a:t>
            </a:r>
            <a:r>
              <a:rPr lang="en-US" sz="2200" dirty="0" err="1" smtClean="0"/>
              <a:t>tức</a:t>
            </a:r>
            <a:r>
              <a:rPr lang="en-US" sz="2200" dirty="0" smtClean="0"/>
              <a:t>.</a:t>
            </a:r>
            <a:br>
              <a:rPr lang="en-US" sz="2200" dirty="0" smtClean="0"/>
            </a:br>
            <a:r>
              <a:rPr lang="en-US" sz="2200" b="1" dirty="0" err="1" smtClean="0"/>
              <a:t>Xét</a:t>
            </a:r>
            <a:r>
              <a:rPr lang="en-US" sz="2200" b="1" dirty="0" smtClean="0"/>
              <a:t> </a:t>
            </a:r>
            <a:r>
              <a:rPr lang="en-US" sz="2200" b="1" dirty="0" err="1" smtClean="0"/>
              <a:t>các</a:t>
            </a:r>
            <a:r>
              <a:rPr lang="en-US" sz="2200" b="1" dirty="0" smtClean="0"/>
              <a:t> </a:t>
            </a:r>
            <a:r>
              <a:rPr lang="en-US" sz="2200" b="1" dirty="0" err="1" smtClean="0"/>
              <a:t>đáp</a:t>
            </a:r>
            <a:r>
              <a:rPr lang="en-US" sz="2200" b="1" dirty="0" smtClean="0"/>
              <a:t> </a:t>
            </a:r>
            <a:r>
              <a:rPr lang="en-US" sz="2200" b="1" dirty="0" err="1" smtClean="0"/>
              <a:t>án</a:t>
            </a:r>
            <a:r>
              <a:rPr lang="en-US" sz="2200" b="1" dirty="0" smtClean="0"/>
              <a:t>:</a:t>
            </a:r>
            <a:r>
              <a:rPr lang="en-US" sz="2200" dirty="0" smtClean="0"/>
              <a:t/>
            </a:r>
            <a:br>
              <a:rPr lang="en-US" sz="2200" dirty="0" smtClean="0"/>
            </a:br>
            <a:r>
              <a:rPr lang="en-US" sz="2200" b="1" dirty="0" smtClean="0"/>
              <a:t>A.</a:t>
            </a:r>
            <a:r>
              <a:rPr lang="en-US" sz="2200" dirty="0" smtClean="0"/>
              <a:t> So great was the demand that they had to reprint the book immediately. → </a:t>
            </a:r>
            <a:r>
              <a:rPr lang="en-US" sz="2200" dirty="0" err="1" smtClean="0"/>
              <a:t>Cấu</a:t>
            </a:r>
            <a:r>
              <a:rPr lang="en-US" sz="2200" dirty="0" smtClean="0"/>
              <a:t> </a:t>
            </a:r>
            <a:r>
              <a:rPr lang="en-US" sz="2200" dirty="0" err="1" smtClean="0"/>
              <a:t>trúc</a:t>
            </a:r>
            <a:r>
              <a:rPr lang="en-US" sz="2200" dirty="0" smtClean="0"/>
              <a:t> </a:t>
            </a:r>
            <a:r>
              <a:rPr lang="en-US" sz="2200" dirty="0" err="1" smtClean="0"/>
              <a:t>đảo</a:t>
            </a:r>
            <a:r>
              <a:rPr lang="en-US" sz="2200" dirty="0" smtClean="0"/>
              <a:t> </a:t>
            </a:r>
            <a:r>
              <a:rPr lang="en-US" sz="2200" dirty="0" err="1" smtClean="0"/>
              <a:t>ngữ</a:t>
            </a:r>
            <a:r>
              <a:rPr lang="en-US" sz="2200" dirty="0" smtClean="0"/>
              <a:t> : </a:t>
            </a:r>
            <a:r>
              <a:rPr lang="en-US" sz="2200" dirty="0" smtClean="0">
                <a:solidFill>
                  <a:srgbClr val="FF0000"/>
                </a:solidFill>
              </a:rPr>
              <a:t>So + </a:t>
            </a:r>
            <a:r>
              <a:rPr lang="en-US" sz="2200" dirty="0" err="1" smtClean="0">
                <a:solidFill>
                  <a:srgbClr val="FF0000"/>
                </a:solidFill>
              </a:rPr>
              <a:t>Adj</a:t>
            </a:r>
            <a:r>
              <a:rPr lang="en-US" sz="2200" dirty="0" smtClean="0">
                <a:solidFill>
                  <a:srgbClr val="FF0000"/>
                </a:solidFill>
              </a:rPr>
              <a:t>/ </a:t>
            </a:r>
            <a:r>
              <a:rPr lang="en-US" sz="2200" dirty="0" err="1" smtClean="0">
                <a:solidFill>
                  <a:srgbClr val="FF0000"/>
                </a:solidFill>
              </a:rPr>
              <a:t>Adv</a:t>
            </a:r>
            <a:r>
              <a:rPr lang="en-US" sz="2200" dirty="0" smtClean="0">
                <a:solidFill>
                  <a:srgbClr val="FF0000"/>
                </a:solidFill>
              </a:rPr>
              <a:t> + Auxiliary + S + V + that-clause</a:t>
            </a:r>
            <a:r>
              <a:rPr lang="en-US" sz="2200" dirty="0" smtClean="0"/>
              <a:t>.</a:t>
            </a:r>
            <a:br>
              <a:rPr lang="en-US" sz="2200" dirty="0" smtClean="0"/>
            </a:br>
            <a:r>
              <a:rPr lang="en-US" sz="2200" b="1" dirty="0" smtClean="0"/>
              <a:t>B.</a:t>
            </a:r>
            <a:r>
              <a:rPr lang="en-US" sz="2200" dirty="0" smtClean="0"/>
              <a:t> So great the demand was that they had to reprint the book immediately. → </a:t>
            </a:r>
            <a:r>
              <a:rPr lang="en-US" sz="2200" dirty="0" err="1" smtClean="0"/>
              <a:t>Trong</a:t>
            </a:r>
            <a:r>
              <a:rPr lang="en-US" sz="2200" dirty="0" smtClean="0"/>
              <a:t> </a:t>
            </a:r>
            <a:r>
              <a:rPr lang="en-US" sz="2200" dirty="0" err="1" smtClean="0"/>
              <a:t>cấu</a:t>
            </a:r>
            <a:r>
              <a:rPr lang="en-US" sz="2200" dirty="0" smtClean="0"/>
              <a:t> </a:t>
            </a:r>
            <a:r>
              <a:rPr lang="en-US" sz="2200" dirty="0" err="1" smtClean="0"/>
              <a:t>trúc</a:t>
            </a:r>
            <a:r>
              <a:rPr lang="en-US" sz="2200" dirty="0" smtClean="0"/>
              <a:t> </a:t>
            </a:r>
            <a:r>
              <a:rPr lang="en-US" sz="2200" dirty="0" err="1" smtClean="0"/>
              <a:t>đảo</a:t>
            </a:r>
            <a:r>
              <a:rPr lang="en-US" sz="2200" dirty="0" smtClean="0"/>
              <a:t> </a:t>
            </a:r>
            <a:r>
              <a:rPr lang="en-US" sz="2200" dirty="0" err="1" smtClean="0"/>
              <a:t>ngữ</a:t>
            </a:r>
            <a:r>
              <a:rPr lang="en-US" sz="2200" dirty="0" smtClean="0"/>
              <a:t> </a:t>
            </a:r>
            <a:r>
              <a:rPr lang="en-US" sz="2200" dirty="0" err="1" smtClean="0"/>
              <a:t>với</a:t>
            </a:r>
            <a:r>
              <a:rPr lang="en-US" sz="2200" dirty="0" smtClean="0"/>
              <a:t> So ở </a:t>
            </a:r>
            <a:r>
              <a:rPr lang="en-US" sz="2200" dirty="0" err="1" smtClean="0"/>
              <a:t>đầu</a:t>
            </a:r>
            <a:r>
              <a:rPr lang="en-US" sz="2200" dirty="0" smtClean="0"/>
              <a:t>, </a:t>
            </a:r>
            <a:r>
              <a:rPr lang="en-US" sz="2200" dirty="0" err="1" smtClean="0"/>
              <a:t>sau</a:t>
            </a:r>
            <a:r>
              <a:rPr lang="en-US" sz="2200" dirty="0" smtClean="0"/>
              <a:t> </a:t>
            </a:r>
            <a:r>
              <a:rPr lang="en-US" sz="2200" dirty="0" err="1" smtClean="0"/>
              <a:t>adj</a:t>
            </a:r>
            <a:r>
              <a:rPr lang="en-US" sz="2200" dirty="0" smtClean="0"/>
              <a:t>/</a:t>
            </a:r>
            <a:r>
              <a:rPr lang="en-US" sz="2200" dirty="0" err="1" smtClean="0"/>
              <a:t>adv</a:t>
            </a:r>
            <a:r>
              <a:rPr lang="en-US" sz="2200" dirty="0" smtClean="0"/>
              <a:t> </a:t>
            </a:r>
            <a:r>
              <a:rPr lang="en-US" sz="2200" dirty="0" err="1" smtClean="0"/>
              <a:t>là</a:t>
            </a:r>
            <a:r>
              <a:rPr lang="en-US" sz="2200" dirty="0" smtClean="0"/>
              <a:t> </a:t>
            </a:r>
            <a:r>
              <a:rPr lang="en-US" sz="2200" dirty="0" err="1" smtClean="0"/>
              <a:t>một</a:t>
            </a:r>
            <a:r>
              <a:rPr lang="en-US" sz="2200" dirty="0" smtClean="0"/>
              <a:t> </a:t>
            </a:r>
            <a:r>
              <a:rPr lang="en-US" sz="2200" dirty="0" err="1" smtClean="0"/>
              <a:t>trợ</a:t>
            </a:r>
            <a:r>
              <a:rPr lang="en-US" sz="2200" dirty="0" smtClean="0"/>
              <a:t> </a:t>
            </a:r>
            <a:r>
              <a:rPr lang="en-US" sz="2200" dirty="0" err="1" smtClean="0"/>
              <a:t>từ</a:t>
            </a:r>
            <a:r>
              <a:rPr lang="en-US" sz="2200" dirty="0" smtClean="0"/>
              <a:t>, </a:t>
            </a:r>
            <a:r>
              <a:rPr lang="en-US" sz="2200" dirty="0" err="1" smtClean="0"/>
              <a:t>không</a:t>
            </a:r>
            <a:r>
              <a:rPr lang="en-US" sz="2200" dirty="0" smtClean="0"/>
              <a:t> </a:t>
            </a:r>
            <a:r>
              <a:rPr lang="en-US" sz="2200" dirty="0" err="1" smtClean="0"/>
              <a:t>phải</a:t>
            </a:r>
            <a:r>
              <a:rPr lang="en-US" sz="2200" dirty="0" smtClean="0"/>
              <a:t> </a:t>
            </a:r>
            <a:r>
              <a:rPr lang="en-US" sz="2200" dirty="0" err="1" smtClean="0"/>
              <a:t>một</a:t>
            </a:r>
            <a:r>
              <a:rPr lang="en-US" sz="2200" dirty="0" smtClean="0"/>
              <a:t> </a:t>
            </a:r>
            <a:r>
              <a:rPr lang="en-US" sz="2200" dirty="0" err="1" smtClean="0"/>
              <a:t>danh</a:t>
            </a:r>
            <a:r>
              <a:rPr lang="en-US" sz="2200" dirty="0" smtClean="0"/>
              <a:t> </a:t>
            </a:r>
            <a:r>
              <a:rPr lang="en-US" sz="2200" dirty="0" err="1" smtClean="0"/>
              <a:t>từ</a:t>
            </a:r>
            <a:r>
              <a:rPr lang="en-US" sz="2200" dirty="0" smtClean="0"/>
              <a:t>.</a:t>
            </a:r>
            <a:br>
              <a:rPr lang="en-US" sz="2200" dirty="0" smtClean="0"/>
            </a:br>
            <a:r>
              <a:rPr lang="en-US" sz="2200" b="1" dirty="0" smtClean="0"/>
              <a:t>C.</a:t>
            </a:r>
            <a:r>
              <a:rPr lang="en-US" sz="2200" dirty="0" smtClean="0"/>
              <a:t> Such great was the demand that they had to reprint the book immediately. → </a:t>
            </a:r>
            <a:r>
              <a:rPr lang="en-US" sz="2200" dirty="0" err="1" smtClean="0"/>
              <a:t>Cấu</a:t>
            </a:r>
            <a:r>
              <a:rPr lang="en-US" sz="2200" dirty="0" smtClean="0"/>
              <a:t> </a:t>
            </a:r>
            <a:r>
              <a:rPr lang="en-US" sz="2200" dirty="0" err="1" smtClean="0"/>
              <a:t>trúc</a:t>
            </a:r>
            <a:r>
              <a:rPr lang="en-US" sz="2200" dirty="0" smtClean="0"/>
              <a:t> </a:t>
            </a:r>
            <a:r>
              <a:rPr lang="en-US" sz="2200" dirty="0" err="1" smtClean="0"/>
              <a:t>đảo</a:t>
            </a:r>
            <a:r>
              <a:rPr lang="en-US" sz="2200" dirty="0" smtClean="0"/>
              <a:t> </a:t>
            </a:r>
            <a:r>
              <a:rPr lang="en-US" sz="2200" dirty="0" err="1" smtClean="0"/>
              <a:t>ngữ</a:t>
            </a:r>
            <a:r>
              <a:rPr lang="en-US" sz="2200" dirty="0" smtClean="0"/>
              <a:t> : So + </a:t>
            </a:r>
            <a:r>
              <a:rPr lang="en-US" sz="2200" dirty="0" err="1" smtClean="0"/>
              <a:t>Adj</a:t>
            </a:r>
            <a:r>
              <a:rPr lang="en-US" sz="2200" dirty="0" smtClean="0"/>
              <a:t>/ </a:t>
            </a:r>
            <a:r>
              <a:rPr lang="en-US" sz="2200" dirty="0" err="1" smtClean="0"/>
              <a:t>Adv</a:t>
            </a:r>
            <a:r>
              <a:rPr lang="en-US" sz="2200" dirty="0" smtClean="0"/>
              <a:t> + Auxiliary + S + V + that-clause (</a:t>
            </a:r>
            <a:r>
              <a:rPr lang="en-US" sz="2200" dirty="0" err="1" smtClean="0"/>
              <a:t>nếu</a:t>
            </a:r>
            <a:r>
              <a:rPr lang="en-US" sz="2200" dirty="0" smtClean="0"/>
              <a:t> </a:t>
            </a:r>
            <a:r>
              <a:rPr lang="en-US" sz="2200" dirty="0" err="1" smtClean="0"/>
              <a:t>dùng</a:t>
            </a:r>
            <a:r>
              <a:rPr lang="en-US" sz="2200" dirty="0" smtClean="0"/>
              <a:t> </a:t>
            </a:r>
            <a:r>
              <a:rPr lang="en-US" sz="2200" dirty="0" err="1" smtClean="0"/>
              <a:t>cấu</a:t>
            </a:r>
            <a:r>
              <a:rPr lang="en-US" sz="2200" dirty="0" smtClean="0"/>
              <a:t> </a:t>
            </a:r>
            <a:r>
              <a:rPr lang="en-US" sz="2200" dirty="0" err="1" smtClean="0"/>
              <a:t>trúc</a:t>
            </a:r>
            <a:r>
              <a:rPr lang="en-US" sz="2200" dirty="0" smtClean="0"/>
              <a:t> such ở </a:t>
            </a:r>
            <a:r>
              <a:rPr lang="en-US" sz="2200" dirty="0" err="1" smtClean="0"/>
              <a:t>đầu</a:t>
            </a:r>
            <a:r>
              <a:rPr lang="en-US" sz="2200" dirty="0" smtClean="0"/>
              <a:t> </a:t>
            </a:r>
            <a:r>
              <a:rPr lang="en-US" sz="2200" dirty="0" err="1" smtClean="0"/>
              <a:t>câu</a:t>
            </a:r>
            <a:r>
              <a:rPr lang="en-US" sz="2200" dirty="0" smtClean="0"/>
              <a:t> </a:t>
            </a:r>
            <a:r>
              <a:rPr lang="en-US" sz="2200" dirty="0" err="1" smtClean="0"/>
              <a:t>thì</a:t>
            </a:r>
            <a:r>
              <a:rPr lang="en-US" sz="2200" dirty="0" smtClean="0"/>
              <a:t> such + to be).</a:t>
            </a:r>
            <a:br>
              <a:rPr lang="en-US" sz="2200" dirty="0" smtClean="0"/>
            </a:br>
            <a:r>
              <a:rPr lang="en-US" sz="2200" b="1" dirty="0" smtClean="0"/>
              <a:t>D.</a:t>
            </a:r>
            <a:r>
              <a:rPr lang="en-US" sz="2200" dirty="0" smtClean="0"/>
              <a:t> Such was the demand great that they had to reprint the book immediately. → </a:t>
            </a:r>
            <a:r>
              <a:rPr lang="en-US" sz="2200" dirty="0" err="1" smtClean="0">
                <a:solidFill>
                  <a:srgbClr val="FF0000"/>
                </a:solidFill>
              </a:rPr>
              <a:t>Cấu</a:t>
            </a:r>
            <a:r>
              <a:rPr lang="en-US" sz="2200" dirty="0" smtClean="0">
                <a:solidFill>
                  <a:srgbClr val="FF0000"/>
                </a:solidFill>
              </a:rPr>
              <a:t> </a:t>
            </a:r>
            <a:r>
              <a:rPr lang="en-US" sz="2200" dirty="0" err="1" smtClean="0">
                <a:solidFill>
                  <a:srgbClr val="FF0000"/>
                </a:solidFill>
              </a:rPr>
              <a:t>trúc</a:t>
            </a:r>
            <a:r>
              <a:rPr lang="en-US" sz="2200" dirty="0" smtClean="0">
                <a:solidFill>
                  <a:srgbClr val="FF0000"/>
                </a:solidFill>
              </a:rPr>
              <a:t> </a:t>
            </a:r>
            <a:r>
              <a:rPr lang="en-US" sz="2200" dirty="0" err="1" smtClean="0">
                <a:solidFill>
                  <a:srgbClr val="FF0000"/>
                </a:solidFill>
              </a:rPr>
              <a:t>đảo</a:t>
            </a:r>
            <a:r>
              <a:rPr lang="en-US" sz="2200" dirty="0" smtClean="0">
                <a:solidFill>
                  <a:srgbClr val="FF0000"/>
                </a:solidFill>
              </a:rPr>
              <a:t> </a:t>
            </a:r>
            <a:r>
              <a:rPr lang="en-US" sz="2200" dirty="0" err="1" smtClean="0">
                <a:solidFill>
                  <a:srgbClr val="FF0000"/>
                </a:solidFill>
              </a:rPr>
              <a:t>ngữ</a:t>
            </a:r>
            <a:r>
              <a:rPr lang="en-US" sz="2200" dirty="0" smtClean="0">
                <a:solidFill>
                  <a:srgbClr val="FF0000"/>
                </a:solidFill>
              </a:rPr>
              <a:t>: Such + to be + N + that + Clause</a:t>
            </a:r>
            <a:r>
              <a:rPr lang="en-US" sz="2200" dirty="0" smtClean="0"/>
              <a:t>; </a:t>
            </a:r>
            <a:r>
              <a:rPr lang="en-US" sz="2200" dirty="0" err="1" smtClean="0"/>
              <a:t>vì</a:t>
            </a:r>
            <a:r>
              <a:rPr lang="en-US" sz="2200" dirty="0" smtClean="0"/>
              <a:t> </a:t>
            </a:r>
            <a:r>
              <a:rPr lang="en-US" sz="2200" dirty="0" err="1" smtClean="0"/>
              <a:t>thừa</a:t>
            </a:r>
            <a:r>
              <a:rPr lang="en-US" sz="2200" dirty="0" smtClean="0"/>
              <a:t> “great” </a:t>
            </a:r>
            <a:r>
              <a:rPr lang="en-US" sz="2200" dirty="0" err="1" smtClean="0"/>
              <a:t>nên</a:t>
            </a:r>
            <a:r>
              <a:rPr lang="en-US" sz="2200" dirty="0" smtClean="0"/>
              <a:t> D </a:t>
            </a:r>
            <a:r>
              <a:rPr lang="en-US" sz="2200" dirty="0" err="1" smtClean="0"/>
              <a:t>sai</a:t>
            </a:r>
            <a:endParaRPr lang="en-US" sz="2200" dirty="0" smtClean="0"/>
          </a:p>
          <a:p>
            <a:endParaRPr lang="en-US" sz="2200" dirty="0"/>
          </a:p>
        </p:txBody>
      </p:sp>
      <p:sp>
        <p:nvSpPr>
          <p:cNvPr id="6" name="Oval 5"/>
          <p:cNvSpPr/>
          <p:nvPr/>
        </p:nvSpPr>
        <p:spPr>
          <a:xfrm>
            <a:off x="457200" y="1066800"/>
            <a:ext cx="304800" cy="43758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122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839200" cy="3046988"/>
          </a:xfrm>
          <a:prstGeom prst="rect">
            <a:avLst/>
          </a:prstGeom>
          <a:noFill/>
        </p:spPr>
        <p:txBody>
          <a:bodyPr wrap="square" rtlCol="0">
            <a:spAutoFit/>
          </a:bodyPr>
          <a:lstStyle/>
          <a:p>
            <a:r>
              <a:rPr lang="en-US" sz="2400" b="1" dirty="0"/>
              <a:t>Question 27.</a:t>
            </a:r>
            <a:r>
              <a:rPr lang="en-US" sz="2400" dirty="0"/>
              <a:t> When I was younger, I never learned to play a musical instrument. Now I regret this.</a:t>
            </a:r>
          </a:p>
          <a:p>
            <a:r>
              <a:rPr lang="en-US" sz="2400" b="1" dirty="0" smtClean="0"/>
              <a:t>A</a:t>
            </a:r>
            <a:r>
              <a:rPr lang="en-US" sz="2400" dirty="0" smtClean="0"/>
              <a:t>.I </a:t>
            </a:r>
            <a:r>
              <a:rPr lang="en-US" sz="2400" dirty="0"/>
              <a:t>wish I learned to play a musical instrument when I was younger.</a:t>
            </a:r>
          </a:p>
          <a:p>
            <a:r>
              <a:rPr lang="en-US" sz="2400" b="1" dirty="0" smtClean="0"/>
              <a:t>B</a:t>
            </a:r>
            <a:r>
              <a:rPr lang="en-US" sz="2400" dirty="0" smtClean="0"/>
              <a:t>.I </a:t>
            </a:r>
            <a:r>
              <a:rPr lang="en-US" sz="2400" dirty="0"/>
              <a:t>wish I had learned to play a musical instrument when I was younger.</a:t>
            </a:r>
          </a:p>
          <a:p>
            <a:r>
              <a:rPr lang="en-US" sz="2400" b="1" dirty="0"/>
              <a:t>C</a:t>
            </a:r>
            <a:r>
              <a:rPr lang="en-US" sz="2400" dirty="0"/>
              <a:t>. I wish I learn to play a musical instrument when I was younger.</a:t>
            </a:r>
          </a:p>
          <a:p>
            <a:r>
              <a:rPr lang="en-US" sz="2400" b="1" dirty="0" smtClean="0"/>
              <a:t>D</a:t>
            </a:r>
            <a:r>
              <a:rPr lang="en-US" sz="2400" dirty="0" smtClean="0"/>
              <a:t>.I </a:t>
            </a:r>
            <a:r>
              <a:rPr lang="en-US" sz="2400" dirty="0"/>
              <a:t>wish I had learn to play a musical instrument when I was younger.</a:t>
            </a:r>
          </a:p>
          <a:p>
            <a:endParaRPr lang="en-US" sz="2400" dirty="0"/>
          </a:p>
        </p:txBody>
      </p:sp>
      <p:sp>
        <p:nvSpPr>
          <p:cNvPr id="5" name="TextBox 4"/>
          <p:cNvSpPr txBox="1"/>
          <p:nvPr/>
        </p:nvSpPr>
        <p:spPr>
          <a:xfrm>
            <a:off x="304800" y="3427988"/>
            <a:ext cx="8610600" cy="2308324"/>
          </a:xfrm>
          <a:prstGeom prst="rect">
            <a:avLst/>
          </a:prstGeom>
          <a:noFill/>
        </p:spPr>
        <p:txBody>
          <a:bodyPr wrap="square" rtlCol="0">
            <a:spAutoFit/>
          </a:bodyPr>
          <a:lstStyle/>
          <a:p>
            <a:r>
              <a:rPr lang="en-US" sz="2400" b="1" dirty="0" err="1" smtClean="0"/>
              <a:t>Giải</a:t>
            </a:r>
            <a:r>
              <a:rPr lang="en-US" sz="2400" b="1" dirty="0" smtClean="0"/>
              <a:t> </a:t>
            </a:r>
            <a:r>
              <a:rPr lang="en-US" sz="2400" b="1" dirty="0" err="1" smtClean="0"/>
              <a:t>thích</a:t>
            </a:r>
            <a:r>
              <a:rPr lang="en-US" sz="2400" dirty="0" smtClean="0"/>
              <a:t>: </a:t>
            </a:r>
            <a:r>
              <a:rPr lang="en-US" sz="2400" dirty="0" err="1" smtClean="0"/>
              <a:t>Vì</a:t>
            </a:r>
            <a:r>
              <a:rPr lang="en-US" sz="2400" dirty="0" smtClean="0"/>
              <a:t> </a:t>
            </a:r>
            <a:r>
              <a:rPr lang="en-US" sz="2400" dirty="0" err="1" smtClean="0"/>
              <a:t>tình</a:t>
            </a:r>
            <a:r>
              <a:rPr lang="en-US" sz="2400" dirty="0" smtClean="0"/>
              <a:t> </a:t>
            </a:r>
            <a:r>
              <a:rPr lang="en-US" sz="2400" dirty="0" err="1" smtClean="0"/>
              <a:t>huống</a:t>
            </a:r>
            <a:r>
              <a:rPr lang="en-US" sz="2400" dirty="0" smtClean="0"/>
              <a:t> </a:t>
            </a:r>
            <a:r>
              <a:rPr lang="en-US" sz="2400" dirty="0" err="1" smtClean="0"/>
              <a:t>cho</a:t>
            </a:r>
            <a:r>
              <a:rPr lang="en-US" sz="2400" dirty="0" smtClean="0"/>
              <a:t> </a:t>
            </a:r>
            <a:r>
              <a:rPr lang="en-US" sz="2400" dirty="0" err="1" smtClean="0"/>
              <a:t>thấy</a:t>
            </a:r>
            <a:r>
              <a:rPr lang="en-US" sz="2400" dirty="0" smtClean="0"/>
              <a:t> </a:t>
            </a:r>
            <a:r>
              <a:rPr lang="en-US" sz="2400" dirty="0" err="1" smtClean="0"/>
              <a:t>sự</a:t>
            </a:r>
            <a:r>
              <a:rPr lang="en-US" sz="2400" dirty="0" smtClean="0"/>
              <a:t> </a:t>
            </a:r>
            <a:r>
              <a:rPr lang="en-US" sz="2400" dirty="0" err="1" smtClean="0"/>
              <a:t>việc</a:t>
            </a:r>
            <a:r>
              <a:rPr lang="en-US" sz="2400" dirty="0" smtClean="0"/>
              <a:t> </a:t>
            </a:r>
            <a:r>
              <a:rPr lang="en-US" sz="2400" dirty="0" err="1" smtClean="0"/>
              <a:t>đã</a:t>
            </a:r>
            <a:r>
              <a:rPr lang="en-US" sz="2400" dirty="0" smtClean="0"/>
              <a:t> </a:t>
            </a:r>
            <a:r>
              <a:rPr lang="en-US" sz="2400" dirty="0" err="1" smtClean="0"/>
              <a:t>diễn</a:t>
            </a:r>
            <a:r>
              <a:rPr lang="en-US" sz="2400" dirty="0" smtClean="0"/>
              <a:t> </a:t>
            </a:r>
            <a:r>
              <a:rPr lang="en-US" sz="2400" dirty="0" err="1" smtClean="0"/>
              <a:t>ra</a:t>
            </a:r>
            <a:r>
              <a:rPr lang="en-US" sz="2400" dirty="0" smtClean="0"/>
              <a:t> </a:t>
            </a:r>
            <a:r>
              <a:rPr lang="en-US" sz="2400" dirty="0" err="1" smtClean="0"/>
              <a:t>trong</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nên</a:t>
            </a:r>
            <a:r>
              <a:rPr lang="en-US" sz="2400" dirty="0" smtClean="0"/>
              <a:t> </a:t>
            </a:r>
            <a:r>
              <a:rPr lang="en-US" sz="2400" dirty="0" err="1" smtClean="0"/>
              <a:t>cần</a:t>
            </a:r>
            <a:r>
              <a:rPr lang="en-US" sz="2400" dirty="0" smtClean="0"/>
              <a:t> </a:t>
            </a:r>
            <a:r>
              <a:rPr lang="en-US" sz="2400" dirty="0" err="1" smtClean="0"/>
              <a:t>một</a:t>
            </a:r>
            <a:r>
              <a:rPr lang="en-US" sz="2400" dirty="0" smtClean="0"/>
              <a:t> </a:t>
            </a:r>
            <a:r>
              <a:rPr lang="en-US" sz="2400" dirty="0" err="1" smtClean="0"/>
              <a:t>điều</a:t>
            </a:r>
            <a:r>
              <a:rPr lang="en-US" sz="2400" dirty="0" smtClean="0"/>
              <a:t> </a:t>
            </a:r>
            <a:r>
              <a:rPr lang="en-US" sz="2400" dirty="0" err="1" smtClean="0"/>
              <a:t>ước</a:t>
            </a:r>
            <a:r>
              <a:rPr lang="en-US" sz="2400" dirty="0" smtClean="0"/>
              <a:t> ở </a:t>
            </a:r>
            <a:r>
              <a:rPr lang="en-US" sz="2400" dirty="0" err="1" smtClean="0"/>
              <a:t>quá</a:t>
            </a:r>
            <a:r>
              <a:rPr lang="en-US" sz="2400" dirty="0" smtClean="0"/>
              <a:t> </a:t>
            </a:r>
            <a:r>
              <a:rPr lang="en-US" sz="2400" dirty="0" err="1" smtClean="0"/>
              <a:t>khứ</a:t>
            </a:r>
            <a:r>
              <a:rPr lang="en-US" sz="2400" dirty="0" smtClean="0"/>
              <a:t> </a:t>
            </a:r>
            <a:r>
              <a:rPr lang="en-US" sz="2400" dirty="0" err="1" smtClean="0"/>
              <a:t>có</a:t>
            </a:r>
            <a:r>
              <a:rPr lang="en-US" sz="2400" dirty="0" smtClean="0"/>
              <a:t> </a:t>
            </a:r>
            <a:r>
              <a:rPr lang="en-US" sz="2400" dirty="0" err="1" smtClean="0"/>
              <a:t>cấu</a:t>
            </a:r>
            <a:r>
              <a:rPr lang="en-US" sz="2400" dirty="0" smtClean="0"/>
              <a:t> </a:t>
            </a:r>
            <a:r>
              <a:rPr lang="en-US" sz="2400" dirty="0" err="1" smtClean="0"/>
              <a:t>trúc</a:t>
            </a:r>
            <a:r>
              <a:rPr lang="en-US" sz="2400" dirty="0" smtClean="0"/>
              <a:t> </a:t>
            </a:r>
            <a:r>
              <a:rPr lang="en-US" sz="2400" b="1" dirty="0" smtClean="0">
                <a:solidFill>
                  <a:srgbClr val="FF0000"/>
                </a:solidFill>
              </a:rPr>
              <a:t>S + wish + V (past perfect).</a:t>
            </a:r>
            <a:endParaRPr lang="en-US" sz="2400" dirty="0" smtClean="0">
              <a:solidFill>
                <a:srgbClr val="FF0000"/>
              </a:solidFill>
            </a:endParaRPr>
          </a:p>
          <a:p>
            <a:r>
              <a:rPr lang="en-US" sz="2400" b="1" dirty="0" err="1" smtClean="0"/>
              <a:t>Dịch</a:t>
            </a:r>
            <a:r>
              <a:rPr lang="en-US" sz="2400" b="1" dirty="0" smtClean="0"/>
              <a:t> </a:t>
            </a:r>
            <a:r>
              <a:rPr lang="en-US" sz="2400" b="1" dirty="0" err="1" smtClean="0"/>
              <a:t>nghĩa</a:t>
            </a:r>
            <a:r>
              <a:rPr lang="en-US" sz="2400" dirty="0" smtClean="0"/>
              <a:t>: </a:t>
            </a:r>
            <a:r>
              <a:rPr lang="en-US" sz="2400" i="1" dirty="0" err="1" smtClean="0"/>
              <a:t>Tôi</a:t>
            </a:r>
            <a:r>
              <a:rPr lang="en-US" sz="2400" i="1" dirty="0" smtClean="0"/>
              <a:t> </a:t>
            </a:r>
            <a:r>
              <a:rPr lang="en-US" sz="2400" i="1" dirty="0" err="1" smtClean="0"/>
              <a:t>ước</a:t>
            </a:r>
            <a:r>
              <a:rPr lang="en-US" sz="2400" i="1" dirty="0" smtClean="0"/>
              <a:t> </a:t>
            </a:r>
            <a:r>
              <a:rPr lang="en-US" sz="2400" i="1" dirty="0" err="1" smtClean="0"/>
              <a:t>gì</a:t>
            </a:r>
            <a:r>
              <a:rPr lang="en-US" sz="2400" i="1" dirty="0" smtClean="0"/>
              <a:t> </a:t>
            </a:r>
            <a:r>
              <a:rPr lang="en-US" sz="2400" i="1" dirty="0" err="1" smtClean="0"/>
              <a:t>mình</a:t>
            </a:r>
            <a:r>
              <a:rPr lang="en-US" sz="2400" i="1" dirty="0" smtClean="0"/>
              <a:t> </a:t>
            </a:r>
            <a:r>
              <a:rPr lang="en-US" sz="2400" i="1" dirty="0" err="1" smtClean="0"/>
              <a:t>đã</a:t>
            </a:r>
            <a:r>
              <a:rPr lang="en-US" sz="2400" i="1" dirty="0" smtClean="0"/>
              <a:t> </a:t>
            </a:r>
            <a:r>
              <a:rPr lang="en-US" sz="2400" i="1" dirty="0" err="1" smtClean="0"/>
              <a:t>học</a:t>
            </a:r>
            <a:r>
              <a:rPr lang="en-US" sz="2400" i="1" dirty="0" smtClean="0"/>
              <a:t> </a:t>
            </a:r>
            <a:r>
              <a:rPr lang="en-US" sz="2400" i="1" dirty="0" err="1" smtClean="0"/>
              <a:t>chơi</a:t>
            </a:r>
            <a:r>
              <a:rPr lang="en-US" sz="2400" i="1" dirty="0" smtClean="0"/>
              <a:t> </a:t>
            </a:r>
            <a:r>
              <a:rPr lang="en-US" sz="2400" i="1" dirty="0" err="1" smtClean="0"/>
              <a:t>một</a:t>
            </a:r>
            <a:r>
              <a:rPr lang="en-US" sz="2400" i="1" dirty="0" smtClean="0"/>
              <a:t> </a:t>
            </a:r>
            <a:r>
              <a:rPr lang="en-US" sz="2400" i="1" dirty="0" err="1" smtClean="0"/>
              <a:t>loại</a:t>
            </a:r>
            <a:r>
              <a:rPr lang="en-US" sz="2400" i="1" dirty="0" smtClean="0"/>
              <a:t> </a:t>
            </a:r>
            <a:r>
              <a:rPr lang="en-US" sz="2400" i="1" dirty="0" err="1" smtClean="0"/>
              <a:t>nhạc</a:t>
            </a:r>
            <a:r>
              <a:rPr lang="en-US" sz="2400" i="1" dirty="0" smtClean="0"/>
              <a:t> </a:t>
            </a:r>
            <a:r>
              <a:rPr lang="en-US" sz="2400" i="1" dirty="0" err="1" smtClean="0"/>
              <a:t>cụ</a:t>
            </a:r>
            <a:r>
              <a:rPr lang="en-US" sz="2400" i="1" dirty="0" smtClean="0"/>
              <a:t> </a:t>
            </a:r>
            <a:r>
              <a:rPr lang="en-US" sz="2400" i="1" dirty="0" err="1" smtClean="0"/>
              <a:t>khi</a:t>
            </a:r>
            <a:r>
              <a:rPr lang="en-US" sz="2400" i="1" dirty="0" smtClean="0"/>
              <a:t> </a:t>
            </a:r>
            <a:r>
              <a:rPr lang="en-US" sz="2400" i="1" dirty="0" err="1" smtClean="0"/>
              <a:t>tôi</a:t>
            </a:r>
            <a:r>
              <a:rPr lang="en-US" sz="2400" i="1" dirty="0" smtClean="0"/>
              <a:t> </a:t>
            </a:r>
            <a:r>
              <a:rPr lang="en-US" sz="2400" i="1" dirty="0" err="1" smtClean="0"/>
              <a:t>còn</a:t>
            </a:r>
            <a:r>
              <a:rPr lang="en-US" sz="2400" i="1" dirty="0" smtClean="0"/>
              <a:t> </a:t>
            </a:r>
            <a:r>
              <a:rPr lang="en-US" sz="2400" i="1" dirty="0" err="1" smtClean="0"/>
              <a:t>nhỏ</a:t>
            </a:r>
            <a:r>
              <a:rPr lang="en-US" sz="2400" i="1" dirty="0" smtClean="0"/>
              <a:t>.</a:t>
            </a:r>
            <a:endParaRPr lang="en-US" sz="2400" dirty="0" smtClean="0"/>
          </a:p>
          <a:p>
            <a:endParaRPr lang="en-US" sz="2400" dirty="0"/>
          </a:p>
        </p:txBody>
      </p:sp>
      <p:sp>
        <p:nvSpPr>
          <p:cNvPr id="6" name="Oval 5"/>
          <p:cNvSpPr/>
          <p:nvPr/>
        </p:nvSpPr>
        <p:spPr>
          <a:xfrm>
            <a:off x="76200" y="1524000"/>
            <a:ext cx="228600" cy="38049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5426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10600" cy="1569660"/>
          </a:xfrm>
          <a:prstGeom prst="rect">
            <a:avLst/>
          </a:prstGeom>
          <a:noFill/>
        </p:spPr>
        <p:txBody>
          <a:bodyPr wrap="square" rtlCol="0">
            <a:spAutoFit/>
          </a:bodyPr>
          <a:lstStyle/>
          <a:p>
            <a:r>
              <a:rPr lang="vi-VN" sz="2400" b="1" dirty="0"/>
              <a:t>Question 28:</a:t>
            </a:r>
            <a:r>
              <a:rPr lang="vi-VN" sz="2400" dirty="0"/>
              <a:t> Although at that time </a:t>
            </a:r>
            <a:r>
              <a:rPr lang="vi-VN" sz="2400" dirty="0" smtClean="0"/>
              <a:t>(A)</a:t>
            </a:r>
            <a:r>
              <a:rPr lang="vi-VN" sz="2400" u="sng" dirty="0" smtClean="0"/>
              <a:t>my </a:t>
            </a:r>
            <a:r>
              <a:rPr lang="vi-VN" sz="2400" u="sng" dirty="0"/>
              <a:t>knowledge of</a:t>
            </a:r>
            <a:r>
              <a:rPr lang="vi-VN" sz="2400" dirty="0"/>
              <a:t> German was very poor, I </a:t>
            </a:r>
            <a:r>
              <a:rPr lang="vi-VN" sz="2400" dirty="0" smtClean="0"/>
              <a:t>(B)</a:t>
            </a:r>
            <a:r>
              <a:rPr lang="vi-VN" sz="2400" u="sng" dirty="0" smtClean="0"/>
              <a:t>was </a:t>
            </a:r>
            <a:r>
              <a:rPr lang="vi-VN" sz="2400" dirty="0" smtClean="0"/>
              <a:t>understood (C)</a:t>
            </a:r>
            <a:r>
              <a:rPr lang="vi-VN" sz="2400" u="sng" dirty="0" smtClean="0"/>
              <a:t>most </a:t>
            </a:r>
            <a:r>
              <a:rPr lang="vi-VN" sz="2400" u="sng" dirty="0"/>
              <a:t>of</a:t>
            </a:r>
            <a:r>
              <a:rPr lang="vi-VN" sz="2400" dirty="0"/>
              <a:t> what they </a:t>
            </a:r>
            <a:r>
              <a:rPr lang="vi-VN" sz="2400" dirty="0" smtClean="0"/>
              <a:t>(D)</a:t>
            </a:r>
            <a:r>
              <a:rPr lang="vi-VN" sz="2400" u="sng" dirty="0" smtClean="0"/>
              <a:t>said</a:t>
            </a:r>
            <a:r>
              <a:rPr lang="vi-VN" sz="2400" dirty="0"/>
              <a:t>.</a:t>
            </a:r>
            <a:endParaRPr lang="en-US" sz="2400" dirty="0"/>
          </a:p>
          <a:p>
            <a:endParaRPr lang="en-US" sz="2400" dirty="0"/>
          </a:p>
        </p:txBody>
      </p:sp>
      <p:sp>
        <p:nvSpPr>
          <p:cNvPr id="5" name="TextBox 4"/>
          <p:cNvSpPr txBox="1"/>
          <p:nvPr/>
        </p:nvSpPr>
        <p:spPr>
          <a:xfrm>
            <a:off x="228600" y="2514600"/>
            <a:ext cx="8915400" cy="3046988"/>
          </a:xfrm>
          <a:prstGeom prst="rect">
            <a:avLst/>
          </a:prstGeom>
          <a:noFill/>
        </p:spPr>
        <p:txBody>
          <a:bodyPr wrap="square" rtlCol="0">
            <a:spAutoFit/>
          </a:bodyPr>
          <a:lstStyle/>
          <a:p>
            <a:r>
              <a:rPr lang="en-US" sz="2400" b="1" dirty="0" err="1" smtClean="0"/>
              <a:t>Dịch</a:t>
            </a:r>
            <a:r>
              <a:rPr lang="en-US" sz="2400" b="1" dirty="0" smtClean="0"/>
              <a:t>:</a:t>
            </a:r>
            <a:r>
              <a:rPr lang="en-US" sz="2400" dirty="0" smtClean="0"/>
              <a:t> </a:t>
            </a:r>
            <a:r>
              <a:rPr lang="en-US" sz="2400" dirty="0" err="1" smtClean="0"/>
              <a:t>Mặc</a:t>
            </a:r>
            <a:r>
              <a:rPr lang="en-US" sz="2400" dirty="0" smtClean="0"/>
              <a:t> </a:t>
            </a:r>
            <a:r>
              <a:rPr lang="en-US" sz="2400" dirty="0" err="1" smtClean="0"/>
              <a:t>dù</a:t>
            </a:r>
            <a:r>
              <a:rPr lang="en-US" sz="2400" dirty="0" smtClean="0"/>
              <a:t> </a:t>
            </a:r>
            <a:r>
              <a:rPr lang="en-US" sz="2400" dirty="0" err="1" smtClean="0"/>
              <a:t>tại</a:t>
            </a:r>
            <a:r>
              <a:rPr lang="en-US" sz="2400" dirty="0" smtClean="0"/>
              <a:t> </a:t>
            </a:r>
            <a:r>
              <a:rPr lang="en-US" sz="2400" dirty="0" err="1" smtClean="0"/>
              <a:t>thời</a:t>
            </a:r>
            <a:r>
              <a:rPr lang="en-US" sz="2400" dirty="0" smtClean="0"/>
              <a:t> </a:t>
            </a:r>
            <a:r>
              <a:rPr lang="en-US" sz="2400" dirty="0" err="1" smtClean="0"/>
              <a:t>điểm</a:t>
            </a:r>
            <a:r>
              <a:rPr lang="en-US" sz="2400" dirty="0" smtClean="0"/>
              <a:t> </a:t>
            </a:r>
            <a:r>
              <a:rPr lang="en-US" sz="2400" dirty="0" err="1" smtClean="0"/>
              <a:t>đó</a:t>
            </a:r>
            <a:r>
              <a:rPr lang="en-US" sz="2400" dirty="0" smtClean="0"/>
              <a:t> </a:t>
            </a:r>
            <a:r>
              <a:rPr lang="en-US" sz="2400" dirty="0" err="1" smtClean="0"/>
              <a:t>kiến</a:t>
            </a:r>
            <a:r>
              <a:rPr lang="en-US" sz="2400" dirty="0" smtClean="0"/>
              <a:t> </a:t>
            </a:r>
            <a:r>
              <a:rPr lang="en-US" sz="2400" dirty="0" err="1" smtClean="0"/>
              <a:t>thức</a:t>
            </a:r>
            <a:r>
              <a:rPr lang="en-US" sz="2400" dirty="0" smtClean="0"/>
              <a:t> </a:t>
            </a:r>
            <a:r>
              <a:rPr lang="en-US" sz="2400" dirty="0" err="1" smtClean="0"/>
              <a:t>tiếng</a:t>
            </a:r>
            <a:r>
              <a:rPr lang="en-US" sz="2400" dirty="0" smtClean="0"/>
              <a:t> </a:t>
            </a:r>
            <a:r>
              <a:rPr lang="en-US" sz="2400" dirty="0" err="1" smtClean="0"/>
              <a:t>Đức</a:t>
            </a:r>
            <a:r>
              <a:rPr lang="en-US" sz="2400" dirty="0" smtClean="0"/>
              <a:t> </a:t>
            </a:r>
            <a:r>
              <a:rPr lang="en-US" sz="2400" dirty="0" err="1" smtClean="0"/>
              <a:t>của</a:t>
            </a:r>
            <a:r>
              <a:rPr lang="en-US" sz="2400" dirty="0" smtClean="0"/>
              <a:t> </a:t>
            </a:r>
            <a:r>
              <a:rPr lang="en-US" sz="2400" dirty="0" err="1" smtClean="0"/>
              <a:t>tôi</a:t>
            </a:r>
            <a:r>
              <a:rPr lang="en-US" sz="2400" dirty="0" smtClean="0"/>
              <a:t> </a:t>
            </a:r>
            <a:r>
              <a:rPr lang="en-US" sz="2400" dirty="0" err="1" smtClean="0"/>
              <a:t>rất</a:t>
            </a:r>
            <a:r>
              <a:rPr lang="en-US" sz="2400" dirty="0" smtClean="0"/>
              <a:t> </a:t>
            </a:r>
            <a:r>
              <a:rPr lang="en-US" sz="2400" dirty="0" err="1" smtClean="0"/>
              <a:t>nghèo</a:t>
            </a:r>
            <a:r>
              <a:rPr lang="en-US" sz="2400" dirty="0" smtClean="0"/>
              <a:t> </a:t>
            </a:r>
            <a:r>
              <a:rPr lang="en-US" sz="2400" dirty="0" err="1" smtClean="0"/>
              <a:t>nàn</a:t>
            </a:r>
            <a:r>
              <a:rPr lang="en-US" sz="2400" dirty="0" smtClean="0"/>
              <a:t>, </a:t>
            </a:r>
            <a:r>
              <a:rPr lang="en-US" sz="2400" dirty="0" err="1" smtClean="0"/>
              <a:t>nhưng</a:t>
            </a:r>
            <a:r>
              <a:rPr lang="en-US" sz="2400" dirty="0" smtClean="0"/>
              <a:t> </a:t>
            </a:r>
            <a:r>
              <a:rPr lang="en-US" sz="2400" dirty="0" err="1" smtClean="0"/>
              <a:t>tôi</a:t>
            </a:r>
            <a:r>
              <a:rPr lang="en-US" sz="2400" dirty="0" smtClean="0"/>
              <a:t> </a:t>
            </a:r>
            <a:r>
              <a:rPr lang="en-US" sz="2400" dirty="0" err="1" smtClean="0"/>
              <a:t>vẫn</a:t>
            </a:r>
            <a:r>
              <a:rPr lang="en-US" sz="2400" dirty="0" smtClean="0"/>
              <a:t> </a:t>
            </a:r>
            <a:r>
              <a:rPr lang="en-US" sz="2400" dirty="0" err="1" smtClean="0"/>
              <a:t>hiểu</a:t>
            </a:r>
            <a:r>
              <a:rPr lang="en-US" sz="2400" dirty="0" smtClean="0"/>
              <a:t> </a:t>
            </a:r>
            <a:r>
              <a:rPr lang="en-US" sz="2400" dirty="0" err="1" smtClean="0"/>
              <a:t>hầu</a:t>
            </a:r>
            <a:r>
              <a:rPr lang="en-US" sz="2400" dirty="0" smtClean="0"/>
              <a:t> </a:t>
            </a:r>
            <a:r>
              <a:rPr lang="en-US" sz="2400" dirty="0" err="1" smtClean="0"/>
              <a:t>hết</a:t>
            </a:r>
            <a:r>
              <a:rPr lang="en-US" sz="2400" dirty="0" smtClean="0"/>
              <a:t> </a:t>
            </a:r>
            <a:r>
              <a:rPr lang="en-US" sz="2400" dirty="0" err="1" smtClean="0"/>
              <a:t>những</a:t>
            </a:r>
            <a:r>
              <a:rPr lang="en-US" sz="2400" dirty="0" smtClean="0"/>
              <a:t> </a:t>
            </a:r>
            <a:r>
              <a:rPr lang="en-US" sz="2400" dirty="0" err="1" smtClean="0"/>
              <a:t>gì</a:t>
            </a:r>
            <a:r>
              <a:rPr lang="en-US" sz="2400" dirty="0" smtClean="0"/>
              <a:t> </a:t>
            </a:r>
            <a:r>
              <a:rPr lang="en-US" sz="2400" dirty="0" err="1" smtClean="0"/>
              <a:t>họ</a:t>
            </a:r>
            <a:r>
              <a:rPr lang="en-US" sz="2400" dirty="0" smtClean="0"/>
              <a:t> </a:t>
            </a:r>
            <a:r>
              <a:rPr lang="en-US" sz="2400" dirty="0" err="1" smtClean="0"/>
              <a:t>nói</a:t>
            </a:r>
            <a:r>
              <a:rPr lang="en-US" sz="2400" dirty="0" smtClean="0"/>
              <a:t>.</a:t>
            </a:r>
          </a:p>
          <a:p>
            <a:r>
              <a:rPr lang="en-US" sz="2400" dirty="0" smtClean="0"/>
              <a:t>=&gt; </a:t>
            </a:r>
            <a:r>
              <a:rPr lang="en-US" sz="2400" dirty="0" err="1" smtClean="0"/>
              <a:t>Căn</a:t>
            </a:r>
            <a:r>
              <a:rPr lang="en-US" sz="2400" dirty="0" smtClean="0"/>
              <a:t> </a:t>
            </a:r>
            <a:r>
              <a:rPr lang="en-US" sz="2400" dirty="0" err="1" smtClean="0"/>
              <a:t>cứ</a:t>
            </a:r>
            <a:r>
              <a:rPr lang="en-US" sz="2400" dirty="0" smtClean="0"/>
              <a:t> </a:t>
            </a:r>
            <a:r>
              <a:rPr lang="en-US" sz="2400" dirty="0" err="1" smtClean="0"/>
              <a:t>vào</a:t>
            </a:r>
            <a:r>
              <a:rPr lang="en-US" sz="2400" dirty="0" smtClean="0"/>
              <a:t> </a:t>
            </a:r>
            <a:r>
              <a:rPr lang="en-US" sz="2400" dirty="0" err="1" smtClean="0"/>
              <a:t>cấu</a:t>
            </a:r>
            <a:r>
              <a:rPr lang="en-US" sz="2400" dirty="0" smtClean="0"/>
              <a:t> </a:t>
            </a:r>
            <a:r>
              <a:rPr lang="en-US" sz="2400" dirty="0" err="1" smtClean="0"/>
              <a:t>trúc</a:t>
            </a:r>
            <a:r>
              <a:rPr lang="en-US" sz="2400" dirty="0" smtClean="0"/>
              <a:t> </a:t>
            </a:r>
            <a:r>
              <a:rPr lang="en-US" sz="2400" dirty="0" err="1" smtClean="0"/>
              <a:t>ngữ</a:t>
            </a:r>
            <a:r>
              <a:rPr lang="en-US" sz="2400" dirty="0" smtClean="0"/>
              <a:t> </a:t>
            </a:r>
            <a:r>
              <a:rPr lang="en-US" sz="2400" dirty="0" err="1" smtClean="0"/>
              <a:t>pháp</a:t>
            </a:r>
            <a:r>
              <a:rPr lang="en-US" sz="2400" dirty="0" smtClean="0"/>
              <a:t> ta </a:t>
            </a:r>
            <a:r>
              <a:rPr lang="en-US" sz="2400" dirty="0" err="1" smtClean="0"/>
              <a:t>thấy</a:t>
            </a:r>
            <a:r>
              <a:rPr lang="en-US" sz="2400" dirty="0" smtClean="0"/>
              <a:t> B </a:t>
            </a:r>
            <a:r>
              <a:rPr lang="en-US" sz="2400" dirty="0" err="1" smtClean="0"/>
              <a:t>sai</a:t>
            </a:r>
            <a:r>
              <a:rPr lang="en-US" sz="2400" dirty="0" smtClean="0"/>
              <a:t>. </a:t>
            </a:r>
            <a:r>
              <a:rPr lang="en-US" sz="2400" dirty="0" err="1" smtClean="0"/>
              <a:t>Vì</a:t>
            </a:r>
            <a:r>
              <a:rPr lang="en-US" sz="2400" dirty="0" smtClean="0"/>
              <a:t> </a:t>
            </a:r>
            <a:r>
              <a:rPr lang="en-US" sz="2400" dirty="0" err="1" smtClean="0"/>
              <a:t>nếu</a:t>
            </a:r>
            <a:r>
              <a:rPr lang="en-US" sz="2400" dirty="0" smtClean="0"/>
              <a:t> </a:t>
            </a:r>
            <a:r>
              <a:rPr lang="en-US" sz="2400" dirty="0" err="1" smtClean="0"/>
              <a:t>dùng</a:t>
            </a:r>
            <a:r>
              <a:rPr lang="en-US" sz="2400" dirty="0" smtClean="0"/>
              <a:t> “was” </a:t>
            </a:r>
            <a:r>
              <a:rPr lang="en-US" sz="2400" dirty="0" err="1" smtClean="0"/>
              <a:t>thì</a:t>
            </a:r>
            <a:r>
              <a:rPr lang="en-US" sz="2400" dirty="0" smtClean="0"/>
              <a:t> </a:t>
            </a:r>
            <a:r>
              <a:rPr lang="en-US" sz="2400" dirty="0" err="1" smtClean="0"/>
              <a:t>câu</a:t>
            </a:r>
            <a:r>
              <a:rPr lang="en-US" sz="2400" dirty="0" smtClean="0"/>
              <a:t> </a:t>
            </a:r>
            <a:r>
              <a:rPr lang="en-US" sz="2400" dirty="0" err="1" smtClean="0"/>
              <a:t>sẽ</a:t>
            </a:r>
            <a:r>
              <a:rPr lang="en-US" sz="2400" dirty="0" smtClean="0"/>
              <a:t> </a:t>
            </a:r>
            <a:r>
              <a:rPr lang="en-US" sz="2400" dirty="0" err="1" smtClean="0"/>
              <a:t>mang</a:t>
            </a:r>
            <a:r>
              <a:rPr lang="en-US" sz="2400" dirty="0" smtClean="0"/>
              <a:t> </a:t>
            </a:r>
            <a:r>
              <a:rPr lang="en-US" sz="2400" dirty="0" err="1" smtClean="0"/>
              <a:t>nghĩa</a:t>
            </a:r>
            <a:r>
              <a:rPr lang="en-US" sz="2400" dirty="0" smtClean="0"/>
              <a:t> </a:t>
            </a:r>
            <a:r>
              <a:rPr lang="en-US" sz="2400" dirty="0" err="1" smtClean="0"/>
              <a:t>bị</a:t>
            </a:r>
            <a:r>
              <a:rPr lang="en-US" sz="2400" dirty="0" smtClean="0"/>
              <a:t> </a:t>
            </a:r>
            <a:r>
              <a:rPr lang="en-US" sz="2400" dirty="0" err="1" smtClean="0"/>
              <a:t>động</a:t>
            </a:r>
            <a:r>
              <a:rPr lang="en-US" sz="2400" dirty="0" smtClean="0"/>
              <a:t> </a:t>
            </a:r>
            <a:r>
              <a:rPr lang="en-US" sz="2400" dirty="0" err="1" smtClean="0"/>
              <a:t>trong</a:t>
            </a:r>
            <a:r>
              <a:rPr lang="en-US" sz="2400" dirty="0" smtClean="0"/>
              <a:t> </a:t>
            </a:r>
            <a:r>
              <a:rPr lang="en-US" sz="2400" dirty="0" err="1" smtClean="0"/>
              <a:t>khi</a:t>
            </a:r>
            <a:r>
              <a:rPr lang="en-US" sz="2400" dirty="0" smtClean="0"/>
              <a:t> </a:t>
            </a:r>
            <a:r>
              <a:rPr lang="en-US" sz="2400" dirty="0" err="1" smtClean="0"/>
              <a:t>câu</a:t>
            </a:r>
            <a:r>
              <a:rPr lang="en-US" sz="2400" dirty="0" smtClean="0"/>
              <a:t> </a:t>
            </a:r>
            <a:r>
              <a:rPr lang="en-US" sz="2400" dirty="0" err="1" smtClean="0"/>
              <a:t>chỉ</a:t>
            </a:r>
            <a:r>
              <a:rPr lang="en-US" sz="2400" dirty="0" smtClean="0"/>
              <a:t> </a:t>
            </a:r>
            <a:r>
              <a:rPr lang="en-US" sz="2400" dirty="0" err="1" smtClean="0"/>
              <a:t>là</a:t>
            </a:r>
            <a:r>
              <a:rPr lang="en-US" sz="2400" dirty="0" smtClean="0"/>
              <a:t> </a:t>
            </a:r>
            <a:r>
              <a:rPr lang="en-US" sz="2400" dirty="0" err="1" smtClean="0"/>
              <a:t>câu</a:t>
            </a:r>
            <a:r>
              <a:rPr lang="en-US" sz="2400" dirty="0" smtClean="0"/>
              <a:t> </a:t>
            </a:r>
            <a:r>
              <a:rPr lang="en-US" sz="2400" dirty="0" err="1" smtClean="0"/>
              <a:t>chủ</a:t>
            </a:r>
            <a:r>
              <a:rPr lang="en-US" sz="2400" dirty="0" smtClean="0"/>
              <a:t> </a:t>
            </a:r>
            <a:r>
              <a:rPr lang="en-US" sz="2400" dirty="0" err="1" smtClean="0"/>
              <a:t>động</a:t>
            </a:r>
            <a:r>
              <a:rPr lang="en-US" sz="2400" dirty="0" smtClean="0"/>
              <a:t>- </a:t>
            </a:r>
            <a:r>
              <a:rPr lang="en-US" sz="2400" dirty="0" err="1" smtClean="0"/>
              <a:t>Là</a:t>
            </a:r>
            <a:r>
              <a:rPr lang="en-US" sz="2400" dirty="0" smtClean="0"/>
              <a:t> </a:t>
            </a:r>
            <a:r>
              <a:rPr lang="en-US" sz="2400" dirty="0" err="1" smtClean="0"/>
              <a:t>tôi</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i="1" dirty="0" smtClean="0"/>
              <a:t>“</a:t>
            </a:r>
            <a:r>
              <a:rPr lang="en-US" sz="2400" i="1" dirty="0" err="1" smtClean="0"/>
              <a:t>hiểu</a:t>
            </a:r>
            <a:r>
              <a:rPr lang="en-US" sz="2400" i="1" dirty="0" smtClean="0"/>
              <a:t> </a:t>
            </a:r>
            <a:r>
              <a:rPr lang="en-US" sz="2400" i="1" dirty="0" err="1" smtClean="0"/>
              <a:t>hầu</a:t>
            </a:r>
            <a:r>
              <a:rPr lang="en-US" sz="2400" i="1" dirty="0" smtClean="0"/>
              <a:t> </a:t>
            </a:r>
            <a:r>
              <a:rPr lang="en-US" sz="2400" i="1" dirty="0" err="1" smtClean="0"/>
              <a:t>hết</a:t>
            </a:r>
            <a:r>
              <a:rPr lang="en-US" sz="2400" i="1" dirty="0" smtClean="0"/>
              <a:t> </a:t>
            </a:r>
            <a:r>
              <a:rPr lang="en-US" sz="2400" i="1" dirty="0" err="1" smtClean="0"/>
              <a:t>những</a:t>
            </a:r>
            <a:r>
              <a:rPr lang="en-US" sz="2400" i="1" dirty="0" smtClean="0"/>
              <a:t> </a:t>
            </a:r>
            <a:r>
              <a:rPr lang="en-US" sz="2400" i="1" dirty="0" err="1" smtClean="0"/>
              <a:t>gì</a:t>
            </a:r>
            <a:r>
              <a:rPr lang="en-US" sz="2400" i="1" dirty="0" smtClean="0"/>
              <a:t> </a:t>
            </a:r>
            <a:r>
              <a:rPr lang="en-US" sz="2400" i="1" dirty="0" err="1" smtClean="0"/>
              <a:t>họ</a:t>
            </a:r>
            <a:r>
              <a:rPr lang="en-US" sz="2400" i="1" dirty="0" smtClean="0"/>
              <a:t> </a:t>
            </a:r>
            <a:r>
              <a:rPr lang="en-US" sz="2400" i="1" dirty="0" err="1" smtClean="0"/>
              <a:t>nói</a:t>
            </a:r>
            <a:r>
              <a:rPr lang="en-US" sz="2400" i="1" dirty="0" smtClean="0"/>
              <a:t>”</a:t>
            </a:r>
            <a:r>
              <a:rPr lang="en-US" sz="2400" dirty="0" smtClean="0"/>
              <a:t> </a:t>
            </a:r>
            <a:r>
              <a:rPr lang="en-US" sz="2400" dirty="0" err="1" smtClean="0"/>
              <a:t>chứ</a:t>
            </a:r>
            <a:r>
              <a:rPr lang="en-US" sz="2400" dirty="0" smtClean="0"/>
              <a:t> </a:t>
            </a:r>
            <a:r>
              <a:rPr lang="en-US" sz="2400" dirty="0" err="1" smtClean="0"/>
              <a:t>không</a:t>
            </a:r>
            <a:r>
              <a:rPr lang="en-US" sz="2400" dirty="0" smtClean="0"/>
              <a:t> </a:t>
            </a:r>
            <a:r>
              <a:rPr lang="en-US" sz="2400" dirty="0" err="1" smtClean="0"/>
              <a:t>phải</a:t>
            </a:r>
            <a:r>
              <a:rPr lang="en-US" sz="2400" dirty="0" smtClean="0"/>
              <a:t> </a:t>
            </a:r>
            <a:r>
              <a:rPr lang="en-US" sz="2400" i="1" dirty="0" smtClean="0"/>
              <a:t>“</a:t>
            </a:r>
            <a:r>
              <a:rPr lang="en-US" sz="2400" i="1" dirty="0" err="1" smtClean="0"/>
              <a:t>được</a:t>
            </a:r>
            <a:r>
              <a:rPr lang="en-US" sz="2400" i="1" dirty="0" smtClean="0"/>
              <a:t> </a:t>
            </a:r>
            <a:r>
              <a:rPr lang="en-US" sz="2400" i="1" dirty="0" err="1" smtClean="0"/>
              <a:t>hiểu</a:t>
            </a:r>
            <a:r>
              <a:rPr lang="en-US" sz="2400" i="1" dirty="0" smtClean="0"/>
              <a:t> </a:t>
            </a:r>
            <a:r>
              <a:rPr lang="en-US" sz="2400" i="1" dirty="0" err="1" smtClean="0"/>
              <a:t>hết</a:t>
            </a:r>
            <a:r>
              <a:rPr lang="en-US" sz="2400" i="1" dirty="0" smtClean="0"/>
              <a:t> </a:t>
            </a:r>
            <a:r>
              <a:rPr lang="en-US" sz="2400" i="1" dirty="0" err="1" smtClean="0"/>
              <a:t>những</a:t>
            </a:r>
            <a:r>
              <a:rPr lang="en-US" sz="2400" i="1" dirty="0" smtClean="0"/>
              <a:t> </a:t>
            </a:r>
            <a:r>
              <a:rPr lang="en-US" sz="2400" i="1" dirty="0" err="1" smtClean="0"/>
              <a:t>gì</a:t>
            </a:r>
            <a:r>
              <a:rPr lang="en-US" sz="2400" i="1" dirty="0" smtClean="0"/>
              <a:t> </a:t>
            </a:r>
            <a:r>
              <a:rPr lang="en-US" sz="2400" i="1" dirty="0" err="1" smtClean="0"/>
              <a:t>họ</a:t>
            </a:r>
            <a:r>
              <a:rPr lang="en-US" sz="2400" i="1" dirty="0" smtClean="0"/>
              <a:t> </a:t>
            </a:r>
            <a:r>
              <a:rPr lang="en-US" sz="2400" i="1" dirty="0" err="1" smtClean="0"/>
              <a:t>nói</a:t>
            </a:r>
            <a:r>
              <a:rPr lang="en-US" sz="2400" i="1" dirty="0" smtClean="0"/>
              <a:t>!”</a:t>
            </a:r>
            <a:r>
              <a:rPr lang="en-US" sz="2400" dirty="0" smtClean="0"/>
              <a:t> </a:t>
            </a:r>
          </a:p>
          <a:p>
            <a:r>
              <a:rPr lang="en-US" sz="2400" b="1" dirty="0" smtClean="0"/>
              <a:t>(was =&gt; </a:t>
            </a:r>
            <a:r>
              <a:rPr lang="en-US" sz="2400" b="1" dirty="0" err="1" smtClean="0"/>
              <a:t>bỏ</a:t>
            </a:r>
            <a:r>
              <a:rPr lang="en-US" sz="2400" b="1" dirty="0" smtClean="0"/>
              <a:t>)</a:t>
            </a:r>
            <a:endParaRPr lang="en-US" sz="2400" dirty="0" smtClean="0"/>
          </a:p>
          <a:p>
            <a:endParaRPr lang="en-US" sz="2400" dirty="0"/>
          </a:p>
        </p:txBody>
      </p:sp>
      <p:sp>
        <p:nvSpPr>
          <p:cNvPr id="6" name="Oval 5"/>
          <p:cNvSpPr/>
          <p:nvPr/>
        </p:nvSpPr>
        <p:spPr>
          <a:xfrm>
            <a:off x="3886200" y="914400"/>
            <a:ext cx="304800" cy="3276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563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1938992"/>
          </a:xfrm>
          <a:prstGeom prst="rect">
            <a:avLst/>
          </a:prstGeom>
          <a:noFill/>
        </p:spPr>
        <p:txBody>
          <a:bodyPr wrap="square" rtlCol="0">
            <a:spAutoFit/>
          </a:bodyPr>
          <a:lstStyle/>
          <a:p>
            <a:r>
              <a:rPr lang="vi-VN" sz="2400" b="1" dirty="0"/>
              <a:t>Question 29:</a:t>
            </a:r>
            <a:r>
              <a:rPr lang="vi-VN" sz="2400" dirty="0"/>
              <a:t> Though </a:t>
            </a:r>
            <a:r>
              <a:rPr lang="vi-VN" sz="2400" u="sng" dirty="0"/>
              <a:t>formally</a:t>
            </a:r>
            <a:r>
              <a:rPr lang="vi-VN" sz="2400" dirty="0"/>
              <a:t> close friends, they </a:t>
            </a:r>
            <a:r>
              <a:rPr lang="vi-VN" sz="2400" u="sng" dirty="0"/>
              <a:t>have now been estranged</a:t>
            </a:r>
            <a:r>
              <a:rPr lang="vi-VN" sz="2400" dirty="0"/>
              <a:t> </a:t>
            </a:r>
            <a:r>
              <a:rPr lang="vi-VN" sz="2400" dirty="0" smtClean="0"/>
              <a:t>from        </a:t>
            </a:r>
            <a:r>
              <a:rPr lang="vi-VN" sz="2400" b="1" dirty="0" smtClean="0"/>
              <a:t>A</a:t>
            </a:r>
            <a:r>
              <a:rPr lang="vi-VN" sz="2400" b="1" dirty="0"/>
              <a:t>				</a:t>
            </a:r>
            <a:r>
              <a:rPr lang="vi-VN" sz="2400" b="1" dirty="0" smtClean="0"/>
              <a:t>B</a:t>
            </a:r>
            <a:endParaRPr lang="en-US" sz="2400" dirty="0"/>
          </a:p>
          <a:p>
            <a:r>
              <a:rPr lang="vi-VN" sz="2400" u="sng" dirty="0"/>
              <a:t>each other</a:t>
            </a:r>
            <a:r>
              <a:rPr lang="vi-VN" sz="2400" dirty="0"/>
              <a:t> due to some </a:t>
            </a:r>
            <a:r>
              <a:rPr lang="vi-VN" sz="2400" u="sng" dirty="0"/>
              <a:t>regrettable misunderstandings</a:t>
            </a:r>
            <a:r>
              <a:rPr lang="vi-VN" sz="2400" dirty="0"/>
              <a:t>.</a:t>
            </a:r>
            <a:endParaRPr lang="en-US" sz="2400" dirty="0"/>
          </a:p>
          <a:p>
            <a:r>
              <a:rPr lang="vi-VN" sz="2400" b="1" dirty="0" smtClean="0"/>
              <a:t>   C                                        </a:t>
            </a:r>
            <a:r>
              <a:rPr lang="vi-VN" sz="2400" b="1" dirty="0"/>
              <a:t>	D</a:t>
            </a:r>
            <a:endParaRPr lang="en-US" sz="2400" dirty="0"/>
          </a:p>
          <a:p>
            <a:endParaRPr lang="en-US" sz="2400" dirty="0"/>
          </a:p>
        </p:txBody>
      </p:sp>
      <p:sp>
        <p:nvSpPr>
          <p:cNvPr id="5" name="TextBox 4"/>
          <p:cNvSpPr txBox="1"/>
          <p:nvPr/>
        </p:nvSpPr>
        <p:spPr>
          <a:xfrm>
            <a:off x="0" y="2362200"/>
            <a:ext cx="8915400" cy="3416320"/>
          </a:xfrm>
          <a:prstGeom prst="rect">
            <a:avLst/>
          </a:prstGeom>
          <a:noFill/>
        </p:spPr>
        <p:txBody>
          <a:bodyPr wrap="square" rtlCol="0">
            <a:spAutoFit/>
          </a:bodyPr>
          <a:lstStyle/>
          <a:p>
            <a:r>
              <a:rPr lang="en-US" sz="2400" b="1" dirty="0" err="1" smtClean="0"/>
              <a:t>Dịch</a:t>
            </a:r>
            <a:r>
              <a:rPr lang="en-US" sz="2400" b="1" dirty="0" smtClean="0"/>
              <a:t>:</a:t>
            </a:r>
            <a:r>
              <a:rPr lang="en-US" sz="2400" dirty="0" smtClean="0"/>
              <a:t> </a:t>
            </a:r>
            <a:r>
              <a:rPr lang="en-US" sz="2400" dirty="0" err="1" smtClean="0"/>
              <a:t>Mặc</a:t>
            </a:r>
            <a:r>
              <a:rPr lang="en-US" sz="2400" dirty="0" smtClean="0"/>
              <a:t> </a:t>
            </a:r>
            <a:r>
              <a:rPr lang="en-US" sz="2400" dirty="0" err="1" smtClean="0"/>
              <a:t>dù</a:t>
            </a:r>
            <a:r>
              <a:rPr lang="en-US" sz="2400" dirty="0" smtClean="0"/>
              <a:t> </a:t>
            </a:r>
            <a:r>
              <a:rPr lang="en-US" sz="2400" dirty="0" err="1" smtClean="0"/>
              <a:t>trước</a:t>
            </a:r>
            <a:r>
              <a:rPr lang="en-US" sz="2400" dirty="0" smtClean="0"/>
              <a:t> </a:t>
            </a:r>
            <a:r>
              <a:rPr lang="en-US" sz="2400" dirty="0" err="1" smtClean="0"/>
              <a:t>đây</a:t>
            </a:r>
            <a:r>
              <a:rPr lang="en-US" sz="2400" dirty="0" smtClean="0"/>
              <a:t> </a:t>
            </a:r>
            <a:r>
              <a:rPr lang="en-US" sz="2400" dirty="0" err="1" smtClean="0"/>
              <a:t>là</a:t>
            </a:r>
            <a:r>
              <a:rPr lang="en-US" sz="2400" dirty="0" smtClean="0"/>
              <a:t> </a:t>
            </a:r>
            <a:r>
              <a:rPr lang="en-US" sz="2400" dirty="0" err="1" smtClean="0"/>
              <a:t>những</a:t>
            </a:r>
            <a:r>
              <a:rPr lang="en-US" sz="2400" dirty="0" smtClean="0"/>
              <a:t> </a:t>
            </a:r>
            <a:r>
              <a:rPr lang="en-US" sz="2400" dirty="0" err="1" smtClean="0"/>
              <a:t>người</a:t>
            </a:r>
            <a:r>
              <a:rPr lang="en-US" sz="2400" dirty="0" smtClean="0"/>
              <a:t> </a:t>
            </a:r>
            <a:r>
              <a:rPr lang="en-US" sz="2400" dirty="0" err="1" smtClean="0"/>
              <a:t>bạn</a:t>
            </a:r>
            <a:r>
              <a:rPr lang="en-US" sz="2400" dirty="0" smtClean="0"/>
              <a:t> </a:t>
            </a:r>
            <a:r>
              <a:rPr lang="en-US" sz="2400" dirty="0" err="1" smtClean="0"/>
              <a:t>thân</a:t>
            </a:r>
            <a:r>
              <a:rPr lang="en-US" sz="2400" dirty="0" smtClean="0"/>
              <a:t>, </a:t>
            </a:r>
            <a:r>
              <a:rPr lang="en-US" sz="2400" dirty="0" err="1" smtClean="0"/>
              <a:t>nhưng</a:t>
            </a:r>
            <a:r>
              <a:rPr lang="en-US" sz="2400" dirty="0" smtClean="0"/>
              <a:t> </a:t>
            </a:r>
            <a:r>
              <a:rPr lang="en-US" sz="2400" dirty="0" err="1" smtClean="0"/>
              <a:t>họ</a:t>
            </a:r>
            <a:r>
              <a:rPr lang="en-US" sz="2400" dirty="0" smtClean="0"/>
              <a:t> </a:t>
            </a:r>
            <a:r>
              <a:rPr lang="en-US" sz="2400" dirty="0" err="1" smtClean="0"/>
              <a:t>đã</a:t>
            </a:r>
            <a:r>
              <a:rPr lang="en-US" sz="2400" dirty="0" smtClean="0"/>
              <a:t> </a:t>
            </a:r>
            <a:r>
              <a:rPr lang="en-US" sz="2400" dirty="0" err="1" smtClean="0"/>
              <a:t>trở</a:t>
            </a:r>
            <a:r>
              <a:rPr lang="en-US" sz="2400" dirty="0" smtClean="0"/>
              <a:t> </a:t>
            </a:r>
            <a:r>
              <a:rPr lang="en-US" sz="2400" dirty="0" err="1" smtClean="0"/>
              <a:t>nên</a:t>
            </a:r>
            <a:r>
              <a:rPr lang="en-US" sz="2400" dirty="0" smtClean="0"/>
              <a:t> </a:t>
            </a:r>
            <a:r>
              <a:rPr lang="en-US" sz="2400" dirty="0" err="1" smtClean="0"/>
              <a:t>xa</a:t>
            </a:r>
            <a:r>
              <a:rPr lang="en-US" sz="2400" dirty="0" smtClean="0"/>
              <a:t> </a:t>
            </a:r>
            <a:r>
              <a:rPr lang="en-US" sz="2400" dirty="0" err="1" smtClean="0"/>
              <a:t>lạ</a:t>
            </a:r>
            <a:r>
              <a:rPr lang="en-US" sz="2400" dirty="0" smtClean="0"/>
              <a:t> </a:t>
            </a:r>
            <a:r>
              <a:rPr lang="en-US" sz="2400" dirty="0" err="1" smtClean="0"/>
              <a:t>với</a:t>
            </a:r>
            <a:r>
              <a:rPr lang="en-US" sz="2400" dirty="0" smtClean="0"/>
              <a:t> </a:t>
            </a:r>
            <a:r>
              <a:rPr lang="en-US" sz="2400" dirty="0" err="1" smtClean="0"/>
              <a:t>nhau</a:t>
            </a:r>
            <a:r>
              <a:rPr lang="en-US" sz="2400" dirty="0" smtClean="0"/>
              <a:t> </a:t>
            </a:r>
            <a:r>
              <a:rPr lang="en-US" sz="2400" dirty="0" err="1" smtClean="0"/>
              <a:t>bởi</a:t>
            </a:r>
            <a:r>
              <a:rPr lang="en-US" sz="2400" dirty="0" smtClean="0"/>
              <a:t> </a:t>
            </a:r>
            <a:r>
              <a:rPr lang="en-US" sz="2400" dirty="0" err="1" smtClean="0"/>
              <a:t>một</a:t>
            </a:r>
            <a:r>
              <a:rPr lang="en-US" sz="2400" dirty="0" smtClean="0"/>
              <a:t> </a:t>
            </a:r>
            <a:r>
              <a:rPr lang="en-US" sz="2400" dirty="0" err="1" smtClean="0"/>
              <a:t>số</a:t>
            </a:r>
            <a:r>
              <a:rPr lang="en-US" sz="2400" dirty="0" smtClean="0"/>
              <a:t> </a:t>
            </a:r>
            <a:r>
              <a:rPr lang="en-US" sz="2400" dirty="0" err="1" smtClean="0"/>
              <a:t>hiểu</a:t>
            </a:r>
            <a:r>
              <a:rPr lang="en-US" sz="2400" dirty="0" smtClean="0"/>
              <a:t> </a:t>
            </a:r>
            <a:r>
              <a:rPr lang="en-US" sz="2400" dirty="0" err="1" smtClean="0"/>
              <a:t>lầm</a:t>
            </a:r>
            <a:r>
              <a:rPr lang="en-US" sz="2400" dirty="0" smtClean="0"/>
              <a:t> </a:t>
            </a:r>
            <a:r>
              <a:rPr lang="en-US" sz="2400" dirty="0" err="1" smtClean="0"/>
              <a:t>đáng</a:t>
            </a:r>
            <a:r>
              <a:rPr lang="en-US" sz="2400" dirty="0" smtClean="0"/>
              <a:t> </a:t>
            </a:r>
            <a:r>
              <a:rPr lang="en-US" sz="2400" dirty="0" err="1" smtClean="0"/>
              <a:t>tiếc</a:t>
            </a:r>
            <a:r>
              <a:rPr lang="en-US" sz="2400" dirty="0" smtClean="0"/>
              <a:t>.</a:t>
            </a:r>
          </a:p>
          <a:p>
            <a:r>
              <a:rPr lang="en-US" sz="2400" dirty="0" smtClean="0"/>
              <a:t>=&gt; </a:t>
            </a:r>
            <a:r>
              <a:rPr lang="en-US" sz="2400" dirty="0" err="1" smtClean="0"/>
              <a:t>Căn</a:t>
            </a:r>
            <a:r>
              <a:rPr lang="en-US" sz="2400" dirty="0" smtClean="0"/>
              <a:t> </a:t>
            </a:r>
            <a:r>
              <a:rPr lang="en-US" sz="2400" dirty="0" err="1" smtClean="0"/>
              <a:t>cứ</a:t>
            </a:r>
            <a:r>
              <a:rPr lang="en-US" sz="2400" dirty="0" smtClean="0"/>
              <a:t> </a:t>
            </a:r>
            <a:r>
              <a:rPr lang="en-US" sz="2400" dirty="0" err="1" smtClean="0"/>
              <a:t>vào</a:t>
            </a:r>
            <a:r>
              <a:rPr lang="en-US" sz="2400" dirty="0" smtClean="0"/>
              <a:t> </a:t>
            </a:r>
            <a:r>
              <a:rPr lang="en-US" sz="2400" dirty="0" err="1" smtClean="0"/>
              <a:t>cách</a:t>
            </a:r>
            <a:r>
              <a:rPr lang="en-US" sz="2400" dirty="0" smtClean="0"/>
              <a:t> </a:t>
            </a:r>
            <a:r>
              <a:rPr lang="en-US" sz="2400" dirty="0" err="1" smtClean="0"/>
              <a:t>dùng</a:t>
            </a:r>
            <a:r>
              <a:rPr lang="en-US" sz="2400" dirty="0" smtClean="0"/>
              <a:t> </a:t>
            </a:r>
            <a:r>
              <a:rPr lang="en-US" sz="2400" dirty="0" err="1" smtClean="0"/>
              <a:t>từ</a:t>
            </a:r>
            <a:r>
              <a:rPr lang="en-US" sz="2400" dirty="0" smtClean="0"/>
              <a:t> ta </a:t>
            </a:r>
            <a:r>
              <a:rPr lang="en-US" sz="2400" dirty="0" err="1" smtClean="0"/>
              <a:t>thấy</a:t>
            </a:r>
            <a:r>
              <a:rPr lang="en-US" sz="2400" dirty="0" smtClean="0"/>
              <a:t> A </a:t>
            </a:r>
            <a:r>
              <a:rPr lang="en-US" sz="2400" dirty="0" err="1" smtClean="0"/>
              <a:t>sai</a:t>
            </a:r>
            <a:r>
              <a:rPr lang="en-US" sz="2400" dirty="0" smtClean="0"/>
              <a:t>. </a:t>
            </a:r>
            <a:r>
              <a:rPr lang="en-US" sz="2400" dirty="0" err="1" smtClean="0"/>
              <a:t>Vì</a:t>
            </a:r>
            <a:r>
              <a:rPr lang="en-US" sz="2400" dirty="0" smtClean="0"/>
              <a:t> </a:t>
            </a:r>
            <a:r>
              <a:rPr lang="en-US" sz="2400" dirty="0" err="1" smtClean="0"/>
              <a:t>theo</a:t>
            </a:r>
            <a:r>
              <a:rPr lang="en-US" sz="2400" dirty="0" smtClean="0"/>
              <a:t> </a:t>
            </a:r>
            <a:r>
              <a:rPr lang="en-US" sz="2400" dirty="0" err="1" smtClean="0"/>
              <a:t>dịch</a:t>
            </a:r>
            <a:r>
              <a:rPr lang="en-US" sz="2400" dirty="0" smtClean="0"/>
              <a:t> </a:t>
            </a:r>
            <a:r>
              <a:rPr lang="en-US" sz="2400" dirty="0" err="1" smtClean="0"/>
              <a:t>nghĩa</a:t>
            </a:r>
            <a:r>
              <a:rPr lang="en-US" sz="2400" dirty="0" smtClean="0"/>
              <a:t> </a:t>
            </a:r>
            <a:r>
              <a:rPr lang="en-US" sz="2400" dirty="0" err="1" smtClean="0"/>
              <a:t>như</a:t>
            </a:r>
            <a:r>
              <a:rPr lang="en-US" sz="2400" dirty="0" smtClean="0"/>
              <a:t> </a:t>
            </a:r>
            <a:r>
              <a:rPr lang="en-US" sz="2400" dirty="0" err="1" smtClean="0"/>
              <a:t>câu</a:t>
            </a:r>
            <a:r>
              <a:rPr lang="en-US" sz="2400" dirty="0" smtClean="0"/>
              <a:t> </a:t>
            </a:r>
            <a:r>
              <a:rPr lang="en-US" sz="2400" dirty="0" err="1" smtClean="0"/>
              <a:t>gốc</a:t>
            </a:r>
            <a:r>
              <a:rPr lang="en-US" sz="2400" dirty="0" smtClean="0"/>
              <a:t> </a:t>
            </a:r>
            <a:r>
              <a:rPr lang="en-US" sz="2400" dirty="0" err="1" smtClean="0"/>
              <a:t>sẽ</a:t>
            </a:r>
            <a:r>
              <a:rPr lang="en-US" sz="2400" dirty="0" smtClean="0"/>
              <a:t> </a:t>
            </a:r>
            <a:r>
              <a:rPr lang="en-US" sz="2400" dirty="0" err="1" smtClean="0"/>
              <a:t>không</a:t>
            </a:r>
            <a:r>
              <a:rPr lang="en-US" sz="2400" dirty="0" smtClean="0"/>
              <a:t> </a:t>
            </a:r>
            <a:r>
              <a:rPr lang="en-US" sz="2400" dirty="0" err="1" smtClean="0"/>
              <a:t>phù</a:t>
            </a:r>
            <a:r>
              <a:rPr lang="en-US" sz="2400" dirty="0" smtClean="0"/>
              <a:t> </a:t>
            </a:r>
            <a:r>
              <a:rPr lang="en-US" sz="2400" dirty="0" err="1" smtClean="0"/>
              <a:t>hợp</a:t>
            </a:r>
            <a:r>
              <a:rPr lang="en-US" sz="2400" dirty="0" smtClean="0"/>
              <a:t> </a:t>
            </a:r>
            <a:r>
              <a:rPr lang="en-US" sz="2400" dirty="0" err="1" smtClean="0"/>
              <a:t>với</a:t>
            </a:r>
            <a:r>
              <a:rPr lang="en-US" sz="2400" dirty="0" smtClean="0"/>
              <a:t> </a:t>
            </a:r>
            <a:r>
              <a:rPr lang="en-US" sz="2400" dirty="0" err="1" smtClean="0"/>
              <a:t>ngữ</a:t>
            </a:r>
            <a:r>
              <a:rPr lang="en-US" sz="2400" dirty="0" smtClean="0"/>
              <a:t> </a:t>
            </a:r>
            <a:r>
              <a:rPr lang="en-US" sz="2400" dirty="0" err="1" smtClean="0"/>
              <a:t>cảnh</a:t>
            </a:r>
            <a:r>
              <a:rPr lang="en-US" sz="2400" dirty="0" smtClean="0"/>
              <a:t> </a:t>
            </a:r>
            <a:r>
              <a:rPr lang="en-US" sz="2400" dirty="0" err="1" smtClean="0"/>
              <a:t>và</a:t>
            </a:r>
            <a:r>
              <a:rPr lang="en-US" sz="2400" dirty="0" smtClean="0"/>
              <a:t> </a:t>
            </a:r>
            <a:r>
              <a:rPr lang="en-US" sz="2400" dirty="0" err="1" smtClean="0"/>
              <a:t>ngữ</a:t>
            </a:r>
            <a:r>
              <a:rPr lang="en-US" sz="2400" dirty="0" smtClean="0"/>
              <a:t> </a:t>
            </a:r>
            <a:r>
              <a:rPr lang="en-US" sz="2400" dirty="0" err="1" smtClean="0"/>
              <a:t>nghĩa</a:t>
            </a:r>
            <a:r>
              <a:rPr lang="en-US" sz="2400" dirty="0" smtClean="0"/>
              <a:t>.</a:t>
            </a:r>
          </a:p>
          <a:p>
            <a:r>
              <a:rPr lang="en-US" sz="2400" b="1" dirty="0" err="1" smtClean="0"/>
              <a:t>Sửa</a:t>
            </a:r>
            <a:r>
              <a:rPr lang="en-US" sz="2400" b="1" dirty="0" smtClean="0"/>
              <a:t> </a:t>
            </a:r>
            <a:r>
              <a:rPr lang="en-US" sz="2400" b="1" dirty="0" err="1" smtClean="0"/>
              <a:t>lỗi</a:t>
            </a:r>
            <a:r>
              <a:rPr lang="en-US" sz="2400" b="1" dirty="0" smtClean="0"/>
              <a:t>: formally =&gt; formerly</a:t>
            </a:r>
            <a:endParaRPr lang="en-US" sz="2400" dirty="0" smtClean="0"/>
          </a:p>
          <a:p>
            <a:r>
              <a:rPr lang="en-US" sz="2400" i="1" dirty="0" smtClean="0"/>
              <a:t>*Note </a:t>
            </a:r>
            <a:r>
              <a:rPr lang="en-US" sz="2400" i="1" dirty="0" err="1" smtClean="0"/>
              <a:t>hai</a:t>
            </a:r>
            <a:r>
              <a:rPr lang="en-US" sz="2400" i="1" dirty="0" smtClean="0"/>
              <a:t> </a:t>
            </a:r>
            <a:r>
              <a:rPr lang="en-US" sz="2400" i="1" dirty="0" err="1" smtClean="0"/>
              <a:t>từ</a:t>
            </a:r>
            <a:r>
              <a:rPr lang="en-US" sz="2400" i="1" dirty="0" smtClean="0"/>
              <a:t> </a:t>
            </a:r>
            <a:r>
              <a:rPr lang="en-US" sz="2400" i="1" dirty="0" err="1" smtClean="0"/>
              <a:t>dễ</a:t>
            </a:r>
            <a:r>
              <a:rPr lang="en-US" sz="2400" i="1" dirty="0" smtClean="0"/>
              <a:t> </a:t>
            </a:r>
            <a:r>
              <a:rPr lang="en-US" sz="2400" i="1" dirty="0" err="1" smtClean="0"/>
              <a:t>gây</a:t>
            </a:r>
            <a:r>
              <a:rPr lang="en-US" sz="2400" i="1" dirty="0" smtClean="0"/>
              <a:t> </a:t>
            </a:r>
            <a:r>
              <a:rPr lang="en-US" sz="2400" i="1" dirty="0" err="1" smtClean="0"/>
              <a:t>nhầm</a:t>
            </a:r>
            <a:r>
              <a:rPr lang="en-US" sz="2400" i="1" dirty="0" smtClean="0"/>
              <a:t> </a:t>
            </a:r>
            <a:r>
              <a:rPr lang="en-US" sz="2400" i="1" dirty="0" err="1" smtClean="0"/>
              <a:t>lẫn</a:t>
            </a:r>
            <a:r>
              <a:rPr lang="en-US" sz="2400" i="1" dirty="0" smtClean="0"/>
              <a:t>:</a:t>
            </a:r>
            <a:r>
              <a:rPr lang="en-US" sz="2400" dirty="0" smtClean="0"/>
              <a:t/>
            </a:r>
            <a:br>
              <a:rPr lang="en-US" sz="2400" dirty="0" smtClean="0"/>
            </a:br>
            <a:r>
              <a:rPr lang="en-US" sz="2400" i="1" dirty="0" smtClean="0"/>
              <a:t>- formally (</a:t>
            </a:r>
            <a:r>
              <a:rPr lang="en-US" sz="2400" i="1" dirty="0" err="1" smtClean="0"/>
              <a:t>adv</a:t>
            </a:r>
            <a:r>
              <a:rPr lang="en-US" sz="2400" i="1" dirty="0" smtClean="0"/>
              <a:t>): </a:t>
            </a:r>
            <a:r>
              <a:rPr lang="en-US" sz="2400" i="1" dirty="0" err="1" smtClean="0"/>
              <a:t>trang</a:t>
            </a:r>
            <a:r>
              <a:rPr lang="en-US" sz="2400" i="1" dirty="0" smtClean="0"/>
              <a:t> </a:t>
            </a:r>
            <a:r>
              <a:rPr lang="en-US" sz="2400" i="1" dirty="0" err="1" smtClean="0"/>
              <a:t>trọng</a:t>
            </a:r>
            <a:r>
              <a:rPr lang="en-US" sz="2400" dirty="0" smtClean="0"/>
              <a:t/>
            </a:r>
            <a:br>
              <a:rPr lang="en-US" sz="2400" dirty="0" smtClean="0"/>
            </a:br>
            <a:r>
              <a:rPr lang="en-US" sz="2400" i="1" dirty="0" smtClean="0"/>
              <a:t>- formerly(</a:t>
            </a:r>
            <a:r>
              <a:rPr lang="en-US" sz="2400" i="1" dirty="0" err="1" smtClean="0"/>
              <a:t>adv</a:t>
            </a:r>
            <a:r>
              <a:rPr lang="en-US" sz="2400" i="1" dirty="0" smtClean="0"/>
              <a:t>): </a:t>
            </a:r>
            <a:r>
              <a:rPr lang="en-US" sz="2400" i="1" dirty="0" err="1" smtClean="0"/>
              <a:t>cũ</a:t>
            </a:r>
            <a:r>
              <a:rPr lang="en-US" sz="2400" i="1" dirty="0" smtClean="0"/>
              <a:t>, </a:t>
            </a:r>
            <a:r>
              <a:rPr lang="en-US" sz="2400" i="1" dirty="0" err="1" smtClean="0"/>
              <a:t>trước</a:t>
            </a:r>
            <a:r>
              <a:rPr lang="en-US" sz="2400" i="1" dirty="0" smtClean="0"/>
              <a:t> </a:t>
            </a:r>
            <a:r>
              <a:rPr lang="en-US" sz="2400" i="1" dirty="0" err="1" smtClean="0"/>
              <a:t>đây</a:t>
            </a:r>
            <a:endParaRPr lang="en-US" sz="2400" dirty="0" smtClean="0"/>
          </a:p>
          <a:p>
            <a:endParaRPr lang="en-US" sz="2400" dirty="0"/>
          </a:p>
        </p:txBody>
      </p:sp>
      <p:sp>
        <p:nvSpPr>
          <p:cNvPr id="6" name="Oval 5"/>
          <p:cNvSpPr/>
          <p:nvPr/>
        </p:nvSpPr>
        <p:spPr>
          <a:xfrm>
            <a:off x="3733800" y="838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827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305800" cy="1938992"/>
          </a:xfrm>
          <a:prstGeom prst="rect">
            <a:avLst/>
          </a:prstGeom>
          <a:noFill/>
        </p:spPr>
        <p:txBody>
          <a:bodyPr wrap="square" rtlCol="0">
            <a:spAutoFit/>
          </a:bodyPr>
          <a:lstStyle/>
          <a:p>
            <a:r>
              <a:rPr lang="en-US" sz="2400" b="1" dirty="0"/>
              <a:t>Question 30:</a:t>
            </a:r>
            <a:r>
              <a:rPr lang="en-US" sz="2400" dirty="0"/>
              <a:t> </a:t>
            </a:r>
            <a:r>
              <a:rPr lang="en-US" sz="2400" u="sng" dirty="0"/>
              <a:t>Many</a:t>
            </a:r>
            <a:r>
              <a:rPr lang="en-US" sz="2400" dirty="0"/>
              <a:t> living organisms depend largely </a:t>
            </a:r>
            <a:r>
              <a:rPr lang="en-US" sz="2400" u="sng" dirty="0"/>
              <a:t>on</a:t>
            </a:r>
            <a:r>
              <a:rPr lang="en-US" sz="2400" dirty="0"/>
              <a:t> the </a:t>
            </a:r>
            <a:endParaRPr lang="vi-VN" sz="2400" dirty="0" smtClean="0"/>
          </a:p>
          <a:p>
            <a:r>
              <a:rPr lang="vi-VN" sz="2400" b="1" dirty="0" smtClean="0"/>
              <a:t>                        </a:t>
            </a:r>
            <a:r>
              <a:rPr lang="en-US" sz="2400" b="1" dirty="0" smtClean="0"/>
              <a:t>A                                     </a:t>
            </a:r>
            <a:r>
              <a:rPr lang="vi-VN" sz="2400" b="1" dirty="0" smtClean="0"/>
              <a:t>      </a:t>
            </a:r>
            <a:r>
              <a:rPr lang="en-US" sz="2400" b="1" dirty="0" smtClean="0"/>
              <a:t>                 B</a:t>
            </a:r>
            <a:endParaRPr lang="vi-VN" sz="2400" dirty="0"/>
          </a:p>
          <a:p>
            <a:r>
              <a:rPr lang="en-US" sz="2400" dirty="0" smtClean="0"/>
              <a:t>environment </a:t>
            </a:r>
            <a:r>
              <a:rPr lang="en-US" sz="2400" dirty="0"/>
              <a:t>for </a:t>
            </a:r>
            <a:r>
              <a:rPr lang="en-US" sz="2400" dirty="0" smtClean="0"/>
              <a:t>the</a:t>
            </a:r>
            <a:r>
              <a:rPr lang="vi-VN" sz="2400" dirty="0" smtClean="0"/>
              <a:t> </a:t>
            </a:r>
            <a:r>
              <a:rPr lang="en-US" sz="2400" u="sng" dirty="0" smtClean="0"/>
              <a:t>satisfaction</a:t>
            </a:r>
            <a:r>
              <a:rPr lang="en-US" sz="2400" dirty="0" smtClean="0"/>
              <a:t> </a:t>
            </a:r>
            <a:r>
              <a:rPr lang="en-US" sz="2400" dirty="0"/>
              <a:t>of </a:t>
            </a:r>
            <a:r>
              <a:rPr lang="en-US" sz="2400" u="sng" dirty="0"/>
              <a:t>its</a:t>
            </a:r>
            <a:r>
              <a:rPr lang="en-US" sz="2400" dirty="0"/>
              <a:t> needs.</a:t>
            </a:r>
          </a:p>
          <a:p>
            <a:r>
              <a:rPr lang="en-US" sz="2400" b="1" dirty="0"/>
              <a:t>	</a:t>
            </a:r>
            <a:r>
              <a:rPr lang="vi-VN" sz="2400" b="1" dirty="0" smtClean="0"/>
              <a:t>                         </a:t>
            </a:r>
            <a:r>
              <a:rPr lang="en-US" sz="2400" b="1" dirty="0" smtClean="0"/>
              <a:t>C</a:t>
            </a:r>
            <a:r>
              <a:rPr lang="en-US" sz="2400" b="1" dirty="0"/>
              <a:t>	</a:t>
            </a:r>
            <a:r>
              <a:rPr lang="vi-VN" sz="2400" b="1" dirty="0" smtClean="0"/>
              <a:t>         </a:t>
            </a:r>
            <a:r>
              <a:rPr lang="en-US" sz="2400" b="1" dirty="0" smtClean="0"/>
              <a:t>D</a:t>
            </a:r>
            <a:endParaRPr lang="en-US" sz="2400" dirty="0"/>
          </a:p>
          <a:p>
            <a:endParaRPr lang="en-US" sz="2400" dirty="0"/>
          </a:p>
        </p:txBody>
      </p:sp>
      <p:sp>
        <p:nvSpPr>
          <p:cNvPr id="5" name="TextBox 4"/>
          <p:cNvSpPr txBox="1"/>
          <p:nvPr/>
        </p:nvSpPr>
        <p:spPr>
          <a:xfrm>
            <a:off x="228600" y="2286000"/>
            <a:ext cx="8763000" cy="2308324"/>
          </a:xfrm>
          <a:prstGeom prst="rect">
            <a:avLst/>
          </a:prstGeom>
          <a:noFill/>
        </p:spPr>
        <p:txBody>
          <a:bodyPr wrap="square" rtlCol="0">
            <a:spAutoFit/>
          </a:bodyPr>
          <a:lstStyle/>
          <a:p>
            <a:r>
              <a:rPr lang="en-US" sz="2400" b="1" dirty="0" err="1" smtClean="0"/>
              <a:t>Dịch</a:t>
            </a:r>
            <a:r>
              <a:rPr lang="en-US" sz="2400" dirty="0" smtClean="0"/>
              <a:t>: </a:t>
            </a:r>
            <a:r>
              <a:rPr lang="en-US" sz="2400" dirty="0" err="1" smtClean="0"/>
              <a:t>Nhiều</a:t>
            </a:r>
            <a:r>
              <a:rPr lang="en-US" sz="2400" dirty="0" smtClean="0"/>
              <a:t> </a:t>
            </a:r>
            <a:r>
              <a:rPr lang="en-US" sz="2400" dirty="0" err="1" smtClean="0"/>
              <a:t>sinh</a:t>
            </a:r>
            <a:r>
              <a:rPr lang="en-US" sz="2400" dirty="0" smtClean="0"/>
              <a:t> </a:t>
            </a:r>
            <a:r>
              <a:rPr lang="en-US" sz="2400" dirty="0" err="1" smtClean="0"/>
              <a:t>vật</a:t>
            </a:r>
            <a:r>
              <a:rPr lang="en-US" sz="2400" dirty="0" smtClean="0"/>
              <a:t> </a:t>
            </a:r>
            <a:r>
              <a:rPr lang="en-US" sz="2400" dirty="0" err="1" smtClean="0"/>
              <a:t>sống</a:t>
            </a:r>
            <a:r>
              <a:rPr lang="en-US" sz="2400" dirty="0" smtClean="0"/>
              <a:t> </a:t>
            </a:r>
            <a:r>
              <a:rPr lang="en-US" sz="2400" dirty="0" err="1" smtClean="0"/>
              <a:t>phụ</a:t>
            </a:r>
            <a:r>
              <a:rPr lang="en-US" sz="2400" dirty="0" smtClean="0"/>
              <a:t> </a:t>
            </a:r>
            <a:r>
              <a:rPr lang="en-US" sz="2400" dirty="0" err="1" smtClean="0"/>
              <a:t>thuộc</a:t>
            </a:r>
            <a:r>
              <a:rPr lang="en-US" sz="2400" dirty="0" smtClean="0"/>
              <a:t> </a:t>
            </a:r>
            <a:r>
              <a:rPr lang="en-US" sz="2400" dirty="0" err="1" smtClean="0"/>
              <a:t>phần</a:t>
            </a:r>
            <a:r>
              <a:rPr lang="en-US" sz="2400" dirty="0" smtClean="0"/>
              <a:t> </a:t>
            </a:r>
            <a:r>
              <a:rPr lang="en-US" sz="2400" dirty="0" err="1" smtClean="0"/>
              <a:t>lớn</a:t>
            </a:r>
            <a:r>
              <a:rPr lang="en-US" sz="2400" dirty="0" smtClean="0"/>
              <a:t> </a:t>
            </a:r>
            <a:r>
              <a:rPr lang="en-US" sz="2400" dirty="0" err="1" smtClean="0"/>
              <a:t>vào</a:t>
            </a:r>
            <a:r>
              <a:rPr lang="en-US" sz="2400" dirty="0" smtClean="0"/>
              <a:t> </a:t>
            </a:r>
            <a:r>
              <a:rPr lang="en-US" sz="2400" dirty="0" err="1" smtClean="0"/>
              <a:t>môi</a:t>
            </a:r>
            <a:r>
              <a:rPr lang="en-US" sz="2400" dirty="0" smtClean="0"/>
              <a:t> </a:t>
            </a:r>
            <a:r>
              <a:rPr lang="en-US" sz="2400" dirty="0" err="1" smtClean="0"/>
              <a:t>trường</a:t>
            </a:r>
            <a:r>
              <a:rPr lang="en-US" sz="2400" dirty="0" smtClean="0"/>
              <a:t> </a:t>
            </a:r>
            <a:r>
              <a:rPr lang="en-US" sz="2400" dirty="0" err="1" smtClean="0"/>
              <a:t>để</a:t>
            </a:r>
            <a:r>
              <a:rPr lang="en-US" sz="2400" dirty="0" smtClean="0"/>
              <a:t> </a:t>
            </a:r>
            <a:r>
              <a:rPr lang="en-US" sz="2400" dirty="0" err="1" smtClean="0"/>
              <a:t>thỏa</a:t>
            </a:r>
            <a:r>
              <a:rPr lang="en-US" sz="2400" dirty="0" smtClean="0"/>
              <a:t> </a:t>
            </a:r>
            <a:r>
              <a:rPr lang="en-US" sz="2400" dirty="0" err="1" smtClean="0"/>
              <a:t>mãn</a:t>
            </a:r>
            <a:r>
              <a:rPr lang="en-US" sz="2400" dirty="0" smtClean="0"/>
              <a:t> </a:t>
            </a:r>
            <a:r>
              <a:rPr lang="en-US" sz="2400" dirty="0" err="1" smtClean="0"/>
              <a:t>nhu</a:t>
            </a:r>
            <a:r>
              <a:rPr lang="en-US" sz="2400" dirty="0" smtClean="0"/>
              <a:t> </a:t>
            </a:r>
            <a:r>
              <a:rPr lang="en-US" sz="2400" dirty="0" err="1" smtClean="0"/>
              <a:t>cầu</a:t>
            </a:r>
            <a:r>
              <a:rPr lang="en-US" sz="2400" dirty="0" smtClean="0"/>
              <a:t> </a:t>
            </a:r>
            <a:r>
              <a:rPr lang="en-US" sz="2400" dirty="0" err="1" smtClean="0"/>
              <a:t>của</a:t>
            </a:r>
            <a:r>
              <a:rPr lang="en-US" sz="2400" dirty="0" smtClean="0"/>
              <a:t> </a:t>
            </a:r>
            <a:r>
              <a:rPr lang="en-US" sz="2400" dirty="0" err="1" smtClean="0"/>
              <a:t>chúng</a:t>
            </a:r>
            <a:r>
              <a:rPr lang="en-US" sz="2400" dirty="0" smtClean="0"/>
              <a:t>.</a:t>
            </a:r>
          </a:p>
          <a:p>
            <a:r>
              <a:rPr lang="en-US" sz="2400" dirty="0" smtClean="0"/>
              <a:t>=&gt; </a:t>
            </a:r>
            <a:r>
              <a:rPr lang="en-US" sz="2400" dirty="0" err="1" smtClean="0"/>
              <a:t>Vì</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dirty="0" err="1" smtClean="0"/>
              <a:t>sở</a:t>
            </a:r>
            <a:r>
              <a:rPr lang="en-US" sz="2400" dirty="0" smtClean="0"/>
              <a:t> </a:t>
            </a:r>
            <a:r>
              <a:rPr lang="en-US" sz="2400" dirty="0" err="1" smtClean="0"/>
              <a:t>hữu</a:t>
            </a:r>
            <a:r>
              <a:rPr lang="en-US" sz="2400" dirty="0" smtClean="0"/>
              <a:t> </a:t>
            </a:r>
            <a:r>
              <a:rPr lang="en-US" sz="2400" dirty="0" err="1" smtClean="0"/>
              <a:t>đứng</a:t>
            </a:r>
            <a:r>
              <a:rPr lang="en-US" sz="2400" dirty="0" smtClean="0"/>
              <a:t> </a:t>
            </a:r>
            <a:r>
              <a:rPr lang="en-US" sz="2400" dirty="0" err="1" smtClean="0"/>
              <a:t>trước</a:t>
            </a:r>
            <a:r>
              <a:rPr lang="en-US" sz="2400" dirty="0" smtClean="0"/>
              <a:t> </a:t>
            </a:r>
            <a:r>
              <a:rPr lang="en-US" sz="2400" b="1" dirty="0" smtClean="0"/>
              <a:t>needs</a:t>
            </a:r>
            <a:r>
              <a:rPr lang="en-US" sz="2400" dirty="0" smtClean="0"/>
              <a:t> </a:t>
            </a:r>
            <a:r>
              <a:rPr lang="en-US" sz="2400" dirty="0" err="1" smtClean="0"/>
              <a:t>là</a:t>
            </a:r>
            <a:r>
              <a:rPr lang="en-US" sz="2400" dirty="0" smtClean="0"/>
              <a:t> </a:t>
            </a:r>
            <a:r>
              <a:rPr lang="en-US" sz="2400" dirty="0" err="1" smtClean="0"/>
              <a:t>thay</a:t>
            </a:r>
            <a:r>
              <a:rPr lang="en-US" sz="2400" dirty="0" smtClean="0"/>
              <a:t> </a:t>
            </a:r>
            <a:r>
              <a:rPr lang="en-US" sz="2400" dirty="0" err="1" smtClean="0"/>
              <a:t>thế</a:t>
            </a:r>
            <a:r>
              <a:rPr lang="en-US" sz="2400" dirty="0" smtClean="0"/>
              <a:t> </a:t>
            </a:r>
            <a:r>
              <a:rPr lang="en-US" sz="2400" dirty="0" err="1" smtClean="0"/>
              <a:t>cho</a:t>
            </a:r>
            <a:r>
              <a:rPr lang="en-US" sz="2400" dirty="0" smtClean="0"/>
              <a:t> "</a:t>
            </a:r>
            <a:r>
              <a:rPr lang="en-US" sz="2400" b="1" dirty="0" smtClean="0"/>
              <a:t>many living organisms</a:t>
            </a:r>
            <a:r>
              <a:rPr lang="en-US" sz="2400" dirty="0" smtClean="0"/>
              <a:t>“- ở </a:t>
            </a:r>
            <a:r>
              <a:rPr lang="en-US" sz="2400" dirty="0" err="1" smtClean="0"/>
              <a:t>dạng</a:t>
            </a:r>
            <a:r>
              <a:rPr lang="en-US" sz="2400" dirty="0" smtClean="0"/>
              <a:t> </a:t>
            </a:r>
            <a:r>
              <a:rPr lang="en-US" sz="2400" dirty="0" err="1" smtClean="0"/>
              <a:t>số</a:t>
            </a:r>
            <a:r>
              <a:rPr lang="en-US" sz="2400" dirty="0" smtClean="0"/>
              <a:t> </a:t>
            </a:r>
            <a:r>
              <a:rPr lang="en-US" sz="2400" dirty="0" err="1" smtClean="0"/>
              <a:t>nhiều</a:t>
            </a:r>
            <a:r>
              <a:rPr lang="en-US" sz="2400" dirty="0" smtClean="0"/>
              <a:t> </a:t>
            </a:r>
            <a:r>
              <a:rPr lang="en-US" sz="2400" dirty="0" err="1" smtClean="0"/>
              <a:t>nên</a:t>
            </a:r>
            <a:r>
              <a:rPr lang="en-US" sz="2400" dirty="0" smtClean="0"/>
              <a:t> </a:t>
            </a:r>
            <a:r>
              <a:rPr lang="en-US" sz="2400" dirty="0" err="1" smtClean="0"/>
              <a:t>sẽ</a:t>
            </a:r>
            <a:r>
              <a:rPr lang="en-US" sz="2400" dirty="0" smtClean="0"/>
              <a:t> </a:t>
            </a:r>
            <a:r>
              <a:rPr lang="en-US" sz="2400" dirty="0" err="1" smtClean="0"/>
              <a:t>dùng</a:t>
            </a:r>
            <a:r>
              <a:rPr lang="en-US" sz="2400" dirty="0" smtClean="0"/>
              <a:t> ”</a:t>
            </a:r>
            <a:r>
              <a:rPr lang="en-US" sz="2400" b="1" dirty="0" smtClean="0"/>
              <a:t>their</a:t>
            </a:r>
            <a:r>
              <a:rPr lang="en-US" sz="2400" dirty="0" smtClean="0"/>
              <a:t>" </a:t>
            </a:r>
            <a:r>
              <a:rPr lang="en-US" sz="2400" dirty="0" err="1" smtClean="0"/>
              <a:t>thay</a:t>
            </a:r>
            <a:r>
              <a:rPr lang="en-US" sz="2400" dirty="0" smtClean="0"/>
              <a:t> </a:t>
            </a:r>
            <a:r>
              <a:rPr lang="en-US" sz="2400" dirty="0" err="1" smtClean="0"/>
              <a:t>vì</a:t>
            </a:r>
            <a:r>
              <a:rPr lang="en-US" sz="2400" dirty="0" smtClean="0"/>
              <a:t> "</a:t>
            </a:r>
            <a:r>
              <a:rPr lang="en-US" sz="2400" b="1" dirty="0" smtClean="0"/>
              <a:t>its"</a:t>
            </a:r>
            <a:r>
              <a:rPr lang="en-US" sz="2400" dirty="0" smtClean="0"/>
              <a:t/>
            </a:r>
            <a:br>
              <a:rPr lang="en-US" sz="2400" dirty="0" smtClean="0"/>
            </a:br>
            <a:r>
              <a:rPr lang="en-US" sz="2400" b="1" dirty="0" smtClean="0"/>
              <a:t>(its =&gt; their)</a:t>
            </a:r>
            <a:endParaRPr lang="en-US" sz="2400" dirty="0" smtClean="0"/>
          </a:p>
          <a:p>
            <a:endParaRPr lang="en-US" sz="2400" dirty="0"/>
          </a:p>
        </p:txBody>
      </p:sp>
      <p:sp>
        <p:nvSpPr>
          <p:cNvPr id="6" name="Oval 5"/>
          <p:cNvSpPr/>
          <p:nvPr/>
        </p:nvSpPr>
        <p:spPr>
          <a:xfrm>
            <a:off x="4800600" y="1447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778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33400"/>
            <a:ext cx="8991600" cy="2554545"/>
          </a:xfrm>
          <a:prstGeom prst="rect">
            <a:avLst/>
          </a:prstGeom>
          <a:noFill/>
        </p:spPr>
        <p:txBody>
          <a:bodyPr wrap="square" rtlCol="0">
            <a:spAutoFit/>
          </a:bodyPr>
          <a:lstStyle/>
          <a:p>
            <a:r>
              <a:rPr lang="en-US" sz="2000" b="1" dirty="0"/>
              <a:t>Question 31. “Leave my house now or I’ll call the police!” shouted the lady to the man</a:t>
            </a:r>
            <a:r>
              <a:rPr lang="en-US" sz="2000" dirty="0"/>
              <a:t>.</a:t>
            </a:r>
          </a:p>
          <a:p>
            <a:pPr lvl="0"/>
            <a:r>
              <a:rPr lang="vi-VN" sz="2000" dirty="0" smtClean="0"/>
              <a:t>A. </a:t>
            </a:r>
            <a:r>
              <a:rPr lang="en-US" sz="2000" dirty="0" smtClean="0"/>
              <a:t>The </a:t>
            </a:r>
            <a:r>
              <a:rPr lang="en-US" sz="2000" dirty="0"/>
              <a:t>lady said she would call the police if the man didn’t leave her house.</a:t>
            </a:r>
          </a:p>
          <a:p>
            <a:pPr lvl="0"/>
            <a:r>
              <a:rPr lang="vi-VN" sz="2000" dirty="0" smtClean="0"/>
              <a:t>B. </a:t>
            </a:r>
            <a:r>
              <a:rPr lang="en-US" sz="2000" dirty="0" smtClean="0"/>
              <a:t>The </a:t>
            </a:r>
            <a:r>
              <a:rPr lang="en-US" sz="2000" dirty="0"/>
              <a:t>lady told the man that she would call the police he didn’t leave her house.</a:t>
            </a:r>
          </a:p>
          <a:p>
            <a:pPr lvl="0"/>
            <a:r>
              <a:rPr lang="vi-VN" sz="2000" dirty="0" smtClean="0"/>
              <a:t>C. </a:t>
            </a:r>
            <a:r>
              <a:rPr lang="en-US" sz="2000" dirty="0" smtClean="0"/>
              <a:t>The </a:t>
            </a:r>
            <a:r>
              <a:rPr lang="en-US" sz="2000" dirty="0"/>
              <a:t>lady informed the man that she would call the police if he didn’t leave her house.</a:t>
            </a:r>
          </a:p>
          <a:p>
            <a:pPr lvl="0"/>
            <a:r>
              <a:rPr lang="vi-VN" sz="2000" dirty="0" smtClean="0"/>
              <a:t>D. </a:t>
            </a:r>
            <a:r>
              <a:rPr lang="en-US" sz="2000" dirty="0" smtClean="0"/>
              <a:t>The </a:t>
            </a:r>
            <a:r>
              <a:rPr lang="en-US" sz="2000" dirty="0"/>
              <a:t>lady threatened to call the police if the man didn’t leave her house.</a:t>
            </a:r>
          </a:p>
          <a:p>
            <a:endParaRPr lang="en-US" sz="2000" dirty="0"/>
          </a:p>
        </p:txBody>
      </p:sp>
      <p:sp>
        <p:nvSpPr>
          <p:cNvPr id="5" name="TextBox 4"/>
          <p:cNvSpPr txBox="1"/>
          <p:nvPr/>
        </p:nvSpPr>
        <p:spPr>
          <a:xfrm>
            <a:off x="228600" y="2895600"/>
            <a:ext cx="8763000" cy="4154984"/>
          </a:xfrm>
          <a:prstGeom prst="rect">
            <a:avLst/>
          </a:prstGeom>
          <a:noFill/>
        </p:spPr>
        <p:txBody>
          <a:bodyPr wrap="square" rtlCol="0">
            <a:spAutoFit/>
          </a:bodyPr>
          <a:lstStyle/>
          <a:p>
            <a:r>
              <a:rPr lang="en-US" sz="2400" dirty="0" err="1" smtClean="0"/>
              <a:t>Rời</a:t>
            </a:r>
            <a:r>
              <a:rPr lang="en-US" sz="2400" dirty="0" smtClean="0"/>
              <a:t> </a:t>
            </a:r>
            <a:r>
              <a:rPr lang="en-US" sz="2400" dirty="0" err="1" smtClean="0"/>
              <a:t>khỏi</a:t>
            </a:r>
            <a:r>
              <a:rPr lang="en-US" sz="2400" dirty="0" smtClean="0"/>
              <a:t> </a:t>
            </a:r>
            <a:r>
              <a:rPr lang="en-US" sz="2400" dirty="0" err="1" smtClean="0"/>
              <a:t>nhà</a:t>
            </a:r>
            <a:r>
              <a:rPr lang="en-US" sz="2400" dirty="0" smtClean="0"/>
              <a:t> </a:t>
            </a:r>
            <a:r>
              <a:rPr lang="en-US" sz="2400" dirty="0" err="1" smtClean="0"/>
              <a:t>tôi</a:t>
            </a:r>
            <a:r>
              <a:rPr lang="en-US" sz="2400" dirty="0" smtClean="0"/>
              <a:t> </a:t>
            </a:r>
            <a:r>
              <a:rPr lang="en-US" sz="2400" dirty="0" err="1" smtClean="0"/>
              <a:t>ngay</a:t>
            </a:r>
            <a:r>
              <a:rPr lang="en-US" sz="2400" dirty="0" smtClean="0"/>
              <a:t> </a:t>
            </a:r>
            <a:r>
              <a:rPr lang="en-US" sz="2400" dirty="0" err="1" smtClean="0"/>
              <a:t>bây</a:t>
            </a:r>
            <a:r>
              <a:rPr lang="en-US" sz="2400" dirty="0" smtClean="0"/>
              <a:t> </a:t>
            </a:r>
            <a:r>
              <a:rPr lang="en-US" sz="2400" dirty="0" err="1" smtClean="0"/>
              <a:t>giờ</a:t>
            </a:r>
            <a:r>
              <a:rPr lang="en-US" sz="2400" dirty="0" smtClean="0"/>
              <a:t> </a:t>
            </a:r>
            <a:r>
              <a:rPr lang="en-US" sz="2400" dirty="0" err="1" smtClean="0"/>
              <a:t>hoặc</a:t>
            </a:r>
            <a:r>
              <a:rPr lang="en-US" sz="2400" dirty="0" smtClean="0"/>
              <a:t> </a:t>
            </a:r>
            <a:r>
              <a:rPr lang="en-US" sz="2400" dirty="0" err="1" smtClean="0"/>
              <a:t>tôi</a:t>
            </a:r>
            <a:r>
              <a:rPr lang="en-US" sz="2400" dirty="0" smtClean="0"/>
              <a:t> </a:t>
            </a:r>
            <a:r>
              <a:rPr lang="en-US" sz="2400" dirty="0" err="1" smtClean="0"/>
              <a:t>sẽ</a:t>
            </a:r>
            <a:r>
              <a:rPr lang="en-US" sz="2400" dirty="0" smtClean="0"/>
              <a:t> </a:t>
            </a:r>
            <a:r>
              <a:rPr lang="en-US" sz="2400" dirty="0" err="1" smtClean="0"/>
              <a:t>gọi</a:t>
            </a:r>
            <a:r>
              <a:rPr lang="en-US" sz="2400" dirty="0" smtClean="0"/>
              <a:t> </a:t>
            </a:r>
            <a:r>
              <a:rPr lang="en-US" sz="2400" dirty="0" err="1" smtClean="0"/>
              <a:t>cảnh</a:t>
            </a:r>
            <a:r>
              <a:rPr lang="en-US" sz="2400" dirty="0" smtClean="0"/>
              <a:t> </a:t>
            </a:r>
            <a:r>
              <a:rPr lang="en-US" sz="2400" dirty="0" err="1" smtClean="0"/>
              <a:t>sát</a:t>
            </a:r>
            <a:r>
              <a:rPr lang="en-US" sz="2400" dirty="0" smtClean="0"/>
              <a:t>! </a:t>
            </a:r>
            <a:r>
              <a:rPr lang="en-US" sz="2400" dirty="0" err="1" smtClean="0"/>
              <a:t>Hãy</a:t>
            </a:r>
            <a:r>
              <a:rPr lang="en-US" sz="2400" dirty="0" smtClean="0"/>
              <a:t> </a:t>
            </a:r>
            <a:r>
              <a:rPr lang="en-US" sz="2400" dirty="0" err="1" smtClean="0"/>
              <a:t>hét</a:t>
            </a:r>
            <a:r>
              <a:rPr lang="en-US" sz="2400" dirty="0" smtClean="0"/>
              <a:t> </a:t>
            </a:r>
            <a:r>
              <a:rPr lang="en-US" sz="2400" dirty="0" err="1" smtClean="0"/>
              <a:t>người</a:t>
            </a:r>
            <a:r>
              <a:rPr lang="en-US" sz="2400" dirty="0" smtClean="0"/>
              <a:t> </a:t>
            </a:r>
            <a:r>
              <a:rPr lang="en-US" sz="2400" dirty="0" err="1" smtClean="0"/>
              <a:t>phụ</a:t>
            </a:r>
            <a:r>
              <a:rPr lang="en-US" sz="2400" dirty="0" smtClean="0"/>
              <a:t> </a:t>
            </a:r>
            <a:r>
              <a:rPr lang="en-US" sz="2400" dirty="0" err="1" smtClean="0"/>
              <a:t>nữ</a:t>
            </a:r>
            <a:r>
              <a:rPr lang="en-US" sz="2400" dirty="0" smtClean="0"/>
              <a:t> </a:t>
            </a:r>
            <a:r>
              <a:rPr lang="en-US" sz="2400" dirty="0" err="1" smtClean="0"/>
              <a:t>với</a:t>
            </a:r>
            <a:r>
              <a:rPr lang="en-US" sz="2400" dirty="0" smtClean="0"/>
              <a:t> </a:t>
            </a:r>
            <a:r>
              <a:rPr lang="en-US" sz="2400" dirty="0" err="1" smtClean="0"/>
              <a:t>người</a:t>
            </a:r>
            <a:r>
              <a:rPr lang="en-US" sz="2400" dirty="0" smtClean="0"/>
              <a:t> </a:t>
            </a:r>
            <a:r>
              <a:rPr lang="en-US" sz="2400" dirty="0" err="1" smtClean="0"/>
              <a:t>đàn</a:t>
            </a:r>
            <a:r>
              <a:rPr lang="en-US" sz="2400" dirty="0" smtClean="0"/>
              <a:t> </a:t>
            </a:r>
            <a:r>
              <a:rPr lang="en-US" sz="2400" dirty="0" err="1" smtClean="0"/>
              <a:t>ông</a:t>
            </a:r>
            <a:r>
              <a:rPr lang="en-US" sz="2400" dirty="0" smtClean="0"/>
              <a:t>.</a:t>
            </a:r>
          </a:p>
          <a:p>
            <a:pPr lvl="0"/>
            <a:r>
              <a:rPr lang="en-US" sz="2400" dirty="0" err="1" smtClean="0"/>
              <a:t>Người</a:t>
            </a:r>
            <a:r>
              <a:rPr lang="en-US" sz="2400" dirty="0" smtClean="0"/>
              <a:t> </a:t>
            </a:r>
            <a:r>
              <a:rPr lang="en-US" sz="2400" dirty="0" err="1" smtClean="0"/>
              <a:t>phụ</a:t>
            </a:r>
            <a:r>
              <a:rPr lang="en-US" sz="2400" dirty="0" smtClean="0"/>
              <a:t> </a:t>
            </a:r>
            <a:r>
              <a:rPr lang="en-US" sz="2400" dirty="0" err="1" smtClean="0"/>
              <a:t>nữ</a:t>
            </a:r>
            <a:r>
              <a:rPr lang="en-US" sz="2400" dirty="0" smtClean="0"/>
              <a:t> </a:t>
            </a:r>
            <a:r>
              <a:rPr lang="en-US" sz="2400" dirty="0" err="1" smtClean="0"/>
              <a:t>nói</a:t>
            </a:r>
            <a:r>
              <a:rPr lang="en-US" sz="2400" dirty="0" smtClean="0"/>
              <a:t> </a:t>
            </a:r>
            <a:r>
              <a:rPr lang="en-US" sz="2400" dirty="0" err="1" smtClean="0"/>
              <a:t>rằng</a:t>
            </a:r>
            <a:r>
              <a:rPr lang="en-US" sz="2400" dirty="0" smtClean="0"/>
              <a:t> </a:t>
            </a:r>
            <a:r>
              <a:rPr lang="en-US" sz="2400" dirty="0" err="1" smtClean="0"/>
              <a:t>cô</a:t>
            </a:r>
            <a:r>
              <a:rPr lang="en-US" sz="2400" dirty="0" smtClean="0"/>
              <a:t> </a:t>
            </a:r>
            <a:r>
              <a:rPr lang="en-US" sz="2400" dirty="0" err="1" smtClean="0"/>
              <a:t>ấy</a:t>
            </a:r>
            <a:r>
              <a:rPr lang="en-US" sz="2400" dirty="0" smtClean="0"/>
              <a:t> </a:t>
            </a:r>
            <a:r>
              <a:rPr lang="en-US" sz="2400" dirty="0" err="1" smtClean="0"/>
              <a:t>sẽ</a:t>
            </a:r>
            <a:r>
              <a:rPr lang="en-US" sz="2400" dirty="0" smtClean="0"/>
              <a:t> </a:t>
            </a:r>
            <a:r>
              <a:rPr lang="en-US" sz="2400" dirty="0" err="1" smtClean="0"/>
              <a:t>gọi</a:t>
            </a:r>
            <a:r>
              <a:rPr lang="en-US" sz="2400" dirty="0" smtClean="0"/>
              <a:t> </a:t>
            </a:r>
            <a:r>
              <a:rPr lang="en-US" sz="2400" dirty="0" err="1" smtClean="0"/>
              <a:t>cảnh</a:t>
            </a:r>
            <a:r>
              <a:rPr lang="en-US" sz="2400" dirty="0" smtClean="0"/>
              <a:t> </a:t>
            </a:r>
            <a:r>
              <a:rPr lang="en-US" sz="2400" dirty="0" err="1" smtClean="0"/>
              <a:t>sát</a:t>
            </a:r>
            <a:r>
              <a:rPr lang="en-US" sz="2400" dirty="0" smtClean="0"/>
              <a:t> </a:t>
            </a:r>
            <a:r>
              <a:rPr lang="en-US" sz="2400" dirty="0" err="1" smtClean="0"/>
              <a:t>nếu</a:t>
            </a:r>
            <a:r>
              <a:rPr lang="en-US" sz="2400" dirty="0" smtClean="0"/>
              <a:t> </a:t>
            </a:r>
            <a:r>
              <a:rPr lang="en-US" sz="2400" dirty="0" err="1" smtClean="0"/>
              <a:t>người</a:t>
            </a:r>
            <a:r>
              <a:rPr lang="en-US" sz="2400" dirty="0" smtClean="0"/>
              <a:t> </a:t>
            </a:r>
            <a:r>
              <a:rPr lang="en-US" sz="2400" dirty="0" err="1" smtClean="0"/>
              <a:t>đàn</a:t>
            </a:r>
            <a:r>
              <a:rPr lang="en-US" sz="2400" dirty="0" smtClean="0"/>
              <a:t> </a:t>
            </a:r>
            <a:r>
              <a:rPr lang="en-US" sz="2400" dirty="0" err="1" smtClean="0"/>
              <a:t>ông</a:t>
            </a:r>
            <a:r>
              <a:rPr lang="en-US" sz="2400" dirty="0" smtClean="0"/>
              <a:t> </a:t>
            </a:r>
            <a:r>
              <a:rPr lang="en-US" sz="2400" dirty="0" err="1" smtClean="0"/>
              <a:t>không</a:t>
            </a:r>
            <a:r>
              <a:rPr lang="en-US" sz="2400" dirty="0" smtClean="0"/>
              <a:t> </a:t>
            </a:r>
            <a:r>
              <a:rPr lang="en-US" sz="2400" dirty="0" err="1" smtClean="0"/>
              <a:t>rời</a:t>
            </a:r>
            <a:r>
              <a:rPr lang="en-US" sz="2400" dirty="0" smtClean="0"/>
              <a:t> </a:t>
            </a:r>
            <a:r>
              <a:rPr lang="en-US" sz="2400" dirty="0" err="1" smtClean="0"/>
              <a:t>khỏi</a:t>
            </a:r>
            <a:r>
              <a:rPr lang="en-US" sz="2400" dirty="0" smtClean="0"/>
              <a:t> </a:t>
            </a:r>
            <a:r>
              <a:rPr lang="en-US" sz="2400" dirty="0" err="1" smtClean="0"/>
              <a:t>nhà</a:t>
            </a:r>
            <a:r>
              <a:rPr lang="en-US" sz="2400" dirty="0" smtClean="0"/>
              <a:t> </a:t>
            </a:r>
            <a:r>
              <a:rPr lang="en-US" sz="2400" dirty="0" err="1" smtClean="0"/>
              <a:t>cô</a:t>
            </a:r>
            <a:r>
              <a:rPr lang="en-US" sz="2400" dirty="0" smtClean="0"/>
              <a:t> </a:t>
            </a:r>
            <a:r>
              <a:rPr lang="en-US" sz="2400" dirty="0" err="1" smtClean="0"/>
              <a:t>ấy</a:t>
            </a:r>
            <a:r>
              <a:rPr lang="en-US" sz="2400" dirty="0" smtClean="0"/>
              <a:t>.</a:t>
            </a:r>
          </a:p>
          <a:p>
            <a:pPr lvl="0"/>
            <a:r>
              <a:rPr lang="en-US" sz="2400" dirty="0" err="1" smtClean="0"/>
              <a:t>Người</a:t>
            </a:r>
            <a:r>
              <a:rPr lang="en-US" sz="2400" dirty="0" smtClean="0"/>
              <a:t> </a:t>
            </a:r>
            <a:r>
              <a:rPr lang="en-US" sz="2400" dirty="0" err="1" smtClean="0"/>
              <a:t>phụ</a:t>
            </a:r>
            <a:r>
              <a:rPr lang="en-US" sz="2400" dirty="0" smtClean="0"/>
              <a:t> </a:t>
            </a:r>
            <a:r>
              <a:rPr lang="en-US" sz="2400" dirty="0" err="1" smtClean="0"/>
              <a:t>nữ</a:t>
            </a:r>
            <a:r>
              <a:rPr lang="en-US" sz="2400" dirty="0" smtClean="0"/>
              <a:t> </a:t>
            </a:r>
            <a:r>
              <a:rPr lang="en-US" sz="2400" dirty="0" err="1" smtClean="0"/>
              <a:t>nói</a:t>
            </a:r>
            <a:r>
              <a:rPr lang="en-US" sz="2400" dirty="0" smtClean="0"/>
              <a:t> </a:t>
            </a:r>
            <a:r>
              <a:rPr lang="en-US" sz="2400" dirty="0" err="1" smtClean="0"/>
              <a:t>với</a:t>
            </a:r>
            <a:r>
              <a:rPr lang="en-US" sz="2400" dirty="0" smtClean="0"/>
              <a:t> </a:t>
            </a:r>
            <a:r>
              <a:rPr lang="en-US" sz="2400" dirty="0" err="1" smtClean="0"/>
              <a:t>người</a:t>
            </a:r>
            <a:r>
              <a:rPr lang="en-US" sz="2400" dirty="0" smtClean="0"/>
              <a:t> </a:t>
            </a:r>
            <a:r>
              <a:rPr lang="en-US" sz="2400" dirty="0" err="1" smtClean="0"/>
              <a:t>đàn</a:t>
            </a:r>
            <a:r>
              <a:rPr lang="en-US" sz="2400" dirty="0" smtClean="0"/>
              <a:t> </a:t>
            </a:r>
            <a:r>
              <a:rPr lang="en-US" sz="2400" dirty="0" err="1" smtClean="0"/>
              <a:t>ông</a:t>
            </a:r>
            <a:r>
              <a:rPr lang="en-US" sz="2400" dirty="0" smtClean="0"/>
              <a:t> </a:t>
            </a:r>
            <a:r>
              <a:rPr lang="en-US" sz="2400" dirty="0" err="1" smtClean="0"/>
              <a:t>rằng</a:t>
            </a:r>
            <a:r>
              <a:rPr lang="en-US" sz="2400" dirty="0" smtClean="0"/>
              <a:t> </a:t>
            </a:r>
            <a:r>
              <a:rPr lang="en-US" sz="2400" dirty="0" err="1" smtClean="0"/>
              <a:t>cô</a:t>
            </a:r>
            <a:r>
              <a:rPr lang="en-US" sz="2400" dirty="0" smtClean="0"/>
              <a:t> ta </a:t>
            </a:r>
            <a:r>
              <a:rPr lang="en-US" sz="2400" dirty="0" err="1" smtClean="0"/>
              <a:t>sẽ</a:t>
            </a:r>
            <a:r>
              <a:rPr lang="en-US" sz="2400" dirty="0" smtClean="0"/>
              <a:t> </a:t>
            </a:r>
            <a:r>
              <a:rPr lang="en-US" sz="2400" dirty="0" err="1" smtClean="0"/>
              <a:t>gọi</a:t>
            </a:r>
            <a:r>
              <a:rPr lang="en-US" sz="2400" dirty="0" smtClean="0"/>
              <a:t> </a:t>
            </a:r>
            <a:r>
              <a:rPr lang="en-US" sz="2400" dirty="0" err="1" smtClean="0"/>
              <a:t>cảnh</a:t>
            </a:r>
            <a:r>
              <a:rPr lang="en-US" sz="2400" dirty="0" smtClean="0"/>
              <a:t> </a:t>
            </a:r>
            <a:r>
              <a:rPr lang="en-US" sz="2400" dirty="0" err="1" smtClean="0"/>
              <a:t>sát</a:t>
            </a:r>
            <a:r>
              <a:rPr lang="en-US" sz="2400" dirty="0" smtClean="0"/>
              <a:t> </a:t>
            </a:r>
            <a:r>
              <a:rPr lang="en-US" sz="2400" dirty="0" err="1" smtClean="0"/>
              <a:t>mà</a:t>
            </a:r>
            <a:r>
              <a:rPr lang="en-US" sz="2400" dirty="0" smtClean="0"/>
              <a:t> </a:t>
            </a:r>
            <a:r>
              <a:rPr lang="en-US" sz="2400" dirty="0" err="1" smtClean="0"/>
              <a:t>anh</a:t>
            </a:r>
            <a:r>
              <a:rPr lang="en-US" sz="2400" dirty="0" smtClean="0"/>
              <a:t> ta </a:t>
            </a:r>
            <a:r>
              <a:rPr lang="en-US" sz="2400" dirty="0" err="1" smtClean="0"/>
              <a:t>không</a:t>
            </a:r>
            <a:r>
              <a:rPr lang="en-US" sz="2400" dirty="0" smtClean="0"/>
              <a:t> </a:t>
            </a:r>
            <a:r>
              <a:rPr lang="en-US" sz="2400" dirty="0" err="1" smtClean="0"/>
              <a:t>rời</a:t>
            </a:r>
            <a:r>
              <a:rPr lang="en-US" sz="2400" dirty="0" smtClean="0"/>
              <a:t> </a:t>
            </a:r>
            <a:r>
              <a:rPr lang="en-US" sz="2400" dirty="0" err="1" smtClean="0"/>
              <a:t>khỏi</a:t>
            </a:r>
            <a:r>
              <a:rPr lang="en-US" sz="2400" dirty="0" smtClean="0"/>
              <a:t> </a:t>
            </a:r>
            <a:r>
              <a:rPr lang="en-US" sz="2400" dirty="0" err="1" smtClean="0"/>
              <a:t>nhà</a:t>
            </a:r>
            <a:r>
              <a:rPr lang="en-US" sz="2400" dirty="0" smtClean="0"/>
              <a:t>.</a:t>
            </a:r>
          </a:p>
          <a:p>
            <a:pPr lvl="0"/>
            <a:r>
              <a:rPr lang="en-US" sz="2400" dirty="0" err="1" smtClean="0"/>
              <a:t>Người</a:t>
            </a:r>
            <a:r>
              <a:rPr lang="en-US" sz="2400" dirty="0" smtClean="0"/>
              <a:t> </a:t>
            </a:r>
            <a:r>
              <a:rPr lang="en-US" sz="2400" dirty="0" err="1" smtClean="0"/>
              <a:t>phụ</a:t>
            </a:r>
            <a:r>
              <a:rPr lang="en-US" sz="2400" dirty="0" smtClean="0"/>
              <a:t> </a:t>
            </a:r>
            <a:r>
              <a:rPr lang="en-US" sz="2400" dirty="0" err="1" smtClean="0"/>
              <a:t>nữ</a:t>
            </a:r>
            <a:r>
              <a:rPr lang="en-US" sz="2400" dirty="0" smtClean="0"/>
              <a:t> </a:t>
            </a:r>
            <a:r>
              <a:rPr lang="en-US" sz="2400" dirty="0" err="1" smtClean="0"/>
              <a:t>thông</a:t>
            </a:r>
            <a:r>
              <a:rPr lang="en-US" sz="2400" dirty="0" smtClean="0"/>
              <a:t> </a:t>
            </a:r>
            <a:r>
              <a:rPr lang="en-US" sz="2400" dirty="0" err="1" smtClean="0"/>
              <a:t>báo</a:t>
            </a:r>
            <a:r>
              <a:rPr lang="en-US" sz="2400" dirty="0" smtClean="0"/>
              <a:t> </a:t>
            </a:r>
            <a:r>
              <a:rPr lang="en-US" sz="2400" dirty="0" err="1" smtClean="0"/>
              <a:t>với</a:t>
            </a:r>
            <a:r>
              <a:rPr lang="en-US" sz="2400" dirty="0" smtClean="0"/>
              <a:t> </a:t>
            </a:r>
            <a:r>
              <a:rPr lang="en-US" sz="2400" dirty="0" err="1" smtClean="0"/>
              <a:t>người</a:t>
            </a:r>
            <a:r>
              <a:rPr lang="en-US" sz="2400" dirty="0" smtClean="0"/>
              <a:t> </a:t>
            </a:r>
            <a:r>
              <a:rPr lang="en-US" sz="2400" dirty="0" err="1" smtClean="0"/>
              <a:t>đàn</a:t>
            </a:r>
            <a:r>
              <a:rPr lang="en-US" sz="2400" dirty="0" smtClean="0"/>
              <a:t> </a:t>
            </a:r>
            <a:r>
              <a:rPr lang="en-US" sz="2400" dirty="0" err="1" smtClean="0"/>
              <a:t>ông</a:t>
            </a:r>
            <a:r>
              <a:rPr lang="en-US" sz="2400" dirty="0" smtClean="0"/>
              <a:t> </a:t>
            </a:r>
            <a:r>
              <a:rPr lang="en-US" sz="2400" dirty="0" err="1" smtClean="0"/>
              <a:t>rằng</a:t>
            </a:r>
            <a:r>
              <a:rPr lang="en-US" sz="2400" dirty="0" smtClean="0"/>
              <a:t> </a:t>
            </a:r>
            <a:r>
              <a:rPr lang="en-US" sz="2400" dirty="0" err="1" smtClean="0"/>
              <a:t>cô</a:t>
            </a:r>
            <a:r>
              <a:rPr lang="en-US" sz="2400" dirty="0" smtClean="0"/>
              <a:t> </a:t>
            </a:r>
            <a:r>
              <a:rPr lang="en-US" sz="2400" dirty="0" err="1" smtClean="0"/>
              <a:t>sẽ</a:t>
            </a:r>
            <a:r>
              <a:rPr lang="en-US" sz="2400" dirty="0" smtClean="0"/>
              <a:t> </a:t>
            </a:r>
            <a:r>
              <a:rPr lang="en-US" sz="2400" dirty="0" err="1" smtClean="0"/>
              <a:t>gọi</a:t>
            </a:r>
            <a:r>
              <a:rPr lang="en-US" sz="2400" dirty="0" smtClean="0"/>
              <a:t> </a:t>
            </a:r>
            <a:r>
              <a:rPr lang="en-US" sz="2400" dirty="0" err="1" smtClean="0"/>
              <a:t>cảnh</a:t>
            </a:r>
            <a:r>
              <a:rPr lang="en-US" sz="2400" dirty="0" smtClean="0"/>
              <a:t> </a:t>
            </a:r>
            <a:r>
              <a:rPr lang="en-US" sz="2400" dirty="0" err="1" smtClean="0"/>
              <a:t>sát</a:t>
            </a:r>
            <a:r>
              <a:rPr lang="en-US" sz="2400" dirty="0" smtClean="0"/>
              <a:t> </a:t>
            </a:r>
            <a:r>
              <a:rPr lang="en-US" sz="2400" dirty="0" err="1" smtClean="0"/>
              <a:t>nếu</a:t>
            </a:r>
            <a:r>
              <a:rPr lang="en-US" sz="2400" dirty="0" smtClean="0"/>
              <a:t> </a:t>
            </a:r>
            <a:r>
              <a:rPr lang="en-US" sz="2400" dirty="0" err="1" smtClean="0"/>
              <a:t>anh</a:t>
            </a:r>
            <a:r>
              <a:rPr lang="en-US" sz="2400" dirty="0" smtClean="0"/>
              <a:t> ta </a:t>
            </a:r>
            <a:r>
              <a:rPr lang="en-US" sz="2400" dirty="0" err="1" smtClean="0"/>
              <a:t>không</a:t>
            </a:r>
            <a:r>
              <a:rPr lang="en-US" sz="2400" dirty="0" smtClean="0"/>
              <a:t> </a:t>
            </a:r>
            <a:r>
              <a:rPr lang="en-US" sz="2400" dirty="0" err="1" smtClean="0"/>
              <a:t>rời</a:t>
            </a:r>
            <a:r>
              <a:rPr lang="en-US" sz="2400" dirty="0" smtClean="0"/>
              <a:t> </a:t>
            </a:r>
            <a:r>
              <a:rPr lang="en-US" sz="2400" dirty="0" err="1" smtClean="0"/>
              <a:t>khỏi</a:t>
            </a:r>
            <a:r>
              <a:rPr lang="en-US" sz="2400" dirty="0" smtClean="0"/>
              <a:t> </a:t>
            </a:r>
            <a:r>
              <a:rPr lang="en-US" sz="2400" dirty="0" err="1" smtClean="0"/>
              <a:t>nhà</a:t>
            </a:r>
            <a:r>
              <a:rPr lang="en-US" sz="2400" dirty="0" smtClean="0"/>
              <a:t> </a:t>
            </a:r>
            <a:r>
              <a:rPr lang="en-US" sz="2400" dirty="0" err="1" smtClean="0"/>
              <a:t>cô</a:t>
            </a:r>
            <a:r>
              <a:rPr lang="en-US" sz="2400" dirty="0" smtClean="0"/>
              <a:t>.</a:t>
            </a:r>
          </a:p>
          <a:p>
            <a:pPr lvl="0"/>
            <a:r>
              <a:rPr lang="en-US" sz="2400" dirty="0" smtClean="0"/>
              <a:t>.</a:t>
            </a:r>
            <a:r>
              <a:rPr lang="en-US" sz="2400" dirty="0" err="1" smtClean="0"/>
              <a:t>Người</a:t>
            </a:r>
            <a:r>
              <a:rPr lang="en-US" sz="2400" dirty="0" smtClean="0"/>
              <a:t> </a:t>
            </a:r>
            <a:r>
              <a:rPr lang="en-US" sz="2400" dirty="0" err="1" smtClean="0"/>
              <a:t>phụ</a:t>
            </a:r>
            <a:r>
              <a:rPr lang="en-US" sz="2400" dirty="0" smtClean="0"/>
              <a:t> </a:t>
            </a:r>
            <a:r>
              <a:rPr lang="en-US" sz="2400" dirty="0" err="1" smtClean="0"/>
              <a:t>nữ</a:t>
            </a:r>
            <a:r>
              <a:rPr lang="en-US" sz="2400" dirty="0" smtClean="0"/>
              <a:t> </a:t>
            </a:r>
            <a:r>
              <a:rPr lang="en-US" sz="2400" dirty="0" err="1" smtClean="0"/>
              <a:t>đe</a:t>
            </a:r>
            <a:r>
              <a:rPr lang="en-US" sz="2400" dirty="0" smtClean="0"/>
              <a:t> </a:t>
            </a:r>
            <a:r>
              <a:rPr lang="en-US" sz="2400" dirty="0" err="1" smtClean="0"/>
              <a:t>dọa</a:t>
            </a:r>
            <a:r>
              <a:rPr lang="en-US" sz="2400" dirty="0" smtClean="0"/>
              <a:t> </a:t>
            </a:r>
            <a:r>
              <a:rPr lang="en-US" sz="2400" dirty="0" err="1" smtClean="0"/>
              <a:t>sẽ</a:t>
            </a:r>
            <a:r>
              <a:rPr lang="en-US" sz="2400" dirty="0" smtClean="0"/>
              <a:t> </a:t>
            </a:r>
            <a:r>
              <a:rPr lang="en-US" sz="2400" dirty="0" err="1" smtClean="0"/>
              <a:t>gọi</a:t>
            </a:r>
            <a:r>
              <a:rPr lang="en-US" sz="2400" dirty="0" smtClean="0"/>
              <a:t> </a:t>
            </a:r>
            <a:r>
              <a:rPr lang="en-US" sz="2400" dirty="0" err="1" smtClean="0"/>
              <a:t>cảnh</a:t>
            </a:r>
            <a:r>
              <a:rPr lang="en-US" sz="2400" dirty="0" smtClean="0"/>
              <a:t> </a:t>
            </a:r>
            <a:r>
              <a:rPr lang="en-US" sz="2400" dirty="0" err="1" smtClean="0"/>
              <a:t>sát</a:t>
            </a:r>
            <a:r>
              <a:rPr lang="en-US" sz="2400" dirty="0" smtClean="0"/>
              <a:t> </a:t>
            </a:r>
            <a:r>
              <a:rPr lang="en-US" sz="2400" dirty="0" err="1" smtClean="0"/>
              <a:t>nếu</a:t>
            </a:r>
            <a:r>
              <a:rPr lang="en-US" sz="2400" dirty="0" smtClean="0"/>
              <a:t> </a:t>
            </a:r>
            <a:r>
              <a:rPr lang="en-US" sz="2400" dirty="0" err="1" smtClean="0"/>
              <a:t>người</a:t>
            </a:r>
            <a:r>
              <a:rPr lang="en-US" sz="2400" dirty="0" smtClean="0"/>
              <a:t> </a:t>
            </a:r>
            <a:r>
              <a:rPr lang="en-US" sz="2400" dirty="0" err="1" smtClean="0"/>
              <a:t>đàn</a:t>
            </a:r>
            <a:r>
              <a:rPr lang="en-US" sz="2400" dirty="0" smtClean="0"/>
              <a:t> </a:t>
            </a:r>
            <a:r>
              <a:rPr lang="en-US" sz="2400" dirty="0" err="1" smtClean="0"/>
              <a:t>ông</a:t>
            </a:r>
            <a:r>
              <a:rPr lang="en-US" sz="2400" dirty="0" smtClean="0"/>
              <a:t> </a:t>
            </a:r>
            <a:r>
              <a:rPr lang="en-US" sz="2400" dirty="0" err="1" smtClean="0"/>
              <a:t>không</a:t>
            </a:r>
            <a:r>
              <a:rPr lang="en-US" sz="2400" dirty="0" smtClean="0"/>
              <a:t> </a:t>
            </a:r>
            <a:r>
              <a:rPr lang="en-US" sz="2400" dirty="0" err="1" smtClean="0"/>
              <a:t>rời</a:t>
            </a:r>
            <a:r>
              <a:rPr lang="en-US" sz="2400" dirty="0" smtClean="0"/>
              <a:t> </a:t>
            </a:r>
            <a:r>
              <a:rPr lang="en-US" sz="2400" dirty="0" err="1" smtClean="0"/>
              <a:t>khỏi</a:t>
            </a:r>
            <a:r>
              <a:rPr lang="en-US" sz="2400" dirty="0" smtClean="0"/>
              <a:t> </a:t>
            </a:r>
            <a:r>
              <a:rPr lang="en-US" sz="2400" dirty="0" err="1" smtClean="0"/>
              <a:t>nhà</a:t>
            </a:r>
            <a:r>
              <a:rPr lang="en-US" sz="2400" dirty="0" smtClean="0"/>
              <a:t> </a:t>
            </a:r>
            <a:r>
              <a:rPr lang="en-US" sz="2400" dirty="0" err="1" smtClean="0"/>
              <a:t>cô</a:t>
            </a:r>
            <a:r>
              <a:rPr lang="en-US" sz="2400" dirty="0" smtClean="0"/>
              <a:t>.</a:t>
            </a:r>
          </a:p>
          <a:p>
            <a:endParaRPr lang="en-US" sz="2400" dirty="0"/>
          </a:p>
        </p:txBody>
      </p:sp>
      <p:sp>
        <p:nvSpPr>
          <p:cNvPr id="6" name="Oval 5"/>
          <p:cNvSpPr/>
          <p:nvPr/>
        </p:nvSpPr>
        <p:spPr>
          <a:xfrm>
            <a:off x="152400" y="2406203"/>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23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458200" cy="1938992"/>
          </a:xfrm>
          <a:prstGeom prst="rect">
            <a:avLst/>
          </a:prstGeom>
          <a:noFill/>
        </p:spPr>
        <p:txBody>
          <a:bodyPr wrap="square" rtlCol="0">
            <a:spAutoFit/>
          </a:bodyPr>
          <a:lstStyle/>
          <a:p>
            <a:r>
              <a:rPr lang="en-US" sz="2400" b="1" dirty="0"/>
              <a:t>Question 3: </a:t>
            </a:r>
            <a:r>
              <a:rPr lang="en-US" sz="2400" dirty="0"/>
              <a:t>I won't buy that car because it has too much</a:t>
            </a:r>
            <a:r>
              <a:rPr lang="en-US" sz="2400" u="sng" dirty="0"/>
              <a:t> 	</a:t>
            </a:r>
            <a:r>
              <a:rPr lang="en-US" sz="2400" dirty="0"/>
              <a:t>on it.</a:t>
            </a:r>
          </a:p>
          <a:p>
            <a:r>
              <a:rPr lang="en-US" sz="2400" b="1" dirty="0"/>
              <a:t>A. </a:t>
            </a:r>
            <a:r>
              <a:rPr lang="en-US" sz="2400" dirty="0"/>
              <a:t>ups and downs	</a:t>
            </a:r>
            <a:r>
              <a:rPr lang="en-US" sz="2400" b="1" dirty="0"/>
              <a:t>B. </a:t>
            </a:r>
            <a:r>
              <a:rPr lang="en-US" sz="2400" dirty="0"/>
              <a:t>odds and ends	</a:t>
            </a:r>
            <a:r>
              <a:rPr lang="en-US" sz="2400" b="1" dirty="0"/>
              <a:t>C. </a:t>
            </a:r>
            <a:r>
              <a:rPr lang="en-US" sz="2400" dirty="0"/>
              <a:t>wear and tear	</a:t>
            </a:r>
            <a:r>
              <a:rPr lang="en-US" sz="2400" b="1" dirty="0"/>
              <a:t>D. </a:t>
            </a:r>
            <a:r>
              <a:rPr lang="en-US" sz="2400" dirty="0"/>
              <a:t>white lie</a:t>
            </a:r>
          </a:p>
          <a:p>
            <a:r>
              <a:rPr lang="en-US" sz="2400" dirty="0" smtClean="0"/>
              <a:t>.</a:t>
            </a:r>
            <a:endParaRPr lang="en-US" sz="2400" dirty="0"/>
          </a:p>
          <a:p>
            <a:endParaRPr lang="en-US" sz="2400" dirty="0"/>
          </a:p>
        </p:txBody>
      </p:sp>
      <p:sp>
        <p:nvSpPr>
          <p:cNvPr id="5" name="TextBox 4"/>
          <p:cNvSpPr txBox="1"/>
          <p:nvPr/>
        </p:nvSpPr>
        <p:spPr>
          <a:xfrm>
            <a:off x="304800" y="2057400"/>
            <a:ext cx="8534400" cy="2677656"/>
          </a:xfrm>
          <a:prstGeom prst="rect">
            <a:avLst/>
          </a:prstGeom>
          <a:noFill/>
        </p:spPr>
        <p:txBody>
          <a:bodyPr wrap="square" rtlCol="0">
            <a:spAutoFit/>
          </a:bodyPr>
          <a:lstStyle/>
          <a:p>
            <a:r>
              <a:rPr lang="en-US" sz="2400" b="1" i="1" dirty="0" err="1" smtClean="0"/>
              <a:t>Kiến</a:t>
            </a:r>
            <a:r>
              <a:rPr lang="en-US" sz="2400" b="1" i="1" dirty="0" smtClean="0"/>
              <a:t> </a:t>
            </a:r>
            <a:r>
              <a:rPr lang="en-US" sz="2400" b="1" i="1" dirty="0" err="1" smtClean="0"/>
              <a:t>thức</a:t>
            </a:r>
            <a:r>
              <a:rPr lang="en-US" sz="2400" b="1" i="1" dirty="0" smtClean="0"/>
              <a:t> </a:t>
            </a:r>
            <a:r>
              <a:rPr lang="en-US" sz="2400" b="1" i="1" dirty="0" err="1" smtClean="0"/>
              <a:t>về</a:t>
            </a:r>
            <a:r>
              <a:rPr lang="en-US" sz="2400" b="1" i="1" dirty="0" smtClean="0"/>
              <a:t> </a:t>
            </a:r>
            <a:r>
              <a:rPr lang="en-US" sz="2400" b="1" i="1" dirty="0" err="1" smtClean="0"/>
              <a:t>thành</a:t>
            </a:r>
            <a:r>
              <a:rPr lang="en-US" sz="2400" b="1" i="1" dirty="0" smtClean="0"/>
              <a:t> </a:t>
            </a:r>
            <a:r>
              <a:rPr lang="en-US" sz="2400" b="1" i="1" dirty="0" err="1" smtClean="0"/>
              <a:t>ngữ</a:t>
            </a:r>
            <a:endParaRPr lang="en-US" sz="2400" dirty="0" smtClean="0"/>
          </a:p>
          <a:p>
            <a:r>
              <a:rPr lang="en-US" sz="2400" dirty="0" err="1" smtClean="0"/>
              <a:t>A,ups</a:t>
            </a:r>
            <a:r>
              <a:rPr lang="en-US" sz="2400" dirty="0" smtClean="0"/>
              <a:t> and downs: </a:t>
            </a:r>
            <a:r>
              <a:rPr lang="en-US" sz="2400" dirty="0" err="1" smtClean="0"/>
              <a:t>thăng</a:t>
            </a:r>
            <a:r>
              <a:rPr lang="en-US" sz="2400" dirty="0" smtClean="0"/>
              <a:t> </a:t>
            </a:r>
            <a:r>
              <a:rPr lang="en-US" sz="2400" dirty="0" err="1" smtClean="0"/>
              <a:t>trầm</a:t>
            </a:r>
            <a:endParaRPr lang="en-US" sz="2400" dirty="0" smtClean="0"/>
          </a:p>
          <a:p>
            <a:r>
              <a:rPr lang="en-US" sz="2400" dirty="0" err="1" smtClean="0"/>
              <a:t>B.odds</a:t>
            </a:r>
            <a:r>
              <a:rPr lang="en-US" sz="2400" dirty="0" smtClean="0"/>
              <a:t> and ends: </a:t>
            </a:r>
            <a:r>
              <a:rPr lang="en-US" sz="2400" dirty="0" err="1" smtClean="0"/>
              <a:t>đồ</a:t>
            </a:r>
            <a:r>
              <a:rPr lang="en-US" sz="2400" dirty="0" smtClean="0"/>
              <a:t> </a:t>
            </a:r>
            <a:r>
              <a:rPr lang="en-US" sz="2400" dirty="0" err="1" smtClean="0"/>
              <a:t>vật</a:t>
            </a:r>
            <a:r>
              <a:rPr lang="en-US" sz="2400" dirty="0" smtClean="0"/>
              <a:t> </a:t>
            </a:r>
            <a:r>
              <a:rPr lang="en-US" sz="2400" dirty="0" err="1" smtClean="0"/>
              <a:t>linh</a:t>
            </a:r>
            <a:r>
              <a:rPr lang="en-US" sz="2400" dirty="0" smtClean="0"/>
              <a:t> </a:t>
            </a:r>
            <a:r>
              <a:rPr lang="en-US" sz="2400" dirty="0" err="1" smtClean="0"/>
              <a:t>tinh</a:t>
            </a:r>
            <a:r>
              <a:rPr lang="en-US" sz="2400" dirty="0" smtClean="0"/>
              <a:t>, </a:t>
            </a:r>
            <a:r>
              <a:rPr lang="en-US" sz="2400" dirty="0" err="1" smtClean="0"/>
              <a:t>đầu</a:t>
            </a:r>
            <a:r>
              <a:rPr lang="en-US" sz="2400" dirty="0" smtClean="0"/>
              <a:t> </a:t>
            </a:r>
            <a:r>
              <a:rPr lang="en-US" sz="2400" dirty="0" err="1" smtClean="0"/>
              <a:t>thừa</a:t>
            </a:r>
            <a:r>
              <a:rPr lang="en-US" sz="2400" dirty="0" smtClean="0"/>
              <a:t> </a:t>
            </a:r>
            <a:r>
              <a:rPr lang="en-US" sz="2400" dirty="0" err="1" smtClean="0"/>
              <a:t>đuôi</a:t>
            </a:r>
            <a:r>
              <a:rPr lang="en-US" sz="2400" dirty="0" smtClean="0"/>
              <a:t> </a:t>
            </a:r>
            <a:r>
              <a:rPr lang="en-US" sz="2400" dirty="0" err="1" smtClean="0"/>
              <a:t>thẹo</a:t>
            </a:r>
            <a:endParaRPr lang="en-US" sz="2400" dirty="0" smtClean="0"/>
          </a:p>
          <a:p>
            <a:r>
              <a:rPr lang="en-US" sz="2400" dirty="0" err="1" smtClean="0"/>
              <a:t>C.wear</a:t>
            </a:r>
            <a:r>
              <a:rPr lang="en-US" sz="2400" dirty="0" smtClean="0"/>
              <a:t> and tear: </a:t>
            </a:r>
            <a:r>
              <a:rPr lang="en-US" sz="2400" dirty="0" err="1" smtClean="0"/>
              <a:t>hao</a:t>
            </a:r>
            <a:r>
              <a:rPr lang="en-US" sz="2400" dirty="0" smtClean="0"/>
              <a:t> </a:t>
            </a:r>
            <a:r>
              <a:rPr lang="en-US" sz="2400" dirty="0" err="1" smtClean="0"/>
              <a:t>mòn</a:t>
            </a:r>
            <a:r>
              <a:rPr lang="en-US" sz="2400" dirty="0" smtClean="0"/>
              <a:t> </a:t>
            </a:r>
            <a:r>
              <a:rPr lang="en-US" sz="2400" dirty="0" err="1" smtClean="0"/>
              <a:t>sau</a:t>
            </a:r>
            <a:r>
              <a:rPr lang="en-US" sz="2400" dirty="0" smtClean="0"/>
              <a:t> </a:t>
            </a:r>
            <a:r>
              <a:rPr lang="en-US" sz="2400" dirty="0" err="1" smtClean="0"/>
              <a:t>quá</a:t>
            </a:r>
            <a:r>
              <a:rPr lang="en-US" sz="2400" dirty="0" smtClean="0"/>
              <a:t> </a:t>
            </a:r>
            <a:r>
              <a:rPr lang="en-US" sz="2400" dirty="0" err="1" smtClean="0"/>
              <a:t>trình</a:t>
            </a:r>
            <a:r>
              <a:rPr lang="en-US" sz="2400" dirty="0" smtClean="0"/>
              <a:t> </a:t>
            </a:r>
            <a:r>
              <a:rPr lang="en-US" sz="2400" dirty="0" err="1" smtClean="0"/>
              <a:t>sử</a:t>
            </a:r>
            <a:r>
              <a:rPr lang="en-US" sz="2400" dirty="0" smtClean="0"/>
              <a:t> </a:t>
            </a:r>
            <a:r>
              <a:rPr lang="en-US" sz="2400" dirty="0" err="1" smtClean="0"/>
              <a:t>dụng</a:t>
            </a:r>
            <a:endParaRPr lang="en-US" sz="2400" dirty="0" smtClean="0"/>
          </a:p>
          <a:p>
            <a:r>
              <a:rPr lang="en-US" sz="2400" dirty="0" err="1" smtClean="0"/>
              <a:t>D.white</a:t>
            </a:r>
            <a:r>
              <a:rPr lang="en-US" sz="2400" dirty="0" smtClean="0"/>
              <a:t> lie: </a:t>
            </a:r>
            <a:r>
              <a:rPr lang="en-US" sz="2400" dirty="0" err="1" smtClean="0"/>
              <a:t>lời</a:t>
            </a:r>
            <a:r>
              <a:rPr lang="en-US" sz="2400" dirty="0" smtClean="0"/>
              <a:t> </a:t>
            </a:r>
            <a:r>
              <a:rPr lang="en-US" sz="2400" dirty="0" err="1" smtClean="0"/>
              <a:t>nói</a:t>
            </a:r>
            <a:r>
              <a:rPr lang="en-US" sz="2400" dirty="0" smtClean="0"/>
              <a:t> </a:t>
            </a:r>
            <a:r>
              <a:rPr lang="en-US" sz="2400" dirty="0" err="1" smtClean="0"/>
              <a:t>dối</a:t>
            </a:r>
            <a:r>
              <a:rPr lang="en-US" sz="2400" dirty="0" smtClean="0"/>
              <a:t> </a:t>
            </a:r>
            <a:r>
              <a:rPr lang="en-US" sz="2400" dirty="0" err="1" smtClean="0"/>
              <a:t>vô</a:t>
            </a:r>
            <a:r>
              <a:rPr lang="en-US" sz="2400" dirty="0" smtClean="0"/>
              <a:t> </a:t>
            </a:r>
            <a:r>
              <a:rPr lang="en-US" sz="2400" dirty="0" err="1" smtClean="0"/>
              <a:t>hại</a:t>
            </a:r>
            <a:endParaRPr lang="en-US" sz="2400" dirty="0" smtClean="0"/>
          </a:p>
          <a:p>
            <a:r>
              <a:rPr lang="en-US" sz="2400" b="1" dirty="0" err="1" smtClean="0"/>
              <a:t>Tạm</a:t>
            </a:r>
            <a:r>
              <a:rPr lang="en-US" sz="2400" b="1" dirty="0" smtClean="0"/>
              <a:t> </a:t>
            </a:r>
            <a:r>
              <a:rPr lang="en-US" sz="2400" b="1" dirty="0" err="1" smtClean="0"/>
              <a:t>dịch</a:t>
            </a:r>
            <a:r>
              <a:rPr lang="en-US" sz="2400" b="1" dirty="0" smtClean="0"/>
              <a:t>: </a:t>
            </a:r>
            <a:r>
              <a:rPr lang="en-US" sz="2400" dirty="0" err="1" smtClean="0"/>
              <a:t>Tôi</a:t>
            </a:r>
            <a:r>
              <a:rPr lang="en-US" sz="2400" dirty="0" smtClean="0"/>
              <a:t> </a:t>
            </a:r>
            <a:r>
              <a:rPr lang="en-US" sz="2400" dirty="0" err="1" smtClean="0"/>
              <a:t>sẽ</a:t>
            </a:r>
            <a:r>
              <a:rPr lang="en-US" sz="2400" dirty="0" smtClean="0"/>
              <a:t> </a:t>
            </a:r>
            <a:r>
              <a:rPr lang="en-US" sz="2400" dirty="0" err="1" smtClean="0"/>
              <a:t>không</a:t>
            </a:r>
            <a:r>
              <a:rPr lang="en-US" sz="2400" dirty="0" smtClean="0"/>
              <a:t> </a:t>
            </a:r>
            <a:r>
              <a:rPr lang="en-US" sz="2400" dirty="0" err="1" smtClean="0"/>
              <a:t>mua</a:t>
            </a:r>
            <a:r>
              <a:rPr lang="en-US" sz="2400" dirty="0" smtClean="0"/>
              <a:t> </a:t>
            </a:r>
            <a:r>
              <a:rPr lang="en-US" sz="2400" dirty="0" err="1" smtClean="0"/>
              <a:t>cái</a:t>
            </a:r>
            <a:r>
              <a:rPr lang="en-US" sz="2400" dirty="0" smtClean="0"/>
              <a:t> </a:t>
            </a:r>
            <a:r>
              <a:rPr lang="en-US" sz="2400" dirty="0" err="1" smtClean="0"/>
              <a:t>xe</a:t>
            </a:r>
            <a:r>
              <a:rPr lang="en-US" sz="2400" dirty="0" smtClean="0"/>
              <a:t> </a:t>
            </a:r>
            <a:r>
              <a:rPr lang="en-US" sz="2400" dirty="0" err="1" smtClean="0"/>
              <a:t>đó</a:t>
            </a:r>
            <a:r>
              <a:rPr lang="en-US" sz="2400" dirty="0" smtClean="0"/>
              <a:t> </a:t>
            </a:r>
            <a:r>
              <a:rPr lang="en-US" sz="2400" dirty="0" err="1" smtClean="0"/>
              <a:t>bởi</a:t>
            </a:r>
            <a:r>
              <a:rPr lang="en-US" sz="2400" dirty="0" smtClean="0"/>
              <a:t> </a:t>
            </a:r>
            <a:r>
              <a:rPr lang="en-US" sz="2400" dirty="0" err="1" smtClean="0"/>
              <a:t>vì</a:t>
            </a:r>
            <a:r>
              <a:rPr lang="en-US" sz="2400" dirty="0" smtClean="0"/>
              <a:t> </a:t>
            </a:r>
            <a:r>
              <a:rPr lang="en-US" sz="2400" dirty="0" err="1" smtClean="0"/>
              <a:t>nó</a:t>
            </a:r>
            <a:r>
              <a:rPr lang="en-US" sz="2400" dirty="0" smtClean="0"/>
              <a:t> </a:t>
            </a:r>
            <a:r>
              <a:rPr lang="en-US" sz="2400" dirty="0" err="1" smtClean="0"/>
              <a:t>có</a:t>
            </a:r>
            <a:r>
              <a:rPr lang="en-US" sz="2400" dirty="0" smtClean="0"/>
              <a:t> </a:t>
            </a:r>
            <a:r>
              <a:rPr lang="en-US" sz="2400" dirty="0" err="1" smtClean="0"/>
              <a:t>quá</a:t>
            </a:r>
            <a:r>
              <a:rPr lang="en-US" sz="2400" dirty="0" smtClean="0"/>
              <a:t> </a:t>
            </a:r>
            <a:r>
              <a:rPr lang="en-US" sz="2400" dirty="0" err="1" smtClean="0"/>
              <a:t>nhiều</a:t>
            </a:r>
            <a:r>
              <a:rPr lang="en-US" sz="2400" dirty="0" smtClean="0"/>
              <a:t> </a:t>
            </a:r>
            <a:r>
              <a:rPr lang="en-US" sz="2400" dirty="0" err="1" smtClean="0"/>
              <a:t>hao</a:t>
            </a:r>
            <a:r>
              <a:rPr lang="en-US" sz="2400" dirty="0" smtClean="0"/>
              <a:t> </a:t>
            </a:r>
            <a:r>
              <a:rPr lang="en-US" sz="2400" dirty="0" err="1" smtClean="0"/>
              <a:t>mòn</a:t>
            </a:r>
            <a:endParaRPr lang="en-US" sz="2400" dirty="0"/>
          </a:p>
        </p:txBody>
      </p:sp>
      <p:sp>
        <p:nvSpPr>
          <p:cNvPr id="6" name="Oval 5"/>
          <p:cNvSpPr/>
          <p:nvPr/>
        </p:nvSpPr>
        <p:spPr>
          <a:xfrm>
            <a:off x="5791200" y="8382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919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610600" cy="369332"/>
          </a:xfrm>
          <a:prstGeom prst="rect">
            <a:avLst/>
          </a:prstGeom>
          <a:noFill/>
        </p:spPr>
        <p:txBody>
          <a:bodyPr wrap="square" rtlCol="0">
            <a:spAutoFit/>
          </a:bodyPr>
          <a:lstStyle/>
          <a:p>
            <a:endParaRPr lang="en-US" dirty="0"/>
          </a:p>
        </p:txBody>
      </p:sp>
      <p:sp>
        <p:nvSpPr>
          <p:cNvPr id="7" name="TextBox 6"/>
          <p:cNvSpPr txBox="1"/>
          <p:nvPr/>
        </p:nvSpPr>
        <p:spPr>
          <a:xfrm>
            <a:off x="152400" y="4038600"/>
            <a:ext cx="8991600" cy="2677656"/>
          </a:xfrm>
          <a:prstGeom prst="rect">
            <a:avLst/>
          </a:prstGeom>
          <a:noFill/>
        </p:spPr>
        <p:txBody>
          <a:bodyPr wrap="square" rtlCol="0">
            <a:spAutoFit/>
          </a:bodyPr>
          <a:lstStyle/>
          <a:p>
            <a:pPr lvl="0" eaLnBrk="0" fontAlgn="base" hangingPunct="0">
              <a:spcBef>
                <a:spcPct val="0"/>
              </a:spcBef>
              <a:spcAft>
                <a:spcPct val="0"/>
              </a:spcAft>
            </a:pPr>
            <a:endParaRPr kumimoji="0" lang="en-US" sz="2400" b="0"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Câu</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hỏi</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32: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Anh</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ấy</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bắt</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đầu</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làm</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nhân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viên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ngân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hàng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cách</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đây</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3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tháng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A.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Anh</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ấy</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làm</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nhân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viên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ngân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hàng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lần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cuối</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cách</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đây</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3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tháng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B.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Anh</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ấy</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không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làm</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nhân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viên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ngân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hàng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3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tháng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trước</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C.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Anh</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ấy</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đã</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làm</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nhân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viên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ngân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hàng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được</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3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tháng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D.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Lần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cuối</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cùng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cô</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ấy</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làm</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nhân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viên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ngân</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hàng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là</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3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tháng</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effectLst/>
                <a:latin typeface="Times New Roman" pitchFamily="18" charset="0"/>
                <a:ea typeface="Times New Roman" pitchFamily="18" charset="0"/>
                <a:cs typeface="Times New Roman" pitchFamily="18" charset="0"/>
              </a:rPr>
              <a:t>trước</a:t>
            </a:r>
            <a:r>
              <a:rPr kumimoji="0" lang="en-US" sz="2400" b="0" i="0" u="none"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effectLst/>
              <a:latin typeface="Arial" pitchFamily="34" charset="0"/>
              <a:cs typeface="Arial" pitchFamily="34" charset="0"/>
            </a:endParaRPr>
          </a:p>
          <a:p>
            <a:endParaRPr lang="en-US" sz="2400" dirty="0"/>
          </a:p>
        </p:txBody>
      </p:sp>
      <p:sp>
        <p:nvSpPr>
          <p:cNvPr id="8" name="TextBox 7"/>
          <p:cNvSpPr txBox="1"/>
          <p:nvPr/>
        </p:nvSpPr>
        <p:spPr>
          <a:xfrm>
            <a:off x="304800" y="152400"/>
            <a:ext cx="8153400" cy="2308324"/>
          </a:xfrm>
          <a:prstGeom prst="rect">
            <a:avLst/>
          </a:prstGeom>
          <a:noFill/>
        </p:spPr>
        <p:txBody>
          <a:bodyPr wrap="square" rtlCol="0">
            <a:spAutoFit/>
          </a:bodyPr>
          <a:lstStyle/>
          <a:p>
            <a:pPr lvl="0" fontAlgn="base">
              <a:spcBef>
                <a:spcPct val="0"/>
              </a:spcBef>
              <a:spcAft>
                <a:spcPct val="0"/>
              </a:spcAft>
            </a:pPr>
            <a:r>
              <a:rPr kumimoji="0" lang="en-US" sz="2400" b="1" i="0" u="none" strike="noStrike" cap="none" normalizeH="0" baseline="0" dirty="0" smtClean="0">
                <a:ln>
                  <a:noFill/>
                </a:ln>
                <a:effectLst/>
                <a:latin typeface="Times New Roman" pitchFamily="18" charset="0"/>
                <a:ea typeface="Calibri" pitchFamily="34" charset="0"/>
                <a:cs typeface="Times New Roman" pitchFamily="18" charset="0"/>
              </a:rPr>
              <a:t>Question 32:</a:t>
            </a:r>
            <a:r>
              <a:rPr kumimoji="0" lang="en-US" sz="2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en-US" sz="2400" b="1" i="1" u="none" strike="noStrike" cap="none" normalizeH="0" baseline="0" dirty="0" smtClean="0">
                <a:ln>
                  <a:noFill/>
                </a:ln>
                <a:effectLst/>
                <a:latin typeface="Times New Roman" pitchFamily="18" charset="0"/>
                <a:ea typeface="Microsoft Sans Serif" pitchFamily="34" charset="0"/>
                <a:cs typeface="Microsoft Sans Serif" pitchFamily="34" charset="0"/>
              </a:rPr>
              <a:t>He started working as a bank clerk 3 months ago.</a:t>
            </a:r>
            <a:endParaRPr kumimoji="0" lang="en-US" sz="2400" b="0"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400" b="1" i="0" u="none" strike="noStrike" cap="none" normalizeH="0" baseline="0" dirty="0" smtClean="0">
                <a:ln>
                  <a:noFill/>
                </a:ln>
                <a:effectLst/>
                <a:latin typeface="Times New Roman" pitchFamily="18" charset="0"/>
                <a:ea typeface="Microsoft Sans Serif" pitchFamily="34" charset="0"/>
                <a:cs typeface="Microsoft Sans Serif" pitchFamily="34" charset="0"/>
              </a:rPr>
              <a:t>A. </a:t>
            </a:r>
            <a:r>
              <a:rPr kumimoji="0" lang="en-US" sz="2400" b="0" i="0" u="none" strike="noStrike" cap="none" normalizeH="0" baseline="0" dirty="0" smtClean="0">
                <a:ln>
                  <a:noFill/>
                </a:ln>
                <a:effectLst/>
                <a:latin typeface="Times New Roman" pitchFamily="18" charset="0"/>
                <a:ea typeface="Microsoft Sans Serif" pitchFamily="34" charset="0"/>
                <a:cs typeface="Microsoft Sans Serif" pitchFamily="34" charset="0"/>
              </a:rPr>
              <a:t>He last worked as a bank clerk 3 months ago.</a:t>
            </a:r>
            <a:endParaRPr kumimoji="0" lang="en-US" sz="2400" b="0"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400" b="1" i="0" u="none" strike="noStrike" cap="none" normalizeH="0" baseline="0" dirty="0" smtClean="0">
                <a:ln>
                  <a:noFill/>
                </a:ln>
                <a:effectLst/>
                <a:latin typeface="Times New Roman" pitchFamily="18" charset="0"/>
                <a:ea typeface="Microsoft Sans Serif" pitchFamily="34" charset="0"/>
                <a:cs typeface="Microsoft Sans Serif" pitchFamily="34" charset="0"/>
              </a:rPr>
              <a:t>B. </a:t>
            </a:r>
            <a:r>
              <a:rPr kumimoji="0" lang="en-US" sz="2400" b="0" i="0" u="none" strike="noStrike" cap="none" normalizeH="0" baseline="0" dirty="0" smtClean="0">
                <a:ln>
                  <a:noFill/>
                </a:ln>
                <a:effectLst/>
                <a:latin typeface="Times New Roman" pitchFamily="18" charset="0"/>
                <a:ea typeface="Microsoft Sans Serif" pitchFamily="34" charset="0"/>
                <a:cs typeface="Microsoft Sans Serif" pitchFamily="34" charset="0"/>
              </a:rPr>
              <a:t>He didn't work as a bank clerk 3 months ago.</a:t>
            </a:r>
            <a:endParaRPr kumimoji="0" lang="en-US" sz="2400" b="0"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400" b="1" i="0" u="none" strike="noStrike" cap="none" normalizeH="0" baseline="0" dirty="0" smtClean="0">
                <a:ln>
                  <a:noFill/>
                </a:ln>
                <a:effectLst/>
                <a:latin typeface="Times New Roman" pitchFamily="18" charset="0"/>
                <a:ea typeface="Microsoft Sans Serif" pitchFamily="34" charset="0"/>
                <a:cs typeface="Microsoft Sans Serif" pitchFamily="34" charset="0"/>
              </a:rPr>
              <a:t>C. </a:t>
            </a:r>
            <a:r>
              <a:rPr kumimoji="0" lang="en-US" sz="2400" b="0" i="0" u="none" strike="noStrike" cap="none" normalizeH="0" baseline="0" dirty="0" smtClean="0">
                <a:ln>
                  <a:noFill/>
                </a:ln>
                <a:effectLst/>
                <a:latin typeface="Times New Roman" pitchFamily="18" charset="0"/>
                <a:ea typeface="Microsoft Sans Serif" pitchFamily="34" charset="0"/>
                <a:cs typeface="Microsoft Sans Serif" pitchFamily="34" charset="0"/>
              </a:rPr>
              <a:t>He has been working as a bank clerk for 3 months.</a:t>
            </a:r>
            <a:endParaRPr kumimoji="0" lang="en-US" sz="2400" b="0"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400" b="1" i="0" u="none" strike="noStrike" cap="none" normalizeH="0" baseline="0" dirty="0" smtClean="0">
                <a:ln>
                  <a:noFill/>
                </a:ln>
                <a:effectLst/>
                <a:latin typeface="Times New Roman" pitchFamily="18" charset="0"/>
                <a:ea typeface="Microsoft Sans Serif" pitchFamily="34" charset="0"/>
                <a:cs typeface="Microsoft Sans Serif" pitchFamily="34" charset="0"/>
              </a:rPr>
              <a:t>D. </a:t>
            </a:r>
            <a:r>
              <a:rPr kumimoji="0" lang="en-US" sz="2400" b="0" i="0" u="none" strike="noStrike" cap="none" normalizeH="0" baseline="0" dirty="0" smtClean="0">
                <a:ln>
                  <a:noFill/>
                </a:ln>
                <a:effectLst/>
                <a:latin typeface="Times New Roman" pitchFamily="18" charset="0"/>
                <a:ea typeface="Microsoft Sans Serif" pitchFamily="34" charset="0"/>
                <a:cs typeface="Microsoft Sans Serif" pitchFamily="34" charset="0"/>
              </a:rPr>
              <a:t>The last time she worked as a bank clerk was 3 months ago.</a:t>
            </a:r>
            <a:endParaRPr kumimoji="0" lang="en-US" sz="2400" b="0" i="0" u="none" strike="noStrike" cap="none" normalizeH="0" baseline="0" dirty="0" smtClean="0">
              <a:ln>
                <a:noFill/>
              </a:ln>
              <a:effectLst/>
              <a:latin typeface="Arial" pitchFamily="34" charset="0"/>
              <a:cs typeface="Arial" pitchFamily="34" charset="0"/>
            </a:endParaRPr>
          </a:p>
          <a:p>
            <a:endParaRPr lang="en-US" sz="2400" dirty="0"/>
          </a:p>
        </p:txBody>
      </p:sp>
      <p:sp>
        <p:nvSpPr>
          <p:cNvPr id="9" name="TextBox 8"/>
          <p:cNvSpPr txBox="1"/>
          <p:nvPr/>
        </p:nvSpPr>
        <p:spPr>
          <a:xfrm>
            <a:off x="304801" y="2209800"/>
            <a:ext cx="8839199" cy="2677656"/>
          </a:xfrm>
          <a:prstGeom prst="rect">
            <a:avLst/>
          </a:prstGeom>
          <a:noFill/>
        </p:spPr>
        <p:txBody>
          <a:bodyPr wrap="square" rtlCol="0">
            <a:spAutoFit/>
          </a:bodyPr>
          <a:lstStyle/>
          <a:p>
            <a:endParaRPr lang="vi-VN" sz="2400" dirty="0" smtClean="0"/>
          </a:p>
          <a:p>
            <a:r>
              <a:rPr lang="vi-VN" sz="2400" dirty="0" smtClean="0"/>
              <a:t>Cấu trúc </a:t>
            </a:r>
          </a:p>
          <a:p>
            <a:r>
              <a:rPr lang="en-US" sz="2400" dirty="0" smtClean="0"/>
              <a:t>S</a:t>
            </a:r>
            <a:r>
              <a:rPr lang="en-US" sz="2400" dirty="0"/>
              <a:t> </a:t>
            </a:r>
            <a:r>
              <a:rPr lang="en-US" sz="2400" b="1" dirty="0"/>
              <a:t>+</a:t>
            </a:r>
            <a:r>
              <a:rPr lang="en-US" sz="2400" dirty="0"/>
              <a:t> began/ started </a:t>
            </a:r>
            <a:r>
              <a:rPr lang="en-US" sz="2400" b="1" dirty="0"/>
              <a:t>+</a:t>
            </a:r>
            <a:r>
              <a:rPr lang="en-US" sz="2400" dirty="0"/>
              <a:t> </a:t>
            </a:r>
            <a:r>
              <a:rPr lang="en-US" sz="2400" b="1" dirty="0"/>
              <a:t>V-</a:t>
            </a:r>
            <a:r>
              <a:rPr lang="en-US" sz="2400" b="1" dirty="0" err="1"/>
              <a:t>ing</a:t>
            </a:r>
            <a:r>
              <a:rPr lang="en-US" sz="2400" b="1" dirty="0"/>
              <a:t> / To V</a:t>
            </a:r>
            <a:r>
              <a:rPr lang="en-US" sz="2400" dirty="0"/>
              <a:t> … </a:t>
            </a:r>
            <a:r>
              <a:rPr lang="en-US" sz="2400" b="1" dirty="0"/>
              <a:t> in </a:t>
            </a:r>
            <a:r>
              <a:rPr lang="en-US" sz="2400" dirty="0"/>
              <a:t>+ time (May, 1990,…)</a:t>
            </a:r>
          </a:p>
          <a:p>
            <a:r>
              <a:rPr lang="en-US" sz="2400" dirty="0"/>
              <a:t>                                                             time (years, month,..) + </a:t>
            </a:r>
            <a:r>
              <a:rPr lang="en-US" sz="2400" b="1" i="1" dirty="0"/>
              <a:t>ago</a:t>
            </a:r>
            <a:r>
              <a:rPr lang="en-US" sz="2400" dirty="0"/>
              <a:t>       </a:t>
            </a:r>
          </a:p>
          <a:p>
            <a:r>
              <a:rPr lang="en-US" sz="2400" dirty="0"/>
              <a:t>S +     have/has + </a:t>
            </a:r>
            <a:r>
              <a:rPr lang="en-US" sz="2400" b="1" dirty="0" err="1"/>
              <a:t>Ved</a:t>
            </a:r>
            <a:r>
              <a:rPr lang="en-US" sz="2400" b="1" dirty="0"/>
              <a:t>/3</a:t>
            </a:r>
            <a:r>
              <a:rPr lang="en-US" sz="2400" dirty="0"/>
              <a:t>……………..     </a:t>
            </a:r>
            <a:r>
              <a:rPr lang="en-US" sz="2400" b="1" dirty="0"/>
              <a:t>since</a:t>
            </a:r>
            <a:r>
              <a:rPr lang="en-US" sz="2400" dirty="0"/>
              <a:t>/ </a:t>
            </a:r>
            <a:r>
              <a:rPr lang="en-US" sz="2400" b="1" i="1" dirty="0"/>
              <a:t>for</a:t>
            </a:r>
            <a:r>
              <a:rPr lang="en-US" sz="2400" dirty="0"/>
              <a:t> + time</a:t>
            </a:r>
          </a:p>
          <a:p>
            <a:r>
              <a:rPr lang="en-US" sz="2400" dirty="0"/>
              <a:t>                have/has + been + </a:t>
            </a:r>
            <a:r>
              <a:rPr lang="en-US" sz="2400" b="1" dirty="0"/>
              <a:t>V-</a:t>
            </a:r>
            <a:r>
              <a:rPr lang="en-US" sz="2400" b="1" dirty="0" err="1"/>
              <a:t>ing</a:t>
            </a:r>
            <a:r>
              <a:rPr lang="en-US" sz="2400" dirty="0"/>
              <a:t>…….   </a:t>
            </a:r>
          </a:p>
          <a:p>
            <a:endParaRPr lang="en-US" sz="2400" dirty="0"/>
          </a:p>
        </p:txBody>
      </p:sp>
      <p:sp>
        <p:nvSpPr>
          <p:cNvPr id="10" name="Oval 9"/>
          <p:cNvSpPr/>
          <p:nvPr/>
        </p:nvSpPr>
        <p:spPr>
          <a:xfrm>
            <a:off x="304801" y="1306562"/>
            <a:ext cx="457199" cy="3698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319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Vertical)">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3046988"/>
          </a:xfrm>
          <a:prstGeom prst="rect">
            <a:avLst/>
          </a:prstGeom>
          <a:noFill/>
        </p:spPr>
        <p:txBody>
          <a:bodyPr wrap="square" rtlCol="0">
            <a:spAutoFit/>
          </a:bodyPr>
          <a:lstStyle/>
          <a:p>
            <a:r>
              <a:rPr lang="en-US" sz="2400" b="1" dirty="0"/>
              <a:t>Question 33: </a:t>
            </a:r>
            <a:r>
              <a:rPr lang="en-US" sz="2400" dirty="0"/>
              <a:t>You are required to clean the house instead of your brother</a:t>
            </a:r>
          </a:p>
          <a:p>
            <a:r>
              <a:rPr lang="en-US" sz="2400" b="1" dirty="0"/>
              <a:t>A</a:t>
            </a:r>
            <a:r>
              <a:rPr lang="en-US" sz="2400" dirty="0"/>
              <a:t>. you needn’t clean the house instead of your brother</a:t>
            </a:r>
          </a:p>
          <a:p>
            <a:r>
              <a:rPr lang="en-US" sz="2400" b="1" dirty="0"/>
              <a:t>B</a:t>
            </a:r>
            <a:r>
              <a:rPr lang="en-US" sz="2400" dirty="0"/>
              <a:t>. You must clean the house instead of your brother </a:t>
            </a:r>
          </a:p>
          <a:p>
            <a:r>
              <a:rPr lang="en-US" sz="2400" b="1" dirty="0"/>
              <a:t>C</a:t>
            </a:r>
            <a:r>
              <a:rPr lang="en-US" sz="2400" dirty="0"/>
              <a:t>. You don’t have to clean the house instead of your brother</a:t>
            </a:r>
          </a:p>
          <a:p>
            <a:r>
              <a:rPr lang="en-US" sz="2400" b="1" dirty="0"/>
              <a:t>D</a:t>
            </a:r>
            <a:r>
              <a:rPr lang="en-US" sz="2400" dirty="0"/>
              <a:t>. You might clean the </a:t>
            </a:r>
            <a:r>
              <a:rPr lang="en-US" sz="2400" dirty="0" err="1"/>
              <a:t>hosue</a:t>
            </a:r>
            <a:r>
              <a:rPr lang="en-US" sz="2400" dirty="0"/>
              <a:t> instead of your brother</a:t>
            </a:r>
          </a:p>
          <a:p>
            <a:r>
              <a:rPr lang="en-US" sz="2400" dirty="0"/>
              <a:t/>
            </a:r>
            <a:br>
              <a:rPr lang="en-US" sz="2400" dirty="0"/>
            </a:br>
            <a:endParaRPr lang="en-US" sz="2400" dirty="0"/>
          </a:p>
        </p:txBody>
      </p:sp>
      <p:sp>
        <p:nvSpPr>
          <p:cNvPr id="5" name="TextBox 4"/>
          <p:cNvSpPr txBox="1"/>
          <p:nvPr/>
        </p:nvSpPr>
        <p:spPr>
          <a:xfrm>
            <a:off x="152400" y="2743200"/>
            <a:ext cx="8763000" cy="2677656"/>
          </a:xfrm>
          <a:prstGeom prst="rect">
            <a:avLst/>
          </a:prstGeom>
          <a:noFill/>
        </p:spPr>
        <p:txBody>
          <a:bodyPr wrap="square" rtlCol="0">
            <a:spAutoFit/>
          </a:bodyPr>
          <a:lstStyle/>
          <a:p>
            <a:r>
              <a:rPr lang="en-US" sz="2400" dirty="0" err="1" smtClean="0"/>
              <a:t>Kiến</a:t>
            </a:r>
            <a:r>
              <a:rPr lang="en-US" sz="2400" dirty="0" smtClean="0"/>
              <a:t> </a:t>
            </a:r>
            <a:r>
              <a:rPr lang="en-US" sz="2400" dirty="0" err="1" smtClean="0"/>
              <a:t>thức</a:t>
            </a:r>
            <a:r>
              <a:rPr lang="en-US" sz="2400" dirty="0" smtClean="0"/>
              <a:t> </a:t>
            </a:r>
            <a:r>
              <a:rPr lang="en-US" sz="2400" dirty="0" err="1" smtClean="0"/>
              <a:t>về</a:t>
            </a:r>
            <a:r>
              <a:rPr lang="en-US" sz="2400" dirty="0" smtClean="0"/>
              <a:t> modal verb </a:t>
            </a:r>
          </a:p>
          <a:p>
            <a:r>
              <a:rPr lang="en-US" sz="2400" dirty="0" err="1" smtClean="0"/>
              <a:t>Bạn</a:t>
            </a:r>
            <a:r>
              <a:rPr lang="en-US" sz="2400" dirty="0" smtClean="0"/>
              <a:t> </a:t>
            </a:r>
            <a:r>
              <a:rPr lang="en-US" sz="2400" dirty="0" err="1" smtClean="0"/>
              <a:t>được</a:t>
            </a:r>
            <a:r>
              <a:rPr lang="en-US" sz="2400" dirty="0" smtClean="0"/>
              <a:t> </a:t>
            </a:r>
            <a:r>
              <a:rPr lang="en-US" sz="2400" dirty="0" err="1" smtClean="0"/>
              <a:t>yêu</a:t>
            </a:r>
            <a:r>
              <a:rPr lang="en-US" sz="2400" dirty="0" smtClean="0"/>
              <a:t> </a:t>
            </a:r>
            <a:r>
              <a:rPr lang="en-US" sz="2400" dirty="0" err="1" smtClean="0"/>
              <a:t>cầu</a:t>
            </a:r>
            <a:r>
              <a:rPr lang="en-US" sz="2400" dirty="0" smtClean="0"/>
              <a:t> </a:t>
            </a:r>
            <a:r>
              <a:rPr lang="en-US" sz="2400" dirty="0" err="1" smtClean="0"/>
              <a:t>dọn</a:t>
            </a:r>
            <a:r>
              <a:rPr lang="en-US" sz="2400" dirty="0" smtClean="0"/>
              <a:t> </a:t>
            </a:r>
            <a:r>
              <a:rPr lang="en-US" sz="2400" dirty="0" err="1" smtClean="0"/>
              <a:t>dẹp</a:t>
            </a:r>
            <a:r>
              <a:rPr lang="en-US" sz="2400" dirty="0" smtClean="0"/>
              <a:t> </a:t>
            </a:r>
            <a:r>
              <a:rPr lang="en-US" sz="2400" dirty="0" err="1" smtClean="0"/>
              <a:t>nhà</a:t>
            </a:r>
            <a:r>
              <a:rPr lang="en-US" sz="2400" dirty="0" smtClean="0"/>
              <a:t> </a:t>
            </a:r>
            <a:r>
              <a:rPr lang="en-US" sz="2400" dirty="0" err="1" smtClean="0"/>
              <a:t>cửa</a:t>
            </a:r>
            <a:r>
              <a:rPr lang="en-US" sz="2400" dirty="0" smtClean="0"/>
              <a:t> </a:t>
            </a:r>
            <a:r>
              <a:rPr lang="en-US" sz="2400" dirty="0" err="1" smtClean="0"/>
              <a:t>thay</a:t>
            </a:r>
            <a:r>
              <a:rPr lang="en-US" sz="2400" dirty="0" smtClean="0"/>
              <a:t> </a:t>
            </a:r>
            <a:r>
              <a:rPr lang="en-US" sz="2400" dirty="0" err="1" smtClean="0"/>
              <a:t>vì</a:t>
            </a:r>
            <a:r>
              <a:rPr lang="en-US" sz="2400" dirty="0" smtClean="0"/>
              <a:t> </a:t>
            </a:r>
            <a:r>
              <a:rPr lang="en-US" sz="2400" dirty="0" err="1" smtClean="0"/>
              <a:t>anh</a:t>
            </a:r>
            <a:r>
              <a:rPr lang="en-US" sz="2400" dirty="0" smtClean="0"/>
              <a:t> </a:t>
            </a:r>
            <a:r>
              <a:rPr lang="en-US" sz="2400" dirty="0" err="1" smtClean="0"/>
              <a:t>trai</a:t>
            </a:r>
            <a:r>
              <a:rPr lang="en-US" sz="2400" dirty="0" smtClean="0"/>
              <a:t> </a:t>
            </a:r>
            <a:r>
              <a:rPr lang="en-US" sz="2400" dirty="0" err="1" smtClean="0"/>
              <a:t>của</a:t>
            </a:r>
            <a:r>
              <a:rPr lang="en-US" sz="2400" dirty="0" smtClean="0"/>
              <a:t> </a:t>
            </a:r>
            <a:r>
              <a:rPr lang="en-US" sz="2400" dirty="0" err="1" smtClean="0"/>
              <a:t>bạn</a:t>
            </a:r>
            <a:endParaRPr lang="en-US" sz="2400" dirty="0" smtClean="0"/>
          </a:p>
          <a:p>
            <a:r>
              <a:rPr lang="en-US" sz="2400" dirty="0" smtClean="0"/>
              <a:t>A. </a:t>
            </a:r>
            <a:r>
              <a:rPr lang="en-US" sz="2400" dirty="0" err="1" smtClean="0"/>
              <a:t>Bạn</a:t>
            </a:r>
            <a:r>
              <a:rPr lang="en-US" sz="2400" dirty="0" smtClean="0"/>
              <a:t> </a:t>
            </a:r>
            <a:r>
              <a:rPr lang="en-US" sz="2400" dirty="0" err="1" smtClean="0"/>
              <a:t>cần</a:t>
            </a:r>
            <a:r>
              <a:rPr lang="en-US" sz="2400" dirty="0" smtClean="0"/>
              <a:t> </a:t>
            </a:r>
            <a:r>
              <a:rPr lang="en-US" sz="2400" dirty="0" err="1" smtClean="0"/>
              <a:t>lau</a:t>
            </a:r>
            <a:r>
              <a:rPr lang="en-US" sz="2400" dirty="0" smtClean="0"/>
              <a:t> </a:t>
            </a:r>
            <a:r>
              <a:rPr lang="en-US" sz="2400" dirty="0" err="1" smtClean="0"/>
              <a:t>dọn</a:t>
            </a:r>
            <a:r>
              <a:rPr lang="en-US" sz="2400" dirty="0" smtClean="0"/>
              <a:t> </a:t>
            </a:r>
            <a:r>
              <a:rPr lang="en-US" sz="2400" dirty="0" err="1" smtClean="0"/>
              <a:t>nhà</a:t>
            </a:r>
            <a:r>
              <a:rPr lang="en-US" sz="2400" dirty="0" smtClean="0"/>
              <a:t> </a:t>
            </a:r>
            <a:r>
              <a:rPr lang="en-US" sz="2400" dirty="0" err="1" smtClean="0"/>
              <a:t>thay</a:t>
            </a:r>
            <a:r>
              <a:rPr lang="en-US" sz="2400" dirty="0" smtClean="0"/>
              <a:t> </a:t>
            </a:r>
            <a:r>
              <a:rPr lang="en-US" sz="2400" dirty="0" err="1" smtClean="0"/>
              <a:t>vì</a:t>
            </a:r>
            <a:r>
              <a:rPr lang="en-US" sz="2400" dirty="0" smtClean="0"/>
              <a:t> </a:t>
            </a:r>
            <a:r>
              <a:rPr lang="en-US" sz="2400" dirty="0" err="1" smtClean="0"/>
              <a:t>anh</a:t>
            </a:r>
            <a:r>
              <a:rPr lang="en-US" sz="2400" dirty="0" smtClean="0"/>
              <a:t> </a:t>
            </a:r>
            <a:r>
              <a:rPr lang="en-US" sz="2400" dirty="0" err="1" smtClean="0"/>
              <a:t>trai</a:t>
            </a:r>
            <a:endParaRPr lang="en-US" sz="2400" dirty="0" smtClean="0"/>
          </a:p>
          <a:p>
            <a:r>
              <a:rPr lang="en-US" sz="2400" dirty="0" smtClean="0"/>
              <a:t>B. </a:t>
            </a:r>
            <a:r>
              <a:rPr lang="en-US" sz="2400" dirty="0" err="1" smtClean="0"/>
              <a:t>Bạn</a:t>
            </a:r>
            <a:r>
              <a:rPr lang="en-US" sz="2400" dirty="0" smtClean="0"/>
              <a:t> </a:t>
            </a:r>
            <a:r>
              <a:rPr lang="en-US" sz="2400" dirty="0" err="1" smtClean="0"/>
              <a:t>phải</a:t>
            </a:r>
            <a:r>
              <a:rPr lang="en-US" sz="2400" dirty="0" smtClean="0"/>
              <a:t> </a:t>
            </a:r>
            <a:r>
              <a:rPr lang="en-US" sz="2400" dirty="0" err="1" smtClean="0"/>
              <a:t>dọn</a:t>
            </a:r>
            <a:r>
              <a:rPr lang="en-US" sz="2400" dirty="0" smtClean="0"/>
              <a:t> </a:t>
            </a:r>
            <a:r>
              <a:rPr lang="en-US" sz="2400" dirty="0" err="1" smtClean="0"/>
              <a:t>dẹp</a:t>
            </a:r>
            <a:r>
              <a:rPr lang="en-US" sz="2400" dirty="0" smtClean="0"/>
              <a:t> </a:t>
            </a:r>
            <a:r>
              <a:rPr lang="en-US" sz="2400" dirty="0" err="1" smtClean="0"/>
              <a:t>nhà</a:t>
            </a:r>
            <a:r>
              <a:rPr lang="en-US" sz="2400" dirty="0" smtClean="0"/>
              <a:t> </a:t>
            </a:r>
            <a:r>
              <a:rPr lang="en-US" sz="2400" dirty="0" err="1" smtClean="0"/>
              <a:t>cửa</a:t>
            </a:r>
            <a:r>
              <a:rPr lang="en-US" sz="2400" dirty="0" smtClean="0"/>
              <a:t> </a:t>
            </a:r>
            <a:r>
              <a:rPr lang="en-US" sz="2400" dirty="0" err="1" smtClean="0"/>
              <a:t>thay</a:t>
            </a:r>
            <a:r>
              <a:rPr lang="en-US" sz="2400" dirty="0" smtClean="0"/>
              <a:t> </a:t>
            </a:r>
            <a:r>
              <a:rPr lang="en-US" sz="2400" dirty="0" err="1" smtClean="0"/>
              <a:t>vì</a:t>
            </a:r>
            <a:r>
              <a:rPr lang="en-US" sz="2400" dirty="0" smtClean="0"/>
              <a:t> </a:t>
            </a:r>
            <a:r>
              <a:rPr lang="en-US" sz="2400" dirty="0" err="1" smtClean="0"/>
              <a:t>anh</a:t>
            </a:r>
            <a:r>
              <a:rPr lang="en-US" sz="2400" dirty="0" smtClean="0"/>
              <a:t> </a:t>
            </a:r>
            <a:r>
              <a:rPr lang="en-US" sz="2400" dirty="0" err="1" smtClean="0"/>
              <a:t>trai</a:t>
            </a:r>
            <a:r>
              <a:rPr lang="en-US" sz="2400" dirty="0" smtClean="0"/>
              <a:t> </a:t>
            </a:r>
            <a:r>
              <a:rPr lang="en-US" sz="2400" dirty="0" err="1" smtClean="0"/>
              <a:t>của</a:t>
            </a:r>
            <a:r>
              <a:rPr lang="en-US" sz="2400" dirty="0" smtClean="0"/>
              <a:t> </a:t>
            </a:r>
            <a:r>
              <a:rPr lang="en-US" sz="2400" dirty="0" err="1" smtClean="0"/>
              <a:t>bạn</a:t>
            </a:r>
            <a:endParaRPr lang="en-US" sz="2400" dirty="0" smtClean="0"/>
          </a:p>
          <a:p>
            <a:r>
              <a:rPr lang="en-US" sz="2400" dirty="0" smtClean="0"/>
              <a:t>C. </a:t>
            </a:r>
            <a:r>
              <a:rPr lang="en-US" sz="2400" dirty="0" err="1" smtClean="0"/>
              <a:t>Bạn</a:t>
            </a:r>
            <a:r>
              <a:rPr lang="en-US" sz="2400" dirty="0" smtClean="0"/>
              <a:t> </a:t>
            </a:r>
            <a:r>
              <a:rPr lang="en-US" sz="2400" dirty="0" err="1" smtClean="0"/>
              <a:t>không</a:t>
            </a:r>
            <a:r>
              <a:rPr lang="en-US" sz="2400" dirty="0" smtClean="0"/>
              <a:t> </a:t>
            </a:r>
            <a:r>
              <a:rPr lang="en-US" sz="2400" dirty="0" err="1" smtClean="0"/>
              <a:t>phải</a:t>
            </a:r>
            <a:r>
              <a:rPr lang="en-US" sz="2400" dirty="0" smtClean="0"/>
              <a:t> </a:t>
            </a:r>
            <a:r>
              <a:rPr lang="en-US" sz="2400" dirty="0" err="1" smtClean="0"/>
              <a:t>dọn</a:t>
            </a:r>
            <a:r>
              <a:rPr lang="en-US" sz="2400" dirty="0" smtClean="0"/>
              <a:t> </a:t>
            </a:r>
            <a:r>
              <a:rPr lang="en-US" sz="2400" dirty="0" err="1" smtClean="0"/>
              <a:t>dẹp</a:t>
            </a:r>
            <a:r>
              <a:rPr lang="en-US" sz="2400" dirty="0" smtClean="0"/>
              <a:t> </a:t>
            </a:r>
            <a:r>
              <a:rPr lang="en-US" sz="2400" dirty="0" err="1" smtClean="0"/>
              <a:t>nhà</a:t>
            </a:r>
            <a:r>
              <a:rPr lang="en-US" sz="2400" dirty="0" smtClean="0"/>
              <a:t> </a:t>
            </a:r>
            <a:r>
              <a:rPr lang="en-US" sz="2400" dirty="0" err="1" smtClean="0"/>
              <a:t>cửa</a:t>
            </a:r>
            <a:r>
              <a:rPr lang="en-US" sz="2400" dirty="0" smtClean="0"/>
              <a:t> </a:t>
            </a:r>
            <a:r>
              <a:rPr lang="en-US" sz="2400" dirty="0" err="1" smtClean="0"/>
              <a:t>thay</a:t>
            </a:r>
            <a:r>
              <a:rPr lang="en-US" sz="2400" dirty="0" smtClean="0"/>
              <a:t> </a:t>
            </a:r>
            <a:r>
              <a:rPr lang="en-US" sz="2400" dirty="0" err="1" smtClean="0"/>
              <a:t>vì</a:t>
            </a:r>
            <a:r>
              <a:rPr lang="en-US" sz="2400" dirty="0" smtClean="0"/>
              <a:t> </a:t>
            </a:r>
            <a:r>
              <a:rPr lang="en-US" sz="2400" dirty="0" err="1" smtClean="0"/>
              <a:t>anh</a:t>
            </a:r>
            <a:r>
              <a:rPr lang="en-US" sz="2400" dirty="0" smtClean="0"/>
              <a:t> </a:t>
            </a:r>
            <a:r>
              <a:rPr lang="en-US" sz="2400" dirty="0" err="1" smtClean="0"/>
              <a:t>trai</a:t>
            </a:r>
            <a:endParaRPr lang="en-US" sz="2400" dirty="0" smtClean="0"/>
          </a:p>
          <a:p>
            <a:r>
              <a:rPr lang="en-US" sz="2400" dirty="0" smtClean="0"/>
              <a:t>D. </a:t>
            </a:r>
            <a:r>
              <a:rPr lang="en-US" sz="2400" dirty="0" err="1" smtClean="0"/>
              <a:t>Bạn</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làm</a:t>
            </a:r>
            <a:r>
              <a:rPr lang="en-US" sz="2400" dirty="0" smtClean="0"/>
              <a:t> </a:t>
            </a:r>
            <a:r>
              <a:rPr lang="en-US" sz="2400" dirty="0" err="1" smtClean="0"/>
              <a:t>sạch</a:t>
            </a:r>
            <a:r>
              <a:rPr lang="en-US" sz="2400" dirty="0" smtClean="0"/>
              <a:t> </a:t>
            </a:r>
            <a:r>
              <a:rPr lang="en-US" sz="2400" dirty="0" err="1" smtClean="0"/>
              <a:t>hosue</a:t>
            </a:r>
            <a:r>
              <a:rPr lang="en-US" sz="2400" dirty="0" smtClean="0"/>
              <a:t> </a:t>
            </a:r>
            <a:r>
              <a:rPr lang="en-US" sz="2400" dirty="0" err="1" smtClean="0"/>
              <a:t>thay</a:t>
            </a:r>
            <a:r>
              <a:rPr lang="en-US" sz="2400" dirty="0" smtClean="0"/>
              <a:t> </a:t>
            </a:r>
            <a:r>
              <a:rPr lang="en-US" sz="2400" dirty="0" err="1" smtClean="0"/>
              <a:t>vì</a:t>
            </a:r>
            <a:r>
              <a:rPr lang="en-US" sz="2400" dirty="0" smtClean="0"/>
              <a:t> </a:t>
            </a:r>
            <a:r>
              <a:rPr lang="en-US" sz="2400" dirty="0" err="1" smtClean="0"/>
              <a:t>anh</a:t>
            </a:r>
            <a:r>
              <a:rPr lang="en-US" sz="2400" dirty="0" smtClean="0"/>
              <a:t> </a:t>
            </a:r>
            <a:r>
              <a:rPr lang="en-US" sz="2400" dirty="0" err="1" smtClean="0"/>
              <a:t>trai</a:t>
            </a:r>
            <a:r>
              <a:rPr lang="en-US" sz="2400" dirty="0" smtClean="0"/>
              <a:t> </a:t>
            </a:r>
            <a:r>
              <a:rPr lang="en-US" sz="2400" dirty="0" err="1" smtClean="0"/>
              <a:t>của</a:t>
            </a:r>
            <a:r>
              <a:rPr lang="en-US" sz="2400" dirty="0" smtClean="0"/>
              <a:t> </a:t>
            </a:r>
            <a:r>
              <a:rPr lang="en-US" sz="2400" dirty="0" err="1" smtClean="0"/>
              <a:t>bạn</a:t>
            </a:r>
            <a:endParaRPr lang="en-US" sz="2400" dirty="0" smtClean="0"/>
          </a:p>
          <a:p>
            <a:endParaRPr lang="en-US" sz="2400" dirty="0"/>
          </a:p>
        </p:txBody>
      </p:sp>
      <p:sp>
        <p:nvSpPr>
          <p:cNvPr id="6" name="Oval 5"/>
          <p:cNvSpPr/>
          <p:nvPr/>
        </p:nvSpPr>
        <p:spPr>
          <a:xfrm>
            <a:off x="152400" y="1524000"/>
            <a:ext cx="381000" cy="38049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044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153400" cy="2308324"/>
          </a:xfrm>
          <a:prstGeom prst="rect">
            <a:avLst/>
          </a:prstGeom>
          <a:noFill/>
        </p:spPr>
        <p:txBody>
          <a:bodyPr wrap="square" rtlCol="0">
            <a:spAutoFit/>
          </a:bodyPr>
          <a:lstStyle/>
          <a:p>
            <a:r>
              <a:rPr lang="en-GB" sz="2400" b="1" dirty="0"/>
              <a:t>Question 34:</a:t>
            </a:r>
            <a:r>
              <a:rPr lang="en-GB" sz="2400" dirty="0"/>
              <a:t> </a:t>
            </a:r>
            <a:endParaRPr lang="en-US" sz="2400" dirty="0"/>
          </a:p>
          <a:p>
            <a:r>
              <a:rPr lang="en-GB" sz="2400" dirty="0"/>
              <a:t>. It was caused by an H1N1 virus with genes of avian origin. (34) ______ there is not universal consensus regarding where the virus originated, </a:t>
            </a:r>
            <a:endParaRPr lang="en-US" sz="2400" dirty="0"/>
          </a:p>
          <a:p>
            <a:r>
              <a:rPr lang="en-GB" sz="2400" b="1" dirty="0"/>
              <a:t>A.</a:t>
            </a:r>
            <a:r>
              <a:rPr lang="en-GB" sz="2400" dirty="0"/>
              <a:t> Because of	</a:t>
            </a:r>
            <a:r>
              <a:rPr lang="en-GB" sz="2400" b="1" dirty="0"/>
              <a:t>B.</a:t>
            </a:r>
            <a:r>
              <a:rPr lang="en-GB" sz="2400" dirty="0"/>
              <a:t> Although		</a:t>
            </a:r>
            <a:r>
              <a:rPr lang="en-GB" sz="2400" b="1" dirty="0"/>
              <a:t>C.</a:t>
            </a:r>
            <a:r>
              <a:rPr lang="en-GB" sz="2400" dirty="0"/>
              <a:t> In spite of	</a:t>
            </a:r>
            <a:r>
              <a:rPr lang="en-GB" sz="2400" b="1" dirty="0" smtClean="0"/>
              <a:t>D</a:t>
            </a:r>
            <a:r>
              <a:rPr lang="en-GB" sz="2400" b="1" dirty="0"/>
              <a:t>.</a:t>
            </a:r>
            <a:r>
              <a:rPr lang="en-GB" sz="2400" dirty="0"/>
              <a:t> Because</a:t>
            </a:r>
            <a:endParaRPr lang="en-US" sz="2400" dirty="0"/>
          </a:p>
          <a:p>
            <a:endParaRPr lang="en-US" sz="2400" dirty="0"/>
          </a:p>
        </p:txBody>
      </p:sp>
      <p:sp>
        <p:nvSpPr>
          <p:cNvPr id="5" name="TextBox 4"/>
          <p:cNvSpPr txBox="1"/>
          <p:nvPr/>
        </p:nvSpPr>
        <p:spPr>
          <a:xfrm>
            <a:off x="381000" y="3429000"/>
            <a:ext cx="8153400" cy="830997"/>
          </a:xfrm>
          <a:prstGeom prst="rect">
            <a:avLst/>
          </a:prstGeom>
          <a:noFill/>
        </p:spPr>
        <p:txBody>
          <a:bodyPr wrap="square" rtlCol="0">
            <a:spAutoFit/>
          </a:bodyPr>
          <a:lstStyle/>
          <a:p>
            <a:r>
              <a:rPr lang="en-GB" sz="2400" b="1" dirty="0" err="1"/>
              <a:t>Giải</a:t>
            </a:r>
            <a:r>
              <a:rPr lang="en-GB" sz="2400" b="1" dirty="0"/>
              <a:t> </a:t>
            </a:r>
            <a:r>
              <a:rPr lang="en-GB" sz="2400" b="1" dirty="0" err="1"/>
              <a:t>thích</a:t>
            </a:r>
            <a:r>
              <a:rPr lang="en-GB" sz="2400" b="1" dirty="0"/>
              <a:t>:</a:t>
            </a:r>
            <a:r>
              <a:rPr lang="en-GB" sz="2400" dirty="0"/>
              <a:t> </a:t>
            </a:r>
            <a:r>
              <a:rPr lang="en-GB" sz="2400" dirty="0" err="1"/>
              <a:t>Sau</a:t>
            </a:r>
            <a:r>
              <a:rPr lang="en-GB" sz="2400" dirty="0"/>
              <a:t> </a:t>
            </a:r>
            <a:r>
              <a:rPr lang="en-GB" sz="2400" dirty="0" err="1"/>
              <a:t>chỗ</a:t>
            </a:r>
            <a:r>
              <a:rPr lang="en-GB" sz="2400" dirty="0"/>
              <a:t> </a:t>
            </a:r>
            <a:r>
              <a:rPr lang="en-GB" sz="2400" dirty="0" err="1"/>
              <a:t>trống</a:t>
            </a:r>
            <a:r>
              <a:rPr lang="en-GB" sz="2400" dirty="0"/>
              <a:t> </a:t>
            </a:r>
            <a:r>
              <a:rPr lang="en-GB" sz="2400" dirty="0" err="1"/>
              <a:t>là</a:t>
            </a:r>
            <a:r>
              <a:rPr lang="en-GB" sz="2400" dirty="0"/>
              <a:t> </a:t>
            </a:r>
            <a:r>
              <a:rPr lang="en-GB" sz="2400" dirty="0" err="1"/>
              <a:t>mệnh</a:t>
            </a:r>
            <a:r>
              <a:rPr lang="en-GB" sz="2400" dirty="0"/>
              <a:t> </a:t>
            </a:r>
            <a:r>
              <a:rPr lang="en-GB" sz="2400" dirty="0" err="1"/>
              <a:t>đề</a:t>
            </a:r>
            <a:r>
              <a:rPr lang="en-GB" sz="2400" dirty="0"/>
              <a:t> </a:t>
            </a:r>
            <a:r>
              <a:rPr lang="en-GB" sz="2400" dirty="0" err="1"/>
              <a:t>nên</a:t>
            </a:r>
            <a:r>
              <a:rPr lang="en-GB" sz="2400" dirty="0"/>
              <a:t> </a:t>
            </a:r>
            <a:r>
              <a:rPr lang="en-GB" sz="2400" dirty="0" err="1"/>
              <a:t>cần</a:t>
            </a:r>
            <a:r>
              <a:rPr lang="en-GB" sz="2400" dirty="0"/>
              <a:t> </a:t>
            </a:r>
            <a:r>
              <a:rPr lang="en-GB" sz="2400" dirty="0" err="1"/>
              <a:t>điền</a:t>
            </a:r>
            <a:r>
              <a:rPr lang="en-GB" sz="2400" dirty="0"/>
              <a:t> </a:t>
            </a:r>
            <a:r>
              <a:rPr lang="en-GB" sz="2400" dirty="0" err="1"/>
              <a:t>liên</a:t>
            </a:r>
            <a:r>
              <a:rPr lang="en-GB" sz="2400" dirty="0"/>
              <a:t> </a:t>
            </a:r>
            <a:r>
              <a:rPr lang="en-GB" sz="2400" dirty="0" err="1"/>
              <a:t>từ</a:t>
            </a:r>
            <a:r>
              <a:rPr lang="en-GB" sz="2400" dirty="0"/>
              <a:t>, </a:t>
            </a:r>
            <a:r>
              <a:rPr lang="en-GB" sz="2400" dirty="0" err="1"/>
              <a:t>phương</a:t>
            </a:r>
            <a:r>
              <a:rPr lang="en-GB" sz="2400" dirty="0"/>
              <a:t> </a:t>
            </a:r>
            <a:r>
              <a:rPr lang="en-GB" sz="2400" dirty="0" err="1"/>
              <a:t>án</a:t>
            </a:r>
            <a:r>
              <a:rPr lang="en-GB" sz="2400" dirty="0"/>
              <a:t> B </a:t>
            </a:r>
            <a:r>
              <a:rPr lang="en-GB" sz="2400" dirty="0" err="1"/>
              <a:t>phù</a:t>
            </a:r>
            <a:r>
              <a:rPr lang="en-GB" sz="2400" dirty="0"/>
              <a:t> </a:t>
            </a:r>
            <a:r>
              <a:rPr lang="en-GB" sz="2400" dirty="0" err="1"/>
              <a:t>hợp</a:t>
            </a:r>
            <a:r>
              <a:rPr lang="en-GB" sz="2400" dirty="0"/>
              <a:t> </a:t>
            </a:r>
            <a:r>
              <a:rPr lang="en-GB" sz="2400" dirty="0" err="1"/>
              <a:t>về</a:t>
            </a:r>
            <a:r>
              <a:rPr lang="en-GB" sz="2400" dirty="0"/>
              <a:t> </a:t>
            </a:r>
            <a:r>
              <a:rPr lang="en-GB" sz="2400" dirty="0" err="1"/>
              <a:t>nghĩa</a:t>
            </a:r>
            <a:r>
              <a:rPr lang="en-GB" sz="2400" dirty="0"/>
              <a:t>.</a:t>
            </a:r>
            <a:endParaRPr lang="en-US" sz="2400" dirty="0"/>
          </a:p>
        </p:txBody>
      </p:sp>
      <p:sp>
        <p:nvSpPr>
          <p:cNvPr id="6" name="Oval 5"/>
          <p:cNvSpPr/>
          <p:nvPr/>
        </p:nvSpPr>
        <p:spPr>
          <a:xfrm>
            <a:off x="2209800" y="1905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230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1938992"/>
          </a:xfrm>
          <a:prstGeom prst="rect">
            <a:avLst/>
          </a:prstGeom>
          <a:noFill/>
        </p:spPr>
        <p:txBody>
          <a:bodyPr wrap="square" rtlCol="0">
            <a:spAutoFit/>
          </a:bodyPr>
          <a:lstStyle/>
          <a:p>
            <a:r>
              <a:rPr lang="en-GB" sz="2400" b="1" dirty="0"/>
              <a:t>Question 35: </a:t>
            </a:r>
            <a:endParaRPr lang="en-US" sz="2400" dirty="0"/>
          </a:p>
          <a:p>
            <a:r>
              <a:rPr lang="en-GB" sz="2400" dirty="0"/>
              <a:t>, it (35) ______ worldwide during 1918-1919. In the United States, it was first identified in military personnel in spring 1918.</a:t>
            </a:r>
            <a:endParaRPr lang="en-US" sz="2400" dirty="0"/>
          </a:p>
          <a:p>
            <a:r>
              <a:rPr lang="en-GB" sz="2400" b="1" dirty="0"/>
              <a:t>A.</a:t>
            </a:r>
            <a:r>
              <a:rPr lang="en-GB" sz="2400" dirty="0"/>
              <a:t> engage	</a:t>
            </a:r>
            <a:r>
              <a:rPr lang="en-GB" sz="2400" b="1" dirty="0"/>
              <a:t>B.</a:t>
            </a:r>
            <a:r>
              <a:rPr lang="en-GB" sz="2400" dirty="0"/>
              <a:t> attack		</a:t>
            </a:r>
            <a:r>
              <a:rPr lang="en-GB" sz="2400" b="1" dirty="0"/>
              <a:t>C.</a:t>
            </a:r>
            <a:r>
              <a:rPr lang="en-GB" sz="2400" dirty="0"/>
              <a:t> adopt	</a:t>
            </a:r>
            <a:r>
              <a:rPr lang="en-GB" sz="2400" b="1" u="sng" dirty="0" smtClean="0"/>
              <a:t>D</a:t>
            </a:r>
            <a:r>
              <a:rPr lang="en-GB" sz="2400" b="1" u="sng" dirty="0"/>
              <a:t>.</a:t>
            </a:r>
            <a:r>
              <a:rPr lang="en-GB" sz="2400" u="sng" dirty="0"/>
              <a:t> spread</a:t>
            </a:r>
            <a:endParaRPr lang="en-US" sz="2400" dirty="0"/>
          </a:p>
          <a:p>
            <a:endParaRPr lang="en-US" sz="2400" dirty="0"/>
          </a:p>
        </p:txBody>
      </p:sp>
      <p:sp>
        <p:nvSpPr>
          <p:cNvPr id="5" name="TextBox 4"/>
          <p:cNvSpPr txBox="1"/>
          <p:nvPr/>
        </p:nvSpPr>
        <p:spPr>
          <a:xfrm>
            <a:off x="152400" y="2286000"/>
            <a:ext cx="8686800" cy="1569660"/>
          </a:xfrm>
          <a:prstGeom prst="rect">
            <a:avLst/>
          </a:prstGeom>
          <a:noFill/>
        </p:spPr>
        <p:txBody>
          <a:bodyPr wrap="square" rtlCol="0">
            <a:spAutoFit/>
          </a:bodyPr>
          <a:lstStyle/>
          <a:p>
            <a:r>
              <a:rPr lang="en-GB" sz="2400" b="1" dirty="0" err="1" smtClean="0"/>
              <a:t>Giải</a:t>
            </a:r>
            <a:r>
              <a:rPr lang="en-GB" sz="2400" b="1" dirty="0" smtClean="0"/>
              <a:t> </a:t>
            </a:r>
            <a:r>
              <a:rPr lang="en-GB" sz="2400" b="1" dirty="0" err="1" smtClean="0"/>
              <a:t>thích</a:t>
            </a:r>
            <a:r>
              <a:rPr lang="en-GB" sz="2400" b="1" dirty="0" smtClean="0"/>
              <a:t>:</a:t>
            </a:r>
            <a:r>
              <a:rPr lang="en-GB" sz="2400" dirty="0" smtClean="0"/>
              <a:t> </a:t>
            </a:r>
            <a:r>
              <a:rPr lang="en-GB" sz="2400" dirty="0" err="1" smtClean="0"/>
              <a:t>Phương</a:t>
            </a:r>
            <a:r>
              <a:rPr lang="en-GB" sz="2400" dirty="0" smtClean="0"/>
              <a:t> </a:t>
            </a:r>
            <a:r>
              <a:rPr lang="en-GB" sz="2400" dirty="0" err="1" smtClean="0"/>
              <a:t>án</a:t>
            </a:r>
            <a:r>
              <a:rPr lang="en-GB" sz="2400" dirty="0" smtClean="0"/>
              <a:t> D </a:t>
            </a:r>
            <a:r>
              <a:rPr lang="en-GB" sz="2400" dirty="0" err="1" smtClean="0"/>
              <a:t>phù</a:t>
            </a:r>
            <a:r>
              <a:rPr lang="en-GB" sz="2400" dirty="0" smtClean="0"/>
              <a:t> </a:t>
            </a:r>
            <a:r>
              <a:rPr lang="en-GB" sz="2400" dirty="0" err="1" smtClean="0"/>
              <a:t>hợp</a:t>
            </a:r>
            <a:r>
              <a:rPr lang="en-GB" sz="2400" dirty="0" smtClean="0"/>
              <a:t> </a:t>
            </a:r>
            <a:r>
              <a:rPr lang="en-GB" sz="2400" dirty="0" err="1" smtClean="0"/>
              <a:t>nhất</a:t>
            </a:r>
            <a:r>
              <a:rPr lang="en-GB" sz="2400" dirty="0" smtClean="0"/>
              <a:t> </a:t>
            </a:r>
            <a:r>
              <a:rPr lang="en-GB" sz="2400" dirty="0" err="1" smtClean="0"/>
              <a:t>về</a:t>
            </a:r>
            <a:r>
              <a:rPr lang="en-GB" sz="2400" dirty="0" smtClean="0"/>
              <a:t> </a:t>
            </a:r>
            <a:r>
              <a:rPr lang="en-GB" sz="2400" dirty="0" err="1" smtClean="0"/>
              <a:t>nghĩa</a:t>
            </a:r>
            <a:r>
              <a:rPr lang="en-GB" sz="2400" dirty="0" smtClean="0"/>
              <a:t>.</a:t>
            </a:r>
            <a:endParaRPr lang="en-US" sz="2400" dirty="0" smtClean="0"/>
          </a:p>
          <a:p>
            <a:r>
              <a:rPr lang="en-GB" sz="2400" b="1" dirty="0" smtClean="0"/>
              <a:t>A.</a:t>
            </a:r>
            <a:r>
              <a:rPr lang="en-GB" sz="2400" dirty="0" smtClean="0"/>
              <a:t> engage </a:t>
            </a:r>
            <a:r>
              <a:rPr lang="en-GB" sz="2400" i="1" dirty="0" smtClean="0"/>
              <a:t>(v.): </a:t>
            </a:r>
            <a:r>
              <a:rPr lang="en-GB" sz="2400" i="1" dirty="0" err="1" smtClean="0"/>
              <a:t>liên</a:t>
            </a:r>
            <a:r>
              <a:rPr lang="en-GB" sz="2400" i="1" dirty="0" smtClean="0"/>
              <a:t> </a:t>
            </a:r>
            <a:r>
              <a:rPr lang="en-GB" sz="2400" i="1" dirty="0" err="1" smtClean="0"/>
              <a:t>quan</a:t>
            </a:r>
            <a:r>
              <a:rPr lang="en-GB" sz="2400" dirty="0" smtClean="0"/>
              <a:t>		</a:t>
            </a:r>
            <a:r>
              <a:rPr lang="en-GB" sz="2400" b="1" dirty="0" smtClean="0"/>
              <a:t>B.</a:t>
            </a:r>
            <a:r>
              <a:rPr lang="en-GB" sz="2400" dirty="0" smtClean="0"/>
              <a:t> attack </a:t>
            </a:r>
            <a:r>
              <a:rPr lang="en-GB" sz="2400" i="1" dirty="0" smtClean="0"/>
              <a:t>(v.): </a:t>
            </a:r>
            <a:r>
              <a:rPr lang="en-GB" sz="2400" i="1" dirty="0" err="1" smtClean="0"/>
              <a:t>tấn</a:t>
            </a:r>
            <a:r>
              <a:rPr lang="en-GB" sz="2400" i="1" dirty="0" smtClean="0"/>
              <a:t> </a:t>
            </a:r>
            <a:r>
              <a:rPr lang="en-GB" sz="2400" i="1" dirty="0" err="1" smtClean="0"/>
              <a:t>công</a:t>
            </a:r>
            <a:endParaRPr lang="en-US" sz="2400" dirty="0" smtClean="0"/>
          </a:p>
          <a:p>
            <a:r>
              <a:rPr lang="en-GB" sz="2400" b="1" dirty="0" smtClean="0"/>
              <a:t>C.</a:t>
            </a:r>
            <a:r>
              <a:rPr lang="en-GB" sz="2400" dirty="0" smtClean="0"/>
              <a:t> adopt </a:t>
            </a:r>
            <a:r>
              <a:rPr lang="en-GB" sz="2400" i="1" dirty="0" smtClean="0"/>
              <a:t>(v.): </a:t>
            </a:r>
            <a:r>
              <a:rPr lang="en-GB" sz="2400" i="1" dirty="0" err="1" smtClean="0"/>
              <a:t>thông</a:t>
            </a:r>
            <a:r>
              <a:rPr lang="en-GB" sz="2400" i="1" dirty="0" smtClean="0"/>
              <a:t> qua</a:t>
            </a:r>
            <a:r>
              <a:rPr lang="en-GB" sz="2400" dirty="0" smtClean="0"/>
              <a:t>		</a:t>
            </a:r>
            <a:r>
              <a:rPr lang="en-GB" sz="2400" b="1" dirty="0" smtClean="0"/>
              <a:t>D.</a:t>
            </a:r>
            <a:r>
              <a:rPr lang="en-GB" sz="2400" dirty="0" smtClean="0"/>
              <a:t> spread </a:t>
            </a:r>
            <a:r>
              <a:rPr lang="en-GB" sz="2400" i="1" dirty="0" smtClean="0"/>
              <a:t>(v.): </a:t>
            </a:r>
            <a:r>
              <a:rPr lang="en-GB" sz="2400" i="1" dirty="0" err="1" smtClean="0"/>
              <a:t>lây</a:t>
            </a:r>
            <a:r>
              <a:rPr lang="en-GB" sz="2400" i="1" dirty="0" smtClean="0"/>
              <a:t> </a:t>
            </a:r>
            <a:r>
              <a:rPr lang="en-GB" sz="2400" i="1" dirty="0" err="1" smtClean="0"/>
              <a:t>lan</a:t>
            </a:r>
            <a:endParaRPr lang="en-US" sz="2400" dirty="0" smtClean="0"/>
          </a:p>
          <a:p>
            <a:endParaRPr lang="en-US" sz="2400" dirty="0"/>
          </a:p>
        </p:txBody>
      </p:sp>
      <p:sp>
        <p:nvSpPr>
          <p:cNvPr id="6" name="Oval 5"/>
          <p:cNvSpPr/>
          <p:nvPr/>
        </p:nvSpPr>
        <p:spPr>
          <a:xfrm>
            <a:off x="66294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484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458200" cy="2308324"/>
          </a:xfrm>
          <a:prstGeom prst="rect">
            <a:avLst/>
          </a:prstGeom>
          <a:noFill/>
        </p:spPr>
        <p:txBody>
          <a:bodyPr wrap="square" rtlCol="0">
            <a:spAutoFit/>
          </a:bodyPr>
          <a:lstStyle/>
          <a:p>
            <a:r>
              <a:rPr lang="en-GB" sz="2400" b="1" dirty="0"/>
              <a:t>Question 36: </a:t>
            </a:r>
            <a:endParaRPr lang="en-US" sz="2400" dirty="0"/>
          </a:p>
          <a:p>
            <a:r>
              <a:rPr lang="en-GB" sz="2400" dirty="0"/>
              <a:t>The (36) ______ of deaths was estimated to be at least 50 million worldwide with about 675,000 occurring in the United States.</a:t>
            </a:r>
            <a:endParaRPr lang="en-US" sz="2400" dirty="0"/>
          </a:p>
          <a:p>
            <a:r>
              <a:rPr lang="en-GB" sz="2400" b="1" dirty="0"/>
              <a:t>A.</a:t>
            </a:r>
            <a:r>
              <a:rPr lang="en-GB" sz="2400" dirty="0"/>
              <a:t> number	</a:t>
            </a:r>
            <a:r>
              <a:rPr lang="en-GB" sz="2400" b="1" dirty="0"/>
              <a:t>B.</a:t>
            </a:r>
            <a:r>
              <a:rPr lang="en-GB" sz="2400" dirty="0"/>
              <a:t> amount		</a:t>
            </a:r>
            <a:r>
              <a:rPr lang="en-GB" sz="2400" b="1" dirty="0"/>
              <a:t>C.</a:t>
            </a:r>
            <a:r>
              <a:rPr lang="en-GB" sz="2400" dirty="0"/>
              <a:t> deal			</a:t>
            </a:r>
            <a:r>
              <a:rPr lang="en-GB" sz="2400" b="1" dirty="0"/>
              <a:t>D.</a:t>
            </a:r>
            <a:r>
              <a:rPr lang="en-GB" sz="2400" dirty="0"/>
              <a:t> plenty</a:t>
            </a:r>
            <a:endParaRPr lang="en-US" sz="2400" dirty="0"/>
          </a:p>
          <a:p>
            <a:endParaRPr lang="en-US" sz="2400" dirty="0"/>
          </a:p>
        </p:txBody>
      </p:sp>
      <p:sp>
        <p:nvSpPr>
          <p:cNvPr id="5" name="TextBox 4"/>
          <p:cNvSpPr txBox="1"/>
          <p:nvPr/>
        </p:nvSpPr>
        <p:spPr>
          <a:xfrm>
            <a:off x="228600" y="2514600"/>
            <a:ext cx="8077200" cy="830997"/>
          </a:xfrm>
          <a:prstGeom prst="rect">
            <a:avLst/>
          </a:prstGeom>
          <a:noFill/>
        </p:spPr>
        <p:txBody>
          <a:bodyPr wrap="square" rtlCol="0">
            <a:spAutoFit/>
          </a:bodyPr>
          <a:lstStyle/>
          <a:p>
            <a:r>
              <a:rPr lang="en-GB" sz="2400" b="1" dirty="0" err="1" smtClean="0"/>
              <a:t>Giải</a:t>
            </a:r>
            <a:r>
              <a:rPr lang="en-GB" sz="2400" b="1" dirty="0" smtClean="0"/>
              <a:t> </a:t>
            </a:r>
            <a:r>
              <a:rPr lang="en-GB" sz="2400" b="1" dirty="0" err="1" smtClean="0"/>
              <a:t>thích</a:t>
            </a:r>
            <a:r>
              <a:rPr lang="en-GB" sz="2400" b="1" dirty="0" smtClean="0"/>
              <a:t>:</a:t>
            </a:r>
            <a:r>
              <a:rPr lang="en-GB" sz="2400" dirty="0" smtClean="0"/>
              <a:t> the number of </a:t>
            </a:r>
            <a:r>
              <a:rPr lang="en-GB" sz="2400" dirty="0" err="1" smtClean="0"/>
              <a:t>sth</a:t>
            </a:r>
            <a:r>
              <a:rPr lang="en-GB" sz="2400" dirty="0" smtClean="0"/>
              <a:t>: </a:t>
            </a:r>
            <a:r>
              <a:rPr lang="en-GB" sz="2400" i="1" dirty="0" err="1" smtClean="0"/>
              <a:t>số</a:t>
            </a:r>
            <a:r>
              <a:rPr lang="en-GB" sz="2400" i="1" dirty="0" smtClean="0"/>
              <a:t> </a:t>
            </a:r>
            <a:r>
              <a:rPr lang="en-GB" sz="2400" i="1" dirty="0" err="1" smtClean="0"/>
              <a:t>lượng</a:t>
            </a:r>
            <a:r>
              <a:rPr lang="en-GB" sz="2400" i="1" dirty="0" smtClean="0"/>
              <a:t> </a:t>
            </a:r>
            <a:r>
              <a:rPr lang="en-GB" sz="2400" i="1" dirty="0" err="1" smtClean="0"/>
              <a:t>cái</a:t>
            </a:r>
            <a:r>
              <a:rPr lang="en-GB" sz="2400" i="1" dirty="0" smtClean="0"/>
              <a:t> </a:t>
            </a:r>
            <a:r>
              <a:rPr lang="en-GB" sz="2400" i="1" dirty="0" err="1" smtClean="0"/>
              <a:t>gì</a:t>
            </a:r>
            <a:endParaRPr lang="en-US" sz="2400" dirty="0" smtClean="0"/>
          </a:p>
          <a:p>
            <a:endParaRPr lang="en-US" sz="2400" dirty="0"/>
          </a:p>
        </p:txBody>
      </p:sp>
      <p:sp>
        <p:nvSpPr>
          <p:cNvPr id="6" name="Oval 5"/>
          <p:cNvSpPr/>
          <p:nvPr/>
        </p:nvSpPr>
        <p:spPr>
          <a:xfrm>
            <a:off x="228600" y="1611362"/>
            <a:ext cx="381000" cy="3698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683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305800" cy="1938992"/>
          </a:xfrm>
          <a:prstGeom prst="rect">
            <a:avLst/>
          </a:prstGeom>
          <a:noFill/>
        </p:spPr>
        <p:txBody>
          <a:bodyPr wrap="square" rtlCol="0">
            <a:spAutoFit/>
          </a:bodyPr>
          <a:lstStyle/>
          <a:p>
            <a:r>
              <a:rPr lang="en-GB" sz="2400" b="1" dirty="0"/>
              <a:t>Question 37: </a:t>
            </a:r>
            <a:endParaRPr lang="en-US" sz="2400" dirty="0"/>
          </a:p>
          <a:p>
            <a:r>
              <a:rPr lang="en-GB" sz="2400" dirty="0"/>
              <a:t>. The high mortality in healthy people, including those in the 20-40-year age group, was a unique (37) ______ of this pandemic</a:t>
            </a:r>
            <a:endParaRPr lang="en-US" sz="2400" dirty="0"/>
          </a:p>
          <a:p>
            <a:r>
              <a:rPr lang="en-GB" sz="2400" b="1" dirty="0"/>
              <a:t>A.</a:t>
            </a:r>
            <a:r>
              <a:rPr lang="en-GB" sz="2400" dirty="0"/>
              <a:t> project	</a:t>
            </a:r>
            <a:r>
              <a:rPr lang="en-GB" sz="2400" b="1" dirty="0"/>
              <a:t>B.</a:t>
            </a:r>
            <a:r>
              <a:rPr lang="en-GB" sz="2400" dirty="0"/>
              <a:t> evidence		</a:t>
            </a:r>
            <a:r>
              <a:rPr lang="en-GB" sz="2400" b="1" dirty="0"/>
              <a:t>C.</a:t>
            </a:r>
            <a:r>
              <a:rPr lang="en-GB" sz="2400" dirty="0"/>
              <a:t> figure	</a:t>
            </a:r>
            <a:r>
              <a:rPr lang="en-GB" sz="2400" b="1" dirty="0" smtClean="0"/>
              <a:t>D</a:t>
            </a:r>
            <a:r>
              <a:rPr lang="en-GB" sz="2400" b="1" dirty="0"/>
              <a:t>.</a:t>
            </a:r>
            <a:r>
              <a:rPr lang="en-GB" sz="2400" dirty="0"/>
              <a:t> feature</a:t>
            </a:r>
            <a:endParaRPr lang="en-US" sz="2400" dirty="0"/>
          </a:p>
          <a:p>
            <a:endParaRPr lang="en-US" sz="2400" dirty="0"/>
          </a:p>
        </p:txBody>
      </p:sp>
      <p:sp>
        <p:nvSpPr>
          <p:cNvPr id="5" name="TextBox 4"/>
          <p:cNvSpPr txBox="1"/>
          <p:nvPr/>
        </p:nvSpPr>
        <p:spPr>
          <a:xfrm>
            <a:off x="304800" y="2362200"/>
            <a:ext cx="8610600" cy="1569660"/>
          </a:xfrm>
          <a:prstGeom prst="rect">
            <a:avLst/>
          </a:prstGeom>
          <a:noFill/>
        </p:spPr>
        <p:txBody>
          <a:bodyPr wrap="square" rtlCol="0">
            <a:spAutoFit/>
          </a:bodyPr>
          <a:lstStyle/>
          <a:p>
            <a:r>
              <a:rPr lang="en-GB" sz="2400" b="1" dirty="0" err="1" smtClean="0"/>
              <a:t>Giải</a:t>
            </a:r>
            <a:r>
              <a:rPr lang="en-GB" sz="2400" b="1" dirty="0" smtClean="0"/>
              <a:t> </a:t>
            </a:r>
            <a:r>
              <a:rPr lang="en-GB" sz="2400" b="1" dirty="0" err="1" smtClean="0"/>
              <a:t>thích</a:t>
            </a:r>
            <a:r>
              <a:rPr lang="en-GB" sz="2400" b="1" dirty="0" smtClean="0"/>
              <a:t>:</a:t>
            </a:r>
            <a:r>
              <a:rPr lang="en-GB" sz="2400" dirty="0" smtClean="0"/>
              <a:t> </a:t>
            </a:r>
            <a:r>
              <a:rPr lang="en-GB" sz="2400" dirty="0" err="1" smtClean="0"/>
              <a:t>Phương</a:t>
            </a:r>
            <a:r>
              <a:rPr lang="en-GB" sz="2400" dirty="0" smtClean="0"/>
              <a:t> </a:t>
            </a:r>
            <a:r>
              <a:rPr lang="en-GB" sz="2400" dirty="0" err="1" smtClean="0"/>
              <a:t>án</a:t>
            </a:r>
            <a:r>
              <a:rPr lang="en-GB" sz="2400" dirty="0" smtClean="0"/>
              <a:t> D </a:t>
            </a:r>
            <a:r>
              <a:rPr lang="en-GB" sz="2400" dirty="0" err="1" smtClean="0"/>
              <a:t>phù</a:t>
            </a:r>
            <a:r>
              <a:rPr lang="en-GB" sz="2400" dirty="0" smtClean="0"/>
              <a:t> </a:t>
            </a:r>
            <a:r>
              <a:rPr lang="en-GB" sz="2400" dirty="0" err="1" smtClean="0"/>
              <a:t>hợp</a:t>
            </a:r>
            <a:r>
              <a:rPr lang="en-GB" sz="2400" dirty="0" smtClean="0"/>
              <a:t> </a:t>
            </a:r>
            <a:r>
              <a:rPr lang="en-GB" sz="2400" dirty="0" err="1" smtClean="0"/>
              <a:t>nhất</a:t>
            </a:r>
            <a:r>
              <a:rPr lang="en-GB" sz="2400" dirty="0" smtClean="0"/>
              <a:t> </a:t>
            </a:r>
            <a:r>
              <a:rPr lang="en-GB" sz="2400" dirty="0" err="1" smtClean="0"/>
              <a:t>về</a:t>
            </a:r>
            <a:r>
              <a:rPr lang="en-GB" sz="2400" dirty="0" smtClean="0"/>
              <a:t> </a:t>
            </a:r>
            <a:r>
              <a:rPr lang="en-GB" sz="2400" dirty="0" err="1" smtClean="0"/>
              <a:t>nghĩa</a:t>
            </a:r>
            <a:r>
              <a:rPr lang="en-GB" sz="2400" dirty="0" smtClean="0"/>
              <a:t>.</a:t>
            </a:r>
            <a:endParaRPr lang="en-US" sz="2400" dirty="0" smtClean="0"/>
          </a:p>
          <a:p>
            <a:r>
              <a:rPr lang="en-GB" sz="2400" b="1" dirty="0" smtClean="0"/>
              <a:t>A.</a:t>
            </a:r>
            <a:r>
              <a:rPr lang="en-GB" sz="2400" dirty="0" smtClean="0"/>
              <a:t> project </a:t>
            </a:r>
            <a:r>
              <a:rPr lang="en-GB" sz="2400" i="1" dirty="0" smtClean="0"/>
              <a:t>(n.): </a:t>
            </a:r>
            <a:r>
              <a:rPr lang="en-GB" sz="2400" i="1" dirty="0" err="1" smtClean="0"/>
              <a:t>dự</a:t>
            </a:r>
            <a:r>
              <a:rPr lang="en-GB" sz="2400" i="1" dirty="0" smtClean="0"/>
              <a:t> </a:t>
            </a:r>
            <a:r>
              <a:rPr lang="en-GB" sz="2400" i="1" dirty="0" err="1" smtClean="0"/>
              <a:t>án</a:t>
            </a:r>
            <a:r>
              <a:rPr lang="en-GB" sz="2400" dirty="0" smtClean="0"/>
              <a:t>			</a:t>
            </a:r>
            <a:r>
              <a:rPr lang="en-GB" sz="2400" b="1" dirty="0" smtClean="0"/>
              <a:t>B.</a:t>
            </a:r>
            <a:r>
              <a:rPr lang="en-GB" sz="2400" dirty="0" smtClean="0"/>
              <a:t> evidence </a:t>
            </a:r>
            <a:r>
              <a:rPr lang="en-GB" sz="2400" i="1" dirty="0" smtClean="0"/>
              <a:t>(n.): </a:t>
            </a:r>
            <a:r>
              <a:rPr lang="en-GB" sz="2400" i="1" dirty="0" err="1" smtClean="0"/>
              <a:t>bằng</a:t>
            </a:r>
            <a:r>
              <a:rPr lang="en-GB" sz="2400" i="1" dirty="0" smtClean="0"/>
              <a:t> </a:t>
            </a:r>
            <a:r>
              <a:rPr lang="en-GB" sz="2400" i="1" dirty="0" err="1" smtClean="0"/>
              <a:t>chứng</a:t>
            </a:r>
            <a:endParaRPr lang="en-US" sz="2400" dirty="0" smtClean="0"/>
          </a:p>
          <a:p>
            <a:r>
              <a:rPr lang="en-GB" sz="2400" b="1" dirty="0" smtClean="0"/>
              <a:t>C.</a:t>
            </a:r>
            <a:r>
              <a:rPr lang="en-GB" sz="2400" dirty="0" smtClean="0"/>
              <a:t> figure </a:t>
            </a:r>
            <a:r>
              <a:rPr lang="en-GB" sz="2400" i="1" dirty="0" smtClean="0"/>
              <a:t>(n.): con </a:t>
            </a:r>
            <a:r>
              <a:rPr lang="en-GB" sz="2400" i="1" dirty="0" err="1" smtClean="0"/>
              <a:t>số</a:t>
            </a:r>
            <a:r>
              <a:rPr lang="en-GB" sz="2400" dirty="0" smtClean="0"/>
              <a:t>			</a:t>
            </a:r>
            <a:r>
              <a:rPr lang="en-GB" sz="2400" b="1" dirty="0" smtClean="0"/>
              <a:t>D.</a:t>
            </a:r>
            <a:r>
              <a:rPr lang="en-GB" sz="2400" dirty="0" smtClean="0"/>
              <a:t> feature </a:t>
            </a:r>
            <a:r>
              <a:rPr lang="en-GB" sz="2400" i="1" dirty="0" smtClean="0"/>
              <a:t>(n.): </a:t>
            </a:r>
            <a:r>
              <a:rPr lang="en-GB" sz="2400" i="1" dirty="0" err="1" smtClean="0"/>
              <a:t>đặc</a:t>
            </a:r>
            <a:r>
              <a:rPr lang="en-GB" sz="2400" i="1" dirty="0" smtClean="0"/>
              <a:t> </a:t>
            </a:r>
            <a:r>
              <a:rPr lang="en-GB" sz="2400" i="1" dirty="0" err="1" smtClean="0"/>
              <a:t>điểm</a:t>
            </a:r>
            <a:endParaRPr lang="en-US" sz="2400" dirty="0" smtClean="0"/>
          </a:p>
          <a:p>
            <a:endParaRPr lang="en-US" sz="2400" dirty="0"/>
          </a:p>
        </p:txBody>
      </p:sp>
      <p:sp>
        <p:nvSpPr>
          <p:cNvPr id="6" name="Oval 5"/>
          <p:cNvSpPr/>
          <p:nvPr/>
        </p:nvSpPr>
        <p:spPr>
          <a:xfrm>
            <a:off x="6542468" y="1591722"/>
            <a:ext cx="381000" cy="3698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8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0304" y="4648200"/>
            <a:ext cx="8915400" cy="1200329"/>
          </a:xfrm>
          <a:prstGeom prst="rect">
            <a:avLst/>
          </a:prstGeom>
          <a:noFill/>
        </p:spPr>
        <p:txBody>
          <a:bodyPr wrap="square" rtlCol="0">
            <a:spAutoFit/>
          </a:bodyPr>
          <a:lstStyle/>
          <a:p>
            <a:r>
              <a:rPr lang="en-GB" sz="2400" b="1" dirty="0" err="1"/>
              <a:t>Giải</a:t>
            </a:r>
            <a:r>
              <a:rPr lang="en-GB" sz="2400" b="1" dirty="0"/>
              <a:t> </a:t>
            </a:r>
            <a:r>
              <a:rPr lang="en-GB" sz="2400" b="1" dirty="0" err="1"/>
              <a:t>thích</a:t>
            </a:r>
            <a:r>
              <a:rPr lang="en-GB" sz="2400" b="1" dirty="0"/>
              <a:t>:</a:t>
            </a:r>
            <a:r>
              <a:rPr lang="en-GB" sz="2400" dirty="0"/>
              <a:t> </a:t>
            </a:r>
            <a:r>
              <a:rPr lang="en-GB" sz="2400" dirty="0" err="1"/>
              <a:t>Sau</a:t>
            </a:r>
            <a:r>
              <a:rPr lang="en-GB" sz="2400" dirty="0"/>
              <a:t> </a:t>
            </a:r>
            <a:r>
              <a:rPr lang="en-GB" sz="2400" dirty="0" err="1"/>
              <a:t>chỗ</a:t>
            </a:r>
            <a:r>
              <a:rPr lang="en-GB" sz="2400" dirty="0"/>
              <a:t> </a:t>
            </a:r>
            <a:r>
              <a:rPr lang="en-GB" sz="2400" dirty="0" err="1"/>
              <a:t>trống</a:t>
            </a:r>
            <a:r>
              <a:rPr lang="en-GB" sz="2400" dirty="0"/>
              <a:t> </a:t>
            </a:r>
            <a:r>
              <a:rPr lang="en-GB" sz="2400" dirty="0" err="1"/>
              <a:t>là</a:t>
            </a:r>
            <a:r>
              <a:rPr lang="en-GB" sz="2400" dirty="0"/>
              <a:t> </a:t>
            </a:r>
            <a:r>
              <a:rPr lang="en-GB" sz="2400" dirty="0" err="1"/>
              <a:t>động</a:t>
            </a:r>
            <a:r>
              <a:rPr lang="en-GB" sz="2400" dirty="0"/>
              <a:t> </a:t>
            </a:r>
            <a:r>
              <a:rPr lang="en-GB" sz="2400" dirty="0" err="1"/>
              <a:t>từ</a:t>
            </a:r>
            <a:r>
              <a:rPr lang="en-GB" sz="2400" dirty="0"/>
              <a:t> ở </a:t>
            </a:r>
            <a:r>
              <a:rPr lang="en-GB" sz="2400" dirty="0" err="1"/>
              <a:t>thể</a:t>
            </a:r>
            <a:r>
              <a:rPr lang="en-GB" sz="2400" dirty="0"/>
              <a:t> </a:t>
            </a:r>
            <a:r>
              <a:rPr lang="en-GB" sz="2400" dirty="0" err="1"/>
              <a:t>bị</a:t>
            </a:r>
            <a:r>
              <a:rPr lang="en-GB" sz="2400" dirty="0"/>
              <a:t> </a:t>
            </a:r>
            <a:r>
              <a:rPr lang="en-GB" sz="2400" dirty="0" err="1"/>
              <a:t>động</a:t>
            </a:r>
            <a:r>
              <a:rPr lang="en-GB" sz="2400" dirty="0"/>
              <a:t> </a:t>
            </a:r>
            <a:r>
              <a:rPr lang="en-GB" sz="2400" dirty="0" err="1"/>
              <a:t>nên</a:t>
            </a:r>
            <a:r>
              <a:rPr lang="en-GB" sz="2400" dirty="0"/>
              <a:t> </a:t>
            </a:r>
            <a:r>
              <a:rPr lang="en-GB" sz="2400" dirty="0" err="1"/>
              <a:t>cần</a:t>
            </a:r>
            <a:r>
              <a:rPr lang="en-GB" sz="2400" dirty="0"/>
              <a:t> </a:t>
            </a:r>
            <a:r>
              <a:rPr lang="en-GB" sz="2400" dirty="0" err="1"/>
              <a:t>điền</a:t>
            </a:r>
            <a:r>
              <a:rPr lang="en-GB" sz="2400" dirty="0"/>
              <a:t> </a:t>
            </a:r>
            <a:r>
              <a:rPr lang="en-GB" sz="2400" dirty="0" err="1"/>
              <a:t>đại</a:t>
            </a:r>
            <a:r>
              <a:rPr lang="en-GB" sz="2400" dirty="0"/>
              <a:t> </a:t>
            </a:r>
            <a:r>
              <a:rPr lang="en-GB" sz="2400" dirty="0" err="1"/>
              <a:t>từ</a:t>
            </a:r>
            <a:r>
              <a:rPr lang="en-GB" sz="2400" dirty="0"/>
              <a:t> </a:t>
            </a:r>
            <a:r>
              <a:rPr lang="en-GB" sz="2400" dirty="0" err="1"/>
              <a:t>quan</a:t>
            </a:r>
            <a:r>
              <a:rPr lang="en-GB" sz="2400" dirty="0"/>
              <a:t> </a:t>
            </a:r>
            <a:r>
              <a:rPr lang="en-GB" sz="2400" dirty="0" err="1"/>
              <a:t>hệ</a:t>
            </a:r>
            <a:r>
              <a:rPr lang="en-GB" sz="2400" dirty="0"/>
              <a:t> </a:t>
            </a:r>
            <a:r>
              <a:rPr lang="en-GB" sz="2400" dirty="0" err="1"/>
              <a:t>đứng</a:t>
            </a:r>
            <a:r>
              <a:rPr lang="en-GB" sz="2400" dirty="0"/>
              <a:t> </a:t>
            </a:r>
            <a:r>
              <a:rPr lang="en-GB" sz="2400" dirty="0" err="1"/>
              <a:t>làm</a:t>
            </a:r>
            <a:r>
              <a:rPr lang="en-GB" sz="2400" dirty="0"/>
              <a:t> </a:t>
            </a:r>
            <a:r>
              <a:rPr lang="en-GB" sz="2400" dirty="0" err="1"/>
              <a:t>chủ</a:t>
            </a:r>
            <a:r>
              <a:rPr lang="en-GB" sz="2400" dirty="0"/>
              <a:t> </a:t>
            </a:r>
            <a:r>
              <a:rPr lang="en-GB" sz="2400" dirty="0" err="1"/>
              <a:t>ngữ</a:t>
            </a:r>
            <a:r>
              <a:rPr lang="en-GB" sz="2400" dirty="0"/>
              <a:t>, “that” </a:t>
            </a:r>
            <a:r>
              <a:rPr lang="en-GB" sz="2400" dirty="0" err="1"/>
              <a:t>không</a:t>
            </a:r>
            <a:r>
              <a:rPr lang="en-GB" sz="2400" dirty="0"/>
              <a:t> </a:t>
            </a:r>
            <a:r>
              <a:rPr lang="en-GB" sz="2400" dirty="0" err="1"/>
              <a:t>đứng</a:t>
            </a:r>
            <a:r>
              <a:rPr lang="en-GB" sz="2400" dirty="0"/>
              <a:t> </a:t>
            </a:r>
            <a:r>
              <a:rPr lang="en-GB" sz="2400" dirty="0" err="1"/>
              <a:t>sau</a:t>
            </a:r>
            <a:r>
              <a:rPr lang="en-GB" sz="2400" dirty="0"/>
              <a:t> </a:t>
            </a:r>
            <a:r>
              <a:rPr lang="en-GB" sz="2400" dirty="0" err="1"/>
              <a:t>dấu</a:t>
            </a:r>
            <a:r>
              <a:rPr lang="en-GB" sz="2400" dirty="0"/>
              <a:t> </a:t>
            </a:r>
            <a:r>
              <a:rPr lang="en-GB" sz="2400" dirty="0" err="1"/>
              <a:t>phẩy</a:t>
            </a:r>
            <a:r>
              <a:rPr lang="en-GB" sz="2400" dirty="0"/>
              <a:t> </a:t>
            </a:r>
            <a:r>
              <a:rPr lang="en-GB" sz="2400" dirty="0" err="1"/>
              <a:t>nên</a:t>
            </a:r>
            <a:r>
              <a:rPr lang="en-GB" sz="2400" dirty="0"/>
              <a:t> </a:t>
            </a:r>
            <a:r>
              <a:rPr lang="en-GB" sz="2400" dirty="0" err="1"/>
              <a:t>phương</a:t>
            </a:r>
            <a:r>
              <a:rPr lang="en-GB" sz="2400" dirty="0"/>
              <a:t> </a:t>
            </a:r>
            <a:r>
              <a:rPr lang="en-GB" sz="2400" dirty="0" err="1"/>
              <a:t>án</a:t>
            </a:r>
            <a:r>
              <a:rPr lang="en-GB" sz="2400" dirty="0"/>
              <a:t> C </a:t>
            </a:r>
            <a:r>
              <a:rPr lang="en-GB" sz="2400" dirty="0" err="1"/>
              <a:t>phù</a:t>
            </a:r>
            <a:r>
              <a:rPr lang="en-GB" sz="2400" dirty="0"/>
              <a:t> </a:t>
            </a:r>
            <a:r>
              <a:rPr lang="en-GB" sz="2400" dirty="0" err="1"/>
              <a:t>hợp</a:t>
            </a:r>
            <a:r>
              <a:rPr lang="en-GB" sz="2400" dirty="0"/>
              <a:t> </a:t>
            </a:r>
            <a:r>
              <a:rPr lang="en-GB" sz="2400" dirty="0" err="1"/>
              <a:t>nhất</a:t>
            </a:r>
            <a:r>
              <a:rPr lang="en-GB" sz="2400" dirty="0"/>
              <a:t>.</a:t>
            </a:r>
            <a:endParaRPr lang="en-US" sz="2400" dirty="0"/>
          </a:p>
        </p:txBody>
      </p:sp>
      <p:sp>
        <p:nvSpPr>
          <p:cNvPr id="6" name="TextBox 5"/>
          <p:cNvSpPr txBox="1"/>
          <p:nvPr/>
        </p:nvSpPr>
        <p:spPr>
          <a:xfrm>
            <a:off x="152400" y="685800"/>
            <a:ext cx="8534400" cy="3416320"/>
          </a:xfrm>
          <a:prstGeom prst="rect">
            <a:avLst/>
          </a:prstGeom>
          <a:noFill/>
        </p:spPr>
        <p:txBody>
          <a:bodyPr wrap="square" rtlCol="0">
            <a:spAutoFit/>
          </a:bodyPr>
          <a:lstStyle/>
          <a:p>
            <a:r>
              <a:rPr lang="en-GB" sz="2400" b="1" dirty="0"/>
              <a:t>Question 38: </a:t>
            </a:r>
            <a:endParaRPr lang="en-US" sz="2400" dirty="0"/>
          </a:p>
          <a:p>
            <a:r>
              <a:rPr lang="en-GB" sz="2400" dirty="0"/>
              <a:t>With no vaccine to protect against influenza infection and no antibiotics to treat secondary bacterial infections that can be associated with influenza infections, control efforts worldwide were limited to non-pharmaceutical interventions such as isolation, quarantine, good personal hygiene, use of disinfectants, and limitations of public gatherings, (38) ______ were applied unevenly</a:t>
            </a:r>
            <a:endParaRPr lang="en-US" sz="2400" dirty="0"/>
          </a:p>
          <a:p>
            <a:r>
              <a:rPr lang="en-GB" sz="2400" b="1" dirty="0"/>
              <a:t>A.</a:t>
            </a:r>
            <a:r>
              <a:rPr lang="en-GB" sz="2400" dirty="0"/>
              <a:t> when	</a:t>
            </a:r>
            <a:r>
              <a:rPr lang="en-GB" sz="2400" b="1" dirty="0"/>
              <a:t>B.</a:t>
            </a:r>
            <a:r>
              <a:rPr lang="en-GB" sz="2400" dirty="0"/>
              <a:t> where		</a:t>
            </a:r>
            <a:r>
              <a:rPr lang="en-GB" sz="2400" b="1" dirty="0"/>
              <a:t>C.</a:t>
            </a:r>
            <a:r>
              <a:rPr lang="en-GB" sz="2400" dirty="0"/>
              <a:t> which		</a:t>
            </a:r>
            <a:r>
              <a:rPr lang="en-GB" sz="2400" b="1" dirty="0"/>
              <a:t>D.</a:t>
            </a:r>
            <a:r>
              <a:rPr lang="en-GB" sz="2400" dirty="0"/>
              <a:t> that</a:t>
            </a:r>
            <a:endParaRPr lang="en-US" sz="2400" dirty="0"/>
          </a:p>
          <a:p>
            <a:endParaRPr lang="en-US" sz="2400" dirty="0"/>
          </a:p>
        </p:txBody>
      </p:sp>
      <p:sp>
        <p:nvSpPr>
          <p:cNvPr id="7" name="Oval 6"/>
          <p:cNvSpPr/>
          <p:nvPr/>
        </p:nvSpPr>
        <p:spPr>
          <a:xfrm>
            <a:off x="4638004" y="3276600"/>
            <a:ext cx="467396"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539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915400" cy="1938992"/>
          </a:xfrm>
          <a:prstGeom prst="rect">
            <a:avLst/>
          </a:prstGeom>
          <a:noFill/>
        </p:spPr>
        <p:txBody>
          <a:bodyPr wrap="square" rtlCol="0">
            <a:spAutoFit/>
          </a:bodyPr>
          <a:lstStyle/>
          <a:p>
            <a:r>
              <a:rPr lang="en-US" sz="2000" b="1" dirty="0"/>
              <a:t>39: </a:t>
            </a:r>
            <a:r>
              <a:rPr lang="en-US" sz="2000" dirty="0"/>
              <a:t>With which topic is this passage mainly concerned?</a:t>
            </a:r>
          </a:p>
          <a:p>
            <a:pPr lvl="0"/>
            <a:r>
              <a:rPr lang="vi-VN" sz="2000" dirty="0" smtClean="0"/>
              <a:t>A. </a:t>
            </a:r>
            <a:r>
              <a:rPr lang="en-US" sz="2000" dirty="0" smtClean="0"/>
              <a:t>Some </a:t>
            </a:r>
            <a:r>
              <a:rPr lang="en-US" sz="2000" dirty="0"/>
              <a:t>scientists have challenged a theory.</a:t>
            </a:r>
          </a:p>
          <a:p>
            <a:pPr lvl="0"/>
            <a:r>
              <a:rPr lang="vi-VN" sz="2000" dirty="0" smtClean="0"/>
              <a:t>B. </a:t>
            </a:r>
            <a:r>
              <a:rPr lang="en-US" sz="2000" dirty="0" smtClean="0"/>
              <a:t>Some </a:t>
            </a:r>
            <a:r>
              <a:rPr lang="en-US" sz="2000" dirty="0"/>
              <a:t>small teeth have been discovered.</a:t>
            </a:r>
          </a:p>
          <a:p>
            <a:pPr lvl="0"/>
            <a:r>
              <a:rPr lang="vi-VN" sz="2000" dirty="0" smtClean="0"/>
              <a:t>C. </a:t>
            </a:r>
            <a:r>
              <a:rPr lang="en-US" sz="2000" dirty="0" smtClean="0"/>
              <a:t>Some </a:t>
            </a:r>
            <a:r>
              <a:rPr lang="en-US" sz="2000" dirty="0"/>
              <a:t>mammoths lived longer than others.</a:t>
            </a:r>
          </a:p>
          <a:p>
            <a:pPr lvl="0"/>
            <a:r>
              <a:rPr lang="vi-VN" sz="2000" dirty="0" smtClean="0"/>
              <a:t>D. </a:t>
            </a:r>
            <a:r>
              <a:rPr lang="en-US" sz="2000" dirty="0" smtClean="0"/>
              <a:t>Some </a:t>
            </a:r>
            <a:r>
              <a:rPr lang="en-US" sz="2000" dirty="0"/>
              <a:t>pachyderms survived on an island.</a:t>
            </a:r>
          </a:p>
          <a:p>
            <a:endParaRPr lang="en-US" sz="2000" dirty="0"/>
          </a:p>
        </p:txBody>
      </p:sp>
      <p:sp>
        <p:nvSpPr>
          <p:cNvPr id="5" name="TextBox 4"/>
          <p:cNvSpPr txBox="1"/>
          <p:nvPr/>
        </p:nvSpPr>
        <p:spPr>
          <a:xfrm>
            <a:off x="76200" y="2139619"/>
            <a:ext cx="8991600" cy="4708981"/>
          </a:xfrm>
          <a:prstGeom prst="rect">
            <a:avLst/>
          </a:prstGeom>
          <a:noFill/>
        </p:spPr>
        <p:txBody>
          <a:bodyPr wrap="square" rtlCol="0">
            <a:spAutoFit/>
          </a:bodyPr>
          <a:lstStyle/>
          <a:p>
            <a:r>
              <a:rPr lang="en-US" sz="2000" b="1" dirty="0" smtClean="0"/>
              <a:t>KEY </a:t>
            </a:r>
            <a:r>
              <a:rPr lang="en-US" sz="2000" b="1" dirty="0" err="1" smtClean="0"/>
              <a:t>Câu</a:t>
            </a:r>
            <a:r>
              <a:rPr lang="en-US" sz="2000" b="1" dirty="0" smtClean="0"/>
              <a:t> 39. </a:t>
            </a:r>
            <a:r>
              <a:rPr lang="en-US" sz="2000" b="1" dirty="0" err="1" smtClean="0"/>
              <a:t>Chọn</a:t>
            </a:r>
            <a:r>
              <a:rPr lang="en-US" sz="2000" b="1" dirty="0" smtClean="0"/>
              <a:t> </a:t>
            </a:r>
            <a:r>
              <a:rPr lang="en-US" sz="2000" b="1" dirty="0" err="1" smtClean="0"/>
              <a:t>đáp</a:t>
            </a:r>
            <a:r>
              <a:rPr lang="en-US" sz="2000" b="1" dirty="0" smtClean="0"/>
              <a:t> </a:t>
            </a:r>
            <a:r>
              <a:rPr lang="en-US" sz="2000" b="1" dirty="0" err="1" smtClean="0"/>
              <a:t>án</a:t>
            </a:r>
            <a:r>
              <a:rPr lang="en-US" sz="2000" b="1" dirty="0" smtClean="0"/>
              <a:t> C</a:t>
            </a:r>
            <a:endParaRPr lang="en-US" sz="2000" dirty="0" smtClean="0"/>
          </a:p>
          <a:p>
            <a:r>
              <a:rPr lang="en-US" sz="2000" dirty="0" err="1" smtClean="0"/>
              <a:t>Đoạn</a:t>
            </a:r>
            <a:r>
              <a:rPr lang="en-US" sz="2000" dirty="0" smtClean="0"/>
              <a:t> </a:t>
            </a:r>
            <a:r>
              <a:rPr lang="en-US" sz="2000" dirty="0" err="1" smtClean="0"/>
              <a:t>văn</a:t>
            </a:r>
            <a:r>
              <a:rPr lang="en-US" sz="2000" dirty="0" smtClean="0"/>
              <a:t> </a:t>
            </a:r>
            <a:r>
              <a:rPr lang="en-US" sz="2000" dirty="0" err="1" smtClean="0"/>
              <a:t>này</a:t>
            </a:r>
            <a:r>
              <a:rPr lang="en-US" sz="2000" dirty="0" smtClean="0"/>
              <a:t> </a:t>
            </a:r>
            <a:r>
              <a:rPr lang="en-US" sz="2000" dirty="0" err="1" smtClean="0"/>
              <a:t>nói</a:t>
            </a:r>
            <a:r>
              <a:rPr lang="en-US" sz="2000" dirty="0" smtClean="0"/>
              <a:t> </a:t>
            </a:r>
            <a:r>
              <a:rPr lang="en-US" sz="2000" dirty="0" err="1" smtClean="0"/>
              <a:t>đến</a:t>
            </a:r>
            <a:r>
              <a:rPr lang="en-US" sz="2000" dirty="0" smtClean="0"/>
              <a:t> </a:t>
            </a:r>
            <a:r>
              <a:rPr lang="en-US" sz="2000" dirty="0" err="1" smtClean="0"/>
              <a:t>chủ</a:t>
            </a:r>
            <a:r>
              <a:rPr lang="en-US" sz="2000" dirty="0" smtClean="0"/>
              <a:t> </a:t>
            </a:r>
            <a:r>
              <a:rPr lang="en-US" sz="2000" dirty="0" err="1" smtClean="0"/>
              <a:t>đề</a:t>
            </a:r>
            <a:r>
              <a:rPr lang="en-US" sz="2000" dirty="0" smtClean="0"/>
              <a:t> </a:t>
            </a:r>
            <a:r>
              <a:rPr lang="en-US" sz="2000" dirty="0" err="1" smtClean="0"/>
              <a:t>nào</a:t>
            </a:r>
            <a:r>
              <a:rPr lang="en-US" sz="2000" dirty="0" smtClean="0"/>
              <a:t>?</a:t>
            </a:r>
          </a:p>
          <a:p>
            <a:pPr lvl="0"/>
            <a:r>
              <a:rPr lang="en-US" sz="2000" dirty="0" err="1" smtClean="0"/>
              <a:t>Một</a:t>
            </a:r>
            <a:r>
              <a:rPr lang="en-US" sz="2000" dirty="0" smtClean="0"/>
              <a:t> </a:t>
            </a:r>
            <a:r>
              <a:rPr lang="en-US" sz="2000" dirty="0" err="1" smtClean="0"/>
              <a:t>vài</a:t>
            </a:r>
            <a:r>
              <a:rPr lang="en-US" sz="2000" dirty="0" smtClean="0"/>
              <a:t> </a:t>
            </a:r>
            <a:r>
              <a:rPr lang="en-US" sz="2000" dirty="0" err="1" smtClean="0"/>
              <a:t>nhà</a:t>
            </a:r>
            <a:r>
              <a:rPr lang="en-US" sz="2000" dirty="0" smtClean="0"/>
              <a:t> </a:t>
            </a:r>
            <a:r>
              <a:rPr lang="en-US" sz="2000" dirty="0" err="1" smtClean="0"/>
              <a:t>khoa</a:t>
            </a:r>
            <a:r>
              <a:rPr lang="en-US" sz="2000" dirty="0" smtClean="0"/>
              <a:t> </a:t>
            </a:r>
            <a:r>
              <a:rPr lang="en-US" sz="2000" dirty="0" err="1" smtClean="0"/>
              <a:t>học</a:t>
            </a:r>
            <a:r>
              <a:rPr lang="en-US" sz="2000" dirty="0" smtClean="0"/>
              <a:t> </a:t>
            </a:r>
            <a:r>
              <a:rPr lang="en-US" sz="2000" dirty="0" err="1" smtClean="0"/>
              <a:t>đã</a:t>
            </a:r>
            <a:r>
              <a:rPr lang="en-US" sz="2000" dirty="0" smtClean="0"/>
              <a:t> “</a:t>
            </a:r>
            <a:r>
              <a:rPr lang="en-US" sz="2000" dirty="0" err="1" smtClean="0"/>
              <a:t>thách</a:t>
            </a:r>
            <a:r>
              <a:rPr lang="en-US" sz="2000" dirty="0" smtClean="0"/>
              <a:t> </a:t>
            </a:r>
            <a:r>
              <a:rPr lang="en-US" sz="2000" dirty="0" err="1" smtClean="0"/>
              <a:t>thức</a:t>
            </a:r>
            <a:r>
              <a:rPr lang="en-US" sz="2000" dirty="0" smtClean="0"/>
              <a:t>” </a:t>
            </a:r>
            <a:r>
              <a:rPr lang="en-US" sz="2000" dirty="0" err="1" smtClean="0"/>
              <a:t>lý</a:t>
            </a:r>
            <a:r>
              <a:rPr lang="en-US" sz="2000" dirty="0" smtClean="0"/>
              <a:t> </a:t>
            </a:r>
            <a:r>
              <a:rPr lang="en-US" sz="2000" dirty="0" err="1" smtClean="0"/>
              <a:t>thuyết</a:t>
            </a:r>
            <a:r>
              <a:rPr lang="en-US" sz="2000" dirty="0" smtClean="0"/>
              <a:t>.</a:t>
            </a:r>
          </a:p>
          <a:p>
            <a:pPr lvl="0"/>
            <a:r>
              <a:rPr lang="en-US" sz="2000" dirty="0" err="1" smtClean="0"/>
              <a:t>Một</a:t>
            </a:r>
            <a:r>
              <a:rPr lang="en-US" sz="2000" dirty="0" smtClean="0"/>
              <a:t> </a:t>
            </a:r>
            <a:r>
              <a:rPr lang="en-US" sz="2000" dirty="0" err="1" smtClean="0"/>
              <a:t>vài</a:t>
            </a:r>
            <a:r>
              <a:rPr lang="en-US" sz="2000" dirty="0" smtClean="0"/>
              <a:t> </a:t>
            </a:r>
            <a:r>
              <a:rPr lang="en-US" sz="2000" dirty="0" err="1" smtClean="0"/>
              <a:t>cái</a:t>
            </a:r>
            <a:r>
              <a:rPr lang="en-US" sz="2000" dirty="0" smtClean="0"/>
              <a:t> </a:t>
            </a:r>
            <a:r>
              <a:rPr lang="en-US" sz="2000" dirty="0" err="1" smtClean="0"/>
              <a:t>răng</a:t>
            </a:r>
            <a:r>
              <a:rPr lang="en-US" sz="2000" dirty="0" smtClean="0"/>
              <a:t> </a:t>
            </a:r>
            <a:r>
              <a:rPr lang="en-US" sz="2000" dirty="0" err="1" smtClean="0"/>
              <a:t>nhỏ</a:t>
            </a:r>
            <a:r>
              <a:rPr lang="en-US" sz="2000" dirty="0" smtClean="0"/>
              <a:t> </a:t>
            </a:r>
            <a:r>
              <a:rPr lang="en-US" sz="2000" dirty="0" err="1" smtClean="0"/>
              <a:t>đã</a:t>
            </a:r>
            <a:r>
              <a:rPr lang="en-US" sz="2000" dirty="0" smtClean="0"/>
              <a:t> </a:t>
            </a:r>
            <a:r>
              <a:rPr lang="en-US" sz="2000" dirty="0" err="1" smtClean="0"/>
              <a:t>được</a:t>
            </a:r>
            <a:r>
              <a:rPr lang="en-US" sz="2000" dirty="0" smtClean="0"/>
              <a:t> </a:t>
            </a:r>
            <a:r>
              <a:rPr lang="en-US" sz="2000" dirty="0" err="1" smtClean="0"/>
              <a:t>tìm</a:t>
            </a:r>
            <a:r>
              <a:rPr lang="en-US" sz="2000" dirty="0" smtClean="0"/>
              <a:t> </a:t>
            </a:r>
            <a:r>
              <a:rPr lang="en-US" sz="2000" dirty="0" err="1" smtClean="0"/>
              <a:t>thấy</a:t>
            </a:r>
            <a:r>
              <a:rPr lang="en-US" sz="2000" dirty="0" smtClean="0"/>
              <a:t>.</a:t>
            </a:r>
          </a:p>
          <a:p>
            <a:pPr lvl="0"/>
            <a:r>
              <a:rPr lang="en-US" sz="2000" dirty="0" err="1" smtClean="0"/>
              <a:t>Một</a:t>
            </a:r>
            <a:r>
              <a:rPr lang="en-US" sz="2000" dirty="0" smtClean="0"/>
              <a:t> </a:t>
            </a:r>
            <a:r>
              <a:rPr lang="en-US" sz="2000" dirty="0" err="1" smtClean="0"/>
              <a:t>vài</a:t>
            </a:r>
            <a:r>
              <a:rPr lang="en-US" sz="2000" dirty="0" smtClean="0"/>
              <a:t> con </a:t>
            </a:r>
            <a:r>
              <a:rPr lang="en-US" sz="2000" dirty="0" err="1" smtClean="0"/>
              <a:t>voi</a:t>
            </a:r>
            <a:r>
              <a:rPr lang="en-US" sz="2000" dirty="0" smtClean="0"/>
              <a:t> ma </a:t>
            </a:r>
            <a:r>
              <a:rPr lang="en-US" sz="2000" dirty="0" err="1" smtClean="0"/>
              <a:t>mút</a:t>
            </a:r>
            <a:r>
              <a:rPr lang="en-US" sz="2000" dirty="0" smtClean="0"/>
              <a:t> </a:t>
            </a:r>
            <a:r>
              <a:rPr lang="en-US" sz="2000" dirty="0" err="1" smtClean="0"/>
              <a:t>sống</a:t>
            </a:r>
            <a:r>
              <a:rPr lang="en-US" sz="2000" dirty="0" smtClean="0"/>
              <a:t> </a:t>
            </a:r>
            <a:r>
              <a:rPr lang="en-US" sz="2000" dirty="0" err="1" smtClean="0"/>
              <a:t>lâu</a:t>
            </a:r>
            <a:r>
              <a:rPr lang="en-US" sz="2000" dirty="0" smtClean="0"/>
              <a:t> </a:t>
            </a:r>
            <a:r>
              <a:rPr lang="en-US" sz="2000" dirty="0" err="1" smtClean="0"/>
              <a:t>hơn</a:t>
            </a:r>
            <a:r>
              <a:rPr lang="en-US" sz="2000" dirty="0" smtClean="0"/>
              <a:t> </a:t>
            </a:r>
            <a:r>
              <a:rPr lang="en-US" sz="2000" dirty="0" err="1" smtClean="0"/>
              <a:t>các</a:t>
            </a:r>
            <a:r>
              <a:rPr lang="en-US" sz="2000" dirty="0" smtClean="0"/>
              <a:t> con </a:t>
            </a:r>
            <a:r>
              <a:rPr lang="en-US" sz="2000" dirty="0" err="1" smtClean="0"/>
              <a:t>khác</a:t>
            </a:r>
            <a:r>
              <a:rPr lang="en-US" sz="2000" dirty="0" smtClean="0"/>
              <a:t>.</a:t>
            </a:r>
          </a:p>
          <a:p>
            <a:pPr lvl="0"/>
            <a:r>
              <a:rPr lang="en-US" sz="2000" dirty="0" err="1" smtClean="0"/>
              <a:t>Một</a:t>
            </a:r>
            <a:r>
              <a:rPr lang="en-US" sz="2000" dirty="0" smtClean="0"/>
              <a:t> </a:t>
            </a:r>
            <a:r>
              <a:rPr lang="en-US" sz="2000" dirty="0" err="1" smtClean="0"/>
              <a:t>vài</a:t>
            </a:r>
            <a:r>
              <a:rPr lang="en-US" sz="2000" dirty="0" smtClean="0"/>
              <a:t> con </a:t>
            </a:r>
            <a:r>
              <a:rPr lang="en-US" sz="2000" dirty="0" err="1" smtClean="0"/>
              <a:t>thú</a:t>
            </a:r>
            <a:r>
              <a:rPr lang="en-US" sz="2000" dirty="0" smtClean="0"/>
              <a:t> da </a:t>
            </a:r>
            <a:r>
              <a:rPr lang="en-US" sz="2000" dirty="0" err="1" smtClean="0"/>
              <a:t>dày</a:t>
            </a:r>
            <a:r>
              <a:rPr lang="en-US" sz="2000" dirty="0" smtClean="0"/>
              <a:t> </a:t>
            </a:r>
            <a:r>
              <a:rPr lang="en-US" sz="2000" dirty="0" err="1" smtClean="0"/>
              <a:t>sống</a:t>
            </a:r>
            <a:r>
              <a:rPr lang="en-US" sz="2000" dirty="0" smtClean="0"/>
              <a:t> </a:t>
            </a:r>
            <a:r>
              <a:rPr lang="en-US" sz="2000" dirty="0" err="1" smtClean="0"/>
              <a:t>trên</a:t>
            </a:r>
            <a:r>
              <a:rPr lang="en-US" sz="2000" dirty="0" smtClean="0"/>
              <a:t> </a:t>
            </a:r>
            <a:r>
              <a:rPr lang="en-US" sz="2000" dirty="0" err="1" smtClean="0"/>
              <a:t>hòn</a:t>
            </a:r>
            <a:r>
              <a:rPr lang="en-US" sz="2000" dirty="0" smtClean="0"/>
              <a:t> </a:t>
            </a:r>
            <a:r>
              <a:rPr lang="en-US" sz="2000" dirty="0" err="1" smtClean="0"/>
              <a:t>đảo</a:t>
            </a:r>
            <a:r>
              <a:rPr lang="en-US" sz="2000" dirty="0" smtClean="0"/>
              <a:t>.</a:t>
            </a:r>
          </a:p>
          <a:p>
            <a:r>
              <a:rPr lang="en-US" sz="2000" dirty="0" err="1" smtClean="0"/>
              <a:t>Giải</a:t>
            </a:r>
            <a:r>
              <a:rPr lang="en-US" sz="2000" dirty="0" smtClean="0"/>
              <a:t> </a:t>
            </a:r>
            <a:r>
              <a:rPr lang="en-US" sz="2000" dirty="0" err="1" smtClean="0"/>
              <a:t>thích</a:t>
            </a:r>
            <a:r>
              <a:rPr lang="en-US" sz="2000" dirty="0" smtClean="0"/>
              <a:t>: “. The question to be asked now is, how did these prehistoric pachyderms survive in their island environment......But would this be enough to enable them to survive thousands of years beyond that of other mammoths?” (</a:t>
            </a:r>
            <a:r>
              <a:rPr lang="en-US" sz="2000" dirty="0" err="1" smtClean="0"/>
              <a:t>Câu</a:t>
            </a:r>
            <a:r>
              <a:rPr lang="en-US" sz="2000" dirty="0" smtClean="0"/>
              <a:t> </a:t>
            </a:r>
            <a:r>
              <a:rPr lang="en-US" sz="2000" dirty="0" err="1" smtClean="0"/>
              <a:t>hỏi</a:t>
            </a:r>
            <a:r>
              <a:rPr lang="en-US" sz="2000" dirty="0" smtClean="0"/>
              <a:t> </a:t>
            </a:r>
            <a:r>
              <a:rPr lang="en-US" sz="2000" dirty="0" err="1" smtClean="0"/>
              <a:t>để</a:t>
            </a:r>
            <a:r>
              <a:rPr lang="en-US" sz="2000" dirty="0" smtClean="0"/>
              <a:t> </a:t>
            </a:r>
            <a:r>
              <a:rPr lang="en-US" sz="2000" dirty="0" err="1" smtClean="0"/>
              <a:t>được</a:t>
            </a:r>
            <a:r>
              <a:rPr lang="en-US" sz="2000" dirty="0" smtClean="0"/>
              <a:t> </a:t>
            </a:r>
            <a:r>
              <a:rPr lang="en-US" sz="2000" dirty="0" err="1" smtClean="0"/>
              <a:t>đặt</a:t>
            </a:r>
            <a:r>
              <a:rPr lang="en-US" sz="2000" dirty="0" smtClean="0"/>
              <a:t> </a:t>
            </a:r>
            <a:r>
              <a:rPr lang="en-US" sz="2000" dirty="0" err="1" smtClean="0"/>
              <a:t>ra</a:t>
            </a:r>
            <a:r>
              <a:rPr lang="en-US" sz="2000" dirty="0" smtClean="0"/>
              <a:t> </a:t>
            </a:r>
            <a:r>
              <a:rPr lang="en-US" sz="2000" dirty="0" err="1" smtClean="0"/>
              <a:t>bây</a:t>
            </a:r>
            <a:r>
              <a:rPr lang="en-US" sz="2000" dirty="0" smtClean="0"/>
              <a:t> </a:t>
            </a:r>
            <a:r>
              <a:rPr lang="en-US" sz="2000" dirty="0" err="1" smtClean="0"/>
              <a:t>giờ</a:t>
            </a:r>
            <a:r>
              <a:rPr lang="en-US" sz="2000" dirty="0" smtClean="0"/>
              <a:t> </a:t>
            </a:r>
            <a:r>
              <a:rPr lang="en-US" sz="2000" dirty="0" err="1" smtClean="0"/>
              <a:t>là</a:t>
            </a:r>
            <a:r>
              <a:rPr lang="en-US" sz="2000" dirty="0" smtClean="0"/>
              <a:t>, </a:t>
            </a:r>
            <a:r>
              <a:rPr lang="en-US" sz="2000" dirty="0" err="1" smtClean="0"/>
              <a:t>làm</a:t>
            </a:r>
            <a:r>
              <a:rPr lang="en-US" sz="2000" dirty="0" smtClean="0"/>
              <a:t> </a:t>
            </a:r>
            <a:r>
              <a:rPr lang="en-US" sz="2000" dirty="0" err="1" smtClean="0"/>
              <a:t>cách</a:t>
            </a:r>
            <a:r>
              <a:rPr lang="en-US" sz="2000" dirty="0" smtClean="0"/>
              <a:t> </a:t>
            </a:r>
            <a:r>
              <a:rPr lang="en-US" sz="2000" dirty="0" err="1" smtClean="0"/>
              <a:t>nào</a:t>
            </a:r>
            <a:r>
              <a:rPr lang="en-US" sz="2000" dirty="0" smtClean="0"/>
              <a:t> </a:t>
            </a:r>
            <a:r>
              <a:rPr lang="en-US" sz="2000" dirty="0" err="1" smtClean="0"/>
              <a:t>mà</a:t>
            </a:r>
            <a:r>
              <a:rPr lang="en-US" sz="2000" dirty="0" smtClean="0"/>
              <a:t> </a:t>
            </a:r>
            <a:r>
              <a:rPr lang="en-US" sz="2000" dirty="0" err="1" smtClean="0"/>
              <a:t>loài</a:t>
            </a:r>
            <a:r>
              <a:rPr lang="en-US" sz="2000" dirty="0" smtClean="0"/>
              <a:t> da </a:t>
            </a:r>
            <a:r>
              <a:rPr lang="en-US" sz="2000" dirty="0" err="1" smtClean="0"/>
              <a:t>dày</a:t>
            </a:r>
            <a:r>
              <a:rPr lang="en-US" sz="2000" dirty="0" smtClean="0"/>
              <a:t> </a:t>
            </a:r>
            <a:r>
              <a:rPr lang="en-US" sz="2000" dirty="0" err="1" smtClean="0"/>
              <a:t>từ</a:t>
            </a:r>
            <a:r>
              <a:rPr lang="en-US" sz="2000" dirty="0" smtClean="0"/>
              <a:t> </a:t>
            </a:r>
            <a:r>
              <a:rPr lang="en-US" sz="2000" dirty="0" err="1" smtClean="0"/>
              <a:t>thời</a:t>
            </a:r>
            <a:r>
              <a:rPr lang="en-US" sz="2000" dirty="0" smtClean="0"/>
              <a:t> </a:t>
            </a:r>
            <a:r>
              <a:rPr lang="en-US" sz="2000" dirty="0" err="1" smtClean="0"/>
              <a:t>tiền</a:t>
            </a:r>
            <a:r>
              <a:rPr lang="en-US" sz="2000" dirty="0" smtClean="0"/>
              <a:t> </a:t>
            </a:r>
            <a:r>
              <a:rPr lang="en-US" sz="2000" dirty="0" err="1" smtClean="0"/>
              <a:t>sử</a:t>
            </a:r>
            <a:r>
              <a:rPr lang="en-US" sz="2000" dirty="0" smtClean="0"/>
              <a:t> </a:t>
            </a:r>
            <a:r>
              <a:rPr lang="en-US" sz="2000" dirty="0" err="1" smtClean="0"/>
              <a:t>này</a:t>
            </a:r>
            <a:r>
              <a:rPr lang="en-US" sz="2000" dirty="0" smtClean="0"/>
              <a:t> </a:t>
            </a:r>
            <a:r>
              <a:rPr lang="en-US" sz="2000" dirty="0" err="1" smtClean="0"/>
              <a:t>tồn</a:t>
            </a:r>
            <a:r>
              <a:rPr lang="en-US" sz="2000" dirty="0" smtClean="0"/>
              <a:t> </a:t>
            </a:r>
            <a:r>
              <a:rPr lang="en-US" sz="2000" dirty="0" err="1" smtClean="0"/>
              <a:t>tại</a:t>
            </a:r>
            <a:r>
              <a:rPr lang="en-US" sz="2000" dirty="0" smtClean="0"/>
              <a:t> ở </a:t>
            </a:r>
            <a:r>
              <a:rPr lang="en-US" sz="2000" dirty="0" err="1" smtClean="0"/>
              <a:t>môi</a:t>
            </a:r>
            <a:r>
              <a:rPr lang="en-US" sz="2000" dirty="0" smtClean="0"/>
              <a:t> </a:t>
            </a:r>
            <a:r>
              <a:rPr lang="en-US" sz="2000" dirty="0" err="1" smtClean="0"/>
              <a:t>trường</a:t>
            </a:r>
            <a:r>
              <a:rPr lang="en-US" sz="2000" dirty="0" smtClean="0"/>
              <a:t> </a:t>
            </a:r>
            <a:r>
              <a:rPr lang="en-US" sz="2000" dirty="0" err="1" smtClean="0"/>
              <a:t>đảo</a:t>
            </a:r>
            <a:r>
              <a:rPr lang="en-US" sz="2000" dirty="0" smtClean="0"/>
              <a:t>?.....</a:t>
            </a:r>
            <a:r>
              <a:rPr lang="en-US" sz="2000" dirty="0" err="1" smtClean="0"/>
              <a:t>Nhưng</a:t>
            </a:r>
            <a:r>
              <a:rPr lang="en-US" sz="2000" dirty="0" smtClean="0"/>
              <a:t> </a:t>
            </a:r>
            <a:r>
              <a:rPr lang="en-US" sz="2000" dirty="0" err="1" smtClean="0"/>
              <a:t>sẽ</a:t>
            </a:r>
            <a:r>
              <a:rPr lang="en-US" sz="2000" dirty="0" smtClean="0"/>
              <a:t> </a:t>
            </a:r>
            <a:r>
              <a:rPr lang="en-US" sz="2000" dirty="0" err="1" smtClean="0"/>
              <a:t>này</a:t>
            </a:r>
            <a:r>
              <a:rPr lang="en-US" sz="2000" dirty="0" smtClean="0"/>
              <a:t> </a:t>
            </a:r>
            <a:r>
              <a:rPr lang="en-US" sz="2000" dirty="0" err="1" smtClean="0"/>
              <a:t>có</a:t>
            </a:r>
            <a:r>
              <a:rPr lang="en-US" sz="2000" dirty="0" smtClean="0"/>
              <a:t> </a:t>
            </a:r>
            <a:r>
              <a:rPr lang="en-US" sz="2000" dirty="0" err="1" smtClean="0"/>
              <a:t>đủ</a:t>
            </a:r>
            <a:r>
              <a:rPr lang="en-US" sz="2000" dirty="0" smtClean="0"/>
              <a:t> </a:t>
            </a:r>
            <a:r>
              <a:rPr lang="en-US" sz="2000" dirty="0" err="1" smtClean="0"/>
              <a:t>để</a:t>
            </a:r>
            <a:r>
              <a:rPr lang="en-US" sz="2000" dirty="0" smtClean="0"/>
              <a:t> </a:t>
            </a:r>
            <a:r>
              <a:rPr lang="en-US" sz="2000" dirty="0" err="1" smtClean="0"/>
              <a:t>chúng</a:t>
            </a:r>
            <a:r>
              <a:rPr lang="en-US" sz="2000" dirty="0" smtClean="0"/>
              <a:t> </a:t>
            </a:r>
            <a:r>
              <a:rPr lang="en-US" sz="2000" dirty="0" err="1" smtClean="0"/>
              <a:t>có</a:t>
            </a:r>
            <a:r>
              <a:rPr lang="en-US" sz="2000" dirty="0" smtClean="0"/>
              <a:t> </a:t>
            </a:r>
            <a:r>
              <a:rPr lang="en-US" sz="2000" dirty="0" err="1" smtClean="0"/>
              <a:t>thể</a:t>
            </a:r>
            <a:r>
              <a:rPr lang="en-US" sz="2000" dirty="0" smtClean="0"/>
              <a:t> </a:t>
            </a:r>
            <a:r>
              <a:rPr lang="en-US" sz="2000" dirty="0" err="1" smtClean="0"/>
              <a:t>tồn</a:t>
            </a:r>
            <a:r>
              <a:rPr lang="en-US" sz="2000" dirty="0" smtClean="0"/>
              <a:t> </a:t>
            </a:r>
            <a:r>
              <a:rPr lang="en-US" sz="2000" dirty="0" err="1" smtClean="0"/>
              <a:t>tại</a:t>
            </a:r>
            <a:r>
              <a:rPr lang="en-US" sz="2000" dirty="0" smtClean="0"/>
              <a:t> </a:t>
            </a:r>
            <a:r>
              <a:rPr lang="en-US" sz="2000" dirty="0" err="1" smtClean="0"/>
              <a:t>hàng</a:t>
            </a:r>
            <a:r>
              <a:rPr lang="en-US" sz="2000" dirty="0" smtClean="0"/>
              <a:t> </a:t>
            </a:r>
            <a:r>
              <a:rPr lang="en-US" sz="2000" dirty="0" err="1" smtClean="0"/>
              <a:t>ngàn</a:t>
            </a:r>
            <a:r>
              <a:rPr lang="en-US" sz="2000" dirty="0" smtClean="0"/>
              <a:t> </a:t>
            </a:r>
            <a:r>
              <a:rPr lang="en-US" sz="2000" dirty="0" err="1" smtClean="0"/>
              <a:t>năm</a:t>
            </a:r>
            <a:r>
              <a:rPr lang="en-US" sz="2000" dirty="0" smtClean="0"/>
              <a:t> </a:t>
            </a:r>
            <a:r>
              <a:rPr lang="en-US" sz="2000" dirty="0" err="1" smtClean="0"/>
              <a:t>ngoài</a:t>
            </a:r>
            <a:r>
              <a:rPr lang="en-US" sz="2000" dirty="0" smtClean="0"/>
              <a:t> </a:t>
            </a:r>
            <a:r>
              <a:rPr lang="en-US" sz="2000" dirty="0" err="1" smtClean="0"/>
              <a:t>của</a:t>
            </a:r>
            <a:r>
              <a:rPr lang="en-US" sz="2000" dirty="0" smtClean="0"/>
              <a:t> </a:t>
            </a:r>
            <a:r>
              <a:rPr lang="en-US" sz="2000" dirty="0" err="1" smtClean="0"/>
              <a:t>voi</a:t>
            </a:r>
            <a:r>
              <a:rPr lang="en-US" sz="2000" dirty="0" smtClean="0"/>
              <a:t>  ma</a:t>
            </a:r>
          </a:p>
          <a:p>
            <a:pPr lvl="0"/>
            <a:r>
              <a:rPr lang="en-US" sz="2000" dirty="0" err="1" smtClean="0"/>
              <a:t>mút</a:t>
            </a:r>
            <a:r>
              <a:rPr lang="en-US" sz="2000" dirty="0" smtClean="0"/>
              <a:t> </a:t>
            </a:r>
            <a:r>
              <a:rPr lang="en-US" sz="2000" dirty="0" err="1" smtClean="0"/>
              <a:t>khác</a:t>
            </a:r>
            <a:r>
              <a:rPr lang="en-US" sz="2000" dirty="0" smtClean="0"/>
              <a:t>?)</a:t>
            </a:r>
          </a:p>
          <a:p>
            <a:r>
              <a:rPr lang="en-US" sz="2000" dirty="0" smtClean="0"/>
              <a:t> </a:t>
            </a:r>
          </a:p>
          <a:p>
            <a:r>
              <a:rPr lang="en-US" sz="2000" dirty="0" smtClean="0"/>
              <a:t>=&gt; </a:t>
            </a:r>
            <a:r>
              <a:rPr lang="en-US" sz="2000" dirty="0" err="1" smtClean="0"/>
              <a:t>Sự</a:t>
            </a:r>
            <a:r>
              <a:rPr lang="en-US" sz="2000" dirty="0" smtClean="0"/>
              <a:t> </a:t>
            </a:r>
            <a:r>
              <a:rPr lang="en-US" sz="2000" dirty="0" err="1" smtClean="0"/>
              <a:t>sống</a:t>
            </a:r>
            <a:r>
              <a:rPr lang="en-US" sz="2000" dirty="0" smtClean="0"/>
              <a:t> </a:t>
            </a:r>
            <a:r>
              <a:rPr lang="en-US" sz="2000" dirty="0" err="1" smtClean="0"/>
              <a:t>lâu</a:t>
            </a:r>
            <a:r>
              <a:rPr lang="en-US" sz="2000" dirty="0" smtClean="0"/>
              <a:t> </a:t>
            </a:r>
            <a:r>
              <a:rPr lang="en-US" sz="2000" dirty="0" err="1" smtClean="0"/>
              <a:t>của</a:t>
            </a:r>
            <a:r>
              <a:rPr lang="en-US" sz="2000" dirty="0" smtClean="0"/>
              <a:t> </a:t>
            </a:r>
            <a:r>
              <a:rPr lang="en-US" sz="2000" dirty="0" err="1" smtClean="0"/>
              <a:t>loài</a:t>
            </a:r>
            <a:r>
              <a:rPr lang="en-US" sz="2000" dirty="0" smtClean="0"/>
              <a:t> ma </a:t>
            </a:r>
            <a:r>
              <a:rPr lang="en-US" sz="2000" dirty="0" err="1" smtClean="0"/>
              <a:t>mút</a:t>
            </a:r>
            <a:r>
              <a:rPr lang="en-US" sz="2000" dirty="0" smtClean="0"/>
              <a:t> </a:t>
            </a:r>
            <a:r>
              <a:rPr lang="en-US" sz="2000" dirty="0" err="1" smtClean="0"/>
              <a:t>này</a:t>
            </a:r>
            <a:r>
              <a:rPr lang="en-US" sz="2000" dirty="0" smtClean="0"/>
              <a:t>.</a:t>
            </a:r>
          </a:p>
          <a:p>
            <a:endParaRPr lang="en-US" sz="2000" dirty="0"/>
          </a:p>
        </p:txBody>
      </p:sp>
      <p:sp>
        <p:nvSpPr>
          <p:cNvPr id="6" name="Oval 5"/>
          <p:cNvSpPr/>
          <p:nvPr/>
        </p:nvSpPr>
        <p:spPr>
          <a:xfrm>
            <a:off x="76200" y="1371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323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686800" cy="1938992"/>
          </a:xfrm>
          <a:prstGeom prst="rect">
            <a:avLst/>
          </a:prstGeom>
          <a:noFill/>
        </p:spPr>
        <p:txBody>
          <a:bodyPr wrap="square" rtlCol="0">
            <a:spAutoFit/>
          </a:bodyPr>
          <a:lstStyle/>
          <a:p>
            <a:r>
              <a:rPr lang="en-US" sz="2400" b="1" dirty="0" err="1"/>
              <a:t>Câu</a:t>
            </a:r>
            <a:r>
              <a:rPr lang="en-US" sz="2400" b="1" dirty="0"/>
              <a:t> 40: </a:t>
            </a:r>
            <a:r>
              <a:rPr lang="en-US" sz="2400" dirty="0"/>
              <a:t>According to the passage, some researchers suggest that mammoths became extinct</a:t>
            </a:r>
          </a:p>
          <a:p>
            <a:r>
              <a:rPr lang="en-US" sz="2400" b="1" dirty="0"/>
              <a:t>A. </a:t>
            </a:r>
            <a:r>
              <a:rPr lang="en-US" sz="2400" dirty="0"/>
              <a:t>about 2,000 years ago	</a:t>
            </a:r>
            <a:r>
              <a:rPr lang="en-US" sz="2400" b="1" dirty="0"/>
              <a:t>B. </a:t>
            </a:r>
            <a:r>
              <a:rPr lang="en-US" sz="2400" dirty="0"/>
              <a:t>about 4,000 years ago</a:t>
            </a:r>
          </a:p>
          <a:p>
            <a:r>
              <a:rPr lang="en-US" sz="2400" b="1" dirty="0"/>
              <a:t>C. </a:t>
            </a:r>
            <a:r>
              <a:rPr lang="en-US" sz="2400" dirty="0"/>
              <a:t>about 7,000 years ago	</a:t>
            </a:r>
            <a:r>
              <a:rPr lang="en-US" sz="2400" b="1" dirty="0"/>
              <a:t>D. </a:t>
            </a:r>
            <a:r>
              <a:rPr lang="en-US" sz="2400" dirty="0"/>
              <a:t>about 10,000 years ago</a:t>
            </a:r>
          </a:p>
          <a:p>
            <a:endParaRPr lang="en-US" sz="2400" dirty="0"/>
          </a:p>
        </p:txBody>
      </p:sp>
      <p:sp>
        <p:nvSpPr>
          <p:cNvPr id="5" name="TextBox 4"/>
          <p:cNvSpPr txBox="1"/>
          <p:nvPr/>
        </p:nvSpPr>
        <p:spPr>
          <a:xfrm>
            <a:off x="152400" y="1676400"/>
            <a:ext cx="8686800" cy="5401479"/>
          </a:xfrm>
          <a:prstGeom prst="rect">
            <a:avLst/>
          </a:prstGeom>
          <a:noFill/>
        </p:spPr>
        <p:txBody>
          <a:bodyPr wrap="square" rtlCol="0">
            <a:spAutoFit/>
          </a:bodyPr>
          <a:lstStyle/>
          <a:p>
            <a:r>
              <a:rPr lang="en-US" sz="2300" dirty="0" err="1" smtClean="0"/>
              <a:t>Dựa</a:t>
            </a:r>
            <a:r>
              <a:rPr lang="en-US" sz="2300" dirty="0" smtClean="0"/>
              <a:t> </a:t>
            </a:r>
            <a:r>
              <a:rPr lang="en-US" sz="2300" dirty="0" err="1" smtClean="0"/>
              <a:t>vào</a:t>
            </a:r>
            <a:r>
              <a:rPr lang="en-US" sz="2300" dirty="0" smtClean="0"/>
              <a:t> </a:t>
            </a:r>
            <a:r>
              <a:rPr lang="en-US" sz="2300" dirty="0" err="1" smtClean="0"/>
              <a:t>đoạn</a:t>
            </a:r>
            <a:r>
              <a:rPr lang="en-US" sz="2300" dirty="0" smtClean="0"/>
              <a:t> </a:t>
            </a:r>
            <a:r>
              <a:rPr lang="en-US" sz="2300" dirty="0" err="1" smtClean="0"/>
              <a:t>văn</a:t>
            </a:r>
            <a:r>
              <a:rPr lang="en-US" sz="2300" dirty="0" smtClean="0"/>
              <a:t>, </a:t>
            </a:r>
            <a:r>
              <a:rPr lang="en-US" sz="2300" dirty="0" err="1" smtClean="0"/>
              <a:t>một</a:t>
            </a:r>
            <a:r>
              <a:rPr lang="en-US" sz="2300" dirty="0" smtClean="0"/>
              <a:t> </a:t>
            </a:r>
            <a:r>
              <a:rPr lang="en-US" sz="2300" dirty="0" err="1" smtClean="0"/>
              <a:t>vài</a:t>
            </a:r>
            <a:r>
              <a:rPr lang="en-US" sz="2300" dirty="0" smtClean="0"/>
              <a:t> </a:t>
            </a:r>
            <a:r>
              <a:rPr lang="en-US" sz="2300" dirty="0" err="1" smtClean="0"/>
              <a:t>nhà</a:t>
            </a:r>
            <a:r>
              <a:rPr lang="en-US" sz="2300" dirty="0" smtClean="0"/>
              <a:t> </a:t>
            </a:r>
            <a:r>
              <a:rPr lang="en-US" sz="2300" dirty="0" err="1" smtClean="0"/>
              <a:t>nghiên</a:t>
            </a:r>
            <a:r>
              <a:rPr lang="en-US" sz="2300" dirty="0" smtClean="0"/>
              <a:t> </a:t>
            </a:r>
            <a:r>
              <a:rPr lang="en-US" sz="2300" dirty="0" err="1" smtClean="0"/>
              <a:t>cứu</a:t>
            </a:r>
            <a:r>
              <a:rPr lang="en-US" sz="2300" dirty="0" smtClean="0"/>
              <a:t> </a:t>
            </a:r>
            <a:r>
              <a:rPr lang="en-US" sz="2300" dirty="0" err="1" smtClean="0"/>
              <a:t>gợi</a:t>
            </a:r>
            <a:r>
              <a:rPr lang="en-US" sz="2300" dirty="0" smtClean="0"/>
              <a:t> ý </a:t>
            </a:r>
            <a:r>
              <a:rPr lang="en-US" sz="2300" dirty="0" err="1" smtClean="0"/>
              <a:t>rằng</a:t>
            </a:r>
            <a:r>
              <a:rPr lang="en-US" sz="2300" dirty="0" smtClean="0"/>
              <a:t> </a:t>
            </a:r>
            <a:r>
              <a:rPr lang="en-US" sz="2300" dirty="0" err="1" smtClean="0"/>
              <a:t>voi</a:t>
            </a:r>
            <a:r>
              <a:rPr lang="en-US" sz="2300" dirty="0" smtClean="0"/>
              <a:t> ma </a:t>
            </a:r>
            <a:r>
              <a:rPr lang="en-US" sz="2300" dirty="0" err="1" smtClean="0"/>
              <a:t>mút</a:t>
            </a:r>
            <a:r>
              <a:rPr lang="en-US" sz="2300" dirty="0" smtClean="0"/>
              <a:t> </a:t>
            </a:r>
            <a:r>
              <a:rPr lang="en-US" sz="2300" dirty="0" err="1" smtClean="0"/>
              <a:t>tuyệt</a:t>
            </a:r>
            <a:r>
              <a:rPr lang="en-US" sz="2300" dirty="0" smtClean="0"/>
              <a:t> </a:t>
            </a:r>
            <a:r>
              <a:rPr lang="en-US" sz="2300" dirty="0" err="1" smtClean="0"/>
              <a:t>chủng</a:t>
            </a:r>
            <a:r>
              <a:rPr lang="en-US" sz="2300" dirty="0" smtClean="0"/>
              <a:t> </a:t>
            </a:r>
            <a:r>
              <a:rPr lang="en-US" sz="2300" dirty="0" err="1" smtClean="0"/>
              <a:t>vào</a:t>
            </a:r>
            <a:r>
              <a:rPr lang="en-US" sz="2300" u="sng" dirty="0" smtClean="0"/>
              <a:t> 	</a:t>
            </a:r>
            <a:r>
              <a:rPr lang="en-US" sz="2300" dirty="0" smtClean="0"/>
              <a:t>.</a:t>
            </a:r>
          </a:p>
          <a:p>
            <a:pPr lvl="0"/>
            <a:r>
              <a:rPr lang="en-US" sz="2300" dirty="0" err="1" smtClean="0"/>
              <a:t>khoảng</a:t>
            </a:r>
            <a:r>
              <a:rPr lang="en-US" sz="2300" dirty="0" smtClean="0"/>
              <a:t> 2000 </a:t>
            </a:r>
            <a:r>
              <a:rPr lang="en-US" sz="2300" dirty="0" err="1" smtClean="0"/>
              <a:t>năm</a:t>
            </a:r>
            <a:r>
              <a:rPr lang="en-US" sz="2300" dirty="0" smtClean="0"/>
              <a:t> </a:t>
            </a:r>
            <a:r>
              <a:rPr lang="en-US" sz="2300" dirty="0" err="1" smtClean="0"/>
              <a:t>trước</a:t>
            </a:r>
            <a:endParaRPr lang="en-US" sz="2300" dirty="0" smtClean="0"/>
          </a:p>
          <a:p>
            <a:pPr lvl="0"/>
            <a:r>
              <a:rPr lang="en-US" sz="2300" dirty="0" err="1" smtClean="0"/>
              <a:t>khoảng</a:t>
            </a:r>
            <a:r>
              <a:rPr lang="en-US" sz="2300" dirty="0" smtClean="0"/>
              <a:t> 4000 </a:t>
            </a:r>
            <a:r>
              <a:rPr lang="en-US" sz="2300" dirty="0" err="1" smtClean="0"/>
              <a:t>năm</a:t>
            </a:r>
            <a:r>
              <a:rPr lang="en-US" sz="2300" dirty="0" smtClean="0"/>
              <a:t> </a:t>
            </a:r>
            <a:r>
              <a:rPr lang="en-US" sz="2300" dirty="0" err="1" smtClean="0"/>
              <a:t>trước</a:t>
            </a:r>
            <a:endParaRPr lang="en-US" sz="2300" dirty="0" smtClean="0"/>
          </a:p>
          <a:p>
            <a:pPr lvl="0"/>
            <a:r>
              <a:rPr lang="en-US" sz="2300" dirty="0" err="1" smtClean="0"/>
              <a:t>khoảng</a:t>
            </a:r>
            <a:r>
              <a:rPr lang="en-US" sz="2300" dirty="0" smtClean="0"/>
              <a:t> 7000 </a:t>
            </a:r>
            <a:r>
              <a:rPr lang="en-US" sz="2300" dirty="0" err="1" smtClean="0"/>
              <a:t>năm</a:t>
            </a:r>
            <a:r>
              <a:rPr lang="en-US" sz="2300" dirty="0" smtClean="0"/>
              <a:t> </a:t>
            </a:r>
            <a:r>
              <a:rPr lang="en-US" sz="2300" dirty="0" err="1" smtClean="0"/>
              <a:t>trước</a:t>
            </a:r>
            <a:endParaRPr lang="en-US" sz="2300" dirty="0" smtClean="0"/>
          </a:p>
          <a:p>
            <a:pPr lvl="0"/>
            <a:r>
              <a:rPr lang="en-US" sz="2300" dirty="0" err="1" smtClean="0"/>
              <a:t>khoảng</a:t>
            </a:r>
            <a:r>
              <a:rPr lang="en-US" sz="2300" dirty="0" smtClean="0"/>
              <a:t> 10000 </a:t>
            </a:r>
            <a:r>
              <a:rPr lang="en-US" sz="2300" dirty="0" err="1" smtClean="0"/>
              <a:t>năm</a:t>
            </a:r>
            <a:r>
              <a:rPr lang="en-US" sz="2300" dirty="0" smtClean="0"/>
              <a:t> </a:t>
            </a:r>
            <a:r>
              <a:rPr lang="en-US" sz="2300" dirty="0" err="1" smtClean="0"/>
              <a:t>trước</a:t>
            </a:r>
            <a:endParaRPr lang="en-US" sz="2300" dirty="0" smtClean="0"/>
          </a:p>
          <a:p>
            <a:r>
              <a:rPr lang="en-US" sz="2300" dirty="0" err="1" smtClean="0"/>
              <a:t>Giải</a:t>
            </a:r>
            <a:r>
              <a:rPr lang="en-US" sz="2300" dirty="0" smtClean="0"/>
              <a:t> </a:t>
            </a:r>
            <a:r>
              <a:rPr lang="en-US" sz="2300" dirty="0" err="1" smtClean="0"/>
              <a:t>thích</a:t>
            </a:r>
            <a:r>
              <a:rPr lang="en-US" sz="2300" dirty="0" smtClean="0"/>
              <a:t>: “The scientists have reported that the beasts may have survived until 2000 B.C. on an island off the coast of Siberia, where researchers uncovered 29 fossilized woolly mammoth teeth ranging in age from 4,000 to 7,000 years.” (</a:t>
            </a:r>
            <a:r>
              <a:rPr lang="en-US" sz="2300" dirty="0" err="1" smtClean="0"/>
              <a:t>Họ</a:t>
            </a:r>
            <a:r>
              <a:rPr lang="en-US" sz="2300" dirty="0" smtClean="0"/>
              <a:t> </a:t>
            </a:r>
            <a:r>
              <a:rPr lang="en-US" sz="2300" dirty="0" err="1" smtClean="0"/>
              <a:t>cho</a:t>
            </a:r>
            <a:r>
              <a:rPr lang="en-US" sz="2300" dirty="0" smtClean="0"/>
              <a:t> </a:t>
            </a:r>
            <a:r>
              <a:rPr lang="en-US" sz="2300" dirty="0" err="1" smtClean="0"/>
              <a:t>rằng</a:t>
            </a:r>
            <a:r>
              <a:rPr lang="en-US" sz="2300" dirty="0" smtClean="0"/>
              <a:t> </a:t>
            </a:r>
            <a:r>
              <a:rPr lang="en-US" sz="2300" dirty="0" err="1" smtClean="0"/>
              <a:t>những</a:t>
            </a:r>
            <a:r>
              <a:rPr lang="en-US" sz="2300" dirty="0" smtClean="0"/>
              <a:t> con </a:t>
            </a:r>
            <a:r>
              <a:rPr lang="en-US" sz="2300" dirty="0" err="1" smtClean="0"/>
              <a:t>quái</a:t>
            </a:r>
            <a:r>
              <a:rPr lang="en-US" sz="2300" dirty="0" smtClean="0"/>
              <a:t> </a:t>
            </a:r>
            <a:r>
              <a:rPr lang="en-US" sz="2300" dirty="0" err="1" smtClean="0"/>
              <a:t>vật</a:t>
            </a:r>
            <a:r>
              <a:rPr lang="en-US" sz="2300" dirty="0" smtClean="0"/>
              <a:t> </a:t>
            </a:r>
            <a:r>
              <a:rPr lang="en-US" sz="2300" dirty="0" err="1" smtClean="0"/>
              <a:t>này</a:t>
            </a:r>
            <a:r>
              <a:rPr lang="en-US" sz="2300" dirty="0" smtClean="0"/>
              <a:t> </a:t>
            </a:r>
            <a:r>
              <a:rPr lang="en-US" sz="2300" dirty="0" err="1" smtClean="0"/>
              <a:t>có</a:t>
            </a:r>
            <a:r>
              <a:rPr lang="en-US" sz="2300" dirty="0" smtClean="0"/>
              <a:t> </a:t>
            </a:r>
            <a:r>
              <a:rPr lang="en-US" sz="2300" dirty="0" err="1" smtClean="0"/>
              <a:t>thể</a:t>
            </a:r>
            <a:r>
              <a:rPr lang="en-US" sz="2300" dirty="0" smtClean="0"/>
              <a:t> </a:t>
            </a:r>
            <a:r>
              <a:rPr lang="en-US" sz="2300" dirty="0" err="1" smtClean="0"/>
              <a:t>vẫn</a:t>
            </a:r>
            <a:r>
              <a:rPr lang="en-US" sz="2300" dirty="0" smtClean="0"/>
              <a:t> </a:t>
            </a:r>
            <a:r>
              <a:rPr lang="en-US" sz="2300" dirty="0" err="1" smtClean="0"/>
              <a:t>còn</a:t>
            </a:r>
            <a:r>
              <a:rPr lang="en-US" sz="2300" dirty="0" smtClean="0"/>
              <a:t> </a:t>
            </a:r>
            <a:r>
              <a:rPr lang="en-US" sz="2300" dirty="0" err="1" smtClean="0"/>
              <a:t>tồn</a:t>
            </a:r>
            <a:r>
              <a:rPr lang="en-US" sz="2300" dirty="0" smtClean="0"/>
              <a:t> </a:t>
            </a:r>
            <a:r>
              <a:rPr lang="en-US" sz="2300" dirty="0" err="1" smtClean="0"/>
              <a:t>tại</a:t>
            </a:r>
            <a:r>
              <a:rPr lang="en-US" sz="2300" dirty="0" smtClean="0"/>
              <a:t> </a:t>
            </a:r>
            <a:r>
              <a:rPr lang="en-US" sz="2300" dirty="0" err="1" smtClean="0"/>
              <a:t>cho</a:t>
            </a:r>
            <a:r>
              <a:rPr lang="en-US" sz="2300" dirty="0" smtClean="0"/>
              <a:t> </a:t>
            </a:r>
            <a:r>
              <a:rPr lang="en-US" sz="2300" dirty="0" err="1" smtClean="0"/>
              <a:t>đến</a:t>
            </a:r>
            <a:r>
              <a:rPr lang="en-US" sz="2300" dirty="0" smtClean="0"/>
              <a:t> </a:t>
            </a:r>
            <a:r>
              <a:rPr lang="en-US" sz="2300" dirty="0" err="1" smtClean="0"/>
              <a:t>năm</a:t>
            </a:r>
            <a:r>
              <a:rPr lang="en-US" sz="2300" dirty="0" smtClean="0"/>
              <a:t>  2000 </a:t>
            </a:r>
            <a:r>
              <a:rPr lang="en-US" sz="2300" dirty="0" err="1" smtClean="0"/>
              <a:t>Trước</a:t>
            </a:r>
            <a:r>
              <a:rPr lang="en-US" sz="2300" dirty="0" smtClean="0"/>
              <a:t> </a:t>
            </a:r>
            <a:r>
              <a:rPr lang="en-US" sz="2300" dirty="0" err="1" smtClean="0"/>
              <a:t>công</a:t>
            </a:r>
            <a:r>
              <a:rPr lang="en-US" sz="2300" dirty="0" smtClean="0"/>
              <a:t> </a:t>
            </a:r>
            <a:r>
              <a:rPr lang="en-US" sz="2300" dirty="0" err="1" smtClean="0"/>
              <a:t>nguyên</a:t>
            </a:r>
            <a:r>
              <a:rPr lang="en-US" sz="2300" dirty="0" smtClean="0"/>
              <a:t> </a:t>
            </a:r>
            <a:r>
              <a:rPr lang="en-US" sz="2300" dirty="0" err="1" smtClean="0"/>
              <a:t>trên</a:t>
            </a:r>
            <a:r>
              <a:rPr lang="en-US" sz="2300" dirty="0" smtClean="0"/>
              <a:t> </a:t>
            </a:r>
            <a:r>
              <a:rPr lang="en-US" sz="2300" dirty="0" err="1" smtClean="0"/>
              <a:t>đảo</a:t>
            </a:r>
            <a:r>
              <a:rPr lang="en-US" sz="2300" dirty="0" smtClean="0"/>
              <a:t> </a:t>
            </a:r>
            <a:r>
              <a:rPr lang="en-US" sz="2300" dirty="0" err="1" smtClean="0"/>
              <a:t>ngoài</a:t>
            </a:r>
            <a:r>
              <a:rPr lang="en-US" sz="2300" dirty="0" smtClean="0"/>
              <a:t> </a:t>
            </a:r>
            <a:r>
              <a:rPr lang="en-US" sz="2300" dirty="0" err="1" smtClean="0"/>
              <a:t>khơi</a:t>
            </a:r>
            <a:r>
              <a:rPr lang="en-US" sz="2300" dirty="0" smtClean="0"/>
              <a:t> Siberia, </a:t>
            </a:r>
            <a:r>
              <a:rPr lang="en-US" sz="2300" dirty="0" err="1" smtClean="0"/>
              <a:t>nơi</a:t>
            </a:r>
            <a:r>
              <a:rPr lang="en-US" sz="2300" dirty="0" smtClean="0"/>
              <a:t> </a:t>
            </a:r>
            <a:r>
              <a:rPr lang="en-US" sz="2300" dirty="0" err="1" smtClean="0"/>
              <a:t>nhà</a:t>
            </a:r>
            <a:r>
              <a:rPr lang="en-US" sz="2300" dirty="0" smtClean="0"/>
              <a:t> </a:t>
            </a:r>
            <a:r>
              <a:rPr lang="en-US" sz="2300" dirty="0" err="1" smtClean="0"/>
              <a:t>nghiên</a:t>
            </a:r>
            <a:r>
              <a:rPr lang="en-US" sz="2300" dirty="0" smtClean="0"/>
              <a:t> </a:t>
            </a:r>
            <a:r>
              <a:rPr lang="en-US" sz="2300" dirty="0" err="1" smtClean="0"/>
              <a:t>cứu</a:t>
            </a:r>
            <a:r>
              <a:rPr lang="en-US" sz="2300" dirty="0" smtClean="0"/>
              <a:t> </a:t>
            </a:r>
            <a:r>
              <a:rPr lang="en-US" sz="2300" dirty="0" err="1" smtClean="0"/>
              <a:t>khám</a:t>
            </a:r>
            <a:r>
              <a:rPr lang="en-US" sz="2300" dirty="0" smtClean="0"/>
              <a:t> </a:t>
            </a:r>
            <a:r>
              <a:rPr lang="en-US" sz="2300" dirty="0" err="1" smtClean="0"/>
              <a:t>phá</a:t>
            </a:r>
            <a:r>
              <a:rPr lang="en-US" sz="2300" dirty="0" smtClean="0"/>
              <a:t> 29 </a:t>
            </a:r>
            <a:r>
              <a:rPr lang="en-US" sz="2300" dirty="0" err="1" smtClean="0"/>
              <a:t>hoá</a:t>
            </a:r>
            <a:r>
              <a:rPr lang="en-US" sz="2300" dirty="0" smtClean="0"/>
              <a:t> </a:t>
            </a:r>
            <a:r>
              <a:rPr lang="en-US" sz="2300" dirty="0" err="1" smtClean="0"/>
              <a:t>thạch</a:t>
            </a:r>
            <a:r>
              <a:rPr lang="en-US" sz="2300" dirty="0" smtClean="0"/>
              <a:t> </a:t>
            </a:r>
            <a:r>
              <a:rPr lang="en-US" sz="2300" dirty="0" err="1" smtClean="0"/>
              <a:t>răng</a:t>
            </a:r>
            <a:r>
              <a:rPr lang="en-US" sz="2300" dirty="0" smtClean="0"/>
              <a:t> </a:t>
            </a:r>
            <a:r>
              <a:rPr lang="en-US" sz="2300" dirty="0" err="1" smtClean="0"/>
              <a:t>voi</a:t>
            </a:r>
            <a:r>
              <a:rPr lang="en-US" sz="2300" dirty="0" smtClean="0"/>
              <a:t> ma - </a:t>
            </a:r>
            <a:r>
              <a:rPr lang="en-US" sz="2300" dirty="0" err="1" smtClean="0"/>
              <a:t>mút</a:t>
            </a:r>
            <a:r>
              <a:rPr lang="en-US" sz="2300" dirty="0" smtClean="0"/>
              <a:t> </a:t>
            </a:r>
            <a:r>
              <a:rPr lang="en-US" sz="2300" dirty="0" err="1" smtClean="0"/>
              <a:t>lông</a:t>
            </a:r>
            <a:r>
              <a:rPr lang="en-US" sz="2300" dirty="0" smtClean="0"/>
              <a:t> </a:t>
            </a:r>
            <a:r>
              <a:rPr lang="en-US" sz="2300" dirty="0" err="1" smtClean="0"/>
              <a:t>xoăn</a:t>
            </a:r>
            <a:r>
              <a:rPr lang="en-US" sz="2300" dirty="0" smtClean="0"/>
              <a:t> </a:t>
            </a:r>
            <a:r>
              <a:rPr lang="en-US" sz="2300" dirty="0" err="1" smtClean="0"/>
              <a:t>từ</a:t>
            </a:r>
            <a:r>
              <a:rPr lang="en-US" sz="2300" dirty="0" smtClean="0"/>
              <a:t> 4,000 </a:t>
            </a:r>
            <a:r>
              <a:rPr lang="en-US" sz="2300" dirty="0" err="1" smtClean="0"/>
              <a:t>đến</a:t>
            </a:r>
            <a:r>
              <a:rPr lang="en-US" sz="2300" dirty="0" smtClean="0"/>
              <a:t> 7,000 </a:t>
            </a:r>
            <a:r>
              <a:rPr lang="en-US" sz="2300" dirty="0" err="1" smtClean="0"/>
              <a:t>năm</a:t>
            </a:r>
            <a:r>
              <a:rPr lang="en-US" sz="2300" dirty="0" smtClean="0"/>
              <a:t> </a:t>
            </a:r>
            <a:r>
              <a:rPr lang="en-US" sz="2300" dirty="0" err="1" smtClean="0"/>
              <a:t>tuổi</a:t>
            </a:r>
            <a:r>
              <a:rPr lang="en-US" sz="2300" dirty="0" smtClean="0"/>
              <a:t>) =&gt; </a:t>
            </a:r>
            <a:r>
              <a:rPr lang="en-US" sz="2300" dirty="0" err="1" smtClean="0"/>
              <a:t>tuyệt</a:t>
            </a:r>
            <a:r>
              <a:rPr lang="en-US" sz="2300" dirty="0" smtClean="0"/>
              <a:t> </a:t>
            </a:r>
            <a:r>
              <a:rPr lang="en-US" sz="2300" dirty="0" err="1" smtClean="0"/>
              <a:t>chủng</a:t>
            </a:r>
            <a:r>
              <a:rPr lang="en-US" sz="2300" dirty="0" smtClean="0"/>
              <a:t> 4000 </a:t>
            </a:r>
            <a:r>
              <a:rPr lang="en-US" sz="2300" dirty="0" err="1" smtClean="0"/>
              <a:t>năm</a:t>
            </a:r>
            <a:r>
              <a:rPr lang="en-US" sz="2300" dirty="0" smtClean="0"/>
              <a:t> </a:t>
            </a:r>
            <a:r>
              <a:rPr lang="en-US" sz="2300" dirty="0" err="1" smtClean="0"/>
              <a:t>trước</a:t>
            </a:r>
            <a:r>
              <a:rPr lang="en-US" sz="2300" dirty="0" smtClean="0"/>
              <a:t>.</a:t>
            </a:r>
          </a:p>
          <a:p>
            <a:endParaRPr lang="en-US" sz="2300" dirty="0"/>
          </a:p>
        </p:txBody>
      </p:sp>
      <p:sp>
        <p:nvSpPr>
          <p:cNvPr id="6" name="Oval 5"/>
          <p:cNvSpPr/>
          <p:nvPr/>
        </p:nvSpPr>
        <p:spPr>
          <a:xfrm>
            <a:off x="3962400" y="9906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42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10600" cy="1200329"/>
          </a:xfrm>
          <a:prstGeom prst="rect">
            <a:avLst/>
          </a:prstGeom>
          <a:noFill/>
        </p:spPr>
        <p:txBody>
          <a:bodyPr wrap="square" rtlCol="0">
            <a:spAutoFit/>
          </a:bodyPr>
          <a:lstStyle/>
          <a:p>
            <a:r>
              <a:rPr lang="en-US" sz="2400" b="1" dirty="0" err="1"/>
              <a:t>Câu</a:t>
            </a:r>
            <a:r>
              <a:rPr lang="en-US" sz="2400" b="1" dirty="0"/>
              <a:t> 41: </a:t>
            </a:r>
            <a:r>
              <a:rPr lang="en-US" sz="2400" dirty="0"/>
              <a:t>The word "woolly" as used in line 1 refers to the animal's</a:t>
            </a:r>
          </a:p>
          <a:p>
            <a:r>
              <a:rPr lang="en-US" sz="2400" b="1" dirty="0"/>
              <a:t>A. </a:t>
            </a:r>
            <a:r>
              <a:rPr lang="en-US" sz="2400" dirty="0"/>
              <a:t>body size	</a:t>
            </a:r>
            <a:r>
              <a:rPr lang="en-US" sz="2400" b="1" dirty="0"/>
              <a:t>B. </a:t>
            </a:r>
            <a:r>
              <a:rPr lang="en-US" sz="2400" dirty="0"/>
              <a:t>feet size	</a:t>
            </a:r>
            <a:r>
              <a:rPr lang="en-US" sz="2400" b="1" dirty="0"/>
              <a:t>C. </a:t>
            </a:r>
            <a:r>
              <a:rPr lang="en-US" sz="2400" dirty="0"/>
              <a:t>hair	</a:t>
            </a:r>
            <a:r>
              <a:rPr lang="en-US" sz="2400" b="1" dirty="0"/>
              <a:t>D. </a:t>
            </a:r>
            <a:r>
              <a:rPr lang="en-US" sz="2400" dirty="0"/>
              <a:t>teeth</a:t>
            </a:r>
          </a:p>
          <a:p>
            <a:endParaRPr lang="en-US" sz="2400" dirty="0"/>
          </a:p>
        </p:txBody>
      </p:sp>
      <p:sp>
        <p:nvSpPr>
          <p:cNvPr id="5" name="TextBox 4"/>
          <p:cNvSpPr txBox="1"/>
          <p:nvPr/>
        </p:nvSpPr>
        <p:spPr>
          <a:xfrm>
            <a:off x="76200" y="1676400"/>
            <a:ext cx="8839200" cy="2308324"/>
          </a:xfrm>
          <a:prstGeom prst="rect">
            <a:avLst/>
          </a:prstGeom>
          <a:noFill/>
        </p:spPr>
        <p:txBody>
          <a:bodyPr wrap="square" rtlCol="0">
            <a:spAutoFit/>
          </a:bodyPr>
          <a:lstStyle/>
          <a:p>
            <a:pPr lvl="0"/>
            <a:r>
              <a:rPr lang="en-US" sz="2400" dirty="0" err="1" smtClean="0"/>
              <a:t>kích</a:t>
            </a:r>
            <a:r>
              <a:rPr lang="en-US" sz="2400" dirty="0" smtClean="0"/>
              <a:t> </a:t>
            </a:r>
            <a:r>
              <a:rPr lang="en-US" sz="2400" dirty="0" err="1" smtClean="0"/>
              <a:t>cỡ</a:t>
            </a:r>
            <a:r>
              <a:rPr lang="en-US" sz="2400" dirty="0" smtClean="0"/>
              <a:t> </a:t>
            </a:r>
            <a:r>
              <a:rPr lang="en-US" sz="2400" dirty="0" err="1" smtClean="0"/>
              <a:t>cơ</a:t>
            </a:r>
            <a:r>
              <a:rPr lang="en-US" sz="2400" dirty="0" smtClean="0"/>
              <a:t> </a:t>
            </a:r>
            <a:r>
              <a:rPr lang="en-US" sz="2400" dirty="0" err="1" smtClean="0"/>
              <a:t>thể</a:t>
            </a:r>
            <a:endParaRPr lang="en-US" sz="2400" dirty="0" smtClean="0"/>
          </a:p>
          <a:p>
            <a:pPr lvl="0"/>
            <a:r>
              <a:rPr lang="en-US" sz="2400" dirty="0" err="1" smtClean="0"/>
              <a:t>kích</a:t>
            </a:r>
            <a:r>
              <a:rPr lang="en-US" sz="2400" dirty="0" smtClean="0"/>
              <a:t> </a:t>
            </a:r>
            <a:r>
              <a:rPr lang="en-US" sz="2400" dirty="0" err="1" smtClean="0"/>
              <a:t>cỡ</a:t>
            </a:r>
            <a:r>
              <a:rPr lang="en-US" sz="2400" dirty="0" smtClean="0"/>
              <a:t> </a:t>
            </a:r>
            <a:r>
              <a:rPr lang="en-US" sz="2400" dirty="0" err="1" smtClean="0"/>
              <a:t>chân</a:t>
            </a:r>
            <a:endParaRPr lang="en-US" sz="2400" dirty="0" smtClean="0"/>
          </a:p>
          <a:p>
            <a:pPr lvl="0"/>
            <a:r>
              <a:rPr lang="en-US" sz="2400" dirty="0" err="1" smtClean="0"/>
              <a:t>lông</a:t>
            </a:r>
            <a:endParaRPr lang="en-US" sz="2400" dirty="0" smtClean="0"/>
          </a:p>
          <a:p>
            <a:pPr lvl="0"/>
            <a:r>
              <a:rPr lang="en-US" sz="2400" dirty="0" err="1" smtClean="0"/>
              <a:t>răng</a:t>
            </a:r>
            <a:r>
              <a:rPr lang="en-US" sz="2400" dirty="0" smtClean="0"/>
              <a:t> </a:t>
            </a:r>
            <a:endParaRPr lang="vi-VN" sz="2400" dirty="0" smtClean="0"/>
          </a:p>
          <a:p>
            <a:r>
              <a:rPr lang="en-US" sz="2400" dirty="0" err="1" smtClean="0"/>
              <a:t>Giải</a:t>
            </a:r>
            <a:r>
              <a:rPr lang="en-US" sz="2400" dirty="0" smtClean="0"/>
              <a:t> </a:t>
            </a:r>
            <a:r>
              <a:rPr lang="en-US" sz="2400" dirty="0" err="1" smtClean="0"/>
              <a:t>thích</a:t>
            </a:r>
            <a:r>
              <a:rPr lang="en-US" sz="2400" dirty="0" smtClean="0"/>
              <a:t>: “woolly” = </a:t>
            </a:r>
            <a:r>
              <a:rPr lang="en-US" sz="2400" dirty="0" err="1" smtClean="0"/>
              <a:t>giống</a:t>
            </a:r>
            <a:r>
              <a:rPr lang="en-US" sz="2400" dirty="0" smtClean="0"/>
              <a:t> </a:t>
            </a:r>
            <a:r>
              <a:rPr lang="en-US" sz="2400" dirty="0" err="1" smtClean="0"/>
              <a:t>như</a:t>
            </a:r>
            <a:r>
              <a:rPr lang="en-US" sz="2400" dirty="0" smtClean="0"/>
              <a:t> </a:t>
            </a:r>
            <a:r>
              <a:rPr lang="en-US" sz="2400" dirty="0" err="1" smtClean="0"/>
              <a:t>len</a:t>
            </a:r>
            <a:r>
              <a:rPr lang="en-US" sz="2400" dirty="0" smtClean="0"/>
              <a:t> =&gt; </a:t>
            </a:r>
            <a:r>
              <a:rPr lang="en-US" sz="2400" dirty="0" err="1" smtClean="0"/>
              <a:t>lông</a:t>
            </a:r>
            <a:r>
              <a:rPr lang="en-US" sz="2400" dirty="0" smtClean="0"/>
              <a:t> </a:t>
            </a:r>
            <a:r>
              <a:rPr lang="en-US" sz="2400" dirty="0" err="1" smtClean="0"/>
              <a:t>của</a:t>
            </a:r>
            <a:r>
              <a:rPr lang="en-US" sz="2400" dirty="0" smtClean="0"/>
              <a:t> </a:t>
            </a:r>
            <a:r>
              <a:rPr lang="en-US" sz="2400" dirty="0" err="1" smtClean="0"/>
              <a:t>voi</a:t>
            </a:r>
            <a:r>
              <a:rPr lang="en-US" sz="2400" dirty="0" smtClean="0"/>
              <a:t> ma </a:t>
            </a:r>
            <a:r>
              <a:rPr lang="en-US" sz="2400" dirty="0" err="1" smtClean="0"/>
              <a:t>mút</a:t>
            </a:r>
            <a:endParaRPr lang="en-US" sz="2400" dirty="0" smtClean="0"/>
          </a:p>
          <a:p>
            <a:endParaRPr lang="en-US" sz="2400" dirty="0"/>
          </a:p>
        </p:txBody>
      </p:sp>
      <p:sp>
        <p:nvSpPr>
          <p:cNvPr id="6" name="Oval 5"/>
          <p:cNvSpPr/>
          <p:nvPr/>
        </p:nvSpPr>
        <p:spPr>
          <a:xfrm>
            <a:off x="39624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169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609600"/>
            <a:ext cx="8382000" cy="1569660"/>
          </a:xfrm>
          <a:prstGeom prst="rect">
            <a:avLst/>
          </a:prstGeom>
          <a:noFill/>
        </p:spPr>
        <p:txBody>
          <a:bodyPr wrap="square" rtlCol="0">
            <a:spAutoFit/>
          </a:bodyPr>
          <a:lstStyle/>
          <a:p>
            <a:r>
              <a:rPr lang="en-US" sz="2400" b="1" dirty="0"/>
              <a:t>Question 4: </a:t>
            </a:r>
            <a:r>
              <a:rPr lang="en-US" sz="2400" dirty="0"/>
              <a:t>He is good _______ swimming. He won the gold medal last year.</a:t>
            </a:r>
          </a:p>
          <a:p>
            <a:r>
              <a:rPr lang="en-US" sz="2400" b="1" dirty="0"/>
              <a:t>	A. </a:t>
            </a:r>
            <a:r>
              <a:rPr lang="en-US" sz="2400" dirty="0"/>
              <a:t>for	</a:t>
            </a:r>
            <a:r>
              <a:rPr lang="en-US" sz="2400" b="1" dirty="0"/>
              <a:t>B. </a:t>
            </a:r>
            <a:r>
              <a:rPr lang="en-US" sz="2400" dirty="0"/>
              <a:t>in	</a:t>
            </a:r>
            <a:r>
              <a:rPr lang="en-US" sz="2400" b="1" dirty="0"/>
              <a:t>C. </a:t>
            </a:r>
            <a:r>
              <a:rPr lang="en-US" sz="2400" dirty="0"/>
              <a:t>about	</a:t>
            </a:r>
            <a:r>
              <a:rPr lang="en-US" sz="2400" b="1" dirty="0"/>
              <a:t>D. </a:t>
            </a:r>
            <a:r>
              <a:rPr lang="en-US" sz="2400" dirty="0"/>
              <a:t>at</a:t>
            </a:r>
          </a:p>
          <a:p>
            <a:endParaRPr lang="en-US" sz="2400" dirty="0"/>
          </a:p>
        </p:txBody>
      </p:sp>
      <p:sp>
        <p:nvSpPr>
          <p:cNvPr id="5" name="TextBox 4"/>
          <p:cNvSpPr txBox="1"/>
          <p:nvPr/>
        </p:nvSpPr>
        <p:spPr>
          <a:xfrm>
            <a:off x="381000" y="2209800"/>
            <a:ext cx="8305800" cy="1938992"/>
          </a:xfrm>
          <a:prstGeom prst="rect">
            <a:avLst/>
          </a:prstGeom>
          <a:noFill/>
        </p:spPr>
        <p:txBody>
          <a:bodyPr wrap="square" rtlCol="0">
            <a:spAutoFit/>
          </a:bodyPr>
          <a:lstStyle/>
          <a:p>
            <a:r>
              <a:rPr lang="en-US" sz="2400" b="1" i="1" dirty="0" err="1" smtClean="0"/>
              <a:t>Kiến</a:t>
            </a:r>
            <a:r>
              <a:rPr lang="en-US" sz="2400" b="1" i="1" dirty="0" smtClean="0"/>
              <a:t> </a:t>
            </a:r>
            <a:r>
              <a:rPr lang="en-US" sz="2400" b="1" i="1" dirty="0" err="1" smtClean="0"/>
              <a:t>thức</a:t>
            </a:r>
            <a:r>
              <a:rPr lang="en-US" sz="2400" b="1" i="1" dirty="0" smtClean="0"/>
              <a:t> </a:t>
            </a:r>
            <a:r>
              <a:rPr lang="en-US" sz="2400" b="1" i="1" dirty="0" err="1" smtClean="0"/>
              <a:t>về</a:t>
            </a:r>
            <a:r>
              <a:rPr lang="en-US" sz="2400" b="1" i="1" dirty="0" smtClean="0"/>
              <a:t> </a:t>
            </a:r>
            <a:r>
              <a:rPr lang="en-US" sz="2400" b="1" i="1" dirty="0" err="1" smtClean="0"/>
              <a:t>giới</a:t>
            </a:r>
            <a:r>
              <a:rPr lang="en-US" sz="2400" b="1" i="1" dirty="0" smtClean="0"/>
              <a:t> </a:t>
            </a:r>
            <a:r>
              <a:rPr lang="en-US" sz="2400" b="1" i="1" dirty="0" err="1" smtClean="0"/>
              <a:t>từ</a:t>
            </a:r>
            <a:endParaRPr lang="en-US" sz="2400" dirty="0" smtClean="0"/>
          </a:p>
          <a:p>
            <a:r>
              <a:rPr lang="en-US" sz="2400" b="1" i="1" dirty="0" smtClean="0"/>
              <a:t>Good at : </a:t>
            </a:r>
            <a:r>
              <a:rPr lang="en-US" sz="2400" b="1" i="1" dirty="0" err="1" smtClean="0"/>
              <a:t>giỏi</a:t>
            </a:r>
            <a:r>
              <a:rPr lang="en-US" sz="2400" b="1" i="1" dirty="0" smtClean="0"/>
              <a:t> </a:t>
            </a:r>
            <a:r>
              <a:rPr lang="en-US" sz="2400" b="1" i="1" dirty="0" err="1" smtClean="0"/>
              <a:t>về</a:t>
            </a:r>
            <a:r>
              <a:rPr lang="en-US" sz="2400" b="1" i="1" dirty="0" smtClean="0"/>
              <a:t> </a:t>
            </a:r>
            <a:r>
              <a:rPr lang="en-US" sz="2400" b="1" i="1" dirty="0" err="1" smtClean="0"/>
              <a:t>cái</a:t>
            </a:r>
            <a:r>
              <a:rPr lang="en-US" sz="2400" b="1" i="1" dirty="0" smtClean="0"/>
              <a:t> </a:t>
            </a:r>
            <a:r>
              <a:rPr lang="en-US" sz="2400" b="1" i="1" dirty="0" err="1" smtClean="0"/>
              <a:t>gì</a:t>
            </a:r>
            <a:r>
              <a:rPr lang="en-US" sz="2400" b="1" i="1" dirty="0" smtClean="0"/>
              <a:t> </a:t>
            </a:r>
            <a:r>
              <a:rPr lang="en-US" sz="2400" b="1" i="1" dirty="0" err="1" smtClean="0"/>
              <a:t>đó</a:t>
            </a:r>
            <a:r>
              <a:rPr lang="en-US" sz="2400" b="1" i="1" dirty="0" smtClean="0"/>
              <a:t> </a:t>
            </a:r>
            <a:endParaRPr lang="en-US" sz="2400" dirty="0" smtClean="0"/>
          </a:p>
          <a:p>
            <a:r>
              <a:rPr lang="en-US" sz="2400" b="1" dirty="0" err="1" smtClean="0"/>
              <a:t>Anh</a:t>
            </a:r>
            <a:r>
              <a:rPr lang="en-US" sz="2400" b="1" dirty="0" smtClean="0"/>
              <a:t> </a:t>
            </a:r>
            <a:r>
              <a:rPr lang="en-US" sz="2400" b="1" dirty="0" err="1" smtClean="0"/>
              <a:t>ấy</a:t>
            </a:r>
            <a:r>
              <a:rPr lang="en-US" sz="2400" b="1" dirty="0" smtClean="0"/>
              <a:t> </a:t>
            </a:r>
            <a:r>
              <a:rPr lang="en-US" sz="2400" b="1" dirty="0" err="1" smtClean="0"/>
              <a:t>bơi</a:t>
            </a:r>
            <a:r>
              <a:rPr lang="en-US" sz="2400" b="1" dirty="0" smtClean="0"/>
              <a:t> </a:t>
            </a:r>
            <a:r>
              <a:rPr lang="en-US" sz="2400" b="1" dirty="0" err="1" smtClean="0"/>
              <a:t>giỏi</a:t>
            </a:r>
            <a:r>
              <a:rPr lang="en-US" sz="2400" b="1" dirty="0" smtClean="0"/>
              <a:t> </a:t>
            </a:r>
            <a:r>
              <a:rPr lang="en-US" sz="2400" b="1" dirty="0" err="1" smtClean="0"/>
              <a:t>bơi</a:t>
            </a:r>
            <a:r>
              <a:rPr lang="en-US" sz="2400" b="1" dirty="0" smtClean="0"/>
              <a:t> </a:t>
            </a:r>
            <a:r>
              <a:rPr lang="en-US" sz="2400" b="1" dirty="0" err="1" smtClean="0"/>
              <a:t>lội</a:t>
            </a:r>
            <a:r>
              <a:rPr lang="en-US" sz="2400" b="1" dirty="0" smtClean="0"/>
              <a:t>. </a:t>
            </a:r>
            <a:r>
              <a:rPr lang="en-US" sz="2400" b="1" dirty="0" err="1" smtClean="0"/>
              <a:t>Anh</a:t>
            </a:r>
            <a:r>
              <a:rPr lang="en-US" sz="2400" b="1" dirty="0" smtClean="0"/>
              <a:t> </a:t>
            </a:r>
            <a:r>
              <a:rPr lang="en-US" sz="2400" b="1" dirty="0" err="1" smtClean="0"/>
              <a:t>ấy</a:t>
            </a:r>
            <a:r>
              <a:rPr lang="en-US" sz="2400" b="1" dirty="0" smtClean="0"/>
              <a:t> </a:t>
            </a:r>
            <a:r>
              <a:rPr lang="en-US" sz="2400" b="1" dirty="0" err="1" smtClean="0"/>
              <a:t>đã</a:t>
            </a:r>
            <a:r>
              <a:rPr lang="en-US" sz="2400" b="1" dirty="0" smtClean="0"/>
              <a:t> </a:t>
            </a:r>
            <a:r>
              <a:rPr lang="en-US" sz="2400" b="1" dirty="0" err="1" smtClean="0"/>
              <a:t>giành</a:t>
            </a:r>
            <a:r>
              <a:rPr lang="en-US" sz="2400" b="1" dirty="0" smtClean="0"/>
              <a:t> </a:t>
            </a:r>
            <a:r>
              <a:rPr lang="en-US" sz="2400" b="1" dirty="0" err="1" smtClean="0"/>
              <a:t>được</a:t>
            </a:r>
            <a:r>
              <a:rPr lang="en-US" sz="2400" b="1" dirty="0" smtClean="0"/>
              <a:t> </a:t>
            </a:r>
            <a:r>
              <a:rPr lang="en-US" sz="2400" b="1" dirty="0" err="1" smtClean="0"/>
              <a:t>huy</a:t>
            </a:r>
            <a:r>
              <a:rPr lang="en-US" sz="2400" b="1" dirty="0" smtClean="0"/>
              <a:t> </a:t>
            </a:r>
            <a:r>
              <a:rPr lang="en-US" sz="2400" b="1" dirty="0" err="1" smtClean="0"/>
              <a:t>chương</a:t>
            </a:r>
            <a:r>
              <a:rPr lang="en-US" sz="2400" b="1" dirty="0" smtClean="0"/>
              <a:t> </a:t>
            </a:r>
            <a:r>
              <a:rPr lang="en-US" sz="2400" b="1" dirty="0" err="1" smtClean="0"/>
              <a:t>vàng</a:t>
            </a:r>
            <a:r>
              <a:rPr lang="en-US" sz="2400" b="1" dirty="0" smtClean="0"/>
              <a:t> </a:t>
            </a:r>
            <a:r>
              <a:rPr lang="en-US" sz="2400" b="1" dirty="0" err="1" smtClean="0"/>
              <a:t>năm</a:t>
            </a:r>
            <a:r>
              <a:rPr lang="en-US" sz="2400" b="1" dirty="0" smtClean="0"/>
              <a:t> </a:t>
            </a:r>
            <a:r>
              <a:rPr lang="en-US" sz="2400" b="1" dirty="0" err="1" smtClean="0"/>
              <a:t>ngoái</a:t>
            </a:r>
            <a:r>
              <a:rPr lang="en-US" sz="2400" b="1" dirty="0" smtClean="0"/>
              <a:t>.</a:t>
            </a:r>
            <a:endParaRPr lang="en-US" sz="2400" dirty="0" smtClean="0"/>
          </a:p>
          <a:p>
            <a:endParaRPr lang="en-US" sz="2400" dirty="0"/>
          </a:p>
        </p:txBody>
      </p:sp>
      <p:sp>
        <p:nvSpPr>
          <p:cNvPr id="7" name="Oval 6"/>
          <p:cNvSpPr/>
          <p:nvPr/>
        </p:nvSpPr>
        <p:spPr>
          <a:xfrm>
            <a:off x="4876800" y="1394430"/>
            <a:ext cx="3810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844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334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7" name="TextBox 6"/>
          <p:cNvSpPr txBox="1"/>
          <p:nvPr/>
        </p:nvSpPr>
        <p:spPr>
          <a:xfrm>
            <a:off x="0" y="381000"/>
            <a:ext cx="8991600" cy="1569660"/>
          </a:xfrm>
          <a:prstGeom prst="rect">
            <a:avLst/>
          </a:prstGeom>
          <a:noFill/>
        </p:spPr>
        <p:txBody>
          <a:bodyPr wrap="square" rtlCol="0">
            <a:spAutoFit/>
          </a:bodyPr>
          <a:lstStyle/>
          <a:p>
            <a:r>
              <a:rPr lang="en-US" sz="2400" b="1" dirty="0" err="1"/>
              <a:t>Câu</a:t>
            </a:r>
            <a:r>
              <a:rPr lang="en-US" sz="2400" b="1" dirty="0"/>
              <a:t> 42: </a:t>
            </a:r>
            <a:r>
              <a:rPr lang="en-US" sz="2400" dirty="0"/>
              <a:t>The author uses the word "counterpart" in line 7 to refer to</a:t>
            </a:r>
          </a:p>
          <a:p>
            <a:r>
              <a:rPr lang="en-US" sz="2400" b="1" dirty="0"/>
              <a:t>A. </a:t>
            </a:r>
            <a:r>
              <a:rPr lang="en-US" sz="2400" dirty="0"/>
              <a:t>mammoths with more </a:t>
            </a:r>
            <a:r>
              <a:rPr lang="en-US" sz="2400" dirty="0" smtClean="0"/>
              <a:t>feet</a:t>
            </a:r>
            <a:r>
              <a:rPr lang="vi-VN" sz="2400" dirty="0" smtClean="0"/>
              <a:t> </a:t>
            </a:r>
            <a:r>
              <a:rPr lang="en-US" sz="2400" dirty="0"/>
              <a:t>	</a:t>
            </a:r>
            <a:r>
              <a:rPr lang="en-US" sz="2400" b="1" dirty="0"/>
              <a:t>B. </a:t>
            </a:r>
            <a:r>
              <a:rPr lang="en-US" sz="2400" dirty="0"/>
              <a:t>mammoths in an earlier time</a:t>
            </a:r>
          </a:p>
          <a:p>
            <a:r>
              <a:rPr lang="en-US" sz="2400" b="1" dirty="0"/>
              <a:t>C. </a:t>
            </a:r>
            <a:r>
              <a:rPr lang="en-US" sz="2400" dirty="0"/>
              <a:t>mammoths with smaller teeth	</a:t>
            </a:r>
            <a:r>
              <a:rPr lang="en-US" sz="2400" b="1" dirty="0"/>
              <a:t>D. </a:t>
            </a:r>
            <a:r>
              <a:rPr lang="en-US" sz="2400" dirty="0"/>
              <a:t>larger mammoths on the island</a:t>
            </a:r>
          </a:p>
          <a:p>
            <a:endParaRPr lang="en-US" sz="2400" dirty="0"/>
          </a:p>
        </p:txBody>
      </p:sp>
      <p:sp>
        <p:nvSpPr>
          <p:cNvPr id="8" name="TextBox 7"/>
          <p:cNvSpPr txBox="1"/>
          <p:nvPr/>
        </p:nvSpPr>
        <p:spPr>
          <a:xfrm>
            <a:off x="0" y="1981200"/>
            <a:ext cx="8915400" cy="4154984"/>
          </a:xfrm>
          <a:prstGeom prst="rect">
            <a:avLst/>
          </a:prstGeom>
          <a:noFill/>
        </p:spPr>
        <p:txBody>
          <a:bodyPr wrap="square" rtlCol="0">
            <a:spAutoFit/>
          </a:bodyPr>
          <a:lstStyle/>
          <a:p>
            <a:r>
              <a:rPr lang="en-US" sz="2400" dirty="0" err="1" smtClean="0"/>
              <a:t>Tác</a:t>
            </a:r>
            <a:r>
              <a:rPr lang="en-US" sz="2400" dirty="0" smtClean="0"/>
              <a:t> </a:t>
            </a:r>
            <a:r>
              <a:rPr lang="en-US" sz="2400" dirty="0" err="1" smtClean="0"/>
              <a:t>giả</a:t>
            </a:r>
            <a:r>
              <a:rPr lang="en-US" sz="2400" dirty="0" smtClean="0"/>
              <a:t> </a:t>
            </a:r>
            <a:r>
              <a:rPr lang="en-US" sz="2400" dirty="0" err="1" smtClean="0"/>
              <a:t>sử</a:t>
            </a:r>
            <a:r>
              <a:rPr lang="en-US" sz="2400" dirty="0" smtClean="0"/>
              <a:t> </a:t>
            </a:r>
            <a:r>
              <a:rPr lang="en-US" sz="2400" dirty="0" err="1" smtClean="0"/>
              <a:t>dụng</a:t>
            </a:r>
            <a:r>
              <a:rPr lang="en-US" sz="2400" dirty="0" smtClean="0"/>
              <a:t> </a:t>
            </a:r>
            <a:r>
              <a:rPr lang="en-US" sz="2400" dirty="0" err="1" smtClean="0"/>
              <a:t>từ</a:t>
            </a:r>
            <a:r>
              <a:rPr lang="en-US" sz="2400" dirty="0" smtClean="0"/>
              <a:t> "counterpart" ở </a:t>
            </a:r>
            <a:r>
              <a:rPr lang="en-US" sz="2400" dirty="0" err="1" smtClean="0"/>
              <a:t>dòng</a:t>
            </a:r>
            <a:r>
              <a:rPr lang="en-US" sz="2400" dirty="0" smtClean="0"/>
              <a:t> 7 </a:t>
            </a:r>
            <a:r>
              <a:rPr lang="en-US" sz="2400" dirty="0" err="1" smtClean="0"/>
              <a:t>để</a:t>
            </a:r>
            <a:r>
              <a:rPr lang="en-US" sz="2400" dirty="0" smtClean="0"/>
              <a:t> </a:t>
            </a:r>
            <a:r>
              <a:rPr lang="en-US" sz="2400" dirty="0" err="1" smtClean="0"/>
              <a:t>nói</a:t>
            </a:r>
            <a:r>
              <a:rPr lang="en-US" sz="2400" dirty="0" smtClean="0"/>
              <a:t> </a:t>
            </a:r>
            <a:r>
              <a:rPr lang="en-US" sz="2400" dirty="0" err="1" smtClean="0"/>
              <a:t>tới</a:t>
            </a:r>
            <a:r>
              <a:rPr lang="en-US" sz="2400" dirty="0" smtClean="0"/>
              <a:t>:</a:t>
            </a:r>
          </a:p>
          <a:p>
            <a:pPr lvl="0"/>
            <a:r>
              <a:rPr lang="en-US" sz="2400" dirty="0" err="1" smtClean="0"/>
              <a:t>voi</a:t>
            </a:r>
            <a:r>
              <a:rPr lang="en-US" sz="2400" dirty="0" smtClean="0"/>
              <a:t> ma </a:t>
            </a:r>
            <a:r>
              <a:rPr lang="en-US" sz="2400" dirty="0" err="1" smtClean="0"/>
              <a:t>mút</a:t>
            </a:r>
            <a:r>
              <a:rPr lang="en-US" sz="2400" dirty="0" smtClean="0"/>
              <a:t> </a:t>
            </a:r>
            <a:r>
              <a:rPr lang="en-US" sz="2400" dirty="0" err="1" smtClean="0"/>
              <a:t>với</a:t>
            </a:r>
            <a:r>
              <a:rPr lang="en-US" sz="2400" dirty="0" smtClean="0"/>
              <a:t> </a:t>
            </a:r>
            <a:r>
              <a:rPr lang="en-US" sz="2400" dirty="0" err="1" smtClean="0"/>
              <a:t>nhiều</a:t>
            </a:r>
            <a:r>
              <a:rPr lang="en-US" sz="2400" dirty="0" smtClean="0"/>
              <a:t> </a:t>
            </a:r>
            <a:r>
              <a:rPr lang="en-US" sz="2400" dirty="0" err="1" smtClean="0"/>
              <a:t>chân</a:t>
            </a:r>
            <a:r>
              <a:rPr lang="en-US" sz="2400" dirty="0" smtClean="0"/>
              <a:t> </a:t>
            </a:r>
            <a:r>
              <a:rPr lang="en-US" sz="2400" dirty="0" err="1" smtClean="0"/>
              <a:t>hơn</a:t>
            </a:r>
            <a:endParaRPr lang="en-US" sz="2400" dirty="0" smtClean="0"/>
          </a:p>
          <a:p>
            <a:pPr lvl="0"/>
            <a:r>
              <a:rPr lang="en-US" sz="2400" dirty="0" err="1" smtClean="0"/>
              <a:t>voi</a:t>
            </a:r>
            <a:r>
              <a:rPr lang="en-US" sz="2400" dirty="0" smtClean="0"/>
              <a:t> ma </a:t>
            </a:r>
            <a:r>
              <a:rPr lang="en-US" sz="2400" dirty="0" err="1" smtClean="0"/>
              <a:t>mút</a:t>
            </a:r>
            <a:r>
              <a:rPr lang="en-US" sz="2400" dirty="0" smtClean="0"/>
              <a:t> ở </a:t>
            </a:r>
            <a:r>
              <a:rPr lang="en-US" sz="2400" dirty="0" err="1" smtClean="0"/>
              <a:t>thời</a:t>
            </a:r>
            <a:r>
              <a:rPr lang="en-US" sz="2400" dirty="0" smtClean="0"/>
              <a:t> </a:t>
            </a:r>
            <a:r>
              <a:rPr lang="en-US" sz="2400" dirty="0" err="1" smtClean="0"/>
              <a:t>kì</a:t>
            </a:r>
            <a:r>
              <a:rPr lang="en-US" sz="2400" dirty="0" smtClean="0"/>
              <a:t> </a:t>
            </a:r>
            <a:r>
              <a:rPr lang="en-US" sz="2400" dirty="0" err="1" smtClean="0"/>
              <a:t>đầu</a:t>
            </a:r>
            <a:endParaRPr lang="en-US" sz="2400" dirty="0" smtClean="0"/>
          </a:p>
          <a:p>
            <a:pPr lvl="0"/>
            <a:r>
              <a:rPr lang="en-US" sz="2400" dirty="0" err="1" smtClean="0"/>
              <a:t>voi</a:t>
            </a:r>
            <a:r>
              <a:rPr lang="en-US" sz="2400" dirty="0" smtClean="0"/>
              <a:t> ma </a:t>
            </a:r>
            <a:r>
              <a:rPr lang="en-US" sz="2400" dirty="0" err="1" smtClean="0"/>
              <a:t>mút</a:t>
            </a:r>
            <a:r>
              <a:rPr lang="en-US" sz="2400" dirty="0" smtClean="0"/>
              <a:t> </a:t>
            </a:r>
            <a:r>
              <a:rPr lang="en-US" sz="2400" dirty="0" err="1" smtClean="0"/>
              <a:t>có</a:t>
            </a:r>
            <a:r>
              <a:rPr lang="en-US" sz="2400" dirty="0" smtClean="0"/>
              <a:t> </a:t>
            </a:r>
            <a:r>
              <a:rPr lang="en-US" sz="2400" dirty="0" err="1" smtClean="0"/>
              <a:t>răng</a:t>
            </a:r>
            <a:r>
              <a:rPr lang="en-US" sz="2400" dirty="0" smtClean="0"/>
              <a:t> </a:t>
            </a:r>
            <a:r>
              <a:rPr lang="en-US" sz="2400" dirty="0" err="1" smtClean="0"/>
              <a:t>nhỏ</a:t>
            </a:r>
            <a:endParaRPr lang="en-US" sz="2400" dirty="0" smtClean="0"/>
          </a:p>
          <a:p>
            <a:pPr lvl="0"/>
            <a:r>
              <a:rPr lang="en-US" sz="2400" dirty="0" err="1" smtClean="0"/>
              <a:t>voi</a:t>
            </a:r>
            <a:r>
              <a:rPr lang="en-US" sz="2400" dirty="0" smtClean="0"/>
              <a:t> ma </a:t>
            </a:r>
            <a:r>
              <a:rPr lang="en-US" sz="2400" dirty="0" err="1" smtClean="0"/>
              <a:t>mút</a:t>
            </a:r>
            <a:r>
              <a:rPr lang="en-US" sz="2400" dirty="0" smtClean="0"/>
              <a:t> </a:t>
            </a:r>
            <a:r>
              <a:rPr lang="en-US" sz="2400" dirty="0" err="1" smtClean="0"/>
              <a:t>lớn</a:t>
            </a:r>
            <a:r>
              <a:rPr lang="en-US" sz="2400" dirty="0" smtClean="0"/>
              <a:t> </a:t>
            </a:r>
            <a:r>
              <a:rPr lang="en-US" sz="2400" dirty="0" err="1" smtClean="0"/>
              <a:t>sống</a:t>
            </a:r>
            <a:r>
              <a:rPr lang="en-US" sz="2400" dirty="0" smtClean="0"/>
              <a:t> </a:t>
            </a:r>
            <a:r>
              <a:rPr lang="en-US" sz="2400" dirty="0" err="1" smtClean="0"/>
              <a:t>trên</a:t>
            </a:r>
            <a:r>
              <a:rPr lang="en-US" sz="2400" dirty="0" smtClean="0"/>
              <a:t> </a:t>
            </a:r>
            <a:r>
              <a:rPr lang="en-US" sz="2400" dirty="0" err="1" smtClean="0"/>
              <a:t>đảo</a:t>
            </a:r>
            <a:endParaRPr lang="en-US" sz="2400" dirty="0" smtClean="0"/>
          </a:p>
          <a:p>
            <a:r>
              <a:rPr lang="en-US" sz="2400" dirty="0" err="1" smtClean="0"/>
              <a:t>Giải</a:t>
            </a:r>
            <a:r>
              <a:rPr lang="en-US" sz="2400" dirty="0" smtClean="0"/>
              <a:t> </a:t>
            </a:r>
            <a:r>
              <a:rPr lang="en-US" sz="2400" dirty="0" err="1" smtClean="0"/>
              <a:t>thích</a:t>
            </a:r>
            <a:r>
              <a:rPr lang="en-US" sz="2400" dirty="0" smtClean="0"/>
              <a:t>: “This theory is based on their smaller tooth size, which has led scientists to believe that they were only 6 feet tall at the shoulder compared with 10 feet of their full-sized counterpart.” (</a:t>
            </a:r>
            <a:r>
              <a:rPr lang="en-US" sz="2400" dirty="0" err="1" smtClean="0"/>
              <a:t>Lý</a:t>
            </a:r>
            <a:r>
              <a:rPr lang="en-US" sz="2400" dirty="0" smtClean="0"/>
              <a:t> </a:t>
            </a:r>
            <a:r>
              <a:rPr lang="en-US" sz="2400" dirty="0" err="1" smtClean="0"/>
              <a:t>thuyết</a:t>
            </a:r>
            <a:r>
              <a:rPr lang="en-US" sz="2400" dirty="0" smtClean="0"/>
              <a:t> </a:t>
            </a:r>
            <a:r>
              <a:rPr lang="en-US" sz="2400" dirty="0" err="1" smtClean="0"/>
              <a:t>này</a:t>
            </a:r>
            <a:r>
              <a:rPr lang="en-US" sz="2400" dirty="0" smtClean="0"/>
              <a:t> </a:t>
            </a:r>
            <a:r>
              <a:rPr lang="en-US" sz="2400" dirty="0" err="1" smtClean="0"/>
              <a:t>dựa</a:t>
            </a:r>
            <a:r>
              <a:rPr lang="en-US" sz="2400" dirty="0" smtClean="0"/>
              <a:t> </a:t>
            </a:r>
            <a:r>
              <a:rPr lang="en-US" sz="2400" dirty="0" err="1" smtClean="0"/>
              <a:t>vào</a:t>
            </a:r>
            <a:r>
              <a:rPr lang="en-US" sz="2400" dirty="0" smtClean="0"/>
              <a:t> </a:t>
            </a:r>
            <a:r>
              <a:rPr lang="en-US" sz="2400" dirty="0" err="1" smtClean="0"/>
              <a:t>cỡ</a:t>
            </a:r>
            <a:r>
              <a:rPr lang="en-US" sz="2400" dirty="0" smtClean="0"/>
              <a:t> </a:t>
            </a:r>
            <a:r>
              <a:rPr lang="en-US" sz="2400" dirty="0" err="1" smtClean="0"/>
              <a:t>răng</a:t>
            </a:r>
            <a:r>
              <a:rPr lang="en-US" sz="2400" dirty="0" smtClean="0"/>
              <a:t> </a:t>
            </a:r>
            <a:r>
              <a:rPr lang="en-US" sz="2400" dirty="0" err="1" smtClean="0"/>
              <a:t>nhỏ</a:t>
            </a:r>
            <a:r>
              <a:rPr lang="en-US" sz="2400" dirty="0" smtClean="0"/>
              <a:t> </a:t>
            </a:r>
            <a:r>
              <a:rPr lang="en-US" sz="2400" dirty="0" err="1" smtClean="0"/>
              <a:t>của</a:t>
            </a:r>
            <a:r>
              <a:rPr lang="en-US" sz="2400" dirty="0" smtClean="0"/>
              <a:t> </a:t>
            </a:r>
            <a:r>
              <a:rPr lang="en-US" sz="2400" dirty="0" err="1" smtClean="0"/>
              <a:t>voi</a:t>
            </a:r>
            <a:r>
              <a:rPr lang="en-US" sz="2400" dirty="0" smtClean="0"/>
              <a:t> ma </a:t>
            </a:r>
            <a:r>
              <a:rPr lang="en-US" sz="2400" dirty="0" err="1" smtClean="0"/>
              <a:t>mút</a:t>
            </a:r>
            <a:r>
              <a:rPr lang="en-US" sz="2400" dirty="0" smtClean="0"/>
              <a:t>, </a:t>
            </a:r>
            <a:r>
              <a:rPr lang="en-US" sz="2400" dirty="0" err="1" smtClean="0"/>
              <a:t>cái</a:t>
            </a:r>
            <a:r>
              <a:rPr lang="en-US" sz="2400" dirty="0" smtClean="0"/>
              <a:t> </a:t>
            </a:r>
            <a:r>
              <a:rPr lang="en-US" sz="2400" dirty="0" err="1" smtClean="0"/>
              <a:t>mà</a:t>
            </a:r>
            <a:r>
              <a:rPr lang="en-US" sz="2400" dirty="0" smtClean="0"/>
              <a:t> </a:t>
            </a:r>
            <a:r>
              <a:rPr lang="en-US" sz="2400" dirty="0" err="1" smtClean="0"/>
              <a:t>đã</a:t>
            </a:r>
            <a:r>
              <a:rPr lang="en-US" sz="2400" dirty="0" smtClean="0"/>
              <a:t> </a:t>
            </a:r>
            <a:r>
              <a:rPr lang="en-US" sz="2400" dirty="0" err="1" smtClean="0"/>
              <a:t>làm</a:t>
            </a:r>
            <a:r>
              <a:rPr lang="en-US" sz="2400" dirty="0" smtClean="0"/>
              <a:t> </a:t>
            </a:r>
            <a:r>
              <a:rPr lang="en-US" sz="2400" dirty="0" err="1" smtClean="0"/>
              <a:t>cho</a:t>
            </a:r>
            <a:r>
              <a:rPr lang="en-US" sz="2400" dirty="0" smtClean="0"/>
              <a:t> </a:t>
            </a:r>
            <a:r>
              <a:rPr lang="en-US" sz="2400" dirty="0" err="1" smtClean="0"/>
              <a:t>các</a:t>
            </a:r>
            <a:r>
              <a:rPr lang="en-US" sz="2400" dirty="0" smtClean="0"/>
              <a:t> </a:t>
            </a:r>
            <a:r>
              <a:rPr lang="en-US" sz="2400" dirty="0" err="1" smtClean="0"/>
              <a:t>nhà</a:t>
            </a:r>
            <a:r>
              <a:rPr lang="en-US" sz="2400" dirty="0" smtClean="0"/>
              <a:t> </a:t>
            </a:r>
            <a:r>
              <a:rPr lang="en-US" sz="2400" dirty="0" err="1" smtClean="0"/>
              <a:t>khoa</a:t>
            </a:r>
            <a:r>
              <a:rPr lang="en-US" sz="2400" dirty="0" smtClean="0"/>
              <a:t> </a:t>
            </a:r>
            <a:r>
              <a:rPr lang="en-US" sz="2400" dirty="0" err="1" smtClean="0"/>
              <a:t>học</a:t>
            </a:r>
            <a:r>
              <a:rPr lang="en-US" sz="2400" dirty="0" smtClean="0"/>
              <a:t> tin </a:t>
            </a:r>
            <a:r>
              <a:rPr lang="en-US" sz="2400" dirty="0" err="1" smtClean="0"/>
              <a:t>rằng</a:t>
            </a:r>
            <a:r>
              <a:rPr lang="en-US" sz="2400" dirty="0" smtClean="0"/>
              <a:t> </a:t>
            </a:r>
            <a:r>
              <a:rPr lang="en-US" sz="2400" dirty="0" err="1" smtClean="0"/>
              <a:t>chúng</a:t>
            </a:r>
            <a:r>
              <a:rPr lang="en-US" sz="2400" dirty="0" smtClean="0"/>
              <a:t> </a:t>
            </a:r>
            <a:r>
              <a:rPr lang="en-US" sz="2400" dirty="0" err="1" smtClean="0"/>
              <a:t>chỉ</a:t>
            </a:r>
            <a:r>
              <a:rPr lang="en-US" sz="2400" dirty="0" smtClean="0"/>
              <a:t> </a:t>
            </a:r>
            <a:r>
              <a:rPr lang="en-US" sz="2400" dirty="0" err="1" smtClean="0"/>
              <a:t>cao</a:t>
            </a:r>
            <a:r>
              <a:rPr lang="en-US" sz="2400" dirty="0" smtClean="0"/>
              <a:t> 6 feet </a:t>
            </a:r>
            <a:r>
              <a:rPr lang="en-US" sz="2400" dirty="0" err="1" smtClean="0"/>
              <a:t>tại</a:t>
            </a:r>
            <a:r>
              <a:rPr lang="en-US" sz="2400" dirty="0" smtClean="0"/>
              <a:t> </a:t>
            </a:r>
            <a:r>
              <a:rPr lang="en-US" sz="2400" dirty="0" err="1" smtClean="0"/>
              <a:t>vai</a:t>
            </a:r>
            <a:r>
              <a:rPr lang="en-US" sz="2400" dirty="0" smtClean="0"/>
              <a:t> so </a:t>
            </a:r>
            <a:r>
              <a:rPr lang="en-US" sz="2400" dirty="0" err="1" smtClean="0"/>
              <a:t>với</a:t>
            </a:r>
            <a:r>
              <a:rPr lang="en-US" sz="2400" dirty="0" smtClean="0"/>
              <a:t> 10 feet </a:t>
            </a:r>
            <a:r>
              <a:rPr lang="en-US" sz="2400" dirty="0" err="1" smtClean="0"/>
              <a:t>của</a:t>
            </a:r>
            <a:r>
              <a:rPr lang="en-US" sz="2400" dirty="0" smtClean="0"/>
              <a:t> </a:t>
            </a:r>
            <a:r>
              <a:rPr lang="en-US" sz="2400" dirty="0" err="1" smtClean="0"/>
              <a:t>voi</a:t>
            </a:r>
            <a:r>
              <a:rPr lang="en-US" sz="2400" dirty="0" smtClean="0"/>
              <a:t> </a:t>
            </a:r>
            <a:r>
              <a:rPr lang="en-US" sz="2400" dirty="0" err="1" smtClean="0"/>
              <a:t>tổ</a:t>
            </a:r>
            <a:r>
              <a:rPr lang="en-US" sz="2400" dirty="0" smtClean="0"/>
              <a:t> </a:t>
            </a:r>
            <a:r>
              <a:rPr lang="en-US" sz="2400" dirty="0" err="1" smtClean="0"/>
              <a:t>tiên</a:t>
            </a:r>
            <a:r>
              <a:rPr lang="en-US" sz="2400" dirty="0" smtClean="0"/>
              <a:t>.)</a:t>
            </a:r>
          </a:p>
          <a:p>
            <a:endParaRPr lang="en-US" sz="2400" dirty="0"/>
          </a:p>
        </p:txBody>
      </p:sp>
      <p:sp>
        <p:nvSpPr>
          <p:cNvPr id="9" name="Oval 8"/>
          <p:cNvSpPr/>
          <p:nvPr/>
        </p:nvSpPr>
        <p:spPr>
          <a:xfrm>
            <a:off x="4501703" y="837273"/>
            <a:ext cx="381000" cy="4038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463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056" y="152400"/>
            <a:ext cx="8839200" cy="1938992"/>
          </a:xfrm>
          <a:prstGeom prst="rect">
            <a:avLst/>
          </a:prstGeom>
          <a:noFill/>
        </p:spPr>
        <p:txBody>
          <a:bodyPr wrap="square" rtlCol="0">
            <a:spAutoFit/>
          </a:bodyPr>
          <a:lstStyle/>
          <a:p>
            <a:r>
              <a:rPr lang="en-US" sz="2400" b="1" dirty="0" err="1"/>
              <a:t>Câu</a:t>
            </a:r>
            <a:r>
              <a:rPr lang="en-US" sz="2400" b="1" dirty="0"/>
              <a:t> 43: </a:t>
            </a:r>
            <a:r>
              <a:rPr lang="en-US" sz="2400" dirty="0"/>
              <a:t>According to the scientists, the woolly mammoths may have managed to survive because they</a:t>
            </a:r>
          </a:p>
          <a:p>
            <a:pPr marL="457200" indent="-457200">
              <a:buAutoNum type="alphaUcPeriod"/>
            </a:pPr>
            <a:r>
              <a:rPr lang="en-US" sz="2400" dirty="0" smtClean="0"/>
              <a:t>shed </a:t>
            </a:r>
            <a:r>
              <a:rPr lang="en-US" sz="2400" dirty="0"/>
              <a:t>their hair	</a:t>
            </a:r>
            <a:r>
              <a:rPr lang="vi-VN" sz="2400" dirty="0" smtClean="0"/>
              <a:t>	</a:t>
            </a:r>
            <a:r>
              <a:rPr lang="en-US" sz="2400" b="1" dirty="0" smtClean="0"/>
              <a:t>B</a:t>
            </a:r>
            <a:r>
              <a:rPr lang="en-US" sz="2400" b="1" dirty="0"/>
              <a:t>. </a:t>
            </a:r>
            <a:r>
              <a:rPr lang="en-US" sz="2400" dirty="0"/>
              <a:t>grew smaller teeth	</a:t>
            </a:r>
            <a:endParaRPr lang="vi-VN" sz="2400" dirty="0" smtClean="0"/>
          </a:p>
          <a:p>
            <a:r>
              <a:rPr lang="en-US" sz="2400" b="1" dirty="0" smtClean="0"/>
              <a:t>C</a:t>
            </a:r>
            <a:r>
              <a:rPr lang="en-US" sz="2400" b="1" dirty="0"/>
              <a:t>. </a:t>
            </a:r>
            <a:r>
              <a:rPr lang="en-US" sz="2400" dirty="0"/>
              <a:t>became </a:t>
            </a:r>
            <a:r>
              <a:rPr lang="en-US" sz="2400" dirty="0" smtClean="0"/>
              <a:t>herbivores</a:t>
            </a:r>
            <a:r>
              <a:rPr lang="vi-VN" sz="2400" dirty="0" smtClean="0"/>
              <a:t>	</a:t>
            </a:r>
            <a:r>
              <a:rPr lang="en-US" sz="2400" dirty="0"/>
              <a:t>	</a:t>
            </a:r>
            <a:r>
              <a:rPr lang="en-US" sz="2400" b="1" dirty="0"/>
              <a:t>D. </a:t>
            </a:r>
            <a:r>
              <a:rPr lang="en-US" sz="2400" dirty="0"/>
              <a:t>decreased in size </a:t>
            </a:r>
          </a:p>
          <a:p>
            <a:endParaRPr lang="en-US" sz="2400" dirty="0"/>
          </a:p>
        </p:txBody>
      </p:sp>
      <p:sp>
        <p:nvSpPr>
          <p:cNvPr id="5" name="TextBox 4"/>
          <p:cNvSpPr txBox="1"/>
          <p:nvPr/>
        </p:nvSpPr>
        <p:spPr>
          <a:xfrm>
            <a:off x="352022" y="1981200"/>
            <a:ext cx="8610600" cy="4893647"/>
          </a:xfrm>
          <a:prstGeom prst="rect">
            <a:avLst/>
          </a:prstGeom>
          <a:noFill/>
        </p:spPr>
        <p:txBody>
          <a:bodyPr wrap="square" rtlCol="0">
            <a:spAutoFit/>
          </a:bodyPr>
          <a:lstStyle/>
          <a:p>
            <a:r>
              <a:rPr lang="en-US" sz="2400" dirty="0" err="1" smtClean="0"/>
              <a:t>Dựa</a:t>
            </a:r>
            <a:r>
              <a:rPr lang="en-US" sz="2400" dirty="0" smtClean="0"/>
              <a:t> </a:t>
            </a:r>
            <a:r>
              <a:rPr lang="en-US" sz="2400" dirty="0" err="1" smtClean="0"/>
              <a:t>theo</a:t>
            </a:r>
            <a:r>
              <a:rPr lang="en-US" sz="2400" dirty="0" smtClean="0"/>
              <a:t> </a:t>
            </a:r>
            <a:r>
              <a:rPr lang="en-US" sz="2400" dirty="0" err="1" smtClean="0"/>
              <a:t>các</a:t>
            </a:r>
            <a:r>
              <a:rPr lang="en-US" sz="2400" dirty="0" smtClean="0"/>
              <a:t> </a:t>
            </a:r>
            <a:r>
              <a:rPr lang="en-US" sz="2400" dirty="0" err="1" smtClean="0"/>
              <a:t>nhà</a:t>
            </a:r>
            <a:r>
              <a:rPr lang="en-US" sz="2400" dirty="0" smtClean="0"/>
              <a:t> </a:t>
            </a:r>
            <a:r>
              <a:rPr lang="en-US" sz="2400" dirty="0" err="1" smtClean="0"/>
              <a:t>khoa</a:t>
            </a:r>
            <a:r>
              <a:rPr lang="en-US" sz="2400" dirty="0" smtClean="0"/>
              <a:t> </a:t>
            </a:r>
            <a:r>
              <a:rPr lang="en-US" sz="2400" dirty="0" err="1" smtClean="0"/>
              <a:t>học</a:t>
            </a:r>
            <a:r>
              <a:rPr lang="en-US" sz="2400" dirty="0" smtClean="0"/>
              <a:t>, </a:t>
            </a:r>
            <a:r>
              <a:rPr lang="en-US" sz="2400" dirty="0" err="1" smtClean="0"/>
              <a:t>voi</a:t>
            </a:r>
            <a:r>
              <a:rPr lang="en-US" sz="2400" dirty="0" smtClean="0"/>
              <a:t> ma </a:t>
            </a:r>
            <a:r>
              <a:rPr lang="en-US" sz="2400" dirty="0" err="1" smtClean="0"/>
              <a:t>mút</a:t>
            </a:r>
            <a:r>
              <a:rPr lang="en-US" sz="2400" dirty="0" smtClean="0"/>
              <a:t> </a:t>
            </a:r>
            <a:r>
              <a:rPr lang="en-US" sz="2400" dirty="0" err="1" smtClean="0"/>
              <a:t>lông</a:t>
            </a:r>
            <a:r>
              <a:rPr lang="en-US" sz="2400" dirty="0" smtClean="0"/>
              <a:t> </a:t>
            </a:r>
            <a:r>
              <a:rPr lang="en-US" sz="2400" dirty="0" err="1" smtClean="0"/>
              <a:t>xoăn</a:t>
            </a:r>
            <a:r>
              <a:rPr lang="en-US" sz="2400" dirty="0" smtClean="0"/>
              <a:t> </a:t>
            </a:r>
            <a:r>
              <a:rPr lang="en-US" sz="2400" dirty="0" err="1" smtClean="0"/>
              <a:t>có</a:t>
            </a:r>
            <a:r>
              <a:rPr lang="en-US" sz="2400" dirty="0" smtClean="0"/>
              <a:t> </a:t>
            </a:r>
            <a:r>
              <a:rPr lang="en-US" sz="2400" dirty="0" err="1" smtClean="0"/>
              <a:t>lẽ</a:t>
            </a:r>
            <a:r>
              <a:rPr lang="en-US" sz="2400" dirty="0" smtClean="0"/>
              <a:t> </a:t>
            </a:r>
            <a:r>
              <a:rPr lang="en-US" sz="2400" dirty="0" err="1" smtClean="0"/>
              <a:t>đã</a:t>
            </a:r>
            <a:r>
              <a:rPr lang="en-US" sz="2400" dirty="0" smtClean="0"/>
              <a:t> </a:t>
            </a:r>
            <a:r>
              <a:rPr lang="en-US" sz="2400" dirty="0" err="1" smtClean="0"/>
              <a:t>sống</a:t>
            </a:r>
            <a:r>
              <a:rPr lang="en-US" sz="2400" dirty="0" smtClean="0"/>
              <a:t> </a:t>
            </a:r>
            <a:r>
              <a:rPr lang="en-US" sz="2400" dirty="0" err="1" smtClean="0"/>
              <a:t>sót</a:t>
            </a:r>
            <a:r>
              <a:rPr lang="en-US" sz="2400" dirty="0" smtClean="0"/>
              <a:t> </a:t>
            </a:r>
            <a:r>
              <a:rPr lang="en-US" sz="2400" dirty="0" err="1" smtClean="0"/>
              <a:t>bởi</a:t>
            </a:r>
            <a:r>
              <a:rPr lang="en-US" sz="2400" dirty="0" smtClean="0"/>
              <a:t> </a:t>
            </a:r>
            <a:r>
              <a:rPr lang="en-US" sz="2400" dirty="0" err="1" smtClean="0"/>
              <a:t>vì</a:t>
            </a:r>
            <a:r>
              <a:rPr lang="en-US" sz="2400" dirty="0" smtClean="0"/>
              <a:t> </a:t>
            </a:r>
            <a:r>
              <a:rPr lang="en-US" sz="2400" u="sng" dirty="0" smtClean="0"/>
              <a:t> 	</a:t>
            </a:r>
            <a:endParaRPr lang="en-US" sz="2400" dirty="0" smtClean="0"/>
          </a:p>
          <a:p>
            <a:pPr lvl="0"/>
            <a:r>
              <a:rPr lang="en-US" sz="2400" dirty="0" err="1" smtClean="0"/>
              <a:t>rụng</a:t>
            </a:r>
            <a:r>
              <a:rPr lang="en-US" sz="2400" dirty="0" smtClean="0"/>
              <a:t> </a:t>
            </a:r>
            <a:r>
              <a:rPr lang="en-US" sz="2400" dirty="0" err="1" smtClean="0"/>
              <a:t>bớt</a:t>
            </a:r>
            <a:r>
              <a:rPr lang="en-US" sz="2400" dirty="0" smtClean="0"/>
              <a:t> </a:t>
            </a:r>
            <a:r>
              <a:rPr lang="en-US" sz="2400" dirty="0" err="1" smtClean="0"/>
              <a:t>lông</a:t>
            </a:r>
            <a:endParaRPr lang="en-US" sz="2400" dirty="0" smtClean="0"/>
          </a:p>
          <a:p>
            <a:pPr lvl="0"/>
            <a:r>
              <a:rPr lang="en-US" sz="2400" dirty="0" err="1" smtClean="0"/>
              <a:t>mọc</a:t>
            </a:r>
            <a:r>
              <a:rPr lang="en-US" sz="2400" dirty="0" smtClean="0"/>
              <a:t> </a:t>
            </a:r>
            <a:r>
              <a:rPr lang="en-US" sz="2400" dirty="0" err="1" smtClean="0"/>
              <a:t>răng</a:t>
            </a:r>
            <a:r>
              <a:rPr lang="en-US" sz="2400" dirty="0" smtClean="0"/>
              <a:t> </a:t>
            </a:r>
            <a:r>
              <a:rPr lang="en-US" sz="2400" dirty="0" err="1" smtClean="0"/>
              <a:t>nhỏ</a:t>
            </a:r>
            <a:r>
              <a:rPr lang="en-US" sz="2400" dirty="0" smtClean="0"/>
              <a:t> </a:t>
            </a:r>
            <a:r>
              <a:rPr lang="en-US" sz="2400" dirty="0" err="1" smtClean="0"/>
              <a:t>hơn</a:t>
            </a:r>
            <a:endParaRPr lang="en-US" sz="2400" dirty="0" smtClean="0"/>
          </a:p>
          <a:p>
            <a:pPr lvl="0"/>
            <a:r>
              <a:rPr lang="en-US" sz="2400" dirty="0" err="1" smtClean="0"/>
              <a:t>trở</a:t>
            </a:r>
            <a:r>
              <a:rPr lang="en-US" sz="2400" dirty="0" smtClean="0"/>
              <a:t> </a:t>
            </a:r>
            <a:r>
              <a:rPr lang="en-US" sz="2400" dirty="0" err="1" smtClean="0"/>
              <a:t>thành</a:t>
            </a:r>
            <a:r>
              <a:rPr lang="en-US" sz="2400" dirty="0" smtClean="0"/>
              <a:t> </a:t>
            </a:r>
            <a:r>
              <a:rPr lang="en-US" sz="2400" dirty="0" err="1" smtClean="0"/>
              <a:t>loài</a:t>
            </a:r>
            <a:r>
              <a:rPr lang="en-US" sz="2400" dirty="0" smtClean="0"/>
              <a:t> </a:t>
            </a:r>
            <a:r>
              <a:rPr lang="en-US" sz="2400" dirty="0" err="1" smtClean="0"/>
              <a:t>ăn</a:t>
            </a:r>
            <a:r>
              <a:rPr lang="en-US" sz="2400" dirty="0" smtClean="0"/>
              <a:t> </a:t>
            </a:r>
            <a:r>
              <a:rPr lang="en-US" sz="2400" dirty="0" err="1" smtClean="0"/>
              <a:t>cỏ</a:t>
            </a:r>
            <a:endParaRPr lang="en-US" sz="2400" dirty="0" smtClean="0"/>
          </a:p>
          <a:p>
            <a:pPr lvl="0"/>
            <a:r>
              <a:rPr lang="en-US" sz="2400" dirty="0" err="1" smtClean="0"/>
              <a:t>giảm</a:t>
            </a:r>
            <a:r>
              <a:rPr lang="en-US" sz="2400" dirty="0" smtClean="0"/>
              <a:t> </a:t>
            </a:r>
            <a:r>
              <a:rPr lang="en-US" sz="2400" dirty="0" err="1" smtClean="0"/>
              <a:t>về</a:t>
            </a:r>
            <a:r>
              <a:rPr lang="en-US" sz="2400" dirty="0" smtClean="0"/>
              <a:t> </a:t>
            </a:r>
            <a:r>
              <a:rPr lang="en-US" sz="2400" dirty="0" err="1" smtClean="0"/>
              <a:t>kích</a:t>
            </a:r>
            <a:r>
              <a:rPr lang="en-US" sz="2400" dirty="0" smtClean="0"/>
              <a:t> </a:t>
            </a:r>
            <a:r>
              <a:rPr lang="en-US" sz="2400" dirty="0" err="1" smtClean="0"/>
              <a:t>cỡ</a:t>
            </a:r>
            <a:endParaRPr lang="en-US" sz="2400" dirty="0" smtClean="0"/>
          </a:p>
          <a:p>
            <a:r>
              <a:rPr lang="en-US" sz="2400" dirty="0" err="1" smtClean="0"/>
              <a:t>Giải</a:t>
            </a:r>
            <a:r>
              <a:rPr lang="en-US" sz="2400" dirty="0" smtClean="0"/>
              <a:t> </a:t>
            </a:r>
            <a:r>
              <a:rPr lang="en-US" sz="2400" dirty="0" err="1" smtClean="0"/>
              <a:t>thích</a:t>
            </a:r>
            <a:r>
              <a:rPr lang="en-US" sz="2400" dirty="0" smtClean="0"/>
              <a:t>: “This theory is based on their smaller tooth size, which has led scientists to believe that they were only 6 feet tall at the shoulder compared with 10 feet of their full-sized counterpart.” (</a:t>
            </a:r>
            <a:r>
              <a:rPr lang="en-US" sz="2400" dirty="0" err="1" smtClean="0"/>
              <a:t>Lý</a:t>
            </a:r>
            <a:r>
              <a:rPr lang="en-US" sz="2400" dirty="0" smtClean="0"/>
              <a:t> </a:t>
            </a:r>
            <a:r>
              <a:rPr lang="en-US" sz="2400" dirty="0" err="1" smtClean="0"/>
              <a:t>thuyết</a:t>
            </a:r>
            <a:r>
              <a:rPr lang="en-US" sz="2400" dirty="0" smtClean="0"/>
              <a:t> </a:t>
            </a:r>
            <a:r>
              <a:rPr lang="en-US" sz="2400" dirty="0" err="1" smtClean="0"/>
              <a:t>này</a:t>
            </a:r>
            <a:r>
              <a:rPr lang="en-US" sz="2400" dirty="0" smtClean="0"/>
              <a:t> </a:t>
            </a:r>
            <a:r>
              <a:rPr lang="en-US" sz="2400" dirty="0" err="1" smtClean="0"/>
              <a:t>dựa</a:t>
            </a:r>
            <a:r>
              <a:rPr lang="en-US" sz="2400" dirty="0" smtClean="0"/>
              <a:t> </a:t>
            </a:r>
            <a:r>
              <a:rPr lang="en-US" sz="2400" dirty="0" err="1" smtClean="0"/>
              <a:t>vào</a:t>
            </a:r>
            <a:r>
              <a:rPr lang="en-US" sz="2400" dirty="0" smtClean="0"/>
              <a:t> </a:t>
            </a:r>
            <a:r>
              <a:rPr lang="en-US" sz="2400" dirty="0" err="1" smtClean="0"/>
              <a:t>cỡ</a:t>
            </a:r>
            <a:r>
              <a:rPr lang="en-US" sz="2400" dirty="0" smtClean="0"/>
              <a:t> </a:t>
            </a:r>
            <a:r>
              <a:rPr lang="en-US" sz="2400" dirty="0" err="1" smtClean="0"/>
              <a:t>răng</a:t>
            </a:r>
            <a:r>
              <a:rPr lang="en-US" sz="2400" dirty="0" smtClean="0"/>
              <a:t> </a:t>
            </a:r>
            <a:r>
              <a:rPr lang="en-US" sz="2400" dirty="0" err="1" smtClean="0"/>
              <a:t>nhỏ</a:t>
            </a:r>
            <a:r>
              <a:rPr lang="en-US" sz="2400" dirty="0" smtClean="0"/>
              <a:t> </a:t>
            </a:r>
            <a:r>
              <a:rPr lang="en-US" sz="2400" dirty="0" err="1" smtClean="0"/>
              <a:t>của</a:t>
            </a:r>
            <a:r>
              <a:rPr lang="en-US" sz="2400" dirty="0" smtClean="0"/>
              <a:t> </a:t>
            </a:r>
            <a:r>
              <a:rPr lang="en-US" sz="2400" dirty="0" err="1" smtClean="0"/>
              <a:t>voi</a:t>
            </a:r>
            <a:r>
              <a:rPr lang="en-US" sz="2400" dirty="0" smtClean="0"/>
              <a:t> ma </a:t>
            </a:r>
            <a:r>
              <a:rPr lang="en-US" sz="2400" dirty="0" err="1" smtClean="0"/>
              <a:t>mút</a:t>
            </a:r>
            <a:r>
              <a:rPr lang="en-US" sz="2400" dirty="0" smtClean="0"/>
              <a:t>, </a:t>
            </a:r>
            <a:r>
              <a:rPr lang="en-US" sz="2400" dirty="0" err="1" smtClean="0"/>
              <a:t>cái</a:t>
            </a:r>
            <a:r>
              <a:rPr lang="en-US" sz="2400" dirty="0" smtClean="0"/>
              <a:t> </a:t>
            </a:r>
            <a:r>
              <a:rPr lang="en-US" sz="2400" dirty="0" err="1" smtClean="0"/>
              <a:t>mà</a:t>
            </a:r>
            <a:r>
              <a:rPr lang="en-US" sz="2400" dirty="0" smtClean="0"/>
              <a:t> </a:t>
            </a:r>
            <a:r>
              <a:rPr lang="en-US" sz="2400" dirty="0" err="1" smtClean="0"/>
              <a:t>đã</a:t>
            </a:r>
            <a:r>
              <a:rPr lang="en-US" sz="2400" dirty="0" smtClean="0"/>
              <a:t> </a:t>
            </a:r>
            <a:r>
              <a:rPr lang="en-US" sz="2400" dirty="0" err="1" smtClean="0"/>
              <a:t>làm</a:t>
            </a:r>
            <a:r>
              <a:rPr lang="en-US" sz="2400" dirty="0" smtClean="0"/>
              <a:t> </a:t>
            </a:r>
            <a:r>
              <a:rPr lang="en-US" sz="2400" dirty="0" err="1" smtClean="0"/>
              <a:t>cho</a:t>
            </a:r>
            <a:r>
              <a:rPr lang="en-US" sz="2400" dirty="0" smtClean="0"/>
              <a:t> </a:t>
            </a:r>
            <a:r>
              <a:rPr lang="en-US" sz="2400" dirty="0" err="1" smtClean="0"/>
              <a:t>các</a:t>
            </a:r>
            <a:r>
              <a:rPr lang="en-US" sz="2400" dirty="0" smtClean="0"/>
              <a:t> </a:t>
            </a:r>
            <a:r>
              <a:rPr lang="en-US" sz="2400" dirty="0" err="1" smtClean="0"/>
              <a:t>nhà</a:t>
            </a:r>
            <a:r>
              <a:rPr lang="en-US" sz="2400" dirty="0" smtClean="0"/>
              <a:t> </a:t>
            </a:r>
            <a:r>
              <a:rPr lang="en-US" sz="2400" dirty="0" err="1" smtClean="0"/>
              <a:t>khoa</a:t>
            </a:r>
            <a:r>
              <a:rPr lang="en-US" sz="2400" dirty="0" smtClean="0"/>
              <a:t> </a:t>
            </a:r>
            <a:r>
              <a:rPr lang="en-US" sz="2400" dirty="0" err="1" smtClean="0"/>
              <a:t>học</a:t>
            </a:r>
            <a:r>
              <a:rPr lang="en-US" sz="2400" dirty="0" smtClean="0"/>
              <a:t> tin </a:t>
            </a:r>
            <a:r>
              <a:rPr lang="en-US" sz="2400" dirty="0" err="1" smtClean="0"/>
              <a:t>rằng</a:t>
            </a:r>
            <a:r>
              <a:rPr lang="en-US" sz="2400" dirty="0" smtClean="0"/>
              <a:t> </a:t>
            </a:r>
            <a:r>
              <a:rPr lang="en-US" sz="2400" dirty="0" err="1" smtClean="0"/>
              <a:t>chúng</a:t>
            </a:r>
            <a:r>
              <a:rPr lang="en-US" sz="2400" dirty="0" smtClean="0"/>
              <a:t> </a:t>
            </a:r>
            <a:r>
              <a:rPr lang="en-US" sz="2400" dirty="0" err="1" smtClean="0"/>
              <a:t>chỉ</a:t>
            </a:r>
            <a:r>
              <a:rPr lang="en-US" sz="2400" dirty="0" smtClean="0"/>
              <a:t> </a:t>
            </a:r>
            <a:r>
              <a:rPr lang="en-US" sz="2400" dirty="0" err="1" smtClean="0"/>
              <a:t>cao</a:t>
            </a:r>
            <a:r>
              <a:rPr lang="en-US" sz="2400" dirty="0" smtClean="0"/>
              <a:t> 6 feet </a:t>
            </a:r>
            <a:r>
              <a:rPr lang="en-US" sz="2400" dirty="0" err="1" smtClean="0"/>
              <a:t>tại</a:t>
            </a:r>
            <a:r>
              <a:rPr lang="en-US" sz="2400" dirty="0" smtClean="0"/>
              <a:t> </a:t>
            </a:r>
            <a:r>
              <a:rPr lang="en-US" sz="2400" dirty="0" err="1" smtClean="0"/>
              <a:t>vai</a:t>
            </a:r>
            <a:r>
              <a:rPr lang="en-US" sz="2400" dirty="0" smtClean="0"/>
              <a:t> so </a:t>
            </a:r>
            <a:r>
              <a:rPr lang="en-US" sz="2400" dirty="0" err="1" smtClean="0"/>
              <a:t>với</a:t>
            </a:r>
            <a:r>
              <a:rPr lang="en-US" sz="2400" dirty="0" smtClean="0"/>
              <a:t> 10 feet </a:t>
            </a:r>
            <a:r>
              <a:rPr lang="en-US" sz="2400" dirty="0" err="1" smtClean="0"/>
              <a:t>của</a:t>
            </a:r>
            <a:r>
              <a:rPr lang="en-US" sz="2400" dirty="0" smtClean="0"/>
              <a:t> </a:t>
            </a:r>
            <a:r>
              <a:rPr lang="en-US" sz="2400" dirty="0" err="1" smtClean="0"/>
              <a:t>voi</a:t>
            </a:r>
            <a:r>
              <a:rPr lang="en-US" sz="2400" dirty="0" smtClean="0"/>
              <a:t> </a:t>
            </a:r>
            <a:r>
              <a:rPr lang="en-US" sz="2400" dirty="0" err="1" smtClean="0"/>
              <a:t>tổ</a:t>
            </a:r>
            <a:r>
              <a:rPr lang="en-US" sz="2400" dirty="0" smtClean="0"/>
              <a:t> </a:t>
            </a:r>
            <a:r>
              <a:rPr lang="en-US" sz="2400" dirty="0" err="1" smtClean="0"/>
              <a:t>tiên</a:t>
            </a:r>
            <a:r>
              <a:rPr lang="en-US" sz="2400" dirty="0" smtClean="0"/>
              <a:t>.) =&gt; </a:t>
            </a:r>
            <a:r>
              <a:rPr lang="en-US" sz="2400" dirty="0" err="1" smtClean="0"/>
              <a:t>giảm</a:t>
            </a:r>
            <a:r>
              <a:rPr lang="en-US" sz="2400" dirty="0" smtClean="0"/>
              <a:t> </a:t>
            </a:r>
            <a:r>
              <a:rPr lang="en-US" sz="2400" dirty="0" err="1" smtClean="0"/>
              <a:t>từ</a:t>
            </a:r>
            <a:r>
              <a:rPr lang="en-US" sz="2400" dirty="0" smtClean="0"/>
              <a:t> 10feet </a:t>
            </a:r>
            <a:r>
              <a:rPr lang="en-US" sz="2400" dirty="0" err="1" smtClean="0"/>
              <a:t>xuống</a:t>
            </a:r>
            <a:r>
              <a:rPr lang="en-US" sz="2400" dirty="0" smtClean="0"/>
              <a:t> </a:t>
            </a:r>
            <a:r>
              <a:rPr lang="en-US" sz="2400" dirty="0" err="1" smtClean="0"/>
              <a:t>còn</a:t>
            </a:r>
            <a:r>
              <a:rPr lang="en-US" sz="2400" dirty="0" smtClean="0"/>
              <a:t> 6feet.</a:t>
            </a:r>
          </a:p>
          <a:p>
            <a:endParaRPr lang="en-US" sz="2400" dirty="0"/>
          </a:p>
        </p:txBody>
      </p:sp>
      <p:sp>
        <p:nvSpPr>
          <p:cNvPr id="6" name="Oval 5"/>
          <p:cNvSpPr/>
          <p:nvPr/>
        </p:nvSpPr>
        <p:spPr>
          <a:xfrm>
            <a:off x="3703749" y="12954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96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9067800" cy="1323439"/>
          </a:xfrm>
          <a:prstGeom prst="rect">
            <a:avLst/>
          </a:prstGeom>
          <a:noFill/>
        </p:spPr>
        <p:txBody>
          <a:bodyPr wrap="square" rtlCol="0">
            <a:spAutoFit/>
          </a:bodyPr>
          <a:lstStyle/>
          <a:p>
            <a:r>
              <a:rPr lang="en-US" sz="2000" b="1" dirty="0" err="1"/>
              <a:t>Câu</a:t>
            </a:r>
            <a:r>
              <a:rPr lang="en-US" sz="2000" b="1" dirty="0"/>
              <a:t> 44: </a:t>
            </a:r>
            <a:r>
              <a:rPr lang="en-US" sz="2000" dirty="0"/>
              <a:t>What does the passage mainly discuss?</a:t>
            </a:r>
          </a:p>
          <a:p>
            <a:r>
              <a:rPr lang="en-US" sz="2000" b="1" dirty="0"/>
              <a:t>A. </a:t>
            </a:r>
            <a:r>
              <a:rPr lang="en-US" sz="2000" dirty="0"/>
              <a:t>risk factors in heart attacks	</a:t>
            </a:r>
            <a:r>
              <a:rPr lang="en-US" sz="2000" b="1" dirty="0"/>
              <a:t>B. </a:t>
            </a:r>
            <a:r>
              <a:rPr lang="en-US" sz="2000" dirty="0"/>
              <a:t>seasonal and temporal patterns of heart attacks</a:t>
            </a:r>
          </a:p>
          <a:p>
            <a:r>
              <a:rPr lang="en-US" sz="2000" b="1" dirty="0"/>
              <a:t>C. </a:t>
            </a:r>
            <a:r>
              <a:rPr lang="en-US" sz="2000" dirty="0"/>
              <a:t>cardiology in the 1980s	</a:t>
            </a:r>
            <a:r>
              <a:rPr lang="vi-VN" sz="2000" dirty="0" smtClean="0"/>
              <a:t>	</a:t>
            </a:r>
            <a:r>
              <a:rPr lang="en-US" sz="2000" b="1" dirty="0" smtClean="0"/>
              <a:t>D</a:t>
            </a:r>
            <a:r>
              <a:rPr lang="en-US" sz="2000" b="1" dirty="0"/>
              <a:t>. </a:t>
            </a:r>
            <a:r>
              <a:rPr lang="en-US" sz="2000" dirty="0"/>
              <a:t>diet and stress as factors in heart attacks</a:t>
            </a:r>
          </a:p>
          <a:p>
            <a:endParaRPr lang="en-US" sz="2000" dirty="0"/>
          </a:p>
        </p:txBody>
      </p:sp>
      <p:sp>
        <p:nvSpPr>
          <p:cNvPr id="5" name="TextBox 4"/>
          <p:cNvSpPr txBox="1"/>
          <p:nvPr/>
        </p:nvSpPr>
        <p:spPr>
          <a:xfrm>
            <a:off x="105177" y="1704439"/>
            <a:ext cx="8686800" cy="5262979"/>
          </a:xfrm>
          <a:prstGeom prst="rect">
            <a:avLst/>
          </a:prstGeom>
          <a:noFill/>
        </p:spPr>
        <p:txBody>
          <a:bodyPr wrap="square" rtlCol="0">
            <a:spAutoFit/>
          </a:bodyPr>
          <a:lstStyle/>
          <a:p>
            <a:r>
              <a:rPr lang="en-US" sz="2400" dirty="0" err="1" smtClean="0"/>
              <a:t>Đoạn</a:t>
            </a:r>
            <a:r>
              <a:rPr lang="en-US" sz="2400" dirty="0" smtClean="0"/>
              <a:t> </a:t>
            </a:r>
            <a:r>
              <a:rPr lang="en-US" sz="2400" dirty="0" err="1" smtClean="0"/>
              <a:t>văn</a:t>
            </a:r>
            <a:r>
              <a:rPr lang="en-US" sz="2400" dirty="0" smtClean="0"/>
              <a:t> </a:t>
            </a:r>
            <a:r>
              <a:rPr lang="en-US" sz="2400" dirty="0" err="1" smtClean="0"/>
              <a:t>đang</a:t>
            </a:r>
            <a:r>
              <a:rPr lang="en-US" sz="2400" dirty="0" smtClean="0"/>
              <a:t> </a:t>
            </a:r>
            <a:r>
              <a:rPr lang="en-US" sz="2400" dirty="0" err="1" smtClean="0"/>
              <a:t>nói</a:t>
            </a:r>
            <a:r>
              <a:rPr lang="en-US" sz="2400" dirty="0" smtClean="0"/>
              <a:t> </a:t>
            </a:r>
            <a:r>
              <a:rPr lang="en-US" sz="2400" dirty="0" err="1" smtClean="0"/>
              <a:t>đến</a:t>
            </a:r>
            <a:r>
              <a:rPr lang="en-US" sz="2400" dirty="0" smtClean="0"/>
              <a:t> </a:t>
            </a:r>
            <a:r>
              <a:rPr lang="en-US" sz="2400" dirty="0" err="1" smtClean="0"/>
              <a:t>điều</a:t>
            </a:r>
            <a:r>
              <a:rPr lang="en-US" sz="2400" dirty="0" smtClean="0"/>
              <a:t> </a:t>
            </a:r>
            <a:r>
              <a:rPr lang="en-US" sz="2400" dirty="0" err="1" smtClean="0"/>
              <a:t>gì</a:t>
            </a:r>
            <a:r>
              <a:rPr lang="en-US" sz="2400" dirty="0" smtClean="0"/>
              <a:t>?</a:t>
            </a:r>
          </a:p>
          <a:p>
            <a:pPr lvl="0"/>
            <a:r>
              <a:rPr lang="en-US" sz="2400" dirty="0" err="1" smtClean="0"/>
              <a:t>những</a:t>
            </a:r>
            <a:r>
              <a:rPr lang="en-US" sz="2400" dirty="0" smtClean="0"/>
              <a:t> </a:t>
            </a:r>
            <a:r>
              <a:rPr lang="en-US" sz="2400" dirty="0" err="1" smtClean="0"/>
              <a:t>tác</a:t>
            </a:r>
            <a:r>
              <a:rPr lang="en-US" sz="2400" dirty="0" smtClean="0"/>
              <a:t> </a:t>
            </a:r>
            <a:r>
              <a:rPr lang="en-US" sz="2400" dirty="0" err="1" smtClean="0"/>
              <a:t>nhân</a:t>
            </a:r>
            <a:r>
              <a:rPr lang="en-US" sz="2400" dirty="0" smtClean="0"/>
              <a:t> </a:t>
            </a:r>
            <a:r>
              <a:rPr lang="en-US" sz="2400" dirty="0" err="1" smtClean="0"/>
              <a:t>gây</a:t>
            </a:r>
            <a:r>
              <a:rPr lang="en-US" sz="2400" dirty="0" smtClean="0"/>
              <a:t> </a:t>
            </a:r>
            <a:r>
              <a:rPr lang="en-US" sz="2400" dirty="0" err="1" smtClean="0"/>
              <a:t>đột</a:t>
            </a:r>
            <a:r>
              <a:rPr lang="en-US" sz="2400" dirty="0" smtClean="0"/>
              <a:t> </a:t>
            </a:r>
            <a:r>
              <a:rPr lang="en-US" sz="2400" dirty="0" err="1" smtClean="0"/>
              <a:t>quỵ</a:t>
            </a:r>
            <a:endParaRPr lang="en-US" sz="2400" dirty="0" smtClean="0"/>
          </a:p>
          <a:p>
            <a:pPr lvl="0"/>
            <a:r>
              <a:rPr lang="en-US" sz="2400" dirty="0" err="1" smtClean="0"/>
              <a:t>tính</a:t>
            </a:r>
            <a:r>
              <a:rPr lang="en-US" sz="2400" dirty="0" smtClean="0"/>
              <a:t> </a:t>
            </a:r>
            <a:r>
              <a:rPr lang="en-US" sz="2400" dirty="0" err="1" smtClean="0"/>
              <a:t>thời</a:t>
            </a:r>
            <a:r>
              <a:rPr lang="en-US" sz="2400" dirty="0" smtClean="0"/>
              <a:t> </a:t>
            </a:r>
            <a:r>
              <a:rPr lang="en-US" sz="2400" dirty="0" err="1" smtClean="0"/>
              <a:t>gian</a:t>
            </a:r>
            <a:r>
              <a:rPr lang="en-US" sz="2400" dirty="0" smtClean="0"/>
              <a:t> </a:t>
            </a:r>
            <a:r>
              <a:rPr lang="en-US" sz="2400" dirty="0" err="1" smtClean="0"/>
              <a:t>và</a:t>
            </a:r>
            <a:r>
              <a:rPr lang="en-US" sz="2400" dirty="0" smtClean="0"/>
              <a:t> </a:t>
            </a:r>
            <a:r>
              <a:rPr lang="en-US" sz="2400" dirty="0" err="1" smtClean="0"/>
              <a:t>theo</a:t>
            </a:r>
            <a:r>
              <a:rPr lang="en-US" sz="2400" dirty="0" smtClean="0"/>
              <a:t> </a:t>
            </a:r>
            <a:r>
              <a:rPr lang="en-US" sz="2400" dirty="0" err="1" smtClean="0"/>
              <a:t>mùa</a:t>
            </a:r>
            <a:r>
              <a:rPr lang="en-US" sz="2400" dirty="0" smtClean="0"/>
              <a:t> </a:t>
            </a:r>
            <a:r>
              <a:rPr lang="en-US" sz="2400" dirty="0" err="1" smtClean="0"/>
              <a:t>của</a:t>
            </a:r>
            <a:r>
              <a:rPr lang="en-US" sz="2400" dirty="0" smtClean="0"/>
              <a:t> </a:t>
            </a:r>
            <a:r>
              <a:rPr lang="en-US" sz="2400" dirty="0" err="1" smtClean="0"/>
              <a:t>bệnh</a:t>
            </a:r>
            <a:r>
              <a:rPr lang="en-US" sz="2400" dirty="0" smtClean="0"/>
              <a:t> </a:t>
            </a:r>
            <a:r>
              <a:rPr lang="en-US" sz="2400" dirty="0" err="1" smtClean="0"/>
              <a:t>đột</a:t>
            </a:r>
            <a:r>
              <a:rPr lang="en-US" sz="2400" dirty="0" smtClean="0"/>
              <a:t> </a:t>
            </a:r>
            <a:r>
              <a:rPr lang="en-US" sz="2400" dirty="0" err="1" smtClean="0"/>
              <a:t>quỵ</a:t>
            </a:r>
            <a:r>
              <a:rPr lang="en-US" sz="2400" dirty="0" smtClean="0"/>
              <a:t>.</a:t>
            </a:r>
          </a:p>
          <a:p>
            <a:pPr lvl="0"/>
            <a:r>
              <a:rPr lang="en-US" sz="2400" dirty="0" err="1" smtClean="0"/>
              <a:t>nghiên</a:t>
            </a:r>
            <a:r>
              <a:rPr lang="en-US" sz="2400" dirty="0" smtClean="0"/>
              <a:t> </a:t>
            </a:r>
            <a:r>
              <a:rPr lang="en-US" sz="2400" dirty="0" err="1" smtClean="0"/>
              <a:t>cứu</a:t>
            </a:r>
            <a:r>
              <a:rPr lang="en-US" sz="2400" dirty="0" smtClean="0"/>
              <a:t> </a:t>
            </a:r>
            <a:r>
              <a:rPr lang="en-US" sz="2400" dirty="0" err="1" smtClean="0"/>
              <a:t>về</a:t>
            </a:r>
            <a:r>
              <a:rPr lang="en-US" sz="2400" dirty="0" smtClean="0"/>
              <a:t> </a:t>
            </a:r>
            <a:r>
              <a:rPr lang="en-US" sz="2400" dirty="0" err="1" smtClean="0"/>
              <a:t>bệnh</a:t>
            </a:r>
            <a:r>
              <a:rPr lang="en-US" sz="2400" dirty="0" smtClean="0"/>
              <a:t> </a:t>
            </a:r>
            <a:r>
              <a:rPr lang="en-US" sz="2400" dirty="0" err="1" smtClean="0"/>
              <a:t>tim</a:t>
            </a:r>
            <a:r>
              <a:rPr lang="en-US" sz="2400" dirty="0" smtClean="0"/>
              <a:t> </a:t>
            </a:r>
            <a:r>
              <a:rPr lang="en-US" sz="2400" dirty="0" err="1" smtClean="0"/>
              <a:t>vào</a:t>
            </a:r>
            <a:r>
              <a:rPr lang="en-US" sz="2400" dirty="0" smtClean="0"/>
              <a:t> </a:t>
            </a:r>
            <a:r>
              <a:rPr lang="en-US" sz="2400" dirty="0" err="1" smtClean="0"/>
              <a:t>những</a:t>
            </a:r>
            <a:r>
              <a:rPr lang="en-US" sz="2400" dirty="0" smtClean="0"/>
              <a:t> </a:t>
            </a:r>
            <a:r>
              <a:rPr lang="en-US" sz="2400" dirty="0" err="1" smtClean="0"/>
              <a:t>năm</a:t>
            </a:r>
            <a:r>
              <a:rPr lang="en-US" sz="2400" dirty="0" smtClean="0"/>
              <a:t> 1980.</a:t>
            </a:r>
          </a:p>
          <a:p>
            <a:pPr lvl="0"/>
            <a:r>
              <a:rPr lang="en-US" sz="2400" dirty="0" err="1" smtClean="0"/>
              <a:t>chế</a:t>
            </a:r>
            <a:r>
              <a:rPr lang="en-US" sz="2400" dirty="0" smtClean="0"/>
              <a:t> </a:t>
            </a:r>
            <a:r>
              <a:rPr lang="en-US" sz="2400" dirty="0" err="1" smtClean="0"/>
              <a:t>độ</a:t>
            </a:r>
            <a:r>
              <a:rPr lang="en-US" sz="2400" dirty="0" smtClean="0"/>
              <a:t> </a:t>
            </a:r>
            <a:r>
              <a:rPr lang="en-US" sz="2400" dirty="0" err="1" smtClean="0"/>
              <a:t>ăn</a:t>
            </a:r>
            <a:r>
              <a:rPr lang="en-US" sz="2400" dirty="0" smtClean="0"/>
              <a:t> </a:t>
            </a:r>
            <a:r>
              <a:rPr lang="en-US" sz="2400" dirty="0" err="1" smtClean="0"/>
              <a:t>và</a:t>
            </a:r>
            <a:r>
              <a:rPr lang="en-US" sz="2400" dirty="0" smtClean="0"/>
              <a:t> </a:t>
            </a:r>
            <a:r>
              <a:rPr lang="en-US" sz="2400" dirty="0" err="1" smtClean="0"/>
              <a:t>áp</a:t>
            </a:r>
            <a:r>
              <a:rPr lang="en-US" sz="2400" dirty="0" smtClean="0"/>
              <a:t> </a:t>
            </a:r>
            <a:r>
              <a:rPr lang="en-US" sz="2400" dirty="0" err="1" smtClean="0"/>
              <a:t>lực</a:t>
            </a:r>
            <a:r>
              <a:rPr lang="en-US" sz="2400" dirty="0" smtClean="0"/>
              <a:t> </a:t>
            </a:r>
            <a:r>
              <a:rPr lang="en-US" sz="2400" dirty="0" err="1" smtClean="0"/>
              <a:t>là</a:t>
            </a:r>
            <a:r>
              <a:rPr lang="en-US" sz="2400" dirty="0" smtClean="0"/>
              <a:t> </a:t>
            </a:r>
            <a:r>
              <a:rPr lang="en-US" sz="2400" dirty="0" err="1" smtClean="0"/>
              <a:t>nhân</a:t>
            </a:r>
            <a:r>
              <a:rPr lang="en-US" sz="2400" dirty="0" smtClean="0"/>
              <a:t> </a:t>
            </a:r>
            <a:r>
              <a:rPr lang="en-US" sz="2400" dirty="0" err="1" smtClean="0"/>
              <a:t>tốc</a:t>
            </a:r>
            <a:r>
              <a:rPr lang="en-US" sz="2400" dirty="0" smtClean="0"/>
              <a:t> </a:t>
            </a:r>
            <a:r>
              <a:rPr lang="en-US" sz="2400" dirty="0" err="1" smtClean="0"/>
              <a:t>gây</a:t>
            </a:r>
            <a:r>
              <a:rPr lang="en-US" sz="2400" dirty="0" smtClean="0"/>
              <a:t> </a:t>
            </a:r>
            <a:r>
              <a:rPr lang="en-US" sz="2400" dirty="0" err="1" smtClean="0"/>
              <a:t>đột</a:t>
            </a:r>
            <a:r>
              <a:rPr lang="en-US" sz="2400" dirty="0" smtClean="0"/>
              <a:t> </a:t>
            </a:r>
            <a:r>
              <a:rPr lang="en-US" sz="2400" dirty="0" err="1" smtClean="0"/>
              <a:t>quỵ</a:t>
            </a:r>
            <a:r>
              <a:rPr lang="en-US" sz="2400" dirty="0" smtClean="0"/>
              <a:t>.</a:t>
            </a:r>
          </a:p>
          <a:p>
            <a:r>
              <a:rPr lang="en-US" sz="2400" dirty="0" err="1" smtClean="0"/>
              <a:t>Giải</a:t>
            </a:r>
            <a:r>
              <a:rPr lang="en-US" sz="2400" dirty="0" smtClean="0"/>
              <a:t> </a:t>
            </a:r>
            <a:r>
              <a:rPr lang="en-US" sz="2400" dirty="0" err="1" smtClean="0"/>
              <a:t>thích</a:t>
            </a:r>
            <a:r>
              <a:rPr lang="en-US" sz="2400" dirty="0" smtClean="0"/>
              <a:t>: </a:t>
            </a:r>
            <a:r>
              <a:rPr lang="en-US" sz="2400" dirty="0" err="1" smtClean="0"/>
              <a:t>Mở</a:t>
            </a:r>
            <a:r>
              <a:rPr lang="en-US" sz="2400" dirty="0" smtClean="0"/>
              <a:t> </a:t>
            </a:r>
            <a:r>
              <a:rPr lang="en-US" sz="2400" dirty="0" err="1" smtClean="0"/>
              <a:t>đầu</a:t>
            </a:r>
            <a:r>
              <a:rPr lang="en-US" sz="2400" dirty="0" smtClean="0"/>
              <a:t>, </a:t>
            </a:r>
            <a:r>
              <a:rPr lang="en-US" sz="2400" dirty="0" err="1" smtClean="0"/>
              <a:t>tác</a:t>
            </a:r>
            <a:r>
              <a:rPr lang="en-US" sz="2400" dirty="0" smtClean="0"/>
              <a:t> </a:t>
            </a:r>
            <a:r>
              <a:rPr lang="en-US" sz="2400" dirty="0" err="1" smtClean="0"/>
              <a:t>giả</a:t>
            </a:r>
            <a:r>
              <a:rPr lang="en-US" sz="2400" dirty="0" smtClean="0"/>
              <a:t> </a:t>
            </a:r>
            <a:r>
              <a:rPr lang="en-US" sz="2400" dirty="0" err="1" smtClean="0"/>
              <a:t>nói</a:t>
            </a:r>
            <a:r>
              <a:rPr lang="en-US" sz="2400" dirty="0" smtClean="0"/>
              <a:t> “As heart disease continues to be the number-one killer in the United States, researchers have become increasingly interested in identifying the potential risk factors that trigger heart attacks” (</a:t>
            </a:r>
            <a:r>
              <a:rPr lang="en-US" sz="2400" dirty="0" err="1" smtClean="0"/>
              <a:t>Khi</a:t>
            </a:r>
            <a:r>
              <a:rPr lang="en-US" sz="2400" dirty="0" smtClean="0"/>
              <a:t> </a:t>
            </a:r>
            <a:r>
              <a:rPr lang="en-US" sz="2400" dirty="0" err="1" smtClean="0"/>
              <a:t>bệnh</a:t>
            </a:r>
            <a:r>
              <a:rPr lang="en-US" sz="2400" dirty="0" smtClean="0"/>
              <a:t> </a:t>
            </a:r>
            <a:r>
              <a:rPr lang="en-US" sz="2400" dirty="0" err="1" smtClean="0"/>
              <a:t>tim</a:t>
            </a:r>
            <a:r>
              <a:rPr lang="en-US" sz="2400" dirty="0" smtClean="0"/>
              <a:t> </a:t>
            </a:r>
            <a:r>
              <a:rPr lang="en-US" sz="2400" dirty="0" err="1" smtClean="0"/>
              <a:t>là</a:t>
            </a:r>
            <a:r>
              <a:rPr lang="en-US" sz="2400" dirty="0" smtClean="0"/>
              <a:t> </a:t>
            </a:r>
            <a:r>
              <a:rPr lang="en-US" sz="2400" dirty="0" err="1" smtClean="0"/>
              <a:t>kẻ</a:t>
            </a:r>
            <a:r>
              <a:rPr lang="en-US" sz="2400" dirty="0" smtClean="0"/>
              <a:t> </a:t>
            </a:r>
            <a:r>
              <a:rPr lang="en-US" sz="2400" dirty="0" err="1" smtClean="0"/>
              <a:t>giết</a:t>
            </a:r>
            <a:r>
              <a:rPr lang="en-US" sz="2400" dirty="0" smtClean="0"/>
              <a:t> </a:t>
            </a:r>
            <a:r>
              <a:rPr lang="en-US" sz="2400" dirty="0" err="1" smtClean="0"/>
              <a:t>người</a:t>
            </a:r>
            <a:r>
              <a:rPr lang="en-US" sz="2400" dirty="0" smtClean="0"/>
              <a:t> </a:t>
            </a:r>
            <a:r>
              <a:rPr lang="en-US" sz="2400" dirty="0" err="1" smtClean="0"/>
              <a:t>số</a:t>
            </a:r>
            <a:r>
              <a:rPr lang="en-US" sz="2400" dirty="0" smtClean="0"/>
              <a:t> </a:t>
            </a:r>
            <a:r>
              <a:rPr lang="en-US" sz="2400" dirty="0" err="1" smtClean="0"/>
              <a:t>một</a:t>
            </a:r>
            <a:r>
              <a:rPr lang="en-US" sz="2400" dirty="0" smtClean="0"/>
              <a:t> ở </a:t>
            </a:r>
            <a:r>
              <a:rPr lang="en-US" sz="2400" dirty="0" err="1" smtClean="0"/>
              <a:t>Hoa</a:t>
            </a:r>
            <a:r>
              <a:rPr lang="en-US" sz="2400" dirty="0" smtClean="0"/>
              <a:t> </a:t>
            </a:r>
            <a:r>
              <a:rPr lang="en-US" sz="2400" dirty="0" err="1" smtClean="0"/>
              <a:t>Kỳ</a:t>
            </a:r>
            <a:r>
              <a:rPr lang="en-US" sz="2400" dirty="0" smtClean="0"/>
              <a:t>, </a:t>
            </a:r>
            <a:r>
              <a:rPr lang="en-US" sz="2400" dirty="0" err="1" smtClean="0"/>
              <a:t>nhà</a:t>
            </a:r>
            <a:r>
              <a:rPr lang="en-US" sz="2400" dirty="0" smtClean="0"/>
              <a:t> </a:t>
            </a:r>
            <a:r>
              <a:rPr lang="en-US" sz="2400" dirty="0" err="1" smtClean="0"/>
              <a:t>nghiên</a:t>
            </a:r>
            <a:r>
              <a:rPr lang="en-US" sz="2400" dirty="0" smtClean="0"/>
              <a:t> </a:t>
            </a:r>
            <a:r>
              <a:rPr lang="en-US" sz="2400" dirty="0" err="1" smtClean="0"/>
              <a:t>cứu</a:t>
            </a:r>
            <a:r>
              <a:rPr lang="en-US" sz="2400" dirty="0" smtClean="0"/>
              <a:t> </a:t>
            </a:r>
            <a:r>
              <a:rPr lang="en-US" sz="2400" dirty="0" err="1" smtClean="0"/>
              <a:t>đã</a:t>
            </a:r>
            <a:r>
              <a:rPr lang="en-US" sz="2400" dirty="0" smtClean="0"/>
              <a:t> </a:t>
            </a:r>
            <a:r>
              <a:rPr lang="en-US" sz="2400" dirty="0" err="1" smtClean="0"/>
              <a:t>ngày</a:t>
            </a:r>
            <a:r>
              <a:rPr lang="en-US" sz="2400" dirty="0" smtClean="0"/>
              <a:t> </a:t>
            </a:r>
            <a:r>
              <a:rPr lang="en-US" sz="2400" dirty="0" err="1" smtClean="0"/>
              <a:t>càng</a:t>
            </a:r>
            <a:r>
              <a:rPr lang="en-US" sz="2400" dirty="0" smtClean="0"/>
              <a:t> </a:t>
            </a:r>
            <a:r>
              <a:rPr lang="en-US" sz="2400" dirty="0" err="1" smtClean="0"/>
              <a:t>quan</a:t>
            </a:r>
            <a:r>
              <a:rPr lang="en-US" sz="2400" dirty="0" smtClean="0"/>
              <a:t> </a:t>
            </a:r>
            <a:r>
              <a:rPr lang="en-US" sz="2400" dirty="0" err="1" smtClean="0"/>
              <a:t>tâm</a:t>
            </a:r>
            <a:r>
              <a:rPr lang="en-US" sz="2400" dirty="0" smtClean="0"/>
              <a:t> </a:t>
            </a:r>
            <a:r>
              <a:rPr lang="en-US" sz="2400" dirty="0" err="1" smtClean="0"/>
              <a:t>tới</a:t>
            </a:r>
            <a:r>
              <a:rPr lang="en-US" sz="2400" dirty="0" smtClean="0"/>
              <a:t> </a:t>
            </a:r>
            <a:r>
              <a:rPr lang="en-US" sz="2400" dirty="0" err="1" smtClean="0"/>
              <a:t>việc</a:t>
            </a:r>
            <a:r>
              <a:rPr lang="en-US" sz="2400" dirty="0" smtClean="0"/>
              <a:t> </a:t>
            </a:r>
            <a:r>
              <a:rPr lang="en-US" sz="2400" dirty="0" err="1" smtClean="0"/>
              <a:t>xác</a:t>
            </a:r>
            <a:r>
              <a:rPr lang="en-US" sz="2400" dirty="0" smtClean="0"/>
              <a:t> </a:t>
            </a:r>
            <a:r>
              <a:rPr lang="en-US" sz="2400" dirty="0" err="1" smtClean="0"/>
              <a:t>định</a:t>
            </a:r>
            <a:r>
              <a:rPr lang="en-US" sz="2400" dirty="0" smtClean="0"/>
              <a:t> </a:t>
            </a:r>
            <a:r>
              <a:rPr lang="en-US" sz="2400" dirty="0" err="1" smtClean="0"/>
              <a:t>yếu</a:t>
            </a:r>
            <a:r>
              <a:rPr lang="en-US" sz="2400" dirty="0" smtClean="0"/>
              <a:t> </a:t>
            </a:r>
            <a:r>
              <a:rPr lang="en-US" sz="2400" dirty="0" err="1" smtClean="0"/>
              <a:t>tố</a:t>
            </a:r>
            <a:r>
              <a:rPr lang="en-US" sz="2400" dirty="0" smtClean="0"/>
              <a:t> </a:t>
            </a:r>
            <a:r>
              <a:rPr lang="en-US" sz="2400" dirty="0" err="1" smtClean="0"/>
              <a:t>rủi</a:t>
            </a:r>
            <a:r>
              <a:rPr lang="en-US" sz="2400" dirty="0" smtClean="0"/>
              <a:t> </a:t>
            </a:r>
            <a:r>
              <a:rPr lang="en-US" sz="2400" dirty="0" err="1" smtClean="0"/>
              <a:t>ro</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xảy</a:t>
            </a:r>
            <a:r>
              <a:rPr lang="en-US" sz="2400" dirty="0" smtClean="0"/>
              <a:t> </a:t>
            </a:r>
            <a:r>
              <a:rPr lang="en-US" sz="2400" dirty="0" err="1" smtClean="0"/>
              <a:t>ra</a:t>
            </a:r>
            <a:r>
              <a:rPr lang="en-US" sz="2400" dirty="0" smtClean="0"/>
              <a:t> </a:t>
            </a:r>
            <a:r>
              <a:rPr lang="en-US" sz="2400" dirty="0" err="1" smtClean="0"/>
              <a:t>gây</a:t>
            </a:r>
            <a:r>
              <a:rPr lang="en-US" sz="2400" dirty="0" smtClean="0"/>
              <a:t> </a:t>
            </a:r>
            <a:r>
              <a:rPr lang="en-US" sz="2400" dirty="0" err="1" smtClean="0"/>
              <a:t>ra</a:t>
            </a:r>
            <a:r>
              <a:rPr lang="en-US" sz="2400" dirty="0" smtClean="0"/>
              <a:t> </a:t>
            </a:r>
            <a:r>
              <a:rPr lang="en-US" sz="2400" dirty="0" err="1" smtClean="0"/>
              <a:t>cơn</a:t>
            </a:r>
            <a:r>
              <a:rPr lang="en-US" sz="2400" dirty="0" smtClean="0"/>
              <a:t> </a:t>
            </a:r>
            <a:r>
              <a:rPr lang="en-US" sz="2400" dirty="0" err="1" smtClean="0"/>
              <a:t>đau</a:t>
            </a:r>
            <a:r>
              <a:rPr lang="en-US" sz="2400" dirty="0" smtClean="0"/>
              <a:t> </a:t>
            </a:r>
            <a:r>
              <a:rPr lang="en-US" sz="2400" dirty="0" err="1" smtClean="0"/>
              <a:t>tim</a:t>
            </a:r>
            <a:r>
              <a:rPr lang="en-US" sz="2400" dirty="0" smtClean="0"/>
              <a:t>). </a:t>
            </a:r>
            <a:r>
              <a:rPr lang="en-US" sz="2400" dirty="0" err="1" smtClean="0"/>
              <a:t>Sau</a:t>
            </a:r>
            <a:r>
              <a:rPr lang="en-US" sz="2400" dirty="0" smtClean="0"/>
              <a:t> </a:t>
            </a:r>
            <a:r>
              <a:rPr lang="en-US" sz="2400" dirty="0" err="1" smtClean="0"/>
              <a:t>đó</a:t>
            </a:r>
            <a:r>
              <a:rPr lang="en-US" sz="2400" dirty="0" smtClean="0"/>
              <a:t>, </a:t>
            </a:r>
            <a:r>
              <a:rPr lang="en-US" sz="2400" dirty="0" err="1" smtClean="0"/>
              <a:t>những</a:t>
            </a:r>
            <a:r>
              <a:rPr lang="en-US" sz="2400" dirty="0" smtClean="0"/>
              <a:t> </a:t>
            </a:r>
            <a:r>
              <a:rPr lang="en-US" sz="2400" dirty="0" err="1" smtClean="0"/>
              <a:t>đoạn</a:t>
            </a:r>
            <a:r>
              <a:rPr lang="en-US" sz="2400" dirty="0" smtClean="0"/>
              <a:t> </a:t>
            </a:r>
            <a:r>
              <a:rPr lang="en-US" sz="2400" dirty="0" err="1" smtClean="0"/>
              <a:t>dưới</a:t>
            </a:r>
            <a:r>
              <a:rPr lang="en-US" sz="2400" dirty="0" smtClean="0"/>
              <a:t>, </a:t>
            </a:r>
            <a:r>
              <a:rPr lang="en-US" sz="2400" dirty="0" err="1" smtClean="0"/>
              <a:t>tác</a:t>
            </a:r>
            <a:r>
              <a:rPr lang="en-US" sz="2400" dirty="0" smtClean="0"/>
              <a:t> </a:t>
            </a:r>
            <a:r>
              <a:rPr lang="en-US" sz="2400" dirty="0" err="1" smtClean="0"/>
              <a:t>giả</a:t>
            </a:r>
            <a:r>
              <a:rPr lang="en-US" sz="2400" dirty="0" smtClean="0"/>
              <a:t> </a:t>
            </a:r>
            <a:r>
              <a:rPr lang="en-US" sz="2400" dirty="0" err="1" smtClean="0"/>
              <a:t>nêu</a:t>
            </a:r>
            <a:r>
              <a:rPr lang="en-US" sz="2400" dirty="0" smtClean="0"/>
              <a:t> </a:t>
            </a:r>
            <a:r>
              <a:rPr lang="en-US" sz="2400" dirty="0" err="1" smtClean="0"/>
              <a:t>ra</a:t>
            </a:r>
            <a:r>
              <a:rPr lang="en-US" sz="2400" dirty="0" smtClean="0"/>
              <a:t> </a:t>
            </a:r>
            <a:r>
              <a:rPr lang="en-US" sz="2400" dirty="0" err="1" smtClean="0"/>
              <a:t>một</a:t>
            </a:r>
            <a:r>
              <a:rPr lang="en-US" sz="2400" dirty="0" smtClean="0"/>
              <a:t> </a:t>
            </a:r>
            <a:r>
              <a:rPr lang="en-US" sz="2400" dirty="0" err="1" smtClean="0"/>
              <a:t>vài</a:t>
            </a:r>
            <a:r>
              <a:rPr lang="en-US" sz="2400" dirty="0" smtClean="0"/>
              <a:t> </a:t>
            </a:r>
            <a:r>
              <a:rPr lang="en-US" sz="2400" dirty="0" err="1" smtClean="0"/>
              <a:t>lí</a:t>
            </a:r>
            <a:r>
              <a:rPr lang="en-US" sz="2400" dirty="0" smtClean="0"/>
              <a:t> do </a:t>
            </a:r>
            <a:r>
              <a:rPr lang="en-US" sz="2400" dirty="0" err="1" smtClean="0"/>
              <a:t>như</a:t>
            </a:r>
            <a:r>
              <a:rPr lang="en-US" sz="2400" dirty="0" smtClean="0"/>
              <a:t> </a:t>
            </a:r>
            <a:r>
              <a:rPr lang="en-US" sz="2400" dirty="0" err="1" smtClean="0"/>
              <a:t>bệnh</a:t>
            </a:r>
            <a:r>
              <a:rPr lang="en-US" sz="2400" dirty="0" smtClean="0"/>
              <a:t> </a:t>
            </a:r>
            <a:r>
              <a:rPr lang="en-US" sz="2400" dirty="0" err="1" smtClean="0"/>
              <a:t>tim</a:t>
            </a:r>
            <a:r>
              <a:rPr lang="en-US" sz="2400" dirty="0" smtClean="0"/>
              <a:t>, </a:t>
            </a:r>
            <a:r>
              <a:rPr lang="en-US" sz="2400" dirty="0" err="1" smtClean="0"/>
              <a:t>sinh</a:t>
            </a:r>
            <a:r>
              <a:rPr lang="en-US" sz="2400" dirty="0" smtClean="0"/>
              <a:t> </a:t>
            </a:r>
            <a:r>
              <a:rPr lang="en-US" sz="2400" dirty="0" err="1" smtClean="0"/>
              <a:t>nhật</a:t>
            </a:r>
            <a:r>
              <a:rPr lang="en-US" sz="2400" dirty="0" smtClean="0"/>
              <a:t> hay </a:t>
            </a:r>
            <a:r>
              <a:rPr lang="en-US" sz="2400" dirty="0" err="1" smtClean="0"/>
              <a:t>độc</a:t>
            </a:r>
            <a:r>
              <a:rPr lang="en-US" sz="2400" dirty="0" smtClean="0"/>
              <a:t> </a:t>
            </a:r>
            <a:r>
              <a:rPr lang="en-US" sz="2400" dirty="0" err="1" smtClean="0"/>
              <a:t>thân</a:t>
            </a:r>
            <a:r>
              <a:rPr lang="en-US" sz="2400" dirty="0" smtClean="0"/>
              <a:t> </a:t>
            </a:r>
            <a:r>
              <a:rPr lang="en-US" sz="2400" dirty="0" err="1" smtClean="0"/>
              <a:t>đều</a:t>
            </a:r>
            <a:r>
              <a:rPr lang="en-US" sz="2400" dirty="0" smtClean="0"/>
              <a:t> </a:t>
            </a:r>
            <a:r>
              <a:rPr lang="en-US" sz="2400" dirty="0" err="1" smtClean="0"/>
              <a:t>là</a:t>
            </a:r>
            <a:r>
              <a:rPr lang="en-US" sz="2400" dirty="0" smtClean="0"/>
              <a:t> </a:t>
            </a:r>
            <a:r>
              <a:rPr lang="en-US" sz="2400" dirty="0" err="1" smtClean="0"/>
              <a:t>nguyên</a:t>
            </a:r>
            <a:r>
              <a:rPr lang="en-US" sz="2400" dirty="0" smtClean="0"/>
              <a:t> </a:t>
            </a:r>
            <a:r>
              <a:rPr lang="en-US" sz="2400" dirty="0" err="1" smtClean="0"/>
              <a:t>nhân</a:t>
            </a:r>
            <a:r>
              <a:rPr lang="en-US" sz="2400" dirty="0" smtClean="0"/>
              <a:t> </a:t>
            </a:r>
            <a:r>
              <a:rPr lang="en-US" sz="2400" dirty="0" err="1" smtClean="0"/>
              <a:t>dẫn</a:t>
            </a:r>
            <a:r>
              <a:rPr lang="en-US" sz="2400" dirty="0" smtClean="0"/>
              <a:t> </a:t>
            </a:r>
            <a:r>
              <a:rPr lang="en-US" sz="2400" dirty="0" err="1" smtClean="0"/>
              <a:t>đến</a:t>
            </a:r>
            <a:r>
              <a:rPr lang="en-US" sz="2400" dirty="0" smtClean="0"/>
              <a:t> </a:t>
            </a:r>
            <a:r>
              <a:rPr lang="en-US" sz="2400" dirty="0" err="1" smtClean="0"/>
              <a:t>đột</a:t>
            </a:r>
            <a:r>
              <a:rPr lang="en-US" sz="2400" dirty="0" smtClean="0"/>
              <a:t> </a:t>
            </a:r>
            <a:r>
              <a:rPr lang="en-US" sz="2400" dirty="0" err="1" smtClean="0"/>
              <a:t>quỵ</a:t>
            </a:r>
            <a:r>
              <a:rPr lang="en-US" sz="2400" dirty="0" smtClean="0"/>
              <a:t>.</a:t>
            </a:r>
          </a:p>
          <a:p>
            <a:endParaRPr lang="en-US" sz="2400" dirty="0"/>
          </a:p>
        </p:txBody>
      </p:sp>
      <p:sp>
        <p:nvSpPr>
          <p:cNvPr id="6" name="Oval 5"/>
          <p:cNvSpPr/>
          <p:nvPr/>
        </p:nvSpPr>
        <p:spPr>
          <a:xfrm>
            <a:off x="152400" y="762000"/>
            <a:ext cx="304800" cy="28071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081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1569660"/>
          </a:xfrm>
          <a:prstGeom prst="rect">
            <a:avLst/>
          </a:prstGeom>
          <a:noFill/>
        </p:spPr>
        <p:txBody>
          <a:bodyPr wrap="square" rtlCol="0">
            <a:spAutoFit/>
          </a:bodyPr>
          <a:lstStyle/>
          <a:p>
            <a:r>
              <a:rPr lang="en-US" sz="2400" b="1" dirty="0" err="1"/>
              <a:t>Câu</a:t>
            </a:r>
            <a:r>
              <a:rPr lang="en-US" sz="2400" b="1" dirty="0"/>
              <a:t> 45: </a:t>
            </a:r>
            <a:r>
              <a:rPr lang="en-US" sz="2400" dirty="0"/>
              <a:t>The word "</a:t>
            </a:r>
            <a:r>
              <a:rPr lang="en-US" sz="2400" b="1" u="heavy" dirty="0"/>
              <a:t>potential</a:t>
            </a:r>
            <a:r>
              <a:rPr lang="en-US" sz="2400" dirty="0"/>
              <a:t>" could best be re-placed by which of the following?</a:t>
            </a:r>
          </a:p>
          <a:p>
            <a:r>
              <a:rPr lang="en-US" sz="2400" b="1" dirty="0"/>
              <a:t>A. </a:t>
            </a:r>
            <a:r>
              <a:rPr lang="en-US" sz="2400" dirty="0"/>
              <a:t>harmful	</a:t>
            </a:r>
            <a:r>
              <a:rPr lang="en-US" sz="2400" b="1" dirty="0"/>
              <a:t>B. </a:t>
            </a:r>
            <a:r>
              <a:rPr lang="en-US" sz="2400" dirty="0"/>
              <a:t>primary	</a:t>
            </a:r>
            <a:r>
              <a:rPr lang="en-US" sz="2400" b="1" dirty="0"/>
              <a:t>C. </a:t>
            </a:r>
            <a:r>
              <a:rPr lang="en-US" sz="2400" dirty="0"/>
              <a:t>unknown	</a:t>
            </a:r>
            <a:r>
              <a:rPr lang="en-US" sz="2400" b="1" dirty="0"/>
              <a:t>D. </a:t>
            </a:r>
            <a:r>
              <a:rPr lang="en-US" sz="2400" dirty="0"/>
              <a:t>possible</a:t>
            </a:r>
          </a:p>
          <a:p>
            <a:endParaRPr lang="en-US" sz="2400" dirty="0"/>
          </a:p>
        </p:txBody>
      </p:sp>
      <p:sp>
        <p:nvSpPr>
          <p:cNvPr id="5" name="TextBox 4"/>
          <p:cNvSpPr txBox="1"/>
          <p:nvPr/>
        </p:nvSpPr>
        <p:spPr>
          <a:xfrm>
            <a:off x="228600" y="1828800"/>
            <a:ext cx="8610600" cy="3785652"/>
          </a:xfrm>
          <a:prstGeom prst="rect">
            <a:avLst/>
          </a:prstGeom>
          <a:noFill/>
        </p:spPr>
        <p:txBody>
          <a:bodyPr wrap="square" rtlCol="0">
            <a:spAutoFit/>
          </a:bodyPr>
          <a:lstStyle/>
          <a:p>
            <a:r>
              <a:rPr lang="en-US" sz="2400" dirty="0" err="1" smtClean="0"/>
              <a:t>Từ</a:t>
            </a:r>
            <a:r>
              <a:rPr lang="en-US" sz="2400" dirty="0" smtClean="0"/>
              <a:t> "potential" </a:t>
            </a:r>
            <a:r>
              <a:rPr lang="en-US" sz="2400" dirty="0" err="1" smtClean="0"/>
              <a:t>có</a:t>
            </a:r>
            <a:r>
              <a:rPr lang="en-US" sz="2400" dirty="0" smtClean="0"/>
              <a:t> </a:t>
            </a:r>
            <a:r>
              <a:rPr lang="en-US" sz="2400" dirty="0" err="1" smtClean="0"/>
              <a:t>thể</a:t>
            </a:r>
            <a:r>
              <a:rPr lang="en-US" sz="2400" dirty="0" smtClean="0"/>
              <a:t> </a:t>
            </a:r>
            <a:r>
              <a:rPr lang="en-US" sz="2400" dirty="0" err="1" smtClean="0"/>
              <a:t>được</a:t>
            </a:r>
            <a:r>
              <a:rPr lang="en-US" sz="2400" dirty="0" smtClean="0"/>
              <a:t> </a:t>
            </a:r>
            <a:r>
              <a:rPr lang="en-US" sz="2400" dirty="0" err="1" smtClean="0"/>
              <a:t>thay</a:t>
            </a:r>
            <a:r>
              <a:rPr lang="en-US" sz="2400" dirty="0" smtClean="0"/>
              <a:t> </a:t>
            </a:r>
            <a:r>
              <a:rPr lang="en-US" sz="2400" dirty="0" err="1" smtClean="0"/>
              <a:t>thế</a:t>
            </a:r>
            <a:r>
              <a:rPr lang="en-US" sz="2400" dirty="0" smtClean="0"/>
              <a:t> </a:t>
            </a:r>
            <a:r>
              <a:rPr lang="en-US" sz="2400" dirty="0" err="1" smtClean="0"/>
              <a:t>tốt</a:t>
            </a:r>
            <a:r>
              <a:rPr lang="en-US" sz="2400" dirty="0" smtClean="0"/>
              <a:t> </a:t>
            </a:r>
            <a:r>
              <a:rPr lang="en-US" sz="2400" dirty="0" err="1" smtClean="0"/>
              <a:t>nhất</a:t>
            </a:r>
            <a:r>
              <a:rPr lang="en-US" sz="2400" dirty="0" smtClean="0"/>
              <a:t> </a:t>
            </a:r>
            <a:r>
              <a:rPr lang="en-US" sz="2400" dirty="0" err="1" smtClean="0"/>
              <a:t>bởi</a:t>
            </a:r>
            <a:r>
              <a:rPr lang="en-US" sz="2400" dirty="0" smtClean="0"/>
              <a:t> </a:t>
            </a:r>
            <a:r>
              <a:rPr lang="en-US" sz="2400" dirty="0" err="1" smtClean="0"/>
              <a:t>từ</a:t>
            </a:r>
            <a:r>
              <a:rPr lang="en-US" sz="2400" dirty="0" smtClean="0"/>
              <a:t> </a:t>
            </a:r>
            <a:r>
              <a:rPr lang="en-US" sz="2400" dirty="0" err="1" smtClean="0"/>
              <a:t>nào</a:t>
            </a:r>
            <a:r>
              <a:rPr lang="en-US" sz="2400" dirty="0" smtClean="0"/>
              <a:t> </a:t>
            </a:r>
            <a:r>
              <a:rPr lang="en-US" sz="2400" dirty="0" err="1" smtClean="0"/>
              <a:t>dưới</a:t>
            </a:r>
            <a:r>
              <a:rPr lang="en-US" sz="2400" dirty="0" smtClean="0"/>
              <a:t> </a:t>
            </a:r>
            <a:r>
              <a:rPr lang="en-US" sz="2400" dirty="0" err="1" smtClean="0"/>
              <a:t>đây</a:t>
            </a:r>
            <a:r>
              <a:rPr lang="en-US" sz="2400" dirty="0" smtClean="0"/>
              <a:t>?</a:t>
            </a:r>
          </a:p>
          <a:p>
            <a:pPr lvl="0"/>
            <a:r>
              <a:rPr lang="vi-VN" sz="2400" dirty="0" smtClean="0"/>
              <a:t>A. </a:t>
            </a:r>
            <a:r>
              <a:rPr lang="en-US" sz="2400" dirty="0" err="1" smtClean="0"/>
              <a:t>có</a:t>
            </a:r>
            <a:r>
              <a:rPr lang="en-US" sz="2400" dirty="0" smtClean="0"/>
              <a:t> </a:t>
            </a:r>
            <a:r>
              <a:rPr lang="en-US" sz="2400" dirty="0" err="1" smtClean="0"/>
              <a:t>hại</a:t>
            </a:r>
            <a:endParaRPr lang="en-US" sz="2400" dirty="0" smtClean="0"/>
          </a:p>
          <a:p>
            <a:pPr lvl="0"/>
            <a:r>
              <a:rPr lang="vi-VN" sz="2400" dirty="0" smtClean="0"/>
              <a:t>B.</a:t>
            </a:r>
            <a:r>
              <a:rPr lang="en-US" sz="2400" dirty="0" err="1" smtClean="0"/>
              <a:t>chủ</a:t>
            </a:r>
            <a:r>
              <a:rPr lang="en-US" sz="2400" dirty="0" smtClean="0"/>
              <a:t> </a:t>
            </a:r>
            <a:r>
              <a:rPr lang="en-US" sz="2400" dirty="0" err="1" smtClean="0"/>
              <a:t>yếu</a:t>
            </a:r>
            <a:endParaRPr lang="en-US" sz="2400" dirty="0" smtClean="0"/>
          </a:p>
          <a:p>
            <a:pPr lvl="0"/>
            <a:r>
              <a:rPr lang="vi-VN" sz="2400" dirty="0" smtClean="0"/>
              <a:t>C.</a:t>
            </a:r>
            <a:r>
              <a:rPr lang="en-US" sz="2400" dirty="0" err="1" smtClean="0"/>
              <a:t>không</a:t>
            </a:r>
            <a:r>
              <a:rPr lang="en-US" sz="2400" dirty="0" smtClean="0"/>
              <a:t> </a:t>
            </a:r>
            <a:r>
              <a:rPr lang="en-US" sz="2400" dirty="0" err="1" smtClean="0"/>
              <a:t>được</a:t>
            </a:r>
            <a:r>
              <a:rPr lang="en-US" sz="2400" dirty="0" smtClean="0"/>
              <a:t> </a:t>
            </a:r>
            <a:r>
              <a:rPr lang="en-US" sz="2400" dirty="0" err="1" smtClean="0"/>
              <a:t>biết</a:t>
            </a:r>
            <a:r>
              <a:rPr lang="en-US" sz="2400" dirty="0" smtClean="0"/>
              <a:t> </a:t>
            </a:r>
            <a:r>
              <a:rPr lang="en-US" sz="2400" dirty="0" err="1" smtClean="0"/>
              <a:t>đến</a:t>
            </a:r>
            <a:endParaRPr lang="en-US" sz="2400" dirty="0" smtClean="0"/>
          </a:p>
          <a:p>
            <a:pPr lvl="0"/>
            <a:r>
              <a:rPr lang="vi-VN" sz="2400" dirty="0" smtClean="0"/>
              <a:t>D.</a:t>
            </a:r>
            <a:r>
              <a:rPr lang="en-US" sz="2400" dirty="0" err="1" smtClean="0"/>
              <a:t>có</a:t>
            </a:r>
            <a:r>
              <a:rPr lang="en-US" sz="2400" dirty="0" smtClean="0"/>
              <a:t> </a:t>
            </a:r>
            <a:r>
              <a:rPr lang="en-US" sz="2400" dirty="0" err="1" smtClean="0"/>
              <a:t>khả</a:t>
            </a:r>
            <a:r>
              <a:rPr lang="en-US" sz="2400" dirty="0" smtClean="0"/>
              <a:t> </a:t>
            </a:r>
            <a:r>
              <a:rPr lang="en-US" sz="2400" dirty="0" err="1" smtClean="0"/>
              <a:t>năng</a:t>
            </a:r>
            <a:r>
              <a:rPr lang="en-US" sz="2400" dirty="0" smtClean="0"/>
              <a:t> = potential (</a:t>
            </a:r>
            <a:r>
              <a:rPr lang="en-US" sz="2400" dirty="0" err="1" smtClean="0"/>
              <a:t>có</a:t>
            </a:r>
            <a:r>
              <a:rPr lang="en-US" sz="2400" dirty="0" smtClean="0"/>
              <a:t> </a:t>
            </a:r>
            <a:r>
              <a:rPr lang="en-US" sz="2400" dirty="0" err="1" smtClean="0"/>
              <a:t>tiềm</a:t>
            </a:r>
            <a:r>
              <a:rPr lang="en-US" sz="2400" dirty="0" smtClean="0"/>
              <a:t> </a:t>
            </a:r>
            <a:r>
              <a:rPr lang="en-US" sz="2400" dirty="0" err="1" smtClean="0"/>
              <a:t>năng</a:t>
            </a:r>
            <a:r>
              <a:rPr lang="en-US" sz="2400" dirty="0" smtClean="0"/>
              <a:t>)</a:t>
            </a:r>
          </a:p>
          <a:p>
            <a:r>
              <a:rPr lang="en-US" sz="2400" dirty="0" err="1" smtClean="0"/>
              <a:t>Giải</a:t>
            </a:r>
            <a:r>
              <a:rPr lang="en-US" sz="2400" dirty="0" smtClean="0"/>
              <a:t> </a:t>
            </a:r>
            <a:r>
              <a:rPr lang="en-US" sz="2400" dirty="0" err="1" smtClean="0"/>
              <a:t>thích</a:t>
            </a:r>
            <a:r>
              <a:rPr lang="en-US" sz="2400" dirty="0" smtClean="0"/>
              <a:t>: “researchers have become increasingly interested in identifying the potential risk factors that trigger heart attacks” ( </a:t>
            </a:r>
            <a:r>
              <a:rPr lang="en-US" sz="2400" dirty="0" err="1" smtClean="0"/>
              <a:t>Các</a:t>
            </a:r>
            <a:r>
              <a:rPr lang="en-US" sz="2400" dirty="0" smtClean="0"/>
              <a:t> </a:t>
            </a:r>
            <a:r>
              <a:rPr lang="en-US" sz="2400" dirty="0" err="1" smtClean="0"/>
              <a:t>nhà</a:t>
            </a:r>
            <a:r>
              <a:rPr lang="en-US" sz="2400" dirty="0" smtClean="0"/>
              <a:t> </a:t>
            </a:r>
            <a:r>
              <a:rPr lang="en-US" sz="2400" dirty="0" err="1" smtClean="0"/>
              <a:t>nghiên</a:t>
            </a:r>
            <a:r>
              <a:rPr lang="en-US" sz="2400" dirty="0" smtClean="0"/>
              <a:t> </a:t>
            </a:r>
            <a:r>
              <a:rPr lang="en-US" sz="2400" dirty="0" err="1" smtClean="0"/>
              <a:t>cứu</a:t>
            </a:r>
            <a:r>
              <a:rPr lang="en-US" sz="2400" dirty="0" smtClean="0"/>
              <a:t> </a:t>
            </a:r>
            <a:r>
              <a:rPr lang="en-US" sz="2400" dirty="0" err="1" smtClean="0"/>
              <a:t>đã</a:t>
            </a:r>
            <a:r>
              <a:rPr lang="en-US" sz="2400" dirty="0" smtClean="0"/>
              <a:t> </a:t>
            </a:r>
            <a:r>
              <a:rPr lang="en-US" sz="2400" dirty="0" err="1" smtClean="0"/>
              <a:t>ngày</a:t>
            </a:r>
            <a:r>
              <a:rPr lang="en-US" sz="2400" dirty="0" smtClean="0"/>
              <a:t> </a:t>
            </a:r>
            <a:r>
              <a:rPr lang="en-US" sz="2400" dirty="0" err="1" smtClean="0"/>
              <a:t>càng</a:t>
            </a:r>
            <a:r>
              <a:rPr lang="en-US" sz="2400" dirty="0" smtClean="0"/>
              <a:t> </a:t>
            </a:r>
            <a:r>
              <a:rPr lang="en-US" sz="2400" dirty="0" err="1" smtClean="0"/>
              <a:t>quan</a:t>
            </a:r>
            <a:r>
              <a:rPr lang="en-US" sz="2400" dirty="0" smtClean="0"/>
              <a:t> </a:t>
            </a:r>
            <a:r>
              <a:rPr lang="en-US" sz="2400" dirty="0" err="1" smtClean="0"/>
              <a:t>tâm</a:t>
            </a:r>
            <a:r>
              <a:rPr lang="en-US" sz="2400" dirty="0" smtClean="0"/>
              <a:t> </a:t>
            </a:r>
            <a:r>
              <a:rPr lang="en-US" sz="2400" dirty="0" err="1" smtClean="0"/>
              <a:t>tới</a:t>
            </a:r>
            <a:r>
              <a:rPr lang="en-US" sz="2400" dirty="0" smtClean="0"/>
              <a:t> </a:t>
            </a:r>
            <a:r>
              <a:rPr lang="en-US" sz="2400" dirty="0" err="1" smtClean="0"/>
              <a:t>việc</a:t>
            </a:r>
            <a:r>
              <a:rPr lang="en-US" sz="2400" dirty="0" smtClean="0"/>
              <a:t> </a:t>
            </a:r>
            <a:r>
              <a:rPr lang="en-US" sz="2400" dirty="0" err="1" smtClean="0"/>
              <a:t>xác</a:t>
            </a:r>
            <a:r>
              <a:rPr lang="en-US" sz="2400" dirty="0" smtClean="0"/>
              <a:t> </a:t>
            </a:r>
            <a:r>
              <a:rPr lang="en-US" sz="2400" dirty="0" err="1" smtClean="0"/>
              <a:t>định</a:t>
            </a:r>
            <a:r>
              <a:rPr lang="en-US" sz="2400" dirty="0" smtClean="0"/>
              <a:t> </a:t>
            </a:r>
            <a:r>
              <a:rPr lang="en-US" sz="2400" dirty="0" err="1" smtClean="0"/>
              <a:t>yếu</a:t>
            </a:r>
            <a:r>
              <a:rPr lang="en-US" sz="2400" dirty="0" smtClean="0"/>
              <a:t> </a:t>
            </a:r>
            <a:r>
              <a:rPr lang="en-US" sz="2400" dirty="0" err="1" smtClean="0"/>
              <a:t>tố</a:t>
            </a:r>
            <a:r>
              <a:rPr lang="en-US" sz="2400" dirty="0" smtClean="0"/>
              <a:t> </a:t>
            </a:r>
            <a:r>
              <a:rPr lang="en-US" sz="2400" dirty="0" err="1" smtClean="0"/>
              <a:t>rủi</a:t>
            </a:r>
            <a:r>
              <a:rPr lang="en-US" sz="2400" dirty="0" smtClean="0"/>
              <a:t> </a:t>
            </a:r>
            <a:r>
              <a:rPr lang="en-US" sz="2400" dirty="0" err="1" smtClean="0"/>
              <a:t>ro</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xảy</a:t>
            </a:r>
            <a:r>
              <a:rPr lang="en-US" sz="2400" dirty="0" smtClean="0"/>
              <a:t> </a:t>
            </a:r>
            <a:r>
              <a:rPr lang="en-US" sz="2400" dirty="0" err="1" smtClean="0"/>
              <a:t>ra</a:t>
            </a:r>
            <a:r>
              <a:rPr lang="en-US" sz="2400" dirty="0" smtClean="0"/>
              <a:t> </a:t>
            </a:r>
            <a:r>
              <a:rPr lang="en-US" sz="2400" dirty="0" err="1" smtClean="0"/>
              <a:t>gây</a:t>
            </a:r>
            <a:r>
              <a:rPr lang="en-US" sz="2400" dirty="0" smtClean="0"/>
              <a:t> </a:t>
            </a:r>
            <a:r>
              <a:rPr lang="en-US" sz="2400" dirty="0" err="1" smtClean="0"/>
              <a:t>ra</a:t>
            </a:r>
            <a:r>
              <a:rPr lang="en-US" sz="2400" dirty="0" smtClean="0"/>
              <a:t> </a:t>
            </a:r>
            <a:r>
              <a:rPr lang="en-US" sz="2400" dirty="0" err="1" smtClean="0"/>
              <a:t>cơn</a:t>
            </a:r>
            <a:r>
              <a:rPr lang="en-US" sz="2400" dirty="0" smtClean="0"/>
              <a:t> </a:t>
            </a:r>
            <a:r>
              <a:rPr lang="en-US" sz="2400" dirty="0" err="1" smtClean="0"/>
              <a:t>đau</a:t>
            </a:r>
            <a:r>
              <a:rPr lang="en-US" sz="2400" dirty="0" smtClean="0"/>
              <a:t> </a:t>
            </a:r>
            <a:r>
              <a:rPr lang="en-US" sz="2400" dirty="0" err="1" smtClean="0"/>
              <a:t>tim</a:t>
            </a:r>
            <a:r>
              <a:rPr lang="en-US" sz="2400" dirty="0" smtClean="0"/>
              <a:t>)</a:t>
            </a:r>
          </a:p>
          <a:p>
            <a:endParaRPr lang="en-US" sz="2400" dirty="0"/>
          </a:p>
        </p:txBody>
      </p:sp>
      <p:sp>
        <p:nvSpPr>
          <p:cNvPr id="6" name="Oval 5"/>
          <p:cNvSpPr/>
          <p:nvPr/>
        </p:nvSpPr>
        <p:spPr>
          <a:xfrm>
            <a:off x="5715000" y="1066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277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533400"/>
            <a:ext cx="8458200" cy="1569660"/>
          </a:xfrm>
          <a:prstGeom prst="rect">
            <a:avLst/>
          </a:prstGeom>
          <a:noFill/>
        </p:spPr>
        <p:txBody>
          <a:bodyPr wrap="square" rtlCol="0">
            <a:spAutoFit/>
          </a:bodyPr>
          <a:lstStyle/>
          <a:p>
            <a:r>
              <a:rPr lang="en-US" sz="2400" b="1" dirty="0" err="1"/>
              <a:t>Câu</a:t>
            </a:r>
            <a:r>
              <a:rPr lang="en-US" sz="2400" b="1" dirty="0"/>
              <a:t> 46: </a:t>
            </a:r>
            <a:r>
              <a:rPr lang="en-US" sz="2400" dirty="0"/>
              <a:t>The phrase "</a:t>
            </a:r>
            <a:r>
              <a:rPr lang="en-US" sz="2400" b="1" u="heavy" dirty="0"/>
              <a:t>susceptible </a:t>
            </a:r>
            <a:r>
              <a:rPr lang="en-US" sz="2400" dirty="0"/>
              <a:t>to" in line 6 could best be replaced by</a:t>
            </a:r>
          </a:p>
          <a:p>
            <a:r>
              <a:rPr lang="en-US" sz="2400" b="1" dirty="0"/>
              <a:t>A. </a:t>
            </a:r>
            <a:r>
              <a:rPr lang="en-US" sz="2400" dirty="0"/>
              <a:t>aware of	</a:t>
            </a:r>
            <a:r>
              <a:rPr lang="en-US" sz="2400" b="1" dirty="0"/>
              <a:t>B. </a:t>
            </a:r>
            <a:r>
              <a:rPr lang="en-US" sz="2400" dirty="0"/>
              <a:t>affected by	</a:t>
            </a:r>
            <a:r>
              <a:rPr lang="en-US" sz="2400" b="1" dirty="0"/>
              <a:t>C. </a:t>
            </a:r>
            <a:r>
              <a:rPr lang="en-US" sz="2400" dirty="0" smtClean="0"/>
              <a:t>accustomed</a:t>
            </a:r>
            <a:r>
              <a:rPr lang="vi-VN" sz="2400" dirty="0" smtClean="0"/>
              <a:t> </a:t>
            </a:r>
            <a:r>
              <a:rPr lang="en-US" sz="2400" dirty="0"/>
              <a:t>	</a:t>
            </a:r>
            <a:r>
              <a:rPr lang="en-US" sz="2400" b="1" dirty="0"/>
              <a:t>D. </a:t>
            </a:r>
            <a:r>
              <a:rPr lang="en-US" sz="2400" dirty="0"/>
              <a:t>prone to</a:t>
            </a:r>
          </a:p>
          <a:p>
            <a:endParaRPr lang="en-US" sz="2400" dirty="0"/>
          </a:p>
        </p:txBody>
      </p:sp>
      <p:sp>
        <p:nvSpPr>
          <p:cNvPr id="6" name="TextBox 5"/>
          <p:cNvSpPr txBox="1"/>
          <p:nvPr/>
        </p:nvSpPr>
        <p:spPr>
          <a:xfrm>
            <a:off x="228600" y="1905000"/>
            <a:ext cx="8839200" cy="3416320"/>
          </a:xfrm>
          <a:prstGeom prst="rect">
            <a:avLst/>
          </a:prstGeom>
          <a:noFill/>
        </p:spPr>
        <p:txBody>
          <a:bodyPr wrap="square" rtlCol="0">
            <a:spAutoFit/>
          </a:bodyPr>
          <a:lstStyle/>
          <a:p>
            <a:r>
              <a:rPr lang="en-US" sz="2400" dirty="0" err="1" smtClean="0"/>
              <a:t>Cụm</a:t>
            </a:r>
            <a:r>
              <a:rPr lang="en-US" sz="2400" dirty="0" smtClean="0"/>
              <a:t> </a:t>
            </a:r>
            <a:r>
              <a:rPr lang="en-US" sz="2400" dirty="0" err="1" smtClean="0"/>
              <a:t>từ</a:t>
            </a:r>
            <a:r>
              <a:rPr lang="en-US" sz="2400" dirty="0" smtClean="0"/>
              <a:t> "susceptible to" ở </a:t>
            </a:r>
            <a:r>
              <a:rPr lang="en-US" sz="2400" dirty="0" err="1" smtClean="0"/>
              <a:t>dòng</a:t>
            </a:r>
            <a:r>
              <a:rPr lang="en-US" sz="2400" dirty="0" smtClean="0"/>
              <a:t> 6 </a:t>
            </a:r>
            <a:r>
              <a:rPr lang="en-US" sz="2400" dirty="0" err="1" smtClean="0"/>
              <a:t>có</a:t>
            </a:r>
            <a:r>
              <a:rPr lang="en-US" sz="2400" dirty="0" smtClean="0"/>
              <a:t> </a:t>
            </a:r>
            <a:r>
              <a:rPr lang="en-US" sz="2400" dirty="0" err="1" smtClean="0"/>
              <a:t>thể</a:t>
            </a:r>
            <a:r>
              <a:rPr lang="en-US" sz="2400" dirty="0" smtClean="0"/>
              <a:t> </a:t>
            </a:r>
            <a:r>
              <a:rPr lang="en-US" sz="2400" dirty="0" err="1" smtClean="0"/>
              <a:t>được</a:t>
            </a:r>
            <a:r>
              <a:rPr lang="en-US" sz="2400" dirty="0" smtClean="0"/>
              <a:t> </a:t>
            </a:r>
            <a:r>
              <a:rPr lang="en-US" sz="2400" dirty="0" err="1" smtClean="0"/>
              <a:t>thay</a:t>
            </a:r>
            <a:r>
              <a:rPr lang="en-US" sz="2400" dirty="0" smtClean="0"/>
              <a:t> </a:t>
            </a:r>
            <a:r>
              <a:rPr lang="en-US" sz="2400" dirty="0" err="1" smtClean="0"/>
              <a:t>thế</a:t>
            </a:r>
            <a:r>
              <a:rPr lang="en-US" sz="2400" dirty="0" smtClean="0"/>
              <a:t> </a:t>
            </a:r>
            <a:r>
              <a:rPr lang="en-US" sz="2400" dirty="0" err="1" smtClean="0"/>
              <a:t>bởi</a:t>
            </a:r>
            <a:r>
              <a:rPr lang="en-US" sz="2400" dirty="0" smtClean="0"/>
              <a:t>:</a:t>
            </a:r>
          </a:p>
          <a:p>
            <a:pPr lvl="0"/>
            <a:r>
              <a:rPr lang="en-US" sz="2400" dirty="0" err="1" smtClean="0"/>
              <a:t>có</a:t>
            </a:r>
            <a:r>
              <a:rPr lang="en-US" sz="2400" dirty="0" smtClean="0"/>
              <a:t> </a:t>
            </a:r>
            <a:r>
              <a:rPr lang="en-US" sz="2400" dirty="0" err="1" smtClean="0"/>
              <a:t>nhận</a:t>
            </a:r>
            <a:r>
              <a:rPr lang="en-US" sz="2400" dirty="0" smtClean="0"/>
              <a:t> </a:t>
            </a:r>
            <a:r>
              <a:rPr lang="en-US" sz="2400" dirty="0" err="1" smtClean="0"/>
              <a:t>thức</a:t>
            </a:r>
            <a:r>
              <a:rPr lang="en-US" sz="2400" dirty="0" smtClean="0"/>
              <a:t> </a:t>
            </a:r>
            <a:r>
              <a:rPr lang="en-US" sz="2400" dirty="0" err="1" smtClean="0"/>
              <a:t>về</a:t>
            </a:r>
            <a:endParaRPr lang="en-US" sz="2400" dirty="0" smtClean="0"/>
          </a:p>
          <a:p>
            <a:pPr lvl="0"/>
            <a:r>
              <a:rPr lang="en-US" sz="2400" dirty="0" err="1" smtClean="0"/>
              <a:t>bị</a:t>
            </a:r>
            <a:r>
              <a:rPr lang="en-US" sz="2400" dirty="0" smtClean="0"/>
              <a:t> </a:t>
            </a:r>
            <a:r>
              <a:rPr lang="en-US" sz="2400" dirty="0" err="1" smtClean="0"/>
              <a:t>ảnh</a:t>
            </a:r>
            <a:r>
              <a:rPr lang="en-US" sz="2400" dirty="0" smtClean="0"/>
              <a:t> </a:t>
            </a:r>
            <a:r>
              <a:rPr lang="en-US" sz="2400" dirty="0" err="1" smtClean="0"/>
              <a:t>hưởng</a:t>
            </a:r>
            <a:r>
              <a:rPr lang="en-US" sz="2400" dirty="0" smtClean="0"/>
              <a:t> </a:t>
            </a:r>
            <a:r>
              <a:rPr lang="en-US" sz="2400" dirty="0" err="1" smtClean="0"/>
              <a:t>bởi</a:t>
            </a:r>
            <a:endParaRPr lang="en-US" sz="2400" dirty="0" smtClean="0"/>
          </a:p>
          <a:p>
            <a:pPr lvl="0"/>
            <a:r>
              <a:rPr lang="en-US" sz="2400" dirty="0" err="1" smtClean="0"/>
              <a:t>quen</a:t>
            </a:r>
            <a:r>
              <a:rPr lang="en-US" sz="2400" dirty="0" smtClean="0"/>
              <a:t> </a:t>
            </a:r>
            <a:r>
              <a:rPr lang="en-US" sz="2400" dirty="0" err="1" smtClean="0"/>
              <a:t>với</a:t>
            </a:r>
            <a:endParaRPr lang="en-US" sz="2400" dirty="0" smtClean="0"/>
          </a:p>
          <a:p>
            <a:pPr lvl="0"/>
            <a:r>
              <a:rPr lang="en-US" sz="2400" dirty="0" err="1" smtClean="0"/>
              <a:t>thường</a:t>
            </a:r>
            <a:r>
              <a:rPr lang="en-US" sz="2400" dirty="0" smtClean="0"/>
              <a:t> hay, </a:t>
            </a:r>
            <a:r>
              <a:rPr lang="en-US" sz="2400" dirty="0" err="1" smtClean="0"/>
              <a:t>có</a:t>
            </a:r>
            <a:r>
              <a:rPr lang="en-US" sz="2400" dirty="0" smtClean="0"/>
              <a:t> </a:t>
            </a:r>
            <a:r>
              <a:rPr lang="en-US" sz="2400" dirty="0" err="1" smtClean="0"/>
              <a:t>thiên</a:t>
            </a:r>
            <a:r>
              <a:rPr lang="en-US" sz="2400" dirty="0" smtClean="0"/>
              <a:t> </a:t>
            </a:r>
            <a:r>
              <a:rPr lang="en-US" sz="2400" dirty="0" err="1" smtClean="0"/>
              <a:t>hướng</a:t>
            </a:r>
            <a:r>
              <a:rPr lang="en-US" sz="2400" dirty="0" smtClean="0"/>
              <a:t> = susceptible to (</a:t>
            </a:r>
            <a:r>
              <a:rPr lang="en-US" sz="2400" dirty="0" err="1" smtClean="0"/>
              <a:t>dễ</a:t>
            </a:r>
            <a:r>
              <a:rPr lang="en-US" sz="2400" dirty="0" smtClean="0"/>
              <a:t> </a:t>
            </a:r>
            <a:r>
              <a:rPr lang="en-US" sz="2400" dirty="0" err="1" smtClean="0"/>
              <a:t>mắc</a:t>
            </a:r>
            <a:r>
              <a:rPr lang="en-US" sz="2400" dirty="0" smtClean="0"/>
              <a:t> </a:t>
            </a:r>
            <a:r>
              <a:rPr lang="en-US" sz="2400" dirty="0" err="1" smtClean="0"/>
              <a:t>phải</a:t>
            </a:r>
            <a:r>
              <a:rPr lang="en-US" sz="2400" dirty="0" smtClean="0"/>
              <a:t>)</a:t>
            </a:r>
          </a:p>
          <a:p>
            <a:r>
              <a:rPr lang="en-US" sz="2400" dirty="0" err="1" smtClean="0"/>
              <a:t>Giải</a:t>
            </a:r>
            <a:r>
              <a:rPr lang="en-US" sz="2400" dirty="0" smtClean="0"/>
              <a:t> </a:t>
            </a:r>
            <a:r>
              <a:rPr lang="en-US" sz="2400" dirty="0" err="1" smtClean="0"/>
              <a:t>thích</a:t>
            </a:r>
            <a:r>
              <a:rPr lang="en-US" sz="2400" dirty="0" smtClean="0"/>
              <a:t>: “In addition, people are more susceptible to heart attacks in the first few hours after waking” (</a:t>
            </a:r>
            <a:r>
              <a:rPr lang="en-US" sz="2400" dirty="0" err="1" smtClean="0"/>
              <a:t>Ngoài</a:t>
            </a:r>
            <a:r>
              <a:rPr lang="en-US" sz="2400" dirty="0" smtClean="0"/>
              <a:t> </a:t>
            </a:r>
            <a:r>
              <a:rPr lang="en-US" sz="2400" dirty="0" err="1" smtClean="0"/>
              <a:t>ra</a:t>
            </a:r>
            <a:r>
              <a:rPr lang="en-US" sz="2400" dirty="0" smtClean="0"/>
              <a:t>, </a:t>
            </a:r>
            <a:r>
              <a:rPr lang="en-US" sz="2400" dirty="0" err="1" smtClean="0"/>
              <a:t>mọi</a:t>
            </a:r>
            <a:r>
              <a:rPr lang="en-US" sz="2400" dirty="0" smtClean="0"/>
              <a:t> </a:t>
            </a:r>
            <a:r>
              <a:rPr lang="en-US" sz="2400" dirty="0" err="1" smtClean="0"/>
              <a:t>người</a:t>
            </a:r>
            <a:r>
              <a:rPr lang="en-US" sz="2400" dirty="0" smtClean="0"/>
              <a:t> </a:t>
            </a:r>
            <a:r>
              <a:rPr lang="en-US" sz="2400" dirty="0" err="1" smtClean="0"/>
              <a:t>dễ</a:t>
            </a:r>
            <a:r>
              <a:rPr lang="en-US" sz="2400" dirty="0" smtClean="0"/>
              <a:t> </a:t>
            </a:r>
            <a:r>
              <a:rPr lang="en-US" sz="2400" dirty="0" err="1" smtClean="0"/>
              <a:t>bị</a:t>
            </a:r>
            <a:r>
              <a:rPr lang="en-US" sz="2400" dirty="0" smtClean="0"/>
              <a:t> </a:t>
            </a:r>
            <a:r>
              <a:rPr lang="en-US" sz="2400" dirty="0" err="1" smtClean="0"/>
              <a:t>mắc</a:t>
            </a:r>
            <a:r>
              <a:rPr lang="en-US" sz="2400" dirty="0" smtClean="0"/>
              <a:t> </a:t>
            </a:r>
            <a:r>
              <a:rPr lang="en-US" sz="2400" dirty="0" err="1" smtClean="0"/>
              <a:t>bệnh</a:t>
            </a:r>
            <a:r>
              <a:rPr lang="en-US" sz="2400" dirty="0" smtClean="0"/>
              <a:t> </a:t>
            </a:r>
            <a:r>
              <a:rPr lang="en-US" sz="2400" dirty="0" err="1" smtClean="0"/>
              <a:t>đau</a:t>
            </a:r>
            <a:r>
              <a:rPr lang="en-US" sz="2400" dirty="0" smtClean="0"/>
              <a:t> </a:t>
            </a:r>
            <a:r>
              <a:rPr lang="en-US" sz="2400" dirty="0" err="1" smtClean="0"/>
              <a:t>tim</a:t>
            </a:r>
            <a:r>
              <a:rPr lang="en-US" sz="2400" dirty="0" smtClean="0"/>
              <a:t> </a:t>
            </a:r>
            <a:r>
              <a:rPr lang="en-US" sz="2400" dirty="0" err="1" smtClean="0"/>
              <a:t>hơn</a:t>
            </a:r>
            <a:r>
              <a:rPr lang="en-US" sz="2400" dirty="0" smtClean="0"/>
              <a:t> </a:t>
            </a:r>
            <a:r>
              <a:rPr lang="en-US" sz="2400" dirty="0" err="1" smtClean="0"/>
              <a:t>trong</a:t>
            </a:r>
            <a:r>
              <a:rPr lang="en-US" sz="2400" dirty="0" smtClean="0"/>
              <a:t> </a:t>
            </a:r>
            <a:r>
              <a:rPr lang="en-US" sz="2400" dirty="0" err="1" smtClean="0"/>
              <a:t>mấy</a:t>
            </a:r>
            <a:r>
              <a:rPr lang="en-US" sz="2400" dirty="0" smtClean="0"/>
              <a:t> </a:t>
            </a:r>
            <a:r>
              <a:rPr lang="en-US" sz="2400" dirty="0" err="1" smtClean="0"/>
              <a:t>giờ</a:t>
            </a:r>
            <a:r>
              <a:rPr lang="en-US" sz="2400" dirty="0" smtClean="0"/>
              <a:t> </a:t>
            </a:r>
            <a:r>
              <a:rPr lang="en-US" sz="2400" dirty="0" err="1" smtClean="0"/>
              <a:t>đầu</a:t>
            </a:r>
            <a:r>
              <a:rPr lang="en-US" sz="2400" dirty="0" smtClean="0"/>
              <a:t> </a:t>
            </a:r>
            <a:r>
              <a:rPr lang="en-US" sz="2400" dirty="0" err="1" smtClean="0"/>
              <a:t>sau</a:t>
            </a:r>
            <a:r>
              <a:rPr lang="en-US" sz="2400" dirty="0" smtClean="0"/>
              <a:t> </a:t>
            </a:r>
            <a:r>
              <a:rPr lang="en-US" sz="2400" dirty="0" err="1" smtClean="0"/>
              <a:t>khi</a:t>
            </a:r>
            <a:r>
              <a:rPr lang="en-US" sz="2400" dirty="0" smtClean="0"/>
              <a:t> </a:t>
            </a:r>
            <a:r>
              <a:rPr lang="en-US" sz="2400" dirty="0" err="1" smtClean="0"/>
              <a:t>thức</a:t>
            </a:r>
            <a:r>
              <a:rPr lang="en-US" sz="2400" dirty="0" smtClean="0"/>
              <a:t> </a:t>
            </a:r>
            <a:r>
              <a:rPr lang="en-US" sz="2400" dirty="0" err="1" smtClean="0"/>
              <a:t>giấc</a:t>
            </a:r>
            <a:r>
              <a:rPr lang="en-US" sz="2400" dirty="0" smtClean="0"/>
              <a:t>)</a:t>
            </a:r>
          </a:p>
          <a:p>
            <a:endParaRPr lang="en-US" sz="2400" dirty="0"/>
          </a:p>
        </p:txBody>
      </p:sp>
      <p:sp>
        <p:nvSpPr>
          <p:cNvPr id="7" name="Oval 6"/>
          <p:cNvSpPr/>
          <p:nvPr/>
        </p:nvSpPr>
        <p:spPr>
          <a:xfrm>
            <a:off x="6556420" y="1318230"/>
            <a:ext cx="4572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9747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763000" cy="1569660"/>
          </a:xfrm>
          <a:prstGeom prst="rect">
            <a:avLst/>
          </a:prstGeom>
          <a:noFill/>
        </p:spPr>
        <p:txBody>
          <a:bodyPr wrap="square" rtlCol="0">
            <a:spAutoFit/>
          </a:bodyPr>
          <a:lstStyle/>
          <a:p>
            <a:r>
              <a:rPr lang="en-US" sz="2400" b="1" dirty="0" err="1"/>
              <a:t>Câu</a:t>
            </a:r>
            <a:r>
              <a:rPr lang="en-US" sz="2400" b="1" dirty="0"/>
              <a:t> 47: </a:t>
            </a:r>
            <a:r>
              <a:rPr lang="en-US" sz="2400" dirty="0"/>
              <a:t>According to the passage, which of the following is NOT a possible cause of many heart attacks?</a:t>
            </a:r>
          </a:p>
          <a:p>
            <a:r>
              <a:rPr lang="en-US" sz="2400" b="1" dirty="0"/>
              <a:t>A. </a:t>
            </a:r>
            <a:r>
              <a:rPr lang="en-US" sz="2400" dirty="0"/>
              <a:t>decreased blood flow to the heart	</a:t>
            </a:r>
            <a:r>
              <a:rPr lang="vi-VN" sz="2400" dirty="0" smtClean="0"/>
              <a:t> </a:t>
            </a:r>
            <a:r>
              <a:rPr lang="en-US" sz="2400" b="1" dirty="0" smtClean="0"/>
              <a:t>B</a:t>
            </a:r>
            <a:r>
              <a:rPr lang="en-US" sz="2400" b="1" dirty="0"/>
              <a:t>. </a:t>
            </a:r>
            <a:r>
              <a:rPr lang="en-US" sz="2400" dirty="0"/>
              <a:t>increased blood pressure</a:t>
            </a:r>
          </a:p>
          <a:p>
            <a:r>
              <a:rPr lang="en-US" sz="2400" b="1" dirty="0"/>
              <a:t>C. </a:t>
            </a:r>
            <a:r>
              <a:rPr lang="en-US" sz="2400" dirty="0"/>
              <a:t>lower heart rate	</a:t>
            </a:r>
            <a:r>
              <a:rPr lang="vi-VN" sz="2400" dirty="0" smtClean="0"/>
              <a:t>		</a:t>
            </a:r>
            <a:r>
              <a:rPr lang="en-US" sz="2400" b="1" dirty="0" smtClean="0"/>
              <a:t>D</a:t>
            </a:r>
            <a:r>
              <a:rPr lang="en-US" sz="2400" b="1" dirty="0"/>
              <a:t>. </a:t>
            </a:r>
            <a:r>
              <a:rPr lang="en-US" sz="2400" dirty="0"/>
              <a:t>increase in </a:t>
            </a:r>
            <a:r>
              <a:rPr lang="en-US" sz="2400" dirty="0" smtClean="0"/>
              <a:t>hormones</a:t>
            </a:r>
            <a:endParaRPr lang="en-US" sz="2400" dirty="0"/>
          </a:p>
        </p:txBody>
      </p:sp>
      <p:sp>
        <p:nvSpPr>
          <p:cNvPr id="5" name="TextBox 4"/>
          <p:cNvSpPr txBox="1"/>
          <p:nvPr/>
        </p:nvSpPr>
        <p:spPr>
          <a:xfrm>
            <a:off x="254358" y="2057984"/>
            <a:ext cx="8915400" cy="5262979"/>
          </a:xfrm>
          <a:prstGeom prst="rect">
            <a:avLst/>
          </a:prstGeom>
          <a:noFill/>
        </p:spPr>
        <p:txBody>
          <a:bodyPr wrap="square" rtlCol="0">
            <a:spAutoFit/>
          </a:bodyPr>
          <a:lstStyle/>
          <a:p>
            <a:r>
              <a:rPr lang="en-US" sz="2400" dirty="0" err="1" smtClean="0"/>
              <a:t>Dựa</a:t>
            </a:r>
            <a:r>
              <a:rPr lang="en-US" sz="2400" dirty="0" smtClean="0"/>
              <a:t> </a:t>
            </a:r>
            <a:r>
              <a:rPr lang="en-US" sz="2400" dirty="0" err="1" smtClean="0"/>
              <a:t>theo</a:t>
            </a:r>
            <a:r>
              <a:rPr lang="en-US" sz="2400" dirty="0" smtClean="0"/>
              <a:t> </a:t>
            </a:r>
            <a:r>
              <a:rPr lang="en-US" sz="2400" dirty="0" err="1" smtClean="0"/>
              <a:t>đoạn</a:t>
            </a:r>
            <a:r>
              <a:rPr lang="en-US" sz="2400" dirty="0" smtClean="0"/>
              <a:t> </a:t>
            </a:r>
            <a:r>
              <a:rPr lang="en-US" sz="2400" dirty="0" err="1" smtClean="0"/>
              <a:t>văn</a:t>
            </a:r>
            <a:r>
              <a:rPr lang="en-US" sz="2400" dirty="0" smtClean="0"/>
              <a:t>, </a:t>
            </a:r>
            <a:r>
              <a:rPr lang="en-US" sz="2400" dirty="0" err="1" smtClean="0"/>
              <a:t>điều</a:t>
            </a:r>
            <a:r>
              <a:rPr lang="en-US" sz="2400" dirty="0" smtClean="0"/>
              <a:t> </a:t>
            </a:r>
            <a:r>
              <a:rPr lang="en-US" sz="2400" dirty="0" err="1" smtClean="0"/>
              <a:t>nào</a:t>
            </a:r>
            <a:r>
              <a:rPr lang="en-US" sz="2400" dirty="0" smtClean="0"/>
              <a:t> </a:t>
            </a:r>
            <a:r>
              <a:rPr lang="en-US" sz="2400" dirty="0" err="1" smtClean="0"/>
              <a:t>dưới</a:t>
            </a:r>
            <a:r>
              <a:rPr lang="en-US" sz="2400" dirty="0" smtClean="0"/>
              <a:t> </a:t>
            </a:r>
            <a:r>
              <a:rPr lang="en-US" sz="2400" dirty="0" err="1" smtClean="0"/>
              <a:t>đây</a:t>
            </a:r>
            <a:r>
              <a:rPr lang="en-US" sz="2400" dirty="0" smtClean="0"/>
              <a:t> KHÔNG </a:t>
            </a:r>
            <a:r>
              <a:rPr lang="en-US" sz="2400" dirty="0" err="1" smtClean="0"/>
              <a:t>là</a:t>
            </a:r>
            <a:r>
              <a:rPr lang="en-US" sz="2400" dirty="0" smtClean="0"/>
              <a:t> </a:t>
            </a:r>
            <a:r>
              <a:rPr lang="en-US" sz="2400" dirty="0" err="1" smtClean="0"/>
              <a:t>nguyên</a:t>
            </a:r>
            <a:r>
              <a:rPr lang="en-US" sz="2400" dirty="0" smtClean="0"/>
              <a:t> </a:t>
            </a:r>
            <a:r>
              <a:rPr lang="en-US" sz="2400" dirty="0" err="1" smtClean="0"/>
              <a:t>nhân</a:t>
            </a:r>
            <a:r>
              <a:rPr lang="en-US" sz="2400" dirty="0" smtClean="0"/>
              <a:t> </a:t>
            </a:r>
            <a:r>
              <a:rPr lang="en-US" sz="2400" dirty="0" err="1" smtClean="0"/>
              <a:t>gây</a:t>
            </a:r>
            <a:r>
              <a:rPr lang="en-US" sz="2400" dirty="0" smtClean="0"/>
              <a:t> </a:t>
            </a:r>
            <a:r>
              <a:rPr lang="en-US" sz="2400" dirty="0" err="1" smtClean="0"/>
              <a:t>bệnh</a:t>
            </a:r>
            <a:r>
              <a:rPr lang="en-US" sz="2400" dirty="0" smtClean="0"/>
              <a:t> </a:t>
            </a:r>
            <a:r>
              <a:rPr lang="en-US" sz="2400" dirty="0" err="1" smtClean="0"/>
              <a:t>đột</a:t>
            </a:r>
            <a:r>
              <a:rPr lang="en-US" sz="2400" dirty="0" smtClean="0"/>
              <a:t> </a:t>
            </a:r>
            <a:r>
              <a:rPr lang="en-US" sz="2400" dirty="0" err="1" smtClean="0"/>
              <a:t>quỵ</a:t>
            </a:r>
            <a:r>
              <a:rPr lang="en-US" sz="2400" dirty="0" smtClean="0"/>
              <a:t>?</a:t>
            </a:r>
          </a:p>
          <a:p>
            <a:pPr lvl="0"/>
            <a:r>
              <a:rPr lang="vi-VN" sz="2400" dirty="0" smtClean="0"/>
              <a:t>A. </a:t>
            </a:r>
            <a:r>
              <a:rPr lang="en-US" sz="2400" dirty="0" err="1" smtClean="0"/>
              <a:t>giảm</a:t>
            </a:r>
            <a:r>
              <a:rPr lang="en-US" sz="2400" dirty="0" smtClean="0"/>
              <a:t> </a:t>
            </a:r>
            <a:r>
              <a:rPr lang="en-US" sz="2400" dirty="0" err="1" smtClean="0"/>
              <a:t>lượng</a:t>
            </a:r>
            <a:r>
              <a:rPr lang="en-US" sz="2400" dirty="0" smtClean="0"/>
              <a:t> </a:t>
            </a:r>
            <a:r>
              <a:rPr lang="en-US" sz="2400" dirty="0" err="1" smtClean="0"/>
              <a:t>máu</a:t>
            </a:r>
            <a:r>
              <a:rPr lang="en-US" sz="2400" dirty="0" smtClean="0"/>
              <a:t> </a:t>
            </a:r>
            <a:r>
              <a:rPr lang="en-US" sz="2400" dirty="0" err="1" smtClean="0"/>
              <a:t>đi</a:t>
            </a:r>
            <a:r>
              <a:rPr lang="en-US" sz="2400" dirty="0" smtClean="0"/>
              <a:t> </a:t>
            </a:r>
            <a:r>
              <a:rPr lang="en-US" sz="2400" dirty="0" err="1" smtClean="0"/>
              <a:t>với</a:t>
            </a:r>
            <a:r>
              <a:rPr lang="en-US" sz="2400" dirty="0" smtClean="0"/>
              <a:t> </a:t>
            </a:r>
            <a:r>
              <a:rPr lang="en-US" sz="2400" dirty="0" err="1" smtClean="0"/>
              <a:t>tim</a:t>
            </a:r>
            <a:r>
              <a:rPr lang="vi-VN" sz="2400" dirty="0"/>
              <a:t> </a:t>
            </a:r>
            <a:r>
              <a:rPr lang="vi-VN" sz="2400" dirty="0" smtClean="0"/>
              <a:t> B. </a:t>
            </a:r>
            <a:r>
              <a:rPr lang="en-US" sz="2400" dirty="0" err="1" smtClean="0"/>
              <a:t>tăng</a:t>
            </a:r>
            <a:r>
              <a:rPr lang="en-US" sz="2400" dirty="0" smtClean="0"/>
              <a:t> </a:t>
            </a:r>
            <a:r>
              <a:rPr lang="en-US" sz="2400" dirty="0" err="1" smtClean="0"/>
              <a:t>áp</a:t>
            </a:r>
            <a:r>
              <a:rPr lang="en-US" sz="2400" dirty="0" smtClean="0"/>
              <a:t> </a:t>
            </a:r>
            <a:r>
              <a:rPr lang="en-US" sz="2400" dirty="0" err="1" smtClean="0"/>
              <a:t>lực</a:t>
            </a:r>
            <a:r>
              <a:rPr lang="en-US" sz="2400" dirty="0" smtClean="0"/>
              <a:t> </a:t>
            </a:r>
            <a:r>
              <a:rPr lang="en-US" sz="2400" dirty="0" err="1" smtClean="0"/>
              <a:t>máu</a:t>
            </a:r>
            <a:endParaRPr lang="en-US" sz="2400" dirty="0" smtClean="0"/>
          </a:p>
          <a:p>
            <a:pPr lvl="0"/>
            <a:r>
              <a:rPr lang="vi-VN" sz="2400" dirty="0" smtClean="0"/>
              <a:t>C. </a:t>
            </a:r>
            <a:r>
              <a:rPr lang="en-US" sz="2400" dirty="0" err="1" smtClean="0"/>
              <a:t>giảm</a:t>
            </a:r>
            <a:r>
              <a:rPr lang="en-US" sz="2400" dirty="0" smtClean="0"/>
              <a:t> </a:t>
            </a:r>
            <a:r>
              <a:rPr lang="en-US" sz="2400" dirty="0" err="1" smtClean="0"/>
              <a:t>nhịp</a:t>
            </a:r>
            <a:r>
              <a:rPr lang="en-US" sz="2400" dirty="0" smtClean="0"/>
              <a:t> </a:t>
            </a:r>
            <a:r>
              <a:rPr lang="en-US" sz="2400" dirty="0" err="1" smtClean="0"/>
              <a:t>tim</a:t>
            </a:r>
            <a:r>
              <a:rPr lang="vi-VN" sz="2400" dirty="0"/>
              <a:t>	</a:t>
            </a:r>
            <a:r>
              <a:rPr lang="vi-VN" sz="2400" dirty="0" smtClean="0"/>
              <a:t>	  C. </a:t>
            </a:r>
            <a:r>
              <a:rPr lang="en-US" sz="2400" dirty="0" err="1" smtClean="0"/>
              <a:t>tăng</a:t>
            </a:r>
            <a:r>
              <a:rPr lang="en-US" sz="2400" dirty="0" smtClean="0"/>
              <a:t> </a:t>
            </a:r>
            <a:r>
              <a:rPr lang="en-US" sz="2400" dirty="0" err="1" smtClean="0"/>
              <a:t>hooc-mon</a:t>
            </a:r>
            <a:endParaRPr lang="en-US" sz="2400" dirty="0" smtClean="0"/>
          </a:p>
          <a:p>
            <a:r>
              <a:rPr lang="en-US" sz="2400" dirty="0" err="1" smtClean="0"/>
              <a:t>Giải</a:t>
            </a:r>
            <a:r>
              <a:rPr lang="en-US" sz="2400" dirty="0" smtClean="0"/>
              <a:t> </a:t>
            </a:r>
            <a:r>
              <a:rPr lang="en-US" sz="2400" dirty="0" err="1" smtClean="0"/>
              <a:t>thích</a:t>
            </a:r>
            <a:r>
              <a:rPr lang="en-US" sz="2400" dirty="0" smtClean="0"/>
              <a:t>:</a:t>
            </a:r>
          </a:p>
          <a:p>
            <a:r>
              <a:rPr lang="en-US" sz="2400" dirty="0" err="1" smtClean="0"/>
              <a:t>Đáp</a:t>
            </a:r>
            <a:r>
              <a:rPr lang="en-US" sz="2400" dirty="0" smtClean="0"/>
              <a:t> </a:t>
            </a:r>
            <a:r>
              <a:rPr lang="en-US" sz="2400" dirty="0" err="1" smtClean="0"/>
              <a:t>án</a:t>
            </a:r>
            <a:r>
              <a:rPr lang="en-US" sz="2400" dirty="0" smtClean="0"/>
              <a:t> A </a:t>
            </a:r>
            <a:r>
              <a:rPr lang="en-US" sz="2400" dirty="0" err="1" smtClean="0"/>
              <a:t>có</a:t>
            </a:r>
            <a:r>
              <a:rPr lang="en-US" sz="2400" dirty="0" smtClean="0"/>
              <a:t> </a:t>
            </a:r>
            <a:r>
              <a:rPr lang="en-US" sz="2400" dirty="0" err="1" smtClean="0"/>
              <a:t>trong</a:t>
            </a:r>
            <a:r>
              <a:rPr lang="en-US" sz="2400" dirty="0" smtClean="0"/>
              <a:t> </a:t>
            </a:r>
            <a:r>
              <a:rPr lang="en-US" sz="2400" dirty="0" err="1" smtClean="0"/>
              <a:t>bài</a:t>
            </a:r>
            <a:r>
              <a:rPr lang="en-US" sz="2400" dirty="0" smtClean="0"/>
              <a:t>: “a reduction of blood flow to the heart” (</a:t>
            </a:r>
            <a:r>
              <a:rPr lang="en-US" sz="2400" dirty="0" err="1" smtClean="0"/>
              <a:t>giảm</a:t>
            </a:r>
            <a:r>
              <a:rPr lang="en-US" sz="2400" dirty="0" smtClean="0"/>
              <a:t> </a:t>
            </a:r>
            <a:r>
              <a:rPr lang="en-US" sz="2400" dirty="0" err="1" smtClean="0"/>
              <a:t>lượng</a:t>
            </a:r>
            <a:r>
              <a:rPr lang="en-US" sz="2400" dirty="0" smtClean="0"/>
              <a:t> </a:t>
            </a:r>
            <a:r>
              <a:rPr lang="en-US" sz="2400" dirty="0" err="1" smtClean="0"/>
              <a:t>máu</a:t>
            </a:r>
            <a:r>
              <a:rPr lang="en-US" sz="2400" dirty="0" smtClean="0"/>
              <a:t> </a:t>
            </a:r>
            <a:r>
              <a:rPr lang="en-US" sz="2400" dirty="0" err="1" smtClean="0"/>
              <a:t>tới</a:t>
            </a:r>
            <a:r>
              <a:rPr lang="en-US" sz="2400" dirty="0" smtClean="0"/>
              <a:t> </a:t>
            </a:r>
            <a:r>
              <a:rPr lang="en-US" sz="2400" dirty="0" err="1" smtClean="0"/>
              <a:t>tim</a:t>
            </a:r>
            <a:r>
              <a:rPr lang="en-US" sz="2400" dirty="0" smtClean="0"/>
              <a:t>)</a:t>
            </a:r>
          </a:p>
          <a:p>
            <a:r>
              <a:rPr lang="en-US" sz="2400" dirty="0" err="1" smtClean="0"/>
              <a:t>Đáp</a:t>
            </a:r>
            <a:r>
              <a:rPr lang="en-US" sz="2400" dirty="0" smtClean="0"/>
              <a:t> </a:t>
            </a:r>
            <a:r>
              <a:rPr lang="en-US" sz="2400" dirty="0" err="1" smtClean="0"/>
              <a:t>án</a:t>
            </a:r>
            <a:r>
              <a:rPr lang="en-US" sz="2400" dirty="0" smtClean="0"/>
              <a:t> B </a:t>
            </a:r>
            <a:r>
              <a:rPr lang="en-US" sz="2400" dirty="0" err="1" smtClean="0"/>
              <a:t>có</a:t>
            </a:r>
            <a:r>
              <a:rPr lang="en-US" sz="2400" dirty="0" smtClean="0"/>
              <a:t> </a:t>
            </a:r>
            <a:r>
              <a:rPr lang="en-US" sz="2400" dirty="0" err="1" smtClean="0"/>
              <a:t>trong</a:t>
            </a:r>
            <a:r>
              <a:rPr lang="en-US" sz="2400" dirty="0" smtClean="0"/>
              <a:t> </a:t>
            </a:r>
            <a:r>
              <a:rPr lang="en-US" sz="2400" dirty="0" err="1" smtClean="0"/>
              <a:t>bài</a:t>
            </a:r>
            <a:r>
              <a:rPr lang="en-US" sz="2400" dirty="0" smtClean="0"/>
              <a:t>: “An early-morning rise in blood pressure” (</a:t>
            </a:r>
            <a:r>
              <a:rPr lang="en-US" sz="2400" dirty="0" err="1" smtClean="0"/>
              <a:t>tăng</a:t>
            </a:r>
            <a:r>
              <a:rPr lang="en-US" sz="2400" dirty="0" smtClean="0"/>
              <a:t> </a:t>
            </a:r>
            <a:r>
              <a:rPr lang="en-US" sz="2400" dirty="0" err="1" smtClean="0"/>
              <a:t>áp</a:t>
            </a:r>
            <a:r>
              <a:rPr lang="en-US" sz="2400" dirty="0" smtClean="0"/>
              <a:t> </a:t>
            </a:r>
            <a:r>
              <a:rPr lang="en-US" sz="2400" dirty="0" err="1" smtClean="0"/>
              <a:t>lực</a:t>
            </a:r>
            <a:r>
              <a:rPr lang="en-US" sz="2400" dirty="0" smtClean="0"/>
              <a:t> </a:t>
            </a:r>
            <a:r>
              <a:rPr lang="en-US" sz="2400" dirty="0" err="1" smtClean="0"/>
              <a:t>máu</a:t>
            </a:r>
            <a:r>
              <a:rPr lang="en-US" sz="2400" dirty="0" smtClean="0"/>
              <a:t> </a:t>
            </a:r>
            <a:r>
              <a:rPr lang="en-US" sz="2400" dirty="0" err="1" smtClean="0"/>
              <a:t>vào</a:t>
            </a:r>
            <a:r>
              <a:rPr lang="en-US" sz="2400" dirty="0" smtClean="0"/>
              <a:t> </a:t>
            </a:r>
            <a:r>
              <a:rPr lang="en-US" sz="2400" dirty="0" err="1" smtClean="0"/>
              <a:t>sáng</a:t>
            </a:r>
            <a:r>
              <a:rPr lang="en-US" sz="2400" dirty="0" smtClean="0"/>
              <a:t> </a:t>
            </a:r>
            <a:r>
              <a:rPr lang="en-US" sz="2400" dirty="0" err="1" smtClean="0"/>
              <a:t>sớm</a:t>
            </a:r>
            <a:r>
              <a:rPr lang="en-US" sz="2400" dirty="0" smtClean="0"/>
              <a:t>) </a:t>
            </a:r>
            <a:r>
              <a:rPr lang="en-US" sz="2400" dirty="0" err="1" smtClean="0"/>
              <a:t>Đáp</a:t>
            </a:r>
            <a:r>
              <a:rPr lang="en-US" sz="2400" dirty="0" smtClean="0"/>
              <a:t> </a:t>
            </a:r>
            <a:r>
              <a:rPr lang="en-US" sz="2400" dirty="0" err="1" smtClean="0"/>
              <a:t>án</a:t>
            </a:r>
            <a:r>
              <a:rPr lang="en-US" sz="2400" dirty="0" smtClean="0"/>
              <a:t> D </a:t>
            </a:r>
            <a:r>
              <a:rPr lang="en-US" sz="2400" dirty="0" err="1" smtClean="0"/>
              <a:t>có</a:t>
            </a:r>
            <a:r>
              <a:rPr lang="en-US" sz="2400" dirty="0" smtClean="0"/>
              <a:t> </a:t>
            </a:r>
            <a:r>
              <a:rPr lang="en-US" sz="2400" dirty="0" err="1" smtClean="0"/>
              <a:t>trong</a:t>
            </a:r>
            <a:r>
              <a:rPr lang="en-US" sz="2400" dirty="0" smtClean="0"/>
              <a:t> </a:t>
            </a:r>
            <a:r>
              <a:rPr lang="en-US" sz="2400" dirty="0" err="1" smtClean="0"/>
              <a:t>bài</a:t>
            </a:r>
            <a:r>
              <a:rPr lang="en-US" sz="2400" dirty="0" smtClean="0"/>
              <a:t>: “concentration of heart stimulating hormones” (</a:t>
            </a:r>
            <a:r>
              <a:rPr lang="en-US" sz="2400" dirty="0" err="1" smtClean="0"/>
              <a:t>tăng</a:t>
            </a:r>
            <a:r>
              <a:rPr lang="en-US" sz="2400" dirty="0" smtClean="0"/>
              <a:t> </a:t>
            </a:r>
            <a:r>
              <a:rPr lang="en-US" sz="2400" dirty="0" err="1" smtClean="0"/>
              <a:t>hooc-mon</a:t>
            </a:r>
            <a:r>
              <a:rPr lang="en-US" sz="2400" dirty="0" smtClean="0"/>
              <a:t>)</a:t>
            </a:r>
          </a:p>
          <a:p>
            <a:r>
              <a:rPr lang="en-US" sz="2400" dirty="0" err="1" smtClean="0"/>
              <a:t>Đáp</a:t>
            </a:r>
            <a:r>
              <a:rPr lang="en-US" sz="2400" dirty="0" smtClean="0"/>
              <a:t> </a:t>
            </a:r>
            <a:r>
              <a:rPr lang="en-US" sz="2400" dirty="0" err="1" smtClean="0"/>
              <a:t>án</a:t>
            </a:r>
            <a:r>
              <a:rPr lang="en-US" sz="2400" dirty="0" smtClean="0"/>
              <a:t> C </a:t>
            </a:r>
            <a:r>
              <a:rPr lang="en-US" sz="2400" dirty="0" err="1" smtClean="0"/>
              <a:t>sai</a:t>
            </a:r>
            <a:r>
              <a:rPr lang="en-US" sz="2400" dirty="0" smtClean="0"/>
              <a:t>, </a:t>
            </a:r>
            <a:r>
              <a:rPr lang="en-US" sz="2400" dirty="0" err="1" smtClean="0"/>
              <a:t>vì</a:t>
            </a:r>
            <a:r>
              <a:rPr lang="en-US" sz="2400" dirty="0" smtClean="0"/>
              <a:t> </a:t>
            </a:r>
            <a:r>
              <a:rPr lang="en-US" sz="2400" dirty="0" err="1" smtClean="0"/>
              <a:t>phải</a:t>
            </a:r>
            <a:r>
              <a:rPr lang="en-US" sz="2400" dirty="0" smtClean="0"/>
              <a:t> </a:t>
            </a:r>
            <a:r>
              <a:rPr lang="en-US" sz="2400" dirty="0" err="1" smtClean="0"/>
              <a:t>là</a:t>
            </a:r>
            <a:r>
              <a:rPr lang="en-US" sz="2400" dirty="0" smtClean="0"/>
              <a:t> </a:t>
            </a:r>
            <a:r>
              <a:rPr lang="en-US" sz="2400" dirty="0" err="1" smtClean="0"/>
              <a:t>tăng</a:t>
            </a:r>
            <a:r>
              <a:rPr lang="en-US" sz="2400" dirty="0" smtClean="0"/>
              <a:t> </a:t>
            </a:r>
            <a:r>
              <a:rPr lang="en-US" sz="2400" dirty="0" err="1" smtClean="0"/>
              <a:t>nhịp</a:t>
            </a:r>
            <a:r>
              <a:rPr lang="en-US" sz="2400" dirty="0" smtClean="0"/>
              <a:t> </a:t>
            </a:r>
            <a:r>
              <a:rPr lang="en-US" sz="2400" dirty="0" err="1" smtClean="0"/>
              <a:t>tim</a:t>
            </a:r>
            <a:r>
              <a:rPr lang="en-US" sz="2400" dirty="0" smtClean="0"/>
              <a:t> “An early-morning rise in blood pressure, heart rate” (</a:t>
            </a:r>
            <a:r>
              <a:rPr lang="en-US" sz="2400" dirty="0" err="1" smtClean="0"/>
              <a:t>tăng</a:t>
            </a:r>
            <a:r>
              <a:rPr lang="en-US" sz="2400" dirty="0" smtClean="0"/>
              <a:t> </a:t>
            </a:r>
            <a:r>
              <a:rPr lang="en-US" sz="2400" dirty="0" err="1" smtClean="0"/>
              <a:t>áp</a:t>
            </a:r>
            <a:r>
              <a:rPr lang="en-US" sz="2400" dirty="0" smtClean="0"/>
              <a:t> </a:t>
            </a:r>
            <a:r>
              <a:rPr lang="en-US" sz="2400" dirty="0" err="1" smtClean="0"/>
              <a:t>lực</a:t>
            </a:r>
            <a:endParaRPr lang="en-US" sz="2400" dirty="0" smtClean="0"/>
          </a:p>
          <a:p>
            <a:r>
              <a:rPr lang="en-US" sz="2400" dirty="0" err="1" smtClean="0"/>
              <a:t>máu</a:t>
            </a:r>
            <a:r>
              <a:rPr lang="en-US" sz="2400" dirty="0" smtClean="0"/>
              <a:t> </a:t>
            </a:r>
            <a:r>
              <a:rPr lang="en-US" sz="2400" dirty="0" err="1" smtClean="0"/>
              <a:t>vào</a:t>
            </a:r>
            <a:r>
              <a:rPr lang="en-US" sz="2400" dirty="0" smtClean="0"/>
              <a:t> </a:t>
            </a:r>
            <a:r>
              <a:rPr lang="en-US" sz="2400" dirty="0" err="1" smtClean="0"/>
              <a:t>sáng</a:t>
            </a:r>
            <a:r>
              <a:rPr lang="en-US" sz="2400" dirty="0" smtClean="0"/>
              <a:t> </a:t>
            </a:r>
            <a:r>
              <a:rPr lang="en-US" sz="2400" dirty="0" err="1" smtClean="0"/>
              <a:t>sớm</a:t>
            </a:r>
            <a:r>
              <a:rPr lang="en-US" sz="2400" dirty="0" smtClean="0"/>
              <a:t>, </a:t>
            </a:r>
            <a:r>
              <a:rPr lang="en-US" sz="2400" dirty="0" err="1" smtClean="0"/>
              <a:t>tăng</a:t>
            </a:r>
            <a:r>
              <a:rPr lang="en-US" sz="2400" dirty="0" smtClean="0"/>
              <a:t> </a:t>
            </a:r>
            <a:r>
              <a:rPr lang="en-US" sz="2400" dirty="0" err="1" smtClean="0"/>
              <a:t>nhịp</a:t>
            </a:r>
            <a:r>
              <a:rPr lang="en-US" sz="2400" dirty="0" smtClean="0"/>
              <a:t> </a:t>
            </a:r>
            <a:r>
              <a:rPr lang="en-US" sz="2400" dirty="0" err="1" smtClean="0"/>
              <a:t>tim</a:t>
            </a:r>
            <a:r>
              <a:rPr lang="en-US" sz="2400" dirty="0" smtClean="0"/>
              <a:t>)</a:t>
            </a:r>
          </a:p>
          <a:p>
            <a:endParaRPr lang="en-US" sz="2400" dirty="0"/>
          </a:p>
        </p:txBody>
      </p:sp>
      <p:sp>
        <p:nvSpPr>
          <p:cNvPr id="6" name="Oval 5"/>
          <p:cNvSpPr/>
          <p:nvPr/>
        </p:nvSpPr>
        <p:spPr>
          <a:xfrm>
            <a:off x="228600" y="1676400"/>
            <a:ext cx="381000" cy="35046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320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81000"/>
            <a:ext cx="8763000" cy="1569660"/>
          </a:xfrm>
          <a:prstGeom prst="rect">
            <a:avLst/>
          </a:prstGeom>
          <a:noFill/>
        </p:spPr>
        <p:txBody>
          <a:bodyPr wrap="square" rtlCol="0">
            <a:spAutoFit/>
          </a:bodyPr>
          <a:lstStyle/>
          <a:p>
            <a:r>
              <a:rPr lang="en-US" sz="2400" b="1" dirty="0" err="1"/>
              <a:t>Câu</a:t>
            </a:r>
            <a:r>
              <a:rPr lang="en-US" sz="2400" b="1" dirty="0"/>
              <a:t> 48: </a:t>
            </a:r>
            <a:r>
              <a:rPr lang="en-US" sz="2400" dirty="0"/>
              <a:t>Which of the following is NOT cited as a possible risk factor?</a:t>
            </a:r>
          </a:p>
          <a:p>
            <a:pPr marL="457200" indent="-457200">
              <a:buAutoNum type="alphaUcPeriod"/>
            </a:pPr>
            <a:r>
              <a:rPr lang="en-US" sz="2400" dirty="0" smtClean="0"/>
              <a:t>having </a:t>
            </a:r>
            <a:r>
              <a:rPr lang="en-US" sz="2400" dirty="0"/>
              <a:t>a birthday	</a:t>
            </a:r>
            <a:r>
              <a:rPr lang="en-US" sz="2400" b="1" dirty="0"/>
              <a:t>B. </a:t>
            </a:r>
            <a:r>
              <a:rPr lang="en-US" sz="2400" dirty="0"/>
              <a:t>getting married	</a:t>
            </a:r>
            <a:endParaRPr lang="vi-VN" sz="2400" dirty="0" smtClean="0"/>
          </a:p>
          <a:p>
            <a:r>
              <a:rPr lang="en-US" sz="2400" b="1" dirty="0" smtClean="0"/>
              <a:t>C</a:t>
            </a:r>
            <a:r>
              <a:rPr lang="en-US" sz="2400" b="1" dirty="0"/>
              <a:t>. </a:t>
            </a:r>
            <a:r>
              <a:rPr lang="en-US" sz="2400" dirty="0"/>
              <a:t>eating fatty foods	</a:t>
            </a:r>
            <a:r>
              <a:rPr lang="en-US" sz="2400" b="1" dirty="0"/>
              <a:t>D. </a:t>
            </a:r>
            <a:r>
              <a:rPr lang="en-US" sz="2400" dirty="0"/>
              <a:t>being under stress</a:t>
            </a:r>
          </a:p>
          <a:p>
            <a:endParaRPr lang="en-US" sz="2400" dirty="0"/>
          </a:p>
        </p:txBody>
      </p:sp>
      <p:sp>
        <p:nvSpPr>
          <p:cNvPr id="6" name="TextBox 5"/>
          <p:cNvSpPr txBox="1"/>
          <p:nvPr/>
        </p:nvSpPr>
        <p:spPr>
          <a:xfrm>
            <a:off x="228600" y="2057400"/>
            <a:ext cx="8686800" cy="3785652"/>
          </a:xfrm>
          <a:prstGeom prst="rect">
            <a:avLst/>
          </a:prstGeom>
          <a:noFill/>
        </p:spPr>
        <p:txBody>
          <a:bodyPr wrap="square" rtlCol="0">
            <a:spAutoFit/>
          </a:bodyPr>
          <a:lstStyle/>
          <a:p>
            <a:r>
              <a:rPr lang="en-US" sz="2400" dirty="0" err="1" smtClean="0"/>
              <a:t>Đâu</a:t>
            </a:r>
            <a:r>
              <a:rPr lang="en-US" sz="2400" dirty="0" smtClean="0"/>
              <a:t> </a:t>
            </a:r>
            <a:r>
              <a:rPr lang="en-US" sz="2400" dirty="0" err="1" smtClean="0"/>
              <a:t>không</a:t>
            </a:r>
            <a:r>
              <a:rPr lang="en-US" sz="2400" dirty="0" smtClean="0"/>
              <a:t> </a:t>
            </a:r>
            <a:r>
              <a:rPr lang="en-US" sz="2400" dirty="0" err="1" smtClean="0"/>
              <a:t>phải</a:t>
            </a:r>
            <a:r>
              <a:rPr lang="en-US" sz="2400" dirty="0" smtClean="0"/>
              <a:t> </a:t>
            </a:r>
            <a:r>
              <a:rPr lang="en-US" sz="2400" dirty="0" err="1" smtClean="0"/>
              <a:t>là</a:t>
            </a:r>
            <a:r>
              <a:rPr lang="en-US" sz="2400" dirty="0" smtClean="0"/>
              <a:t> </a:t>
            </a:r>
            <a:r>
              <a:rPr lang="en-US" sz="2400" dirty="0" err="1" smtClean="0"/>
              <a:t>nguyên</a:t>
            </a:r>
            <a:r>
              <a:rPr lang="en-US" sz="2400" dirty="0" smtClean="0"/>
              <a:t> </a:t>
            </a:r>
            <a:r>
              <a:rPr lang="en-US" sz="2400" dirty="0" err="1" smtClean="0"/>
              <a:t>nhân</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gây</a:t>
            </a:r>
            <a:r>
              <a:rPr lang="en-US" sz="2400" dirty="0" smtClean="0"/>
              <a:t> </a:t>
            </a:r>
            <a:r>
              <a:rPr lang="en-US" sz="2400" dirty="0" err="1" smtClean="0"/>
              <a:t>ra</a:t>
            </a:r>
            <a:r>
              <a:rPr lang="en-US" sz="2400" dirty="0" smtClean="0"/>
              <a:t> </a:t>
            </a:r>
            <a:r>
              <a:rPr lang="en-US" sz="2400" dirty="0" err="1" smtClean="0"/>
              <a:t>đột</a:t>
            </a:r>
            <a:r>
              <a:rPr lang="en-US" sz="2400" dirty="0" smtClean="0"/>
              <a:t> </a:t>
            </a:r>
            <a:r>
              <a:rPr lang="en-US" sz="2400" dirty="0" err="1" smtClean="0"/>
              <a:t>quỵ</a:t>
            </a:r>
            <a:r>
              <a:rPr lang="en-US" sz="2400" dirty="0" smtClean="0"/>
              <a:t>?</a:t>
            </a:r>
          </a:p>
          <a:p>
            <a:pPr lvl="0"/>
            <a:r>
              <a:rPr lang="vi-VN" sz="2400" dirty="0" smtClean="0"/>
              <a:t>A.</a:t>
            </a:r>
            <a:r>
              <a:rPr lang="en-US" sz="2400" dirty="0" err="1" smtClean="0"/>
              <a:t>sinh</a:t>
            </a:r>
            <a:r>
              <a:rPr lang="en-US" sz="2400" dirty="0" smtClean="0"/>
              <a:t> </a:t>
            </a:r>
            <a:r>
              <a:rPr lang="en-US" sz="2400" dirty="0" err="1" smtClean="0"/>
              <a:t>nhật</a:t>
            </a:r>
            <a:endParaRPr lang="en-US" sz="2400" dirty="0" smtClean="0"/>
          </a:p>
          <a:p>
            <a:pPr lvl="0"/>
            <a:r>
              <a:rPr lang="vi-VN" sz="2400" dirty="0" smtClean="0"/>
              <a:t>B..</a:t>
            </a:r>
            <a:r>
              <a:rPr lang="en-US" sz="2400" dirty="0" err="1" smtClean="0"/>
              <a:t>cưới</a:t>
            </a:r>
            <a:endParaRPr lang="en-US" sz="2400" dirty="0" smtClean="0"/>
          </a:p>
          <a:p>
            <a:pPr lvl="0"/>
            <a:r>
              <a:rPr lang="vi-VN" sz="2400" dirty="0" smtClean="0"/>
              <a:t>C.</a:t>
            </a:r>
            <a:r>
              <a:rPr lang="en-US" sz="2400" dirty="0" err="1" smtClean="0"/>
              <a:t>ăn</a:t>
            </a:r>
            <a:r>
              <a:rPr lang="en-US" sz="2400" dirty="0" smtClean="0"/>
              <a:t> </a:t>
            </a:r>
            <a:r>
              <a:rPr lang="en-US" sz="2400" dirty="0" err="1" smtClean="0"/>
              <a:t>đồ</a:t>
            </a:r>
            <a:r>
              <a:rPr lang="en-US" sz="2400" dirty="0" smtClean="0"/>
              <a:t> </a:t>
            </a:r>
            <a:r>
              <a:rPr lang="en-US" sz="2400" dirty="0" err="1" smtClean="0"/>
              <a:t>chứa</a:t>
            </a:r>
            <a:r>
              <a:rPr lang="en-US" sz="2400" dirty="0" smtClean="0"/>
              <a:t> </a:t>
            </a:r>
            <a:r>
              <a:rPr lang="en-US" sz="2400" dirty="0" err="1" smtClean="0"/>
              <a:t>nhiều</a:t>
            </a:r>
            <a:r>
              <a:rPr lang="en-US" sz="2400" dirty="0" smtClean="0"/>
              <a:t> </a:t>
            </a:r>
            <a:r>
              <a:rPr lang="en-US" sz="2400" dirty="0" err="1" smtClean="0"/>
              <a:t>chất</a:t>
            </a:r>
            <a:r>
              <a:rPr lang="en-US" sz="2400" dirty="0" smtClean="0"/>
              <a:t> </a:t>
            </a:r>
            <a:r>
              <a:rPr lang="en-US" sz="2400" dirty="0" err="1" smtClean="0"/>
              <a:t>béo</a:t>
            </a:r>
            <a:endParaRPr lang="en-US" sz="2400" dirty="0" smtClean="0"/>
          </a:p>
          <a:p>
            <a:pPr lvl="0"/>
            <a:r>
              <a:rPr lang="vi-VN" sz="2400" dirty="0" smtClean="0"/>
              <a:t>D.</a:t>
            </a:r>
            <a:r>
              <a:rPr lang="en-US" sz="2400" dirty="0" err="1" smtClean="0"/>
              <a:t>áp</a:t>
            </a:r>
            <a:r>
              <a:rPr lang="en-US" sz="2400" dirty="0" smtClean="0"/>
              <a:t> </a:t>
            </a:r>
            <a:r>
              <a:rPr lang="en-US" sz="2400" dirty="0" err="1" smtClean="0"/>
              <a:t>lực</a:t>
            </a:r>
            <a:endParaRPr lang="en-US" sz="2400" dirty="0" smtClean="0"/>
          </a:p>
          <a:p>
            <a:r>
              <a:rPr lang="en-US" sz="2400" dirty="0" err="1" smtClean="0"/>
              <a:t>Giải</a:t>
            </a:r>
            <a:r>
              <a:rPr lang="en-US" sz="2400" dirty="0" smtClean="0"/>
              <a:t> </a:t>
            </a:r>
            <a:r>
              <a:rPr lang="en-US" sz="2400" dirty="0" err="1" smtClean="0"/>
              <a:t>thích</a:t>
            </a:r>
            <a:r>
              <a:rPr lang="en-US" sz="2400" dirty="0" smtClean="0"/>
              <a:t>: “both birthdays and bachelorhood have been implicated as risk factors.” (</a:t>
            </a:r>
            <a:r>
              <a:rPr lang="en-US" sz="2400" dirty="0" err="1" smtClean="0"/>
              <a:t>cả</a:t>
            </a:r>
            <a:r>
              <a:rPr lang="en-US" sz="2400" dirty="0" smtClean="0"/>
              <a:t> </a:t>
            </a:r>
            <a:r>
              <a:rPr lang="en-US" sz="2400" dirty="0" err="1" smtClean="0"/>
              <a:t>sinh</a:t>
            </a:r>
            <a:r>
              <a:rPr lang="en-US" sz="2400" dirty="0" smtClean="0"/>
              <a:t> </a:t>
            </a:r>
            <a:r>
              <a:rPr lang="en-US" sz="2400" dirty="0" err="1" smtClean="0"/>
              <a:t>nhật</a:t>
            </a:r>
            <a:r>
              <a:rPr lang="en-US" sz="2400" dirty="0" smtClean="0"/>
              <a:t> </a:t>
            </a:r>
            <a:r>
              <a:rPr lang="en-US" sz="2400" dirty="0" err="1" smtClean="0"/>
              <a:t>lẫn</a:t>
            </a:r>
            <a:r>
              <a:rPr lang="en-US" sz="2400" dirty="0" smtClean="0"/>
              <a:t> </a:t>
            </a:r>
            <a:r>
              <a:rPr lang="en-US" sz="2400" dirty="0" err="1" smtClean="0"/>
              <a:t>sự</a:t>
            </a:r>
            <a:r>
              <a:rPr lang="en-US" sz="2400" dirty="0" smtClean="0"/>
              <a:t> </a:t>
            </a:r>
            <a:r>
              <a:rPr lang="en-US" sz="2400" dirty="0" err="1" smtClean="0"/>
              <a:t>độc</a:t>
            </a:r>
            <a:r>
              <a:rPr lang="en-US" sz="2400" dirty="0" smtClean="0"/>
              <a:t> </a:t>
            </a:r>
            <a:r>
              <a:rPr lang="en-US" sz="2400" dirty="0" err="1" smtClean="0"/>
              <a:t>thân</a:t>
            </a:r>
            <a:r>
              <a:rPr lang="en-US" sz="2400" dirty="0" smtClean="0"/>
              <a:t> </a:t>
            </a:r>
            <a:r>
              <a:rPr lang="en-US" sz="2400" dirty="0" err="1" smtClean="0"/>
              <a:t>bị</a:t>
            </a:r>
            <a:r>
              <a:rPr lang="en-US" sz="2400" dirty="0" smtClean="0"/>
              <a:t> </a:t>
            </a:r>
            <a:r>
              <a:rPr lang="en-US" sz="2400" dirty="0" err="1" smtClean="0"/>
              <a:t>ám</a:t>
            </a:r>
            <a:r>
              <a:rPr lang="en-US" sz="2400" dirty="0" smtClean="0"/>
              <a:t> </a:t>
            </a:r>
            <a:r>
              <a:rPr lang="en-US" sz="2400" dirty="0" err="1" smtClean="0"/>
              <a:t>chỉ</a:t>
            </a:r>
            <a:r>
              <a:rPr lang="en-US" sz="2400" dirty="0" smtClean="0"/>
              <a:t> </a:t>
            </a:r>
            <a:r>
              <a:rPr lang="en-US" sz="2400" dirty="0" err="1" smtClean="0"/>
              <a:t>là</a:t>
            </a:r>
            <a:r>
              <a:rPr lang="en-US" sz="2400" dirty="0" smtClean="0"/>
              <a:t> </a:t>
            </a:r>
            <a:r>
              <a:rPr lang="en-US" sz="2400" dirty="0" err="1" smtClean="0"/>
              <a:t>yếu</a:t>
            </a:r>
            <a:r>
              <a:rPr lang="en-US" sz="2400" dirty="0" smtClean="0"/>
              <a:t> </a:t>
            </a:r>
            <a:r>
              <a:rPr lang="en-US" sz="2400" dirty="0" err="1" smtClean="0"/>
              <a:t>tố</a:t>
            </a:r>
            <a:r>
              <a:rPr lang="en-US" sz="2400" dirty="0" smtClean="0"/>
              <a:t> </a:t>
            </a:r>
            <a:r>
              <a:rPr lang="en-US" sz="2400" dirty="0" err="1" smtClean="0"/>
              <a:t>rủi</a:t>
            </a:r>
            <a:r>
              <a:rPr lang="en-US" sz="2400" dirty="0" smtClean="0"/>
              <a:t> </a:t>
            </a:r>
            <a:r>
              <a:rPr lang="en-US" sz="2400" dirty="0" err="1" smtClean="0"/>
              <a:t>ro</a:t>
            </a:r>
            <a:r>
              <a:rPr lang="en-US" sz="2400" dirty="0" smtClean="0"/>
              <a:t>)</a:t>
            </a:r>
          </a:p>
          <a:p>
            <a:r>
              <a:rPr lang="en-US" sz="2400" dirty="0" smtClean="0"/>
              <a:t>=&gt; bachelorhood </a:t>
            </a:r>
            <a:r>
              <a:rPr lang="en-US" sz="2400" dirty="0" err="1" smtClean="0"/>
              <a:t>là</a:t>
            </a:r>
            <a:r>
              <a:rPr lang="en-US" sz="2400" dirty="0" smtClean="0"/>
              <a:t> </a:t>
            </a:r>
            <a:r>
              <a:rPr lang="en-US" sz="2400" dirty="0" err="1" smtClean="0"/>
              <a:t>độc</a:t>
            </a:r>
            <a:r>
              <a:rPr lang="en-US" sz="2400" dirty="0" smtClean="0"/>
              <a:t> </a:t>
            </a:r>
            <a:r>
              <a:rPr lang="en-US" sz="2400" dirty="0" err="1" smtClean="0"/>
              <a:t>thân</a:t>
            </a:r>
            <a:r>
              <a:rPr lang="en-US" sz="2400" dirty="0" smtClean="0"/>
              <a:t> &gt;&lt; </a:t>
            </a:r>
            <a:r>
              <a:rPr lang="en-US" sz="2400" dirty="0" err="1" smtClean="0"/>
              <a:t>đáp</a:t>
            </a:r>
            <a:r>
              <a:rPr lang="en-US" sz="2400" dirty="0" smtClean="0"/>
              <a:t> </a:t>
            </a:r>
            <a:r>
              <a:rPr lang="en-US" sz="2400" dirty="0" err="1" smtClean="0"/>
              <a:t>án</a:t>
            </a:r>
            <a:r>
              <a:rPr lang="en-US" sz="2400" dirty="0" smtClean="0"/>
              <a:t> B (</a:t>
            </a:r>
            <a:r>
              <a:rPr lang="en-US" sz="2400" dirty="0" err="1" smtClean="0"/>
              <a:t>đã</a:t>
            </a:r>
            <a:r>
              <a:rPr lang="en-US" sz="2400" dirty="0" smtClean="0"/>
              <a:t> </a:t>
            </a:r>
            <a:r>
              <a:rPr lang="en-US" sz="2400" dirty="0" err="1" smtClean="0"/>
              <a:t>cưới</a:t>
            </a:r>
            <a:r>
              <a:rPr lang="en-US" sz="2400" dirty="0" smtClean="0"/>
              <a:t>). =&gt; B </a:t>
            </a:r>
            <a:r>
              <a:rPr lang="en-US" sz="2400" dirty="0" err="1" smtClean="0"/>
              <a:t>sai</a:t>
            </a:r>
            <a:r>
              <a:rPr lang="en-US" sz="2400" dirty="0" smtClean="0"/>
              <a:t>.</a:t>
            </a:r>
          </a:p>
          <a:p>
            <a:endParaRPr lang="en-US" sz="2400" dirty="0"/>
          </a:p>
        </p:txBody>
      </p:sp>
      <p:sp>
        <p:nvSpPr>
          <p:cNvPr id="7" name="Oval 6"/>
          <p:cNvSpPr/>
          <p:nvPr/>
        </p:nvSpPr>
        <p:spPr>
          <a:xfrm>
            <a:off x="2971800" y="838200"/>
            <a:ext cx="381000" cy="3276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703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763000" cy="1569660"/>
          </a:xfrm>
          <a:prstGeom prst="rect">
            <a:avLst/>
          </a:prstGeom>
          <a:noFill/>
        </p:spPr>
        <p:txBody>
          <a:bodyPr wrap="square" rtlCol="0">
            <a:spAutoFit/>
          </a:bodyPr>
          <a:lstStyle/>
          <a:p>
            <a:r>
              <a:rPr lang="en-US" sz="2400" b="1" dirty="0" err="1"/>
              <a:t>Câu</a:t>
            </a:r>
            <a:r>
              <a:rPr lang="en-US" sz="2400" b="1" dirty="0"/>
              <a:t> 49: </a:t>
            </a:r>
            <a:r>
              <a:rPr lang="en-US" sz="2400" dirty="0"/>
              <a:t>word "</a:t>
            </a:r>
            <a:r>
              <a:rPr lang="en-US" sz="2400" b="1" u="heavy" dirty="0"/>
              <a:t>trigger</a:t>
            </a:r>
            <a:r>
              <a:rPr lang="en-US" sz="2400" dirty="0"/>
              <a:t>" as used in the first paragraph is closest in meaning to which of the following?</a:t>
            </a:r>
          </a:p>
          <a:p>
            <a:r>
              <a:rPr lang="en-US" sz="2400" b="1" dirty="0"/>
              <a:t>A. </a:t>
            </a:r>
            <a:r>
              <a:rPr lang="en-US" sz="2400" dirty="0"/>
              <a:t>involve	</a:t>
            </a:r>
            <a:r>
              <a:rPr lang="en-US" sz="2400" b="1" dirty="0"/>
              <a:t>B. </a:t>
            </a:r>
            <a:r>
              <a:rPr lang="en-US" sz="2400" dirty="0"/>
              <a:t>affect	</a:t>
            </a:r>
            <a:r>
              <a:rPr lang="en-US" sz="2400" b="1" dirty="0"/>
              <a:t>C. </a:t>
            </a:r>
            <a:r>
              <a:rPr lang="en-US" sz="2400" dirty="0"/>
              <a:t>cause	</a:t>
            </a:r>
            <a:r>
              <a:rPr lang="en-US" sz="2400" b="1" dirty="0"/>
              <a:t>D. </a:t>
            </a:r>
            <a:r>
              <a:rPr lang="en-US" sz="2400" dirty="0"/>
              <a:t>encounter</a:t>
            </a:r>
          </a:p>
          <a:p>
            <a:endParaRPr lang="en-US" sz="2400" dirty="0"/>
          </a:p>
        </p:txBody>
      </p:sp>
      <p:sp>
        <p:nvSpPr>
          <p:cNvPr id="5" name="TextBox 4"/>
          <p:cNvSpPr txBox="1"/>
          <p:nvPr/>
        </p:nvSpPr>
        <p:spPr>
          <a:xfrm>
            <a:off x="152400" y="2133600"/>
            <a:ext cx="8763000" cy="3785652"/>
          </a:xfrm>
          <a:prstGeom prst="rect">
            <a:avLst/>
          </a:prstGeom>
          <a:noFill/>
        </p:spPr>
        <p:txBody>
          <a:bodyPr wrap="square" rtlCol="0">
            <a:spAutoFit/>
          </a:bodyPr>
          <a:lstStyle/>
          <a:p>
            <a:r>
              <a:rPr lang="en-US" sz="2400" dirty="0" err="1" smtClean="0"/>
              <a:t>Từ</a:t>
            </a:r>
            <a:r>
              <a:rPr lang="en-US" sz="2400" dirty="0" smtClean="0"/>
              <a:t> "</a:t>
            </a:r>
            <a:r>
              <a:rPr lang="en-US" sz="2400" b="1" dirty="0" smtClean="0"/>
              <a:t>trigger</a:t>
            </a:r>
            <a:r>
              <a:rPr lang="en-US" sz="2400" dirty="0" smtClean="0"/>
              <a:t>" </a:t>
            </a:r>
            <a:r>
              <a:rPr lang="en-US" sz="2400" dirty="0" err="1" smtClean="0"/>
              <a:t>được</a:t>
            </a:r>
            <a:r>
              <a:rPr lang="en-US" sz="2400" dirty="0" smtClean="0"/>
              <a:t> </a:t>
            </a:r>
            <a:r>
              <a:rPr lang="en-US" sz="2400" dirty="0" err="1" smtClean="0"/>
              <a:t>dùng</a:t>
            </a:r>
            <a:r>
              <a:rPr lang="en-US" sz="2400" dirty="0" smtClean="0"/>
              <a:t> </a:t>
            </a:r>
            <a:r>
              <a:rPr lang="en-US" sz="2400" dirty="0" err="1" smtClean="0"/>
              <a:t>trong</a:t>
            </a:r>
            <a:r>
              <a:rPr lang="en-US" sz="2400" dirty="0" smtClean="0"/>
              <a:t> </a:t>
            </a:r>
            <a:r>
              <a:rPr lang="en-US" sz="2400" dirty="0" err="1" smtClean="0"/>
              <a:t>đoạn</a:t>
            </a:r>
            <a:r>
              <a:rPr lang="en-US" sz="2400" dirty="0" smtClean="0"/>
              <a:t> 1 </a:t>
            </a:r>
            <a:r>
              <a:rPr lang="en-US" sz="2400" dirty="0" err="1" smtClean="0"/>
              <a:t>gần</a:t>
            </a:r>
            <a:r>
              <a:rPr lang="en-US" sz="2400" dirty="0" smtClean="0"/>
              <a:t> </a:t>
            </a:r>
            <a:r>
              <a:rPr lang="en-US" sz="2400" dirty="0" err="1" smtClean="0"/>
              <a:t>nghĩa</a:t>
            </a:r>
            <a:r>
              <a:rPr lang="en-US" sz="2400" dirty="0" smtClean="0"/>
              <a:t> </a:t>
            </a:r>
            <a:r>
              <a:rPr lang="en-US" sz="2400" dirty="0" err="1" smtClean="0"/>
              <a:t>với</a:t>
            </a:r>
            <a:r>
              <a:rPr lang="en-US" sz="2400" dirty="0" smtClean="0"/>
              <a:t> </a:t>
            </a:r>
            <a:r>
              <a:rPr lang="en-US" sz="2400" dirty="0" err="1" smtClean="0"/>
              <a:t>từ</a:t>
            </a:r>
            <a:r>
              <a:rPr lang="en-US" sz="2400" dirty="0" smtClean="0"/>
              <a:t> </a:t>
            </a:r>
            <a:r>
              <a:rPr lang="en-US" sz="2400" dirty="0" err="1" smtClean="0"/>
              <a:t>nào</a:t>
            </a:r>
            <a:r>
              <a:rPr lang="en-US" sz="2400" dirty="0" smtClean="0"/>
              <a:t> </a:t>
            </a:r>
            <a:r>
              <a:rPr lang="en-US" sz="2400" dirty="0" err="1" smtClean="0"/>
              <a:t>dưới</a:t>
            </a:r>
            <a:r>
              <a:rPr lang="en-US" sz="2400" dirty="0" smtClean="0"/>
              <a:t> </a:t>
            </a:r>
            <a:r>
              <a:rPr lang="en-US" sz="2400" dirty="0" err="1" smtClean="0"/>
              <a:t>đây</a:t>
            </a:r>
            <a:r>
              <a:rPr lang="en-US" sz="2400" dirty="0" smtClean="0"/>
              <a:t>?</a:t>
            </a:r>
          </a:p>
          <a:p>
            <a:pPr lvl="0"/>
            <a:r>
              <a:rPr lang="en-US" sz="2400" dirty="0" err="1" smtClean="0"/>
              <a:t>bao</a:t>
            </a:r>
            <a:r>
              <a:rPr lang="en-US" sz="2400" dirty="0" smtClean="0"/>
              <a:t> </a:t>
            </a:r>
            <a:r>
              <a:rPr lang="en-US" sz="2400" dirty="0" err="1" smtClean="0"/>
              <a:t>gồm</a:t>
            </a:r>
            <a:r>
              <a:rPr lang="en-US" sz="2400" dirty="0" smtClean="0"/>
              <a:t>, </a:t>
            </a:r>
            <a:r>
              <a:rPr lang="en-US" sz="2400" dirty="0" err="1" smtClean="0"/>
              <a:t>liên</a:t>
            </a:r>
            <a:r>
              <a:rPr lang="en-US" sz="2400" dirty="0" smtClean="0"/>
              <a:t> </a:t>
            </a:r>
            <a:r>
              <a:rPr lang="en-US" sz="2400" dirty="0" err="1" smtClean="0"/>
              <a:t>quan</a:t>
            </a:r>
            <a:r>
              <a:rPr lang="en-US" sz="2400" dirty="0" smtClean="0"/>
              <a:t> </a:t>
            </a:r>
            <a:r>
              <a:rPr lang="en-US" sz="2400" dirty="0" err="1" smtClean="0"/>
              <a:t>đến</a:t>
            </a:r>
            <a:endParaRPr lang="en-US" sz="2400" dirty="0" smtClean="0"/>
          </a:p>
          <a:p>
            <a:pPr lvl="0"/>
            <a:r>
              <a:rPr lang="en-US" sz="2400" dirty="0" err="1" smtClean="0"/>
              <a:t>ảnh</a:t>
            </a:r>
            <a:r>
              <a:rPr lang="en-US" sz="2400" dirty="0" smtClean="0"/>
              <a:t> </a:t>
            </a:r>
            <a:r>
              <a:rPr lang="en-US" sz="2400" dirty="0" err="1" smtClean="0"/>
              <a:t>hưởng</a:t>
            </a:r>
            <a:endParaRPr lang="en-US" sz="2400" dirty="0" smtClean="0"/>
          </a:p>
          <a:p>
            <a:pPr lvl="0"/>
            <a:r>
              <a:rPr lang="en-US" sz="2400" dirty="0" err="1" smtClean="0"/>
              <a:t>gây</a:t>
            </a:r>
            <a:r>
              <a:rPr lang="en-US" sz="2400" dirty="0" smtClean="0"/>
              <a:t> </a:t>
            </a:r>
            <a:r>
              <a:rPr lang="en-US" sz="2400" dirty="0" err="1" smtClean="0"/>
              <a:t>ra</a:t>
            </a:r>
            <a:r>
              <a:rPr lang="en-US" sz="2400" dirty="0" smtClean="0"/>
              <a:t> = trigger (</a:t>
            </a:r>
            <a:r>
              <a:rPr lang="en-US" sz="2400" dirty="0" err="1" smtClean="0"/>
              <a:t>gây</a:t>
            </a:r>
            <a:r>
              <a:rPr lang="en-US" sz="2400" dirty="0" smtClean="0"/>
              <a:t> </a:t>
            </a:r>
            <a:r>
              <a:rPr lang="en-US" sz="2400" dirty="0" err="1" smtClean="0"/>
              <a:t>ra</a:t>
            </a:r>
            <a:r>
              <a:rPr lang="en-US" sz="2400" dirty="0" smtClean="0"/>
              <a:t>, </a:t>
            </a:r>
            <a:r>
              <a:rPr lang="en-US" sz="2400" dirty="0" err="1" smtClean="0"/>
              <a:t>gây</a:t>
            </a:r>
            <a:r>
              <a:rPr lang="en-US" sz="2400" dirty="0" smtClean="0"/>
              <a:t> </a:t>
            </a:r>
            <a:r>
              <a:rPr lang="en-US" sz="2400" dirty="0" err="1" smtClean="0"/>
              <a:t>nên</a:t>
            </a:r>
            <a:r>
              <a:rPr lang="en-US" sz="2400" dirty="0" smtClean="0"/>
              <a:t>)</a:t>
            </a:r>
          </a:p>
          <a:p>
            <a:pPr lvl="0"/>
            <a:r>
              <a:rPr lang="en-US" sz="2400" dirty="0" err="1" smtClean="0"/>
              <a:t>xảy</a:t>
            </a:r>
            <a:r>
              <a:rPr lang="en-US" sz="2400" dirty="0" smtClean="0"/>
              <a:t> </a:t>
            </a:r>
            <a:r>
              <a:rPr lang="en-US" sz="2400" dirty="0" err="1" smtClean="0"/>
              <a:t>ra</a:t>
            </a:r>
            <a:endParaRPr lang="en-US" sz="2400" dirty="0" smtClean="0"/>
          </a:p>
          <a:p>
            <a:r>
              <a:rPr lang="en-US" sz="2400" dirty="0" err="1" smtClean="0"/>
              <a:t>Giải</a:t>
            </a:r>
            <a:r>
              <a:rPr lang="en-US" sz="2400" dirty="0" smtClean="0"/>
              <a:t> </a:t>
            </a:r>
            <a:r>
              <a:rPr lang="en-US" sz="2400" dirty="0" err="1" smtClean="0"/>
              <a:t>thích</a:t>
            </a:r>
            <a:r>
              <a:rPr lang="en-US" sz="2400" dirty="0" smtClean="0"/>
              <a:t>: “researchers have become increasingly interested in identifying the potential risk factors that trigger heart attacks” (</a:t>
            </a:r>
            <a:r>
              <a:rPr lang="en-US" sz="2400" dirty="0" err="1" smtClean="0"/>
              <a:t>Các</a:t>
            </a:r>
            <a:r>
              <a:rPr lang="en-US" sz="2400" dirty="0" smtClean="0"/>
              <a:t> </a:t>
            </a:r>
            <a:r>
              <a:rPr lang="en-US" sz="2400" dirty="0" err="1" smtClean="0"/>
              <a:t>nhà</a:t>
            </a:r>
            <a:r>
              <a:rPr lang="en-US" sz="2400" dirty="0" smtClean="0"/>
              <a:t> </a:t>
            </a:r>
            <a:r>
              <a:rPr lang="en-US" sz="2400" dirty="0" err="1" smtClean="0"/>
              <a:t>nghiên</a:t>
            </a:r>
            <a:r>
              <a:rPr lang="en-US" sz="2400" dirty="0" smtClean="0"/>
              <a:t> </a:t>
            </a:r>
            <a:r>
              <a:rPr lang="en-US" sz="2400" dirty="0" err="1" smtClean="0"/>
              <a:t>cứu</a:t>
            </a:r>
            <a:r>
              <a:rPr lang="en-US" sz="2400" dirty="0" smtClean="0"/>
              <a:t> </a:t>
            </a:r>
            <a:r>
              <a:rPr lang="en-US" sz="2400" dirty="0" err="1" smtClean="0"/>
              <a:t>đã</a:t>
            </a:r>
            <a:r>
              <a:rPr lang="en-US" sz="2400" dirty="0" smtClean="0"/>
              <a:t> </a:t>
            </a:r>
            <a:r>
              <a:rPr lang="en-US" sz="2400" dirty="0" err="1" smtClean="0"/>
              <a:t>ngày</a:t>
            </a:r>
            <a:r>
              <a:rPr lang="en-US" sz="2400" dirty="0" smtClean="0"/>
              <a:t> </a:t>
            </a:r>
            <a:r>
              <a:rPr lang="en-US" sz="2400" dirty="0" err="1" smtClean="0"/>
              <a:t>càng</a:t>
            </a:r>
            <a:r>
              <a:rPr lang="en-US" sz="2400" dirty="0" smtClean="0"/>
              <a:t> </a:t>
            </a:r>
            <a:r>
              <a:rPr lang="en-US" sz="2400" dirty="0" err="1" smtClean="0"/>
              <a:t>quan</a:t>
            </a:r>
            <a:r>
              <a:rPr lang="en-US" sz="2400" dirty="0" smtClean="0"/>
              <a:t> </a:t>
            </a:r>
            <a:r>
              <a:rPr lang="en-US" sz="2400" dirty="0" err="1" smtClean="0"/>
              <a:t>tâm</a:t>
            </a:r>
            <a:r>
              <a:rPr lang="en-US" sz="2400" dirty="0" smtClean="0"/>
              <a:t> </a:t>
            </a:r>
            <a:r>
              <a:rPr lang="en-US" sz="2400" dirty="0" err="1" smtClean="0"/>
              <a:t>tới</a:t>
            </a:r>
            <a:r>
              <a:rPr lang="en-US" sz="2400" dirty="0" smtClean="0"/>
              <a:t> </a:t>
            </a:r>
            <a:r>
              <a:rPr lang="en-US" sz="2400" dirty="0" err="1" smtClean="0"/>
              <a:t>việc</a:t>
            </a:r>
            <a:r>
              <a:rPr lang="en-US" sz="2400" dirty="0" smtClean="0"/>
              <a:t> </a:t>
            </a:r>
            <a:r>
              <a:rPr lang="en-US" sz="2400" dirty="0" err="1" smtClean="0"/>
              <a:t>xác</a:t>
            </a:r>
            <a:r>
              <a:rPr lang="en-US" sz="2400" dirty="0" smtClean="0"/>
              <a:t> </a:t>
            </a:r>
            <a:r>
              <a:rPr lang="en-US" sz="2400" dirty="0" err="1" smtClean="0"/>
              <a:t>định</a:t>
            </a:r>
            <a:r>
              <a:rPr lang="en-US" sz="2400" dirty="0" smtClean="0"/>
              <a:t> </a:t>
            </a:r>
            <a:r>
              <a:rPr lang="en-US" sz="2400" dirty="0" err="1" smtClean="0"/>
              <a:t>yếu</a:t>
            </a:r>
            <a:r>
              <a:rPr lang="en-US" sz="2400" dirty="0" smtClean="0"/>
              <a:t> </a:t>
            </a:r>
            <a:r>
              <a:rPr lang="en-US" sz="2400" dirty="0" err="1" smtClean="0"/>
              <a:t>tố</a:t>
            </a:r>
            <a:r>
              <a:rPr lang="en-US" sz="2400" dirty="0" smtClean="0"/>
              <a:t> </a:t>
            </a:r>
            <a:r>
              <a:rPr lang="en-US" sz="2400" dirty="0" err="1" smtClean="0"/>
              <a:t>rủi</a:t>
            </a:r>
            <a:r>
              <a:rPr lang="en-US" sz="2400" dirty="0" smtClean="0"/>
              <a:t> </a:t>
            </a:r>
            <a:r>
              <a:rPr lang="en-US" sz="2400" dirty="0" err="1" smtClean="0"/>
              <a:t>ro</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xảy</a:t>
            </a:r>
            <a:r>
              <a:rPr lang="en-US" sz="2400" dirty="0" smtClean="0"/>
              <a:t> </a:t>
            </a:r>
            <a:r>
              <a:rPr lang="en-US" sz="2400" dirty="0" err="1" smtClean="0"/>
              <a:t>ra</a:t>
            </a:r>
            <a:r>
              <a:rPr lang="en-US" sz="2400" dirty="0" smtClean="0"/>
              <a:t> </a:t>
            </a:r>
            <a:r>
              <a:rPr lang="en-US" sz="2400" dirty="0" err="1" smtClean="0"/>
              <a:t>gây</a:t>
            </a:r>
            <a:r>
              <a:rPr lang="en-US" sz="2400" dirty="0" smtClean="0"/>
              <a:t> </a:t>
            </a:r>
            <a:r>
              <a:rPr lang="en-US" sz="2400" dirty="0" err="1" smtClean="0"/>
              <a:t>ra</a:t>
            </a:r>
            <a:r>
              <a:rPr lang="en-US" sz="2400" dirty="0" smtClean="0"/>
              <a:t> </a:t>
            </a:r>
            <a:r>
              <a:rPr lang="en-US" sz="2400" dirty="0" err="1" smtClean="0"/>
              <a:t>cơn</a:t>
            </a:r>
            <a:r>
              <a:rPr lang="en-US" sz="2400" dirty="0" smtClean="0"/>
              <a:t> </a:t>
            </a:r>
            <a:r>
              <a:rPr lang="en-US" sz="2400" dirty="0" err="1" smtClean="0"/>
              <a:t>đau</a:t>
            </a:r>
            <a:r>
              <a:rPr lang="en-US" sz="2400" dirty="0" smtClean="0"/>
              <a:t> </a:t>
            </a:r>
            <a:r>
              <a:rPr lang="en-US" sz="2400" dirty="0" err="1" smtClean="0"/>
              <a:t>tim</a:t>
            </a:r>
            <a:r>
              <a:rPr lang="en-US" sz="2400" dirty="0" smtClean="0"/>
              <a:t>)</a:t>
            </a:r>
          </a:p>
          <a:p>
            <a:endParaRPr lang="en-US" sz="2400" dirty="0"/>
          </a:p>
        </p:txBody>
      </p:sp>
      <p:sp>
        <p:nvSpPr>
          <p:cNvPr id="6" name="Oval 5"/>
          <p:cNvSpPr/>
          <p:nvPr/>
        </p:nvSpPr>
        <p:spPr>
          <a:xfrm>
            <a:off x="3810000" y="1242030"/>
            <a:ext cx="3810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23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91600" cy="2677656"/>
          </a:xfrm>
          <a:prstGeom prst="rect">
            <a:avLst/>
          </a:prstGeom>
          <a:noFill/>
        </p:spPr>
        <p:txBody>
          <a:bodyPr wrap="square" rtlCol="0">
            <a:spAutoFit/>
          </a:bodyPr>
          <a:lstStyle/>
          <a:p>
            <a:r>
              <a:rPr lang="en-US" sz="2400" b="1" dirty="0" err="1"/>
              <a:t>Câu</a:t>
            </a:r>
            <a:r>
              <a:rPr lang="en-US" sz="2400" b="1" dirty="0"/>
              <a:t> 50: </a:t>
            </a:r>
            <a:r>
              <a:rPr lang="en-US" sz="2400" dirty="0"/>
              <a:t>Which of the following does the passage infer?</a:t>
            </a:r>
          </a:p>
          <a:p>
            <a:pPr lvl="0"/>
            <a:r>
              <a:rPr lang="vi-VN" sz="2400" dirty="0" smtClean="0"/>
              <a:t>A. </a:t>
            </a:r>
            <a:r>
              <a:rPr lang="en-US" sz="2400" dirty="0" smtClean="0"/>
              <a:t>We </a:t>
            </a:r>
            <a:r>
              <a:rPr lang="en-US" sz="2400" dirty="0"/>
              <a:t>now fully understand how risk factors trigger heart attacks.</a:t>
            </a:r>
          </a:p>
          <a:p>
            <a:pPr lvl="0"/>
            <a:r>
              <a:rPr lang="vi-VN" sz="2400" dirty="0" smtClean="0"/>
              <a:t>B</a:t>
            </a:r>
            <a:r>
              <a:rPr lang="en-US" sz="2400" dirty="0" smtClean="0"/>
              <a:t>We </a:t>
            </a:r>
            <a:r>
              <a:rPr lang="en-US" sz="2400" dirty="0"/>
              <a:t>recently began to study how risk factors trigger heart attacks.</a:t>
            </a:r>
          </a:p>
          <a:p>
            <a:pPr lvl="0"/>
            <a:r>
              <a:rPr lang="vi-VN" sz="2400" dirty="0" smtClean="0"/>
              <a:t>C.</a:t>
            </a:r>
            <a:r>
              <a:rPr lang="en-US" sz="2400" dirty="0" smtClean="0"/>
              <a:t>We </a:t>
            </a:r>
            <a:r>
              <a:rPr lang="en-US" sz="2400" dirty="0"/>
              <a:t>have not identified many risk factors associated with heart attacks.</a:t>
            </a:r>
          </a:p>
          <a:p>
            <a:pPr lvl="0"/>
            <a:r>
              <a:rPr lang="vi-VN" sz="2400" dirty="0" smtClean="0"/>
              <a:t>D.</a:t>
            </a:r>
            <a:r>
              <a:rPr lang="en-US" sz="2400" dirty="0" smtClean="0"/>
              <a:t>We </a:t>
            </a:r>
            <a:r>
              <a:rPr lang="en-US" sz="2400" dirty="0"/>
              <a:t>do not fully understand how risk factors trigger heart attacks.</a:t>
            </a:r>
          </a:p>
          <a:p>
            <a:endParaRPr lang="en-US" sz="2400" dirty="0"/>
          </a:p>
        </p:txBody>
      </p:sp>
      <p:sp>
        <p:nvSpPr>
          <p:cNvPr id="5" name="TextBox 4"/>
          <p:cNvSpPr txBox="1"/>
          <p:nvPr/>
        </p:nvSpPr>
        <p:spPr>
          <a:xfrm>
            <a:off x="152400" y="2667000"/>
            <a:ext cx="8991600" cy="4524315"/>
          </a:xfrm>
          <a:prstGeom prst="rect">
            <a:avLst/>
          </a:prstGeom>
          <a:noFill/>
        </p:spPr>
        <p:txBody>
          <a:bodyPr wrap="square" rtlCol="0">
            <a:spAutoFit/>
          </a:bodyPr>
          <a:lstStyle/>
          <a:p>
            <a:r>
              <a:rPr lang="en-US" sz="2400" dirty="0" err="1" smtClean="0"/>
              <a:t>Từ</a:t>
            </a:r>
            <a:r>
              <a:rPr lang="en-US" sz="2400" dirty="0" smtClean="0"/>
              <a:t> </a:t>
            </a:r>
            <a:r>
              <a:rPr lang="en-US" sz="2400" dirty="0" err="1" smtClean="0"/>
              <a:t>đoạn</a:t>
            </a:r>
            <a:r>
              <a:rPr lang="en-US" sz="2400" dirty="0" smtClean="0"/>
              <a:t> </a:t>
            </a:r>
            <a:r>
              <a:rPr lang="en-US" sz="2400" dirty="0" err="1" smtClean="0"/>
              <a:t>văn</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suy</a:t>
            </a:r>
            <a:r>
              <a:rPr lang="en-US" sz="2400" dirty="0" smtClean="0"/>
              <a:t> </a:t>
            </a:r>
            <a:r>
              <a:rPr lang="en-US" sz="2400" dirty="0" err="1" smtClean="0"/>
              <a:t>ra</a:t>
            </a:r>
            <a:r>
              <a:rPr lang="en-US" sz="2400" dirty="0" smtClean="0"/>
              <a:t> </a:t>
            </a:r>
            <a:r>
              <a:rPr lang="en-US" sz="2400" dirty="0" err="1" smtClean="0"/>
              <a:t>rằng</a:t>
            </a:r>
            <a:r>
              <a:rPr lang="en-US" sz="2400" dirty="0" smtClean="0"/>
              <a:t> ? </a:t>
            </a:r>
            <a:r>
              <a:rPr lang="en-US" sz="2400" dirty="0" err="1" smtClean="0"/>
              <a:t>hich</a:t>
            </a:r>
            <a:r>
              <a:rPr lang="en-US" sz="2400" dirty="0" smtClean="0"/>
              <a:t> of the following does the passage infer?</a:t>
            </a:r>
          </a:p>
          <a:p>
            <a:pPr lvl="0"/>
            <a:r>
              <a:rPr lang="en-US" sz="2400" dirty="0" err="1" smtClean="0"/>
              <a:t>Chúng</a:t>
            </a:r>
            <a:r>
              <a:rPr lang="en-US" sz="2400" dirty="0" smtClean="0"/>
              <a:t> ta </a:t>
            </a:r>
            <a:r>
              <a:rPr lang="en-US" sz="2400" dirty="0" err="1" smtClean="0"/>
              <a:t>đã</a:t>
            </a:r>
            <a:r>
              <a:rPr lang="en-US" sz="2400" dirty="0" smtClean="0"/>
              <a:t> </a:t>
            </a:r>
            <a:r>
              <a:rPr lang="en-US" sz="2400" dirty="0" err="1" smtClean="0"/>
              <a:t>hiểu</a:t>
            </a:r>
            <a:r>
              <a:rPr lang="en-US" sz="2400" dirty="0" smtClean="0"/>
              <a:t> </a:t>
            </a:r>
            <a:r>
              <a:rPr lang="en-US" sz="2400" dirty="0" err="1" smtClean="0"/>
              <a:t>hoàn</a:t>
            </a:r>
            <a:r>
              <a:rPr lang="en-US" sz="2400" dirty="0" smtClean="0"/>
              <a:t> </a:t>
            </a:r>
            <a:r>
              <a:rPr lang="en-US" sz="2400" dirty="0" err="1" smtClean="0"/>
              <a:t>toàn</a:t>
            </a:r>
            <a:r>
              <a:rPr lang="en-US" sz="2400" dirty="0" smtClean="0"/>
              <a:t> </a:t>
            </a:r>
            <a:r>
              <a:rPr lang="en-US" sz="2400" dirty="0" err="1" smtClean="0"/>
              <a:t>các</a:t>
            </a:r>
            <a:r>
              <a:rPr lang="en-US" sz="2400" dirty="0" smtClean="0"/>
              <a:t> </a:t>
            </a:r>
            <a:r>
              <a:rPr lang="en-US" sz="2400" dirty="0" err="1" smtClean="0"/>
              <a:t>tác</a:t>
            </a:r>
            <a:r>
              <a:rPr lang="en-US" sz="2400" dirty="0" smtClean="0"/>
              <a:t> </a:t>
            </a:r>
            <a:r>
              <a:rPr lang="en-US" sz="2400" dirty="0" err="1" smtClean="0"/>
              <a:t>nhân</a:t>
            </a:r>
            <a:r>
              <a:rPr lang="en-US" sz="2400" dirty="0" smtClean="0"/>
              <a:t> </a:t>
            </a:r>
            <a:r>
              <a:rPr lang="en-US" sz="2400" dirty="0" err="1" smtClean="0"/>
              <a:t>gây</a:t>
            </a:r>
            <a:r>
              <a:rPr lang="en-US" sz="2400" dirty="0" smtClean="0"/>
              <a:t> </a:t>
            </a:r>
            <a:r>
              <a:rPr lang="en-US" sz="2400" dirty="0" err="1" smtClean="0"/>
              <a:t>ra</a:t>
            </a:r>
            <a:r>
              <a:rPr lang="en-US" sz="2400" dirty="0" smtClean="0"/>
              <a:t> </a:t>
            </a:r>
            <a:r>
              <a:rPr lang="en-US" sz="2400" dirty="0" err="1" smtClean="0"/>
              <a:t>đột</a:t>
            </a:r>
            <a:r>
              <a:rPr lang="en-US" sz="2400" dirty="0" smtClean="0"/>
              <a:t> </a:t>
            </a:r>
            <a:r>
              <a:rPr lang="en-US" sz="2400" dirty="0" err="1" smtClean="0"/>
              <a:t>quỵ</a:t>
            </a:r>
            <a:r>
              <a:rPr lang="en-US" sz="2400" dirty="0" smtClean="0"/>
              <a:t> </a:t>
            </a:r>
            <a:r>
              <a:rPr lang="en-US" sz="2400" dirty="0" err="1" smtClean="0"/>
              <a:t>như</a:t>
            </a:r>
            <a:r>
              <a:rPr lang="en-US" sz="2400" dirty="0" smtClean="0"/>
              <a:t> </a:t>
            </a:r>
            <a:r>
              <a:rPr lang="en-US" sz="2400" dirty="0" err="1" smtClean="0"/>
              <a:t>thế</a:t>
            </a:r>
            <a:r>
              <a:rPr lang="en-US" sz="2400" dirty="0" smtClean="0"/>
              <a:t> </a:t>
            </a:r>
            <a:r>
              <a:rPr lang="en-US" sz="2400" dirty="0" err="1" smtClean="0"/>
              <a:t>nào</a:t>
            </a:r>
            <a:r>
              <a:rPr lang="en-US" sz="2400" dirty="0" smtClean="0"/>
              <a:t>.</a:t>
            </a:r>
          </a:p>
          <a:p>
            <a:pPr lvl="0"/>
            <a:r>
              <a:rPr lang="en-US" sz="2400" dirty="0" err="1" smtClean="0"/>
              <a:t>Chúng</a:t>
            </a:r>
            <a:r>
              <a:rPr lang="en-US" sz="2400" dirty="0" smtClean="0"/>
              <a:t> ta </a:t>
            </a:r>
            <a:r>
              <a:rPr lang="en-US" sz="2400" dirty="0" err="1" smtClean="0"/>
              <a:t>gần</a:t>
            </a:r>
            <a:r>
              <a:rPr lang="en-US" sz="2400" dirty="0" smtClean="0"/>
              <a:t> </a:t>
            </a:r>
            <a:r>
              <a:rPr lang="en-US" sz="2400" dirty="0" err="1" smtClean="0"/>
              <a:t>đây</a:t>
            </a:r>
            <a:r>
              <a:rPr lang="en-US" sz="2400" dirty="0" smtClean="0"/>
              <a:t> </a:t>
            </a:r>
            <a:r>
              <a:rPr lang="en-US" sz="2400" dirty="0" err="1" smtClean="0"/>
              <a:t>bắt</a:t>
            </a:r>
            <a:r>
              <a:rPr lang="en-US" sz="2400" dirty="0" smtClean="0"/>
              <a:t> </a:t>
            </a:r>
            <a:r>
              <a:rPr lang="en-US" sz="2400" dirty="0" err="1" smtClean="0"/>
              <a:t>đầu</a:t>
            </a:r>
            <a:r>
              <a:rPr lang="en-US" sz="2400" dirty="0" smtClean="0"/>
              <a:t> </a:t>
            </a:r>
            <a:r>
              <a:rPr lang="en-US" sz="2400" dirty="0" err="1" smtClean="0"/>
              <a:t>nghiên</a:t>
            </a:r>
            <a:r>
              <a:rPr lang="en-US" sz="2400" dirty="0" smtClean="0"/>
              <a:t> </a:t>
            </a:r>
            <a:r>
              <a:rPr lang="en-US" sz="2400" dirty="0" err="1" smtClean="0"/>
              <a:t>cứu</a:t>
            </a:r>
            <a:r>
              <a:rPr lang="en-US" sz="2400" dirty="0" smtClean="0"/>
              <a:t> </a:t>
            </a:r>
            <a:r>
              <a:rPr lang="en-US" sz="2400" dirty="0" err="1" smtClean="0"/>
              <a:t>các</a:t>
            </a:r>
            <a:r>
              <a:rPr lang="en-US" sz="2400" dirty="0" smtClean="0"/>
              <a:t> </a:t>
            </a:r>
            <a:r>
              <a:rPr lang="en-US" sz="2400" dirty="0" err="1" smtClean="0"/>
              <a:t>tác</a:t>
            </a:r>
            <a:r>
              <a:rPr lang="en-US" sz="2400" dirty="0" smtClean="0"/>
              <a:t> </a:t>
            </a:r>
            <a:r>
              <a:rPr lang="en-US" sz="2400" dirty="0" err="1" smtClean="0"/>
              <a:t>nhân</a:t>
            </a:r>
            <a:r>
              <a:rPr lang="en-US" sz="2400" dirty="0" smtClean="0"/>
              <a:t> </a:t>
            </a:r>
            <a:r>
              <a:rPr lang="en-US" sz="2400" dirty="0" err="1" smtClean="0"/>
              <a:t>gây</a:t>
            </a:r>
            <a:r>
              <a:rPr lang="en-US" sz="2400" dirty="0" smtClean="0"/>
              <a:t> </a:t>
            </a:r>
            <a:r>
              <a:rPr lang="en-US" sz="2400" dirty="0" err="1" smtClean="0"/>
              <a:t>ra</a:t>
            </a:r>
            <a:r>
              <a:rPr lang="en-US" sz="2400" dirty="0" smtClean="0"/>
              <a:t> </a:t>
            </a:r>
            <a:r>
              <a:rPr lang="en-US" sz="2400" dirty="0" err="1" smtClean="0"/>
              <a:t>đột</a:t>
            </a:r>
            <a:r>
              <a:rPr lang="en-US" sz="2400" dirty="0" smtClean="0"/>
              <a:t> </a:t>
            </a:r>
            <a:r>
              <a:rPr lang="en-US" sz="2400" dirty="0" err="1" smtClean="0"/>
              <a:t>quỵ</a:t>
            </a:r>
            <a:r>
              <a:rPr lang="en-US" sz="2400" dirty="0" smtClean="0"/>
              <a:t> </a:t>
            </a:r>
            <a:r>
              <a:rPr lang="en-US" sz="2400" dirty="0" err="1" smtClean="0"/>
              <a:t>như</a:t>
            </a:r>
            <a:r>
              <a:rPr lang="en-US" sz="2400" dirty="0" smtClean="0"/>
              <a:t> </a:t>
            </a:r>
            <a:r>
              <a:rPr lang="en-US" sz="2400" dirty="0" err="1" smtClean="0"/>
              <a:t>thế</a:t>
            </a:r>
            <a:r>
              <a:rPr lang="en-US" sz="2400" dirty="0" smtClean="0"/>
              <a:t> </a:t>
            </a:r>
            <a:r>
              <a:rPr lang="en-US" sz="2400" dirty="0" err="1" smtClean="0"/>
              <a:t>nào</a:t>
            </a:r>
            <a:r>
              <a:rPr lang="en-US" sz="2400" dirty="0" smtClean="0"/>
              <a:t>.</a:t>
            </a:r>
          </a:p>
          <a:p>
            <a:pPr lvl="0"/>
            <a:r>
              <a:rPr lang="en-US" sz="2400" dirty="0" err="1" smtClean="0"/>
              <a:t>Chúng</a:t>
            </a:r>
            <a:r>
              <a:rPr lang="en-US" sz="2400" dirty="0" smtClean="0"/>
              <a:t> ta </a:t>
            </a:r>
            <a:r>
              <a:rPr lang="en-US" sz="2400" dirty="0" err="1" smtClean="0"/>
              <a:t>chưa</a:t>
            </a:r>
            <a:r>
              <a:rPr lang="en-US" sz="2400" dirty="0" smtClean="0"/>
              <a:t> </a:t>
            </a:r>
            <a:r>
              <a:rPr lang="en-US" sz="2400" dirty="0" err="1" smtClean="0"/>
              <a:t>các</a:t>
            </a:r>
            <a:r>
              <a:rPr lang="en-US" sz="2400" dirty="0" smtClean="0"/>
              <a:t> </a:t>
            </a:r>
            <a:r>
              <a:rPr lang="en-US" sz="2400" dirty="0" err="1" smtClean="0"/>
              <a:t>định</a:t>
            </a:r>
            <a:r>
              <a:rPr lang="en-US" sz="2400" dirty="0" smtClean="0"/>
              <a:t> </a:t>
            </a:r>
            <a:r>
              <a:rPr lang="en-US" sz="2400" dirty="0" err="1" smtClean="0"/>
              <a:t>được</a:t>
            </a:r>
            <a:r>
              <a:rPr lang="en-US" sz="2400" dirty="0" smtClean="0"/>
              <a:t> </a:t>
            </a:r>
            <a:r>
              <a:rPr lang="en-US" sz="2400" dirty="0" err="1" smtClean="0"/>
              <a:t>có</a:t>
            </a:r>
            <a:r>
              <a:rPr lang="en-US" sz="2400" dirty="0" smtClean="0"/>
              <a:t> </a:t>
            </a:r>
            <a:r>
              <a:rPr lang="en-US" sz="2400" dirty="0" err="1" smtClean="0"/>
              <a:t>bao</a:t>
            </a:r>
            <a:r>
              <a:rPr lang="en-US" sz="2400" dirty="0" smtClean="0"/>
              <a:t> </a:t>
            </a:r>
            <a:r>
              <a:rPr lang="en-US" sz="2400" dirty="0" err="1" smtClean="0"/>
              <a:t>nhiêu</a:t>
            </a:r>
            <a:r>
              <a:rPr lang="en-US" sz="2400" dirty="0" smtClean="0"/>
              <a:t> </a:t>
            </a:r>
            <a:r>
              <a:rPr lang="en-US" sz="2400" dirty="0" err="1" smtClean="0"/>
              <a:t>các</a:t>
            </a:r>
            <a:r>
              <a:rPr lang="en-US" sz="2400" dirty="0" smtClean="0"/>
              <a:t> </a:t>
            </a:r>
            <a:r>
              <a:rPr lang="en-US" sz="2400" dirty="0" err="1" smtClean="0"/>
              <a:t>tác</a:t>
            </a:r>
            <a:r>
              <a:rPr lang="en-US" sz="2400" dirty="0" smtClean="0"/>
              <a:t> </a:t>
            </a:r>
            <a:r>
              <a:rPr lang="en-US" sz="2400" dirty="0" err="1" smtClean="0"/>
              <a:t>nhân</a:t>
            </a:r>
            <a:r>
              <a:rPr lang="en-US" sz="2400" dirty="0" smtClean="0"/>
              <a:t> </a:t>
            </a:r>
            <a:r>
              <a:rPr lang="en-US" sz="2400" dirty="0" err="1" smtClean="0"/>
              <a:t>gây</a:t>
            </a:r>
            <a:r>
              <a:rPr lang="en-US" sz="2400" dirty="0" smtClean="0"/>
              <a:t> </a:t>
            </a:r>
            <a:r>
              <a:rPr lang="en-US" sz="2400" dirty="0" err="1" smtClean="0"/>
              <a:t>ra</a:t>
            </a:r>
            <a:r>
              <a:rPr lang="en-US" sz="2400" dirty="0" smtClean="0"/>
              <a:t> </a:t>
            </a:r>
            <a:r>
              <a:rPr lang="en-US" sz="2400" dirty="0" err="1" smtClean="0"/>
              <a:t>đột</a:t>
            </a:r>
            <a:r>
              <a:rPr lang="en-US" sz="2400" dirty="0" smtClean="0"/>
              <a:t> </a:t>
            </a:r>
            <a:r>
              <a:rPr lang="en-US" sz="2400" dirty="0" err="1" smtClean="0"/>
              <a:t>quỵ</a:t>
            </a:r>
            <a:endParaRPr lang="en-US" sz="2400" dirty="0" smtClean="0"/>
          </a:p>
          <a:p>
            <a:pPr lvl="0"/>
            <a:r>
              <a:rPr lang="en-US" sz="2400" dirty="0" err="1" smtClean="0"/>
              <a:t>Chúng</a:t>
            </a:r>
            <a:r>
              <a:rPr lang="en-US" sz="2400" dirty="0" smtClean="0"/>
              <a:t> ta </a:t>
            </a:r>
            <a:r>
              <a:rPr lang="en-US" sz="2400" dirty="0" err="1" smtClean="0"/>
              <a:t>chưa</a:t>
            </a:r>
            <a:r>
              <a:rPr lang="en-US" sz="2400" dirty="0" smtClean="0"/>
              <a:t> </a:t>
            </a:r>
            <a:r>
              <a:rPr lang="en-US" sz="2400" dirty="0" err="1" smtClean="0"/>
              <a:t>hiểu</a:t>
            </a:r>
            <a:r>
              <a:rPr lang="en-US" sz="2400" dirty="0" smtClean="0"/>
              <a:t> </a:t>
            </a:r>
            <a:r>
              <a:rPr lang="en-US" sz="2400" dirty="0" err="1" smtClean="0"/>
              <a:t>rõ</a:t>
            </a:r>
            <a:r>
              <a:rPr lang="en-US" sz="2400" dirty="0" smtClean="0"/>
              <a:t> </a:t>
            </a:r>
            <a:r>
              <a:rPr lang="en-US" sz="2400" dirty="0" err="1" smtClean="0"/>
              <a:t>các</a:t>
            </a:r>
            <a:r>
              <a:rPr lang="en-US" sz="2400" dirty="0" smtClean="0"/>
              <a:t> </a:t>
            </a:r>
            <a:r>
              <a:rPr lang="en-US" sz="2400" dirty="0" err="1" smtClean="0"/>
              <a:t>tác</a:t>
            </a:r>
            <a:r>
              <a:rPr lang="en-US" sz="2400" dirty="0" smtClean="0"/>
              <a:t> </a:t>
            </a:r>
            <a:r>
              <a:rPr lang="en-US" sz="2400" dirty="0" err="1" smtClean="0"/>
              <a:t>nhân</a:t>
            </a:r>
            <a:r>
              <a:rPr lang="en-US" sz="2400" dirty="0" smtClean="0"/>
              <a:t> </a:t>
            </a:r>
            <a:r>
              <a:rPr lang="en-US" sz="2400" dirty="0" err="1" smtClean="0"/>
              <a:t>gây</a:t>
            </a:r>
            <a:r>
              <a:rPr lang="en-US" sz="2400" dirty="0" smtClean="0"/>
              <a:t> </a:t>
            </a:r>
            <a:r>
              <a:rPr lang="en-US" sz="2400" dirty="0" err="1" smtClean="0"/>
              <a:t>ra</a:t>
            </a:r>
            <a:r>
              <a:rPr lang="en-US" sz="2400" dirty="0" smtClean="0"/>
              <a:t> </a:t>
            </a:r>
            <a:r>
              <a:rPr lang="en-US" sz="2400" dirty="0" err="1" smtClean="0"/>
              <a:t>đột</a:t>
            </a:r>
            <a:r>
              <a:rPr lang="en-US" sz="2400" dirty="0" smtClean="0"/>
              <a:t> </a:t>
            </a:r>
            <a:r>
              <a:rPr lang="en-US" sz="2400" dirty="0" err="1" smtClean="0"/>
              <a:t>quỵ</a:t>
            </a:r>
            <a:r>
              <a:rPr lang="en-US" sz="2400" dirty="0" smtClean="0"/>
              <a:t> </a:t>
            </a:r>
            <a:r>
              <a:rPr lang="en-US" sz="2400" dirty="0" err="1" smtClean="0"/>
              <a:t>như</a:t>
            </a:r>
            <a:r>
              <a:rPr lang="en-US" sz="2400" dirty="0" smtClean="0"/>
              <a:t> </a:t>
            </a:r>
            <a:r>
              <a:rPr lang="en-US" sz="2400" dirty="0" err="1" smtClean="0"/>
              <a:t>thế</a:t>
            </a:r>
            <a:r>
              <a:rPr lang="en-US" sz="2400" dirty="0" smtClean="0"/>
              <a:t> </a:t>
            </a:r>
            <a:r>
              <a:rPr lang="en-US" sz="2400" dirty="0" err="1" smtClean="0"/>
              <a:t>nào</a:t>
            </a:r>
            <a:r>
              <a:rPr lang="en-US" sz="2400" dirty="0" smtClean="0"/>
              <a:t>.</a:t>
            </a:r>
          </a:p>
          <a:p>
            <a:r>
              <a:rPr lang="en-US" sz="2400" dirty="0" err="1" smtClean="0"/>
              <a:t>Giải</a:t>
            </a:r>
            <a:r>
              <a:rPr lang="en-US" sz="2400" dirty="0" smtClean="0"/>
              <a:t> </a:t>
            </a:r>
            <a:r>
              <a:rPr lang="en-US" sz="2400" dirty="0" err="1" smtClean="0"/>
              <a:t>thích</a:t>
            </a:r>
            <a:r>
              <a:rPr lang="en-US" sz="2400" dirty="0" smtClean="0"/>
              <a:t>: “intense research continues in the hope of further comprehending why and how heart failure is triggered” (</a:t>
            </a:r>
            <a:r>
              <a:rPr lang="en-US" sz="2400" dirty="0" err="1" smtClean="0"/>
              <a:t>nhiều</a:t>
            </a:r>
            <a:r>
              <a:rPr lang="en-US" sz="2400" dirty="0" smtClean="0"/>
              <a:t> </a:t>
            </a:r>
            <a:r>
              <a:rPr lang="en-US" sz="2400" dirty="0" err="1" smtClean="0"/>
              <a:t>nghiên</a:t>
            </a:r>
            <a:r>
              <a:rPr lang="en-US" sz="2400" dirty="0" smtClean="0"/>
              <a:t> </a:t>
            </a:r>
            <a:r>
              <a:rPr lang="en-US" sz="2400" dirty="0" err="1" smtClean="0"/>
              <a:t>cứu</a:t>
            </a:r>
            <a:r>
              <a:rPr lang="en-US" sz="2400" dirty="0" smtClean="0"/>
              <a:t> </a:t>
            </a:r>
            <a:r>
              <a:rPr lang="en-US" sz="2400" dirty="0" err="1" smtClean="0"/>
              <a:t>tiếp</a:t>
            </a:r>
            <a:r>
              <a:rPr lang="en-US" sz="2400" dirty="0" smtClean="0"/>
              <a:t> </a:t>
            </a:r>
            <a:r>
              <a:rPr lang="en-US" sz="2400" dirty="0" err="1" smtClean="0"/>
              <a:t>diễn</a:t>
            </a:r>
            <a:r>
              <a:rPr lang="en-US" sz="2400" dirty="0" smtClean="0"/>
              <a:t> </a:t>
            </a:r>
            <a:r>
              <a:rPr lang="en-US" sz="2400" dirty="0" err="1" smtClean="0"/>
              <a:t>với</a:t>
            </a:r>
            <a:r>
              <a:rPr lang="en-US" sz="2400" dirty="0" smtClean="0"/>
              <a:t> </a:t>
            </a:r>
            <a:r>
              <a:rPr lang="en-US" sz="2400" dirty="0" err="1" smtClean="0"/>
              <a:t>hy</a:t>
            </a:r>
            <a:r>
              <a:rPr lang="en-US" sz="2400" dirty="0" smtClean="0"/>
              <a:t> </a:t>
            </a:r>
            <a:r>
              <a:rPr lang="en-US" sz="2400" dirty="0" err="1" smtClean="0"/>
              <a:t>vọng</a:t>
            </a:r>
            <a:r>
              <a:rPr lang="en-US" sz="2400" dirty="0" smtClean="0"/>
              <a:t> </a:t>
            </a:r>
            <a:r>
              <a:rPr lang="en-US" sz="2400" dirty="0" err="1" smtClean="0"/>
              <a:t>hiểu</a:t>
            </a:r>
            <a:r>
              <a:rPr lang="en-US" sz="2400" dirty="0" smtClean="0"/>
              <a:t> </a:t>
            </a:r>
            <a:r>
              <a:rPr lang="en-US" sz="2400" dirty="0" err="1" smtClean="0"/>
              <a:t>rõ</a:t>
            </a:r>
            <a:r>
              <a:rPr lang="en-US" sz="2400" dirty="0" smtClean="0"/>
              <a:t> </a:t>
            </a:r>
            <a:r>
              <a:rPr lang="en-US" sz="2400" dirty="0" err="1" smtClean="0"/>
              <a:t>hơn</a:t>
            </a:r>
            <a:r>
              <a:rPr lang="en-US" sz="2400" dirty="0" smtClean="0"/>
              <a:t> </a:t>
            </a:r>
            <a:r>
              <a:rPr lang="en-US" sz="2400" dirty="0" err="1" smtClean="0"/>
              <a:t>tại</a:t>
            </a:r>
            <a:r>
              <a:rPr lang="en-US" sz="2400" dirty="0" smtClean="0"/>
              <a:t> </a:t>
            </a:r>
            <a:r>
              <a:rPr lang="en-US" sz="2400" dirty="0" err="1" smtClean="0"/>
              <a:t>sao</a:t>
            </a:r>
            <a:r>
              <a:rPr lang="en-US" sz="2400" dirty="0" smtClean="0"/>
              <a:t> </a:t>
            </a:r>
            <a:r>
              <a:rPr lang="en-US" sz="2400" dirty="0" err="1" smtClean="0"/>
              <a:t>và</a:t>
            </a:r>
            <a:r>
              <a:rPr lang="en-US" sz="2400" dirty="0" smtClean="0"/>
              <a:t> </a:t>
            </a:r>
            <a:r>
              <a:rPr lang="en-US" sz="2400" dirty="0" err="1" smtClean="0"/>
              <a:t>cách</a:t>
            </a:r>
            <a:r>
              <a:rPr lang="en-US" sz="2400" dirty="0" smtClean="0"/>
              <a:t> </a:t>
            </a:r>
            <a:r>
              <a:rPr lang="en-US" sz="2400" dirty="0" err="1" smtClean="0"/>
              <a:t>suy</a:t>
            </a:r>
            <a:r>
              <a:rPr lang="en-US" sz="2400" dirty="0" smtClean="0"/>
              <a:t> </a:t>
            </a:r>
            <a:r>
              <a:rPr lang="en-US" sz="2400" dirty="0" err="1" smtClean="0"/>
              <a:t>tim</a:t>
            </a:r>
            <a:r>
              <a:rPr lang="en-US" sz="2400" dirty="0" smtClean="0"/>
              <a:t> </a:t>
            </a:r>
            <a:r>
              <a:rPr lang="en-US" sz="2400" dirty="0" err="1" smtClean="0"/>
              <a:t>được</a:t>
            </a:r>
            <a:r>
              <a:rPr lang="en-US" sz="2400" dirty="0" smtClean="0"/>
              <a:t> </a:t>
            </a:r>
            <a:r>
              <a:rPr lang="en-US" sz="2400" dirty="0" err="1" smtClean="0"/>
              <a:t>gây</a:t>
            </a:r>
            <a:r>
              <a:rPr lang="en-US" sz="2400" dirty="0" smtClean="0"/>
              <a:t> </a:t>
            </a:r>
            <a:r>
              <a:rPr lang="en-US" sz="2400" dirty="0" err="1" smtClean="0"/>
              <a:t>ra</a:t>
            </a:r>
            <a:r>
              <a:rPr lang="en-US" sz="2400" dirty="0" smtClean="0"/>
              <a:t>).</a:t>
            </a:r>
          </a:p>
          <a:p>
            <a:endParaRPr lang="en-US" sz="2400" dirty="0"/>
          </a:p>
        </p:txBody>
      </p:sp>
      <p:sp>
        <p:nvSpPr>
          <p:cNvPr id="6" name="Oval 5"/>
          <p:cNvSpPr/>
          <p:nvPr/>
        </p:nvSpPr>
        <p:spPr>
          <a:xfrm>
            <a:off x="152400" y="21336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389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305800" cy="1569660"/>
          </a:xfrm>
          <a:prstGeom prst="rect">
            <a:avLst/>
          </a:prstGeom>
          <a:noFill/>
        </p:spPr>
        <p:txBody>
          <a:bodyPr wrap="square" rtlCol="0">
            <a:spAutoFit/>
          </a:bodyPr>
          <a:lstStyle/>
          <a:p>
            <a:r>
              <a:rPr lang="en-US" sz="2400" b="1" dirty="0"/>
              <a:t>Question 5</a:t>
            </a:r>
            <a:r>
              <a:rPr lang="en-US" sz="2400" dirty="0"/>
              <a:t>. </a:t>
            </a:r>
            <a:r>
              <a:rPr lang="en-US" sz="2400" dirty="0" err="1"/>
              <a:t>Mr</a:t>
            </a:r>
            <a:r>
              <a:rPr lang="en-US" sz="2400" dirty="0"/>
              <a:t> John wants to _______ an independent life without being influenced by anyone.</a:t>
            </a:r>
          </a:p>
          <a:p>
            <a:r>
              <a:rPr lang="en-US" sz="2400" b="1" dirty="0"/>
              <a:t>	A. </a:t>
            </a:r>
            <a:r>
              <a:rPr lang="en-US" sz="2400" dirty="0"/>
              <a:t>lay	</a:t>
            </a:r>
            <a:r>
              <a:rPr lang="en-US" sz="2400" b="1" dirty="0"/>
              <a:t>B. </a:t>
            </a:r>
            <a:r>
              <a:rPr lang="en-US" sz="2400" dirty="0"/>
              <a:t>put	</a:t>
            </a:r>
            <a:r>
              <a:rPr lang="en-US" sz="2400" b="1" dirty="0"/>
              <a:t>C. </a:t>
            </a:r>
            <a:r>
              <a:rPr lang="en-US" sz="2400" dirty="0"/>
              <a:t>lead	</a:t>
            </a:r>
            <a:r>
              <a:rPr lang="en-US" sz="2400" b="1" dirty="0"/>
              <a:t>D. </a:t>
            </a:r>
            <a:r>
              <a:rPr lang="en-US" sz="2400" dirty="0"/>
              <a:t>bring</a:t>
            </a:r>
          </a:p>
          <a:p>
            <a:endParaRPr lang="en-US" sz="2400" dirty="0"/>
          </a:p>
        </p:txBody>
      </p:sp>
      <p:sp>
        <p:nvSpPr>
          <p:cNvPr id="5" name="TextBox 4"/>
          <p:cNvSpPr txBox="1"/>
          <p:nvPr/>
        </p:nvSpPr>
        <p:spPr>
          <a:xfrm>
            <a:off x="304800" y="2209800"/>
            <a:ext cx="8077200" cy="2308324"/>
          </a:xfrm>
          <a:prstGeom prst="rect">
            <a:avLst/>
          </a:prstGeom>
          <a:noFill/>
        </p:spPr>
        <p:txBody>
          <a:bodyPr wrap="square" rtlCol="0">
            <a:spAutoFit/>
          </a:bodyPr>
          <a:lstStyle/>
          <a:p>
            <a:r>
              <a:rPr lang="en-US" sz="2400" dirty="0" err="1" smtClean="0"/>
              <a:t>Kiến</a:t>
            </a:r>
            <a:r>
              <a:rPr lang="en-US" sz="2400" dirty="0" smtClean="0"/>
              <a:t> </a:t>
            </a:r>
            <a:r>
              <a:rPr lang="en-US" sz="2400" dirty="0" err="1" smtClean="0"/>
              <a:t>thức</a:t>
            </a:r>
            <a:r>
              <a:rPr lang="en-US" sz="2400" dirty="0" smtClean="0"/>
              <a:t>: </a:t>
            </a:r>
            <a:r>
              <a:rPr lang="en-US" sz="2400" dirty="0" err="1" smtClean="0"/>
              <a:t>cụm</a:t>
            </a:r>
            <a:r>
              <a:rPr lang="en-US" sz="2400" dirty="0" smtClean="0"/>
              <a:t> </a:t>
            </a:r>
            <a:r>
              <a:rPr lang="en-US" sz="2400" dirty="0" err="1" smtClean="0"/>
              <a:t>từ</a:t>
            </a:r>
            <a:r>
              <a:rPr lang="en-US" sz="2400" dirty="0" smtClean="0"/>
              <a:t> </a:t>
            </a:r>
            <a:r>
              <a:rPr lang="en-US" sz="2400" dirty="0" err="1" smtClean="0"/>
              <a:t>cố</a:t>
            </a:r>
            <a:r>
              <a:rPr lang="en-US" sz="2400" dirty="0" smtClean="0"/>
              <a:t> </a:t>
            </a:r>
            <a:r>
              <a:rPr lang="en-US" sz="2400" dirty="0" err="1" smtClean="0"/>
              <a:t>định</a:t>
            </a:r>
            <a:r>
              <a:rPr lang="en-US" sz="2400" dirty="0" smtClean="0"/>
              <a:t/>
            </a:r>
            <a:br>
              <a:rPr lang="en-US" sz="2400" dirty="0" smtClean="0"/>
            </a:br>
            <a:r>
              <a:rPr lang="en-US" sz="2400" dirty="0" err="1" smtClean="0"/>
              <a:t>Giải</a:t>
            </a:r>
            <a:r>
              <a:rPr lang="en-US" sz="2400" dirty="0" smtClean="0"/>
              <a:t> </a:t>
            </a:r>
            <a:r>
              <a:rPr lang="en-US" sz="2400" dirty="0" err="1" smtClean="0"/>
              <a:t>thích</a:t>
            </a:r>
            <a:r>
              <a:rPr lang="en-US" sz="2400" dirty="0" smtClean="0"/>
              <a:t>: Ta </a:t>
            </a:r>
            <a:r>
              <a:rPr lang="en-US" sz="2400" dirty="0" err="1" smtClean="0"/>
              <a:t>có</a:t>
            </a:r>
            <a:r>
              <a:rPr lang="en-US" sz="2400" dirty="0" smtClean="0"/>
              <a:t> </a:t>
            </a:r>
            <a:r>
              <a:rPr lang="en-US" sz="2400" dirty="0" err="1" smtClean="0"/>
              <a:t>cụm</a:t>
            </a:r>
            <a:r>
              <a:rPr lang="en-US" sz="2400" dirty="0" smtClean="0"/>
              <a:t> </a:t>
            </a:r>
            <a:r>
              <a:rPr lang="en-US" sz="2400" dirty="0" err="1" smtClean="0"/>
              <a:t>từ</a:t>
            </a:r>
            <a:r>
              <a:rPr lang="en-US" sz="2400" dirty="0" smtClean="0"/>
              <a:t>: </a:t>
            </a:r>
            <a:r>
              <a:rPr lang="en-US" sz="2400" dirty="0" smtClean="0">
                <a:solidFill>
                  <a:srgbClr val="FF0000"/>
                </a:solidFill>
              </a:rPr>
              <a:t>Lead an independent life</a:t>
            </a:r>
            <a:r>
              <a:rPr lang="en-US" sz="2400" dirty="0" smtClean="0"/>
              <a:t>: </a:t>
            </a:r>
            <a:r>
              <a:rPr lang="en-US" sz="2400" dirty="0" err="1" smtClean="0"/>
              <a:t>sống</a:t>
            </a:r>
            <a:r>
              <a:rPr lang="en-US" sz="2400" dirty="0" smtClean="0"/>
              <a:t> </a:t>
            </a:r>
            <a:r>
              <a:rPr lang="en-US" sz="2400" dirty="0" err="1" smtClean="0"/>
              <a:t>một</a:t>
            </a:r>
            <a:r>
              <a:rPr lang="en-US" sz="2400" dirty="0" smtClean="0"/>
              <a:t> </a:t>
            </a:r>
            <a:r>
              <a:rPr lang="en-US" sz="2400" dirty="0" err="1" smtClean="0"/>
              <a:t>cuộc</a:t>
            </a:r>
            <a:r>
              <a:rPr lang="en-US" sz="2400" dirty="0" smtClean="0"/>
              <a:t> </a:t>
            </a:r>
            <a:r>
              <a:rPr lang="en-US" sz="2400" dirty="0" err="1" smtClean="0"/>
              <a:t>sống</a:t>
            </a:r>
            <a:r>
              <a:rPr lang="en-US" sz="2400" dirty="0" smtClean="0"/>
              <a:t> </a:t>
            </a:r>
            <a:r>
              <a:rPr lang="en-US" sz="2400" dirty="0" err="1" smtClean="0"/>
              <a:t>tự</a:t>
            </a:r>
            <a:r>
              <a:rPr lang="en-US" sz="2400" dirty="0" smtClean="0"/>
              <a:t> </a:t>
            </a:r>
            <a:r>
              <a:rPr lang="en-US" sz="2400" dirty="0" err="1" smtClean="0"/>
              <a:t>lập</a:t>
            </a:r>
            <a:r>
              <a:rPr lang="en-US" sz="2400" dirty="0" smtClean="0"/>
              <a:t/>
            </a:r>
            <a:br>
              <a:rPr lang="en-US" sz="2400" dirty="0" smtClean="0"/>
            </a:br>
            <a:r>
              <a:rPr lang="en-US" sz="2400" dirty="0" err="1" smtClean="0"/>
              <a:t>Tạm</a:t>
            </a:r>
            <a:r>
              <a:rPr lang="en-US" sz="2400" dirty="0" smtClean="0"/>
              <a:t> </a:t>
            </a:r>
            <a:r>
              <a:rPr lang="en-US" sz="2400" dirty="0" err="1" smtClean="0"/>
              <a:t>dịch</a:t>
            </a:r>
            <a:r>
              <a:rPr lang="en-US" sz="2400" dirty="0" smtClean="0"/>
              <a:t>:  </a:t>
            </a:r>
            <a:r>
              <a:rPr lang="en-US" sz="2400" dirty="0" err="1" smtClean="0"/>
              <a:t>Ông</a:t>
            </a:r>
            <a:r>
              <a:rPr lang="en-US" sz="2400" dirty="0" smtClean="0"/>
              <a:t> John </a:t>
            </a:r>
            <a:r>
              <a:rPr lang="en-US" sz="2400" dirty="0" err="1" smtClean="0"/>
              <a:t>muốn</a:t>
            </a:r>
            <a:r>
              <a:rPr lang="en-US" sz="2400" dirty="0" smtClean="0"/>
              <a:t> </a:t>
            </a:r>
            <a:r>
              <a:rPr lang="en-US" sz="2400" dirty="0" err="1" smtClean="0"/>
              <a:t>sống</a:t>
            </a:r>
            <a:r>
              <a:rPr lang="en-US" sz="2400" dirty="0" smtClean="0"/>
              <a:t> </a:t>
            </a:r>
            <a:r>
              <a:rPr lang="en-US" sz="2400" dirty="0" err="1" smtClean="0"/>
              <a:t>một</a:t>
            </a:r>
            <a:r>
              <a:rPr lang="en-US" sz="2400" dirty="0" smtClean="0"/>
              <a:t> </a:t>
            </a:r>
            <a:r>
              <a:rPr lang="en-US" sz="2400" dirty="0" err="1" smtClean="0"/>
              <a:t>cuộc</a:t>
            </a:r>
            <a:r>
              <a:rPr lang="en-US" sz="2400" dirty="0" smtClean="0"/>
              <a:t> </a:t>
            </a:r>
            <a:r>
              <a:rPr lang="en-US" sz="2400" dirty="0" err="1" smtClean="0"/>
              <a:t>sống</a:t>
            </a:r>
            <a:r>
              <a:rPr lang="en-US" sz="2400" dirty="0" smtClean="0"/>
              <a:t> </a:t>
            </a:r>
            <a:r>
              <a:rPr lang="en-US" sz="2400" dirty="0" err="1" smtClean="0"/>
              <a:t>tự</a:t>
            </a:r>
            <a:r>
              <a:rPr lang="en-US" sz="2400" dirty="0" smtClean="0"/>
              <a:t> </a:t>
            </a:r>
            <a:r>
              <a:rPr lang="en-US" sz="2400" dirty="0" err="1" smtClean="0"/>
              <a:t>lập</a:t>
            </a:r>
            <a:r>
              <a:rPr lang="en-US" sz="2400" dirty="0" smtClean="0"/>
              <a:t> </a:t>
            </a:r>
            <a:r>
              <a:rPr lang="en-US" sz="2400" dirty="0" err="1" smtClean="0"/>
              <a:t>mà</a:t>
            </a:r>
            <a:r>
              <a:rPr lang="en-US" sz="2400" dirty="0" smtClean="0"/>
              <a:t> </a:t>
            </a:r>
            <a:r>
              <a:rPr lang="en-US" sz="2400" dirty="0" err="1" smtClean="0"/>
              <a:t>không</a:t>
            </a:r>
            <a:r>
              <a:rPr lang="en-US" sz="2400" dirty="0" smtClean="0"/>
              <a:t> </a:t>
            </a:r>
            <a:r>
              <a:rPr lang="en-US" sz="2400" dirty="0" err="1" smtClean="0"/>
              <a:t>bị</a:t>
            </a:r>
            <a:r>
              <a:rPr lang="en-US" sz="2400" dirty="0" smtClean="0"/>
              <a:t> </a:t>
            </a:r>
            <a:r>
              <a:rPr lang="en-US" sz="2400" dirty="0" err="1" smtClean="0"/>
              <a:t>ảnh</a:t>
            </a:r>
            <a:r>
              <a:rPr lang="en-US" sz="2400" dirty="0" smtClean="0"/>
              <a:t> </a:t>
            </a:r>
            <a:r>
              <a:rPr lang="en-US" sz="2400" dirty="0" err="1" smtClean="0"/>
              <a:t>hưởng</a:t>
            </a:r>
            <a:r>
              <a:rPr lang="en-US" sz="2400" dirty="0" smtClean="0"/>
              <a:t> </a:t>
            </a:r>
            <a:r>
              <a:rPr lang="en-US" sz="2400" dirty="0" err="1" smtClean="0"/>
              <a:t>bởi</a:t>
            </a:r>
            <a:r>
              <a:rPr lang="en-US" sz="2400" dirty="0" smtClean="0"/>
              <a:t> </a:t>
            </a:r>
            <a:r>
              <a:rPr lang="en-US" sz="2400" dirty="0" err="1" smtClean="0"/>
              <a:t>bất</a:t>
            </a:r>
            <a:r>
              <a:rPr lang="en-US" sz="2400" dirty="0" smtClean="0"/>
              <a:t> </a:t>
            </a:r>
            <a:r>
              <a:rPr lang="en-US" sz="2400" dirty="0" err="1" smtClean="0"/>
              <a:t>kỳ</a:t>
            </a:r>
            <a:r>
              <a:rPr lang="en-US" sz="2400" dirty="0" smtClean="0"/>
              <a:t> </a:t>
            </a:r>
            <a:r>
              <a:rPr lang="en-US" sz="2400" dirty="0" err="1" smtClean="0"/>
              <a:t>ai</a:t>
            </a:r>
            <a:r>
              <a:rPr lang="en-US" sz="2400" dirty="0" smtClean="0"/>
              <a:t> </a:t>
            </a:r>
            <a:r>
              <a:rPr lang="en-US" sz="2400" dirty="0" err="1" smtClean="0"/>
              <a:t>khác</a:t>
            </a:r>
            <a:r>
              <a:rPr lang="en-US" sz="2400" dirty="0" smtClean="0"/>
              <a:t>.</a:t>
            </a:r>
          </a:p>
          <a:p>
            <a:endParaRPr lang="en-US" sz="2400" dirty="0"/>
          </a:p>
        </p:txBody>
      </p:sp>
      <p:sp>
        <p:nvSpPr>
          <p:cNvPr id="6" name="Oval 5"/>
          <p:cNvSpPr/>
          <p:nvPr/>
        </p:nvSpPr>
        <p:spPr>
          <a:xfrm>
            <a:off x="3092539" y="1333904"/>
            <a:ext cx="381000" cy="31423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840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163" y="304800"/>
            <a:ext cx="8305800" cy="1200329"/>
          </a:xfrm>
          <a:prstGeom prst="rect">
            <a:avLst/>
          </a:prstGeom>
          <a:noFill/>
        </p:spPr>
        <p:txBody>
          <a:bodyPr wrap="square" rtlCol="0">
            <a:spAutoFit/>
          </a:bodyPr>
          <a:lstStyle/>
          <a:p>
            <a:r>
              <a:rPr lang="en-US" sz="2400" b="1" dirty="0"/>
              <a:t>Question 6</a:t>
            </a:r>
            <a:r>
              <a:rPr lang="en-US" sz="2400" dirty="0"/>
              <a:t>: My uncle tries to spend time playing with his children _______ he is very busy.</a:t>
            </a:r>
          </a:p>
          <a:p>
            <a:r>
              <a:rPr lang="en-US" sz="2400" b="1" dirty="0"/>
              <a:t>	A.</a:t>
            </a:r>
            <a:r>
              <a:rPr lang="en-US" sz="2400" dirty="0"/>
              <a:t> because of	</a:t>
            </a:r>
            <a:r>
              <a:rPr lang="en-US" sz="2400" b="1" dirty="0"/>
              <a:t>B.</a:t>
            </a:r>
            <a:r>
              <a:rPr lang="en-US" sz="2400" dirty="0"/>
              <a:t> although	</a:t>
            </a:r>
            <a:r>
              <a:rPr lang="en-US" sz="2400" b="1" dirty="0"/>
              <a:t>C.</a:t>
            </a:r>
            <a:r>
              <a:rPr lang="en-US" sz="2400" dirty="0"/>
              <a:t> despite	</a:t>
            </a:r>
            <a:r>
              <a:rPr lang="en-US" sz="2400" b="1" dirty="0"/>
              <a:t>D.</a:t>
            </a:r>
            <a:r>
              <a:rPr lang="en-US" sz="2400" dirty="0"/>
              <a:t> </a:t>
            </a:r>
            <a:r>
              <a:rPr lang="en-US" sz="2400" dirty="0" smtClean="0"/>
              <a:t>moreover</a:t>
            </a:r>
            <a:endParaRPr lang="en-US" sz="2400" dirty="0"/>
          </a:p>
        </p:txBody>
      </p:sp>
      <p:sp>
        <p:nvSpPr>
          <p:cNvPr id="5" name="TextBox 4"/>
          <p:cNvSpPr txBox="1"/>
          <p:nvPr/>
        </p:nvSpPr>
        <p:spPr>
          <a:xfrm>
            <a:off x="456127" y="1676400"/>
            <a:ext cx="8686800" cy="5632311"/>
          </a:xfrm>
          <a:prstGeom prst="rect">
            <a:avLst/>
          </a:prstGeom>
          <a:noFill/>
        </p:spPr>
        <p:txBody>
          <a:bodyPr wrap="square" rtlCol="0">
            <a:spAutoFit/>
          </a:bodyPr>
          <a:lstStyle/>
          <a:p>
            <a:r>
              <a:rPr lang="en-US" sz="2400" dirty="0" err="1" smtClean="0"/>
              <a:t>Dịch</a:t>
            </a:r>
            <a:r>
              <a:rPr lang="en-US" sz="2400" dirty="0" smtClean="0"/>
              <a:t> </a:t>
            </a:r>
            <a:r>
              <a:rPr lang="en-US" sz="2400" dirty="0" err="1" smtClean="0"/>
              <a:t>nghĩa</a:t>
            </a:r>
            <a:r>
              <a:rPr lang="en-US" sz="2400" dirty="0" smtClean="0"/>
              <a:t>: </a:t>
            </a:r>
            <a:r>
              <a:rPr lang="en-US" sz="2400" dirty="0" err="1" smtClean="0"/>
              <a:t>Chú</a:t>
            </a:r>
            <a:r>
              <a:rPr lang="en-US" sz="2400" dirty="0" smtClean="0"/>
              <a:t> </a:t>
            </a:r>
            <a:r>
              <a:rPr lang="en-US" sz="2400" dirty="0" err="1" smtClean="0"/>
              <a:t>tôi</a:t>
            </a:r>
            <a:r>
              <a:rPr lang="en-US" sz="2400" dirty="0" smtClean="0"/>
              <a:t> </a:t>
            </a:r>
            <a:r>
              <a:rPr lang="en-US" sz="2400" dirty="0" err="1" smtClean="0"/>
              <a:t>cố</a:t>
            </a:r>
            <a:r>
              <a:rPr lang="en-US" sz="2400" dirty="0" smtClean="0"/>
              <a:t> </a:t>
            </a:r>
            <a:r>
              <a:rPr lang="en-US" sz="2400" dirty="0" err="1" smtClean="0"/>
              <a:t>gắng</a:t>
            </a:r>
            <a:r>
              <a:rPr lang="en-US" sz="2400" dirty="0" smtClean="0"/>
              <a:t> </a:t>
            </a:r>
            <a:r>
              <a:rPr lang="en-US" sz="2400" dirty="0" err="1" smtClean="0"/>
              <a:t>dành</a:t>
            </a:r>
            <a:r>
              <a:rPr lang="en-US" sz="2400" dirty="0" smtClean="0"/>
              <a:t> </a:t>
            </a:r>
            <a:r>
              <a:rPr lang="en-US" sz="2400" dirty="0" err="1" smtClean="0"/>
              <a:t>thời</a:t>
            </a:r>
            <a:r>
              <a:rPr lang="en-US" sz="2400" dirty="0" smtClean="0"/>
              <a:t> </a:t>
            </a:r>
            <a:r>
              <a:rPr lang="en-US" sz="2400" dirty="0" err="1" smtClean="0"/>
              <a:t>gian</a:t>
            </a:r>
            <a:r>
              <a:rPr lang="en-US" sz="2400" dirty="0" smtClean="0"/>
              <a:t> </a:t>
            </a:r>
            <a:r>
              <a:rPr lang="en-US" sz="2400" dirty="0" err="1" smtClean="0"/>
              <a:t>chơi</a:t>
            </a:r>
            <a:r>
              <a:rPr lang="en-US" sz="2400" dirty="0" smtClean="0"/>
              <a:t> </a:t>
            </a:r>
            <a:r>
              <a:rPr lang="en-US" sz="2400" dirty="0" err="1" smtClean="0"/>
              <a:t>với</a:t>
            </a:r>
            <a:r>
              <a:rPr lang="en-US" sz="2400" dirty="0" smtClean="0"/>
              <a:t> </a:t>
            </a:r>
            <a:r>
              <a:rPr lang="en-US" sz="2400" dirty="0" err="1" smtClean="0"/>
              <a:t>bọn</a:t>
            </a:r>
            <a:r>
              <a:rPr lang="en-US" sz="2400" dirty="0" smtClean="0"/>
              <a:t> </a:t>
            </a:r>
            <a:r>
              <a:rPr lang="en-US" sz="2400" dirty="0" err="1" smtClean="0"/>
              <a:t>trẻ</a:t>
            </a:r>
            <a:r>
              <a:rPr lang="en-US" sz="2400" dirty="0" smtClean="0"/>
              <a:t> </a:t>
            </a:r>
            <a:r>
              <a:rPr lang="en-US" sz="2400" dirty="0" err="1" smtClean="0"/>
              <a:t>mặc</a:t>
            </a:r>
            <a:r>
              <a:rPr lang="en-US" sz="2400" dirty="0" smtClean="0"/>
              <a:t> </a:t>
            </a:r>
            <a:r>
              <a:rPr lang="en-US" sz="2400" dirty="0" err="1" smtClean="0"/>
              <a:t>dù</a:t>
            </a:r>
            <a:r>
              <a:rPr lang="en-US" sz="2400" dirty="0" smtClean="0"/>
              <a:t> </a:t>
            </a:r>
            <a:r>
              <a:rPr lang="en-US" sz="2400" dirty="0" err="1" smtClean="0"/>
              <a:t>chú</a:t>
            </a:r>
            <a:r>
              <a:rPr lang="en-US" sz="2400" dirty="0" smtClean="0"/>
              <a:t> </a:t>
            </a:r>
            <a:r>
              <a:rPr lang="en-US" sz="2400" dirty="0" err="1" smtClean="0"/>
              <a:t>rất</a:t>
            </a:r>
            <a:r>
              <a:rPr lang="en-US" sz="2400" dirty="0" smtClean="0"/>
              <a:t> </a:t>
            </a:r>
            <a:r>
              <a:rPr lang="en-US" sz="2400" dirty="0" err="1" smtClean="0"/>
              <a:t>bận</a:t>
            </a:r>
            <a:r>
              <a:rPr lang="en-US" sz="2400" dirty="0" smtClean="0"/>
              <a:t>.</a:t>
            </a:r>
            <a:br>
              <a:rPr lang="en-US" sz="2400" dirty="0" smtClean="0"/>
            </a:br>
            <a:r>
              <a:rPr lang="en-US" sz="2400" dirty="0" err="1" smtClean="0"/>
              <a:t>Xét</a:t>
            </a:r>
            <a:r>
              <a:rPr lang="en-US" sz="2400" dirty="0" smtClean="0"/>
              <a:t> </a:t>
            </a:r>
            <a:r>
              <a:rPr lang="en-US" sz="2400" dirty="0" err="1" smtClean="0"/>
              <a:t>các</a:t>
            </a:r>
            <a:r>
              <a:rPr lang="en-US" sz="2400" dirty="0" smtClean="0"/>
              <a:t> </a:t>
            </a:r>
            <a:r>
              <a:rPr lang="en-US" sz="2400" dirty="0" err="1" smtClean="0"/>
              <a:t>đáp</a:t>
            </a:r>
            <a:r>
              <a:rPr lang="en-US" sz="2400" dirty="0" smtClean="0"/>
              <a:t> </a:t>
            </a:r>
            <a:r>
              <a:rPr lang="en-US" sz="2400" dirty="0" err="1" smtClean="0"/>
              <a:t>án</a:t>
            </a:r>
            <a:r>
              <a:rPr lang="en-US" sz="2400" dirty="0" smtClean="0"/>
              <a:t>:</a:t>
            </a:r>
            <a:br>
              <a:rPr lang="en-US" sz="2400" dirty="0" smtClean="0"/>
            </a:br>
            <a:r>
              <a:rPr lang="en-US" sz="2400" dirty="0" smtClean="0"/>
              <a:t>A. because of → </a:t>
            </a:r>
            <a:r>
              <a:rPr lang="en-US" sz="2400" dirty="0" err="1" smtClean="0"/>
              <a:t>Liên</a:t>
            </a:r>
            <a:r>
              <a:rPr lang="en-US" sz="2400" dirty="0" smtClean="0"/>
              <a:t> </a:t>
            </a:r>
            <a:r>
              <a:rPr lang="en-US" sz="2400" dirty="0" err="1" smtClean="0"/>
              <a:t>từ</a:t>
            </a:r>
            <a:r>
              <a:rPr lang="en-US" sz="2400" dirty="0" smtClean="0"/>
              <a:t> </a:t>
            </a:r>
            <a:r>
              <a:rPr lang="en-US" sz="2400" dirty="0" err="1" smtClean="0"/>
              <a:t>chỉ</a:t>
            </a:r>
            <a:r>
              <a:rPr lang="en-US" sz="2400" dirty="0" smtClean="0"/>
              <a:t> </a:t>
            </a:r>
            <a:r>
              <a:rPr lang="en-US" sz="2400" dirty="0" err="1" smtClean="0"/>
              <a:t>nguyên</a:t>
            </a:r>
            <a:r>
              <a:rPr lang="en-US" sz="2400" dirty="0" smtClean="0"/>
              <a:t> </a:t>
            </a:r>
            <a:r>
              <a:rPr lang="en-US" sz="2400" dirty="0" err="1" smtClean="0"/>
              <a:t>nhân</a:t>
            </a:r>
            <a:r>
              <a:rPr lang="en-US" sz="2400" dirty="0" smtClean="0"/>
              <a:t>, </a:t>
            </a:r>
            <a:r>
              <a:rPr lang="en-US" sz="2400" dirty="0" err="1" smtClean="0"/>
              <a:t>sau</a:t>
            </a:r>
            <a:r>
              <a:rPr lang="en-US" sz="2400" dirty="0" smtClean="0"/>
              <a:t> because of (</a:t>
            </a:r>
            <a:r>
              <a:rPr lang="en-US" sz="2400" dirty="0" err="1" smtClean="0"/>
              <a:t>bởi</a:t>
            </a:r>
            <a:r>
              <a:rPr lang="en-US" sz="2400" dirty="0" smtClean="0"/>
              <a:t> </a:t>
            </a:r>
            <a:r>
              <a:rPr lang="en-US" sz="2400" dirty="0" err="1" smtClean="0"/>
              <a:t>vì</a:t>
            </a:r>
            <a:r>
              <a:rPr lang="en-US" sz="2400" dirty="0" smtClean="0"/>
              <a:t>) </a:t>
            </a:r>
            <a:r>
              <a:rPr lang="en-US" sz="2400" dirty="0" err="1" smtClean="0"/>
              <a:t>là</a:t>
            </a:r>
            <a:r>
              <a:rPr lang="en-US" sz="2400" dirty="0" smtClean="0"/>
              <a:t> noun/noun phrase (DT/</a:t>
            </a:r>
            <a:r>
              <a:rPr lang="en-US" sz="2400" dirty="0" err="1" smtClean="0"/>
              <a:t>cụm</a:t>
            </a:r>
            <a:r>
              <a:rPr lang="en-US" sz="2400" dirty="0" smtClean="0"/>
              <a:t> DT), </a:t>
            </a:r>
            <a:r>
              <a:rPr lang="en-US" sz="2400" dirty="0" err="1" smtClean="0"/>
              <a:t>không</a:t>
            </a:r>
            <a:r>
              <a:rPr lang="en-US" sz="2400" dirty="0" smtClean="0"/>
              <a:t> </a:t>
            </a:r>
            <a:r>
              <a:rPr lang="en-US" sz="2400" dirty="0" err="1" smtClean="0"/>
              <a:t>phải</a:t>
            </a:r>
            <a:r>
              <a:rPr lang="en-US" sz="2400" dirty="0" smtClean="0"/>
              <a:t> clause (</a:t>
            </a:r>
            <a:r>
              <a:rPr lang="en-US" sz="2400" dirty="0" err="1" smtClean="0"/>
              <a:t>mệnh</a:t>
            </a:r>
            <a:r>
              <a:rPr lang="en-US" sz="2400" dirty="0" smtClean="0"/>
              <a:t> </a:t>
            </a:r>
            <a:r>
              <a:rPr lang="en-US" sz="2400" dirty="0" err="1" smtClean="0"/>
              <a:t>đề</a:t>
            </a:r>
            <a:r>
              <a:rPr lang="en-US" sz="2400" dirty="0" smtClean="0"/>
              <a:t>)</a:t>
            </a:r>
            <a:br>
              <a:rPr lang="en-US" sz="2400" dirty="0" smtClean="0"/>
            </a:br>
            <a:r>
              <a:rPr lang="en-US" sz="2400" dirty="0" smtClean="0"/>
              <a:t>B. although → </a:t>
            </a:r>
            <a:r>
              <a:rPr lang="en-US" sz="2400" dirty="0" err="1" smtClean="0"/>
              <a:t>Liên</a:t>
            </a:r>
            <a:r>
              <a:rPr lang="en-US" sz="2400" dirty="0" smtClean="0"/>
              <a:t> </a:t>
            </a:r>
            <a:r>
              <a:rPr lang="en-US" sz="2400" dirty="0" err="1" smtClean="0"/>
              <a:t>từ</a:t>
            </a:r>
            <a:r>
              <a:rPr lang="en-US" sz="2400" dirty="0" smtClean="0"/>
              <a:t> </a:t>
            </a:r>
            <a:r>
              <a:rPr lang="en-US" sz="2400" dirty="0" err="1" smtClean="0"/>
              <a:t>chỉ</a:t>
            </a:r>
            <a:r>
              <a:rPr lang="en-US" sz="2400" dirty="0" smtClean="0"/>
              <a:t> </a:t>
            </a:r>
            <a:r>
              <a:rPr lang="en-US" sz="2400" dirty="0" err="1" smtClean="0"/>
              <a:t>sự</a:t>
            </a:r>
            <a:r>
              <a:rPr lang="en-US" sz="2400" dirty="0" smtClean="0"/>
              <a:t> </a:t>
            </a:r>
            <a:r>
              <a:rPr lang="en-US" sz="2400" dirty="0" err="1" smtClean="0"/>
              <a:t>đối</a:t>
            </a:r>
            <a:r>
              <a:rPr lang="en-US" sz="2400" dirty="0" smtClean="0"/>
              <a:t> </a:t>
            </a:r>
            <a:r>
              <a:rPr lang="en-US" sz="2400" dirty="0" err="1" smtClean="0"/>
              <a:t>lập</a:t>
            </a:r>
            <a:r>
              <a:rPr lang="en-US" sz="2400" dirty="0" smtClean="0"/>
              <a:t>, </a:t>
            </a:r>
            <a:r>
              <a:rPr lang="en-US" sz="2400" dirty="0" err="1" smtClean="0"/>
              <a:t>sau</a:t>
            </a:r>
            <a:r>
              <a:rPr lang="en-US" sz="2400" dirty="0" smtClean="0"/>
              <a:t> Although (</a:t>
            </a:r>
            <a:r>
              <a:rPr lang="en-US" sz="2400" dirty="0" err="1" smtClean="0"/>
              <a:t>mặc</a:t>
            </a:r>
            <a:r>
              <a:rPr lang="en-US" sz="2400" dirty="0" smtClean="0"/>
              <a:t> </a:t>
            </a:r>
            <a:r>
              <a:rPr lang="en-US" sz="2400" dirty="0" err="1" smtClean="0"/>
              <a:t>dù</a:t>
            </a:r>
            <a:r>
              <a:rPr lang="en-US" sz="2400" dirty="0" smtClean="0"/>
              <a:t>) = Even though = Though = In spite that </a:t>
            </a:r>
            <a:r>
              <a:rPr lang="en-US" sz="2400" dirty="0" err="1" smtClean="0"/>
              <a:t>là</a:t>
            </a:r>
            <a:r>
              <a:rPr lang="en-US" sz="2400" dirty="0" smtClean="0"/>
              <a:t> clause (</a:t>
            </a:r>
            <a:r>
              <a:rPr lang="en-US" sz="2400" dirty="0" err="1" smtClean="0"/>
              <a:t>mệnh</a:t>
            </a:r>
            <a:r>
              <a:rPr lang="en-US" sz="2400" dirty="0" smtClean="0"/>
              <a:t> </a:t>
            </a:r>
            <a:r>
              <a:rPr lang="en-US" sz="2400" dirty="0" err="1" smtClean="0"/>
              <a:t>đề</a:t>
            </a:r>
            <a:r>
              <a:rPr lang="en-US" sz="2400" dirty="0" smtClean="0"/>
              <a:t>)</a:t>
            </a:r>
            <a:br>
              <a:rPr lang="en-US" sz="2400" dirty="0" smtClean="0"/>
            </a:br>
            <a:r>
              <a:rPr lang="en-US" sz="2400" dirty="0" smtClean="0"/>
              <a:t>C. despite → </a:t>
            </a:r>
            <a:r>
              <a:rPr lang="en-US" sz="2400" dirty="0" err="1" smtClean="0"/>
              <a:t>Liên</a:t>
            </a:r>
            <a:r>
              <a:rPr lang="en-US" sz="2400" dirty="0" smtClean="0"/>
              <a:t> </a:t>
            </a:r>
            <a:r>
              <a:rPr lang="en-US" sz="2400" dirty="0" err="1" smtClean="0"/>
              <a:t>từ</a:t>
            </a:r>
            <a:r>
              <a:rPr lang="en-US" sz="2400" dirty="0" smtClean="0"/>
              <a:t> </a:t>
            </a:r>
            <a:r>
              <a:rPr lang="en-US" sz="2400" dirty="0" err="1" smtClean="0"/>
              <a:t>chỉ</a:t>
            </a:r>
            <a:r>
              <a:rPr lang="en-US" sz="2400" dirty="0" smtClean="0"/>
              <a:t> </a:t>
            </a:r>
            <a:r>
              <a:rPr lang="en-US" sz="2400" dirty="0" err="1" smtClean="0"/>
              <a:t>sự</a:t>
            </a:r>
            <a:r>
              <a:rPr lang="en-US" sz="2400" dirty="0" smtClean="0"/>
              <a:t> </a:t>
            </a:r>
            <a:r>
              <a:rPr lang="en-US" sz="2400" dirty="0" err="1" smtClean="0"/>
              <a:t>đối</a:t>
            </a:r>
            <a:r>
              <a:rPr lang="en-US" sz="2400" dirty="0" smtClean="0"/>
              <a:t> </a:t>
            </a:r>
            <a:r>
              <a:rPr lang="en-US" sz="2400" dirty="0" err="1" smtClean="0"/>
              <a:t>lập</a:t>
            </a:r>
            <a:r>
              <a:rPr lang="en-US" sz="2400" dirty="0" smtClean="0"/>
              <a:t>, </a:t>
            </a:r>
            <a:r>
              <a:rPr lang="en-US" sz="2400" dirty="0" err="1" smtClean="0"/>
              <a:t>sau</a:t>
            </a:r>
            <a:r>
              <a:rPr lang="en-US" sz="2400" dirty="0" smtClean="0"/>
              <a:t> Despite (</a:t>
            </a:r>
            <a:r>
              <a:rPr lang="en-US" sz="2400" dirty="0" err="1" smtClean="0"/>
              <a:t>mặc</a:t>
            </a:r>
            <a:r>
              <a:rPr lang="en-US" sz="2400" dirty="0" smtClean="0"/>
              <a:t> </a:t>
            </a:r>
            <a:r>
              <a:rPr lang="en-US" sz="2400" dirty="0" err="1" smtClean="0"/>
              <a:t>dù</a:t>
            </a:r>
            <a:r>
              <a:rPr lang="en-US" sz="2400" dirty="0" smtClean="0"/>
              <a:t>) = In spite of </a:t>
            </a:r>
            <a:r>
              <a:rPr lang="en-US" sz="2400" dirty="0" err="1" smtClean="0"/>
              <a:t>là</a:t>
            </a:r>
            <a:r>
              <a:rPr lang="en-US" sz="2400" dirty="0" smtClean="0"/>
              <a:t> noun/noun phrase/</a:t>
            </a:r>
            <a:r>
              <a:rPr lang="en-US" sz="2400" dirty="0" err="1" smtClean="0"/>
              <a:t>V_ing</a:t>
            </a:r>
            <a:r>
              <a:rPr lang="en-US" sz="2400" dirty="0" smtClean="0"/>
              <a:t> (DT/</a:t>
            </a:r>
            <a:r>
              <a:rPr lang="en-US" sz="2400" dirty="0" err="1" smtClean="0"/>
              <a:t>cụm</a:t>
            </a:r>
            <a:r>
              <a:rPr lang="en-US" sz="2400" dirty="0" smtClean="0"/>
              <a:t> DT/</a:t>
            </a:r>
            <a:r>
              <a:rPr lang="en-US" sz="2400" dirty="0" err="1" smtClean="0"/>
              <a:t>V_ing</a:t>
            </a:r>
            <a:r>
              <a:rPr lang="en-US" sz="2400" dirty="0" smtClean="0"/>
              <a:t>), </a:t>
            </a:r>
            <a:r>
              <a:rPr lang="en-US" sz="2400" dirty="0" err="1" smtClean="0"/>
              <a:t>không</a:t>
            </a:r>
            <a:r>
              <a:rPr lang="en-US" sz="2400" dirty="0" smtClean="0"/>
              <a:t> </a:t>
            </a:r>
            <a:r>
              <a:rPr lang="en-US" sz="2400" dirty="0" err="1" smtClean="0"/>
              <a:t>phải</a:t>
            </a:r>
            <a:r>
              <a:rPr lang="en-US" sz="2400" dirty="0" smtClean="0"/>
              <a:t> clause (</a:t>
            </a:r>
            <a:r>
              <a:rPr lang="en-US" sz="2400" dirty="0" err="1" smtClean="0"/>
              <a:t>mệnh</a:t>
            </a:r>
            <a:r>
              <a:rPr lang="en-US" sz="2400" dirty="0" smtClean="0"/>
              <a:t> </a:t>
            </a:r>
            <a:r>
              <a:rPr lang="en-US" sz="2400" dirty="0" err="1" smtClean="0"/>
              <a:t>đề</a:t>
            </a:r>
            <a:r>
              <a:rPr lang="en-US" sz="2400" dirty="0" smtClean="0"/>
              <a:t>)</a:t>
            </a:r>
            <a:br>
              <a:rPr lang="en-US" sz="2400" dirty="0" smtClean="0"/>
            </a:br>
            <a:r>
              <a:rPr lang="en-US" sz="2400" dirty="0" smtClean="0"/>
              <a:t>D. moreover → </a:t>
            </a:r>
            <a:r>
              <a:rPr lang="en-US" sz="2400" dirty="0" err="1" smtClean="0"/>
              <a:t>Liên</a:t>
            </a:r>
            <a:r>
              <a:rPr lang="en-US" sz="2400" dirty="0" smtClean="0"/>
              <a:t> </a:t>
            </a:r>
            <a:r>
              <a:rPr lang="en-US" sz="2400" dirty="0" err="1" smtClean="0"/>
              <a:t>từ</a:t>
            </a:r>
            <a:r>
              <a:rPr lang="en-US" sz="2400" dirty="0" smtClean="0"/>
              <a:t> </a:t>
            </a:r>
            <a:r>
              <a:rPr lang="en-US" sz="2400" dirty="0" err="1" smtClean="0"/>
              <a:t>để</a:t>
            </a:r>
            <a:r>
              <a:rPr lang="en-US" sz="2400" dirty="0" smtClean="0"/>
              <a:t> </a:t>
            </a:r>
            <a:r>
              <a:rPr lang="en-US" sz="2400" dirty="0" err="1" smtClean="0"/>
              <a:t>thêm</a:t>
            </a:r>
            <a:r>
              <a:rPr lang="en-US" sz="2400" dirty="0" smtClean="0"/>
              <a:t> </a:t>
            </a:r>
            <a:r>
              <a:rPr lang="en-US" sz="2400" dirty="0" err="1" smtClean="0"/>
              <a:t>thông</a:t>
            </a:r>
            <a:r>
              <a:rPr lang="en-US" sz="2400" dirty="0" smtClean="0"/>
              <a:t> tin </a:t>
            </a:r>
            <a:r>
              <a:rPr lang="en-US" sz="2400" dirty="0" err="1" smtClean="0"/>
              <a:t>hoặc</a:t>
            </a:r>
            <a:r>
              <a:rPr lang="en-US" sz="2400" dirty="0" smtClean="0"/>
              <a:t> </a:t>
            </a:r>
            <a:r>
              <a:rPr lang="en-US" sz="2400" dirty="0" err="1" smtClean="0"/>
              <a:t>nhấn</a:t>
            </a:r>
            <a:r>
              <a:rPr lang="en-US" sz="2400" dirty="0" smtClean="0"/>
              <a:t> </a:t>
            </a:r>
            <a:r>
              <a:rPr lang="en-US" sz="2400" dirty="0" err="1" smtClean="0"/>
              <a:t>mạnh</a:t>
            </a:r>
            <a:r>
              <a:rPr lang="en-US" sz="2400" dirty="0" smtClean="0"/>
              <a:t>, </a:t>
            </a:r>
            <a:r>
              <a:rPr lang="en-US" sz="2400" dirty="0" err="1" smtClean="0"/>
              <a:t>dịch</a:t>
            </a:r>
            <a:r>
              <a:rPr lang="en-US" sz="2400" dirty="0" smtClean="0"/>
              <a:t> </a:t>
            </a:r>
            <a:r>
              <a:rPr lang="en-US" sz="2400" dirty="0" err="1" smtClean="0"/>
              <a:t>cả</a:t>
            </a:r>
            <a:r>
              <a:rPr lang="en-US" sz="2400" dirty="0" smtClean="0"/>
              <a:t> </a:t>
            </a:r>
            <a:r>
              <a:rPr lang="en-US" sz="2400" dirty="0" err="1" smtClean="0"/>
              <a:t>câu</a:t>
            </a:r>
            <a:r>
              <a:rPr lang="en-US" sz="2400" dirty="0" smtClean="0"/>
              <a:t>: </a:t>
            </a:r>
            <a:r>
              <a:rPr lang="en-US" sz="2400" dirty="0" err="1" smtClean="0"/>
              <a:t>Chú</a:t>
            </a:r>
            <a:r>
              <a:rPr lang="en-US" sz="2400" dirty="0" smtClean="0"/>
              <a:t> </a:t>
            </a:r>
            <a:r>
              <a:rPr lang="en-US" sz="2400" dirty="0" err="1" smtClean="0"/>
              <a:t>tôi</a:t>
            </a:r>
            <a:r>
              <a:rPr lang="en-US" sz="2400" dirty="0" smtClean="0"/>
              <a:t> </a:t>
            </a:r>
            <a:r>
              <a:rPr lang="en-US" sz="2400" dirty="0" err="1" smtClean="0"/>
              <a:t>cố</a:t>
            </a:r>
            <a:r>
              <a:rPr lang="en-US" sz="2400" dirty="0" smtClean="0"/>
              <a:t> </a:t>
            </a:r>
            <a:r>
              <a:rPr lang="en-US" sz="2400" dirty="0" err="1" smtClean="0"/>
              <a:t>gắng</a:t>
            </a:r>
            <a:r>
              <a:rPr lang="en-US" sz="2400" dirty="0" smtClean="0"/>
              <a:t> </a:t>
            </a:r>
            <a:r>
              <a:rPr lang="en-US" sz="2400" dirty="0" err="1" smtClean="0"/>
              <a:t>dành</a:t>
            </a:r>
            <a:r>
              <a:rPr lang="en-US" sz="2400" dirty="0" smtClean="0"/>
              <a:t> </a:t>
            </a:r>
            <a:r>
              <a:rPr lang="en-US" sz="2400" dirty="0" err="1" smtClean="0"/>
              <a:t>thời</a:t>
            </a:r>
            <a:r>
              <a:rPr lang="en-US" sz="2400" dirty="0" smtClean="0"/>
              <a:t> </a:t>
            </a:r>
            <a:r>
              <a:rPr lang="en-US" sz="2400" dirty="0" err="1" smtClean="0"/>
              <a:t>gian</a:t>
            </a:r>
            <a:r>
              <a:rPr lang="en-US" sz="2400" dirty="0" smtClean="0"/>
              <a:t> </a:t>
            </a:r>
            <a:r>
              <a:rPr lang="en-US" sz="2400" dirty="0" err="1" smtClean="0"/>
              <a:t>chơi</a:t>
            </a:r>
            <a:r>
              <a:rPr lang="en-US" sz="2400" dirty="0" smtClean="0"/>
              <a:t> </a:t>
            </a:r>
            <a:r>
              <a:rPr lang="en-US" sz="2400" dirty="0" err="1" smtClean="0"/>
              <a:t>với</a:t>
            </a:r>
            <a:r>
              <a:rPr lang="en-US" sz="2400" dirty="0" smtClean="0"/>
              <a:t> </a:t>
            </a:r>
            <a:r>
              <a:rPr lang="en-US" sz="2400" dirty="0" err="1" smtClean="0"/>
              <a:t>bọn</a:t>
            </a:r>
            <a:r>
              <a:rPr lang="en-US" sz="2400" dirty="0" smtClean="0"/>
              <a:t> </a:t>
            </a:r>
            <a:r>
              <a:rPr lang="en-US" sz="2400" dirty="0" err="1" smtClean="0"/>
              <a:t>trẻ</a:t>
            </a:r>
            <a:r>
              <a:rPr lang="en-US" sz="2400" dirty="0" smtClean="0"/>
              <a:t>, </a:t>
            </a:r>
            <a:r>
              <a:rPr lang="en-US" sz="2400" dirty="0" err="1" smtClean="0"/>
              <a:t>hơn</a:t>
            </a:r>
            <a:r>
              <a:rPr lang="en-US" sz="2400" dirty="0" smtClean="0"/>
              <a:t> </a:t>
            </a:r>
            <a:r>
              <a:rPr lang="en-US" sz="2400" dirty="0" err="1" smtClean="0"/>
              <a:t>nữa</a:t>
            </a:r>
            <a:r>
              <a:rPr lang="en-US" sz="2400" dirty="0" smtClean="0"/>
              <a:t> </a:t>
            </a:r>
            <a:r>
              <a:rPr lang="en-US" sz="2400" dirty="0" err="1" smtClean="0"/>
              <a:t>chú</a:t>
            </a:r>
            <a:r>
              <a:rPr lang="en-US" sz="2400" dirty="0" smtClean="0"/>
              <a:t> </a:t>
            </a:r>
            <a:r>
              <a:rPr lang="en-US" sz="2400" dirty="0" err="1" smtClean="0"/>
              <a:t>rất</a:t>
            </a:r>
            <a:r>
              <a:rPr lang="en-US" sz="2400" dirty="0" smtClean="0"/>
              <a:t> </a:t>
            </a:r>
            <a:r>
              <a:rPr lang="en-US" sz="2400" dirty="0" err="1" smtClean="0"/>
              <a:t>bận</a:t>
            </a:r>
            <a:r>
              <a:rPr lang="en-US" sz="2400" dirty="0" smtClean="0"/>
              <a:t>. (</a:t>
            </a:r>
            <a:r>
              <a:rPr lang="en-US" sz="2400" dirty="0" err="1" smtClean="0"/>
              <a:t>không</a:t>
            </a:r>
            <a:r>
              <a:rPr lang="en-US" sz="2400" dirty="0" smtClean="0"/>
              <a:t> </a:t>
            </a:r>
            <a:r>
              <a:rPr lang="en-US" sz="2400" dirty="0" err="1" smtClean="0"/>
              <a:t>hợp</a:t>
            </a:r>
            <a:r>
              <a:rPr lang="en-US" sz="2400" dirty="0" smtClean="0"/>
              <a:t> </a:t>
            </a:r>
            <a:r>
              <a:rPr lang="en-US" sz="2400" dirty="0" err="1" smtClean="0"/>
              <a:t>lý</a:t>
            </a:r>
            <a:r>
              <a:rPr lang="en-US" sz="2400" dirty="0" smtClean="0"/>
              <a:t>)</a:t>
            </a:r>
            <a:br>
              <a:rPr lang="en-US" sz="2400" dirty="0" smtClean="0"/>
            </a:br>
            <a:endParaRPr lang="en-US" sz="2400" dirty="0" smtClean="0"/>
          </a:p>
          <a:p>
            <a:endParaRPr lang="en-US" sz="2400" dirty="0"/>
          </a:p>
        </p:txBody>
      </p:sp>
      <p:sp>
        <p:nvSpPr>
          <p:cNvPr id="6" name="Oval 5"/>
          <p:cNvSpPr/>
          <p:nvPr/>
        </p:nvSpPr>
        <p:spPr>
          <a:xfrm>
            <a:off x="3048000" y="1143000"/>
            <a:ext cx="381000" cy="36212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8617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609600"/>
            <a:ext cx="8534400" cy="1938992"/>
          </a:xfrm>
          <a:prstGeom prst="rect">
            <a:avLst/>
          </a:prstGeom>
          <a:noFill/>
        </p:spPr>
        <p:txBody>
          <a:bodyPr wrap="square" rtlCol="0">
            <a:spAutoFit/>
          </a:bodyPr>
          <a:lstStyle/>
          <a:p>
            <a:r>
              <a:rPr lang="en-US" sz="2400" b="1" dirty="0"/>
              <a:t>Question 7:</a:t>
            </a:r>
            <a:r>
              <a:rPr lang="en-US" sz="2400" dirty="0"/>
              <a:t> I remember she wore a _________________ dress to go out with her boyfriend last week.</a:t>
            </a:r>
          </a:p>
          <a:p>
            <a:r>
              <a:rPr lang="en-US" sz="2400" b="1" dirty="0"/>
              <a:t>	A.</a:t>
            </a:r>
            <a:r>
              <a:rPr lang="en-US" sz="2400" dirty="0"/>
              <a:t> cotton white Vietnamese	</a:t>
            </a:r>
            <a:r>
              <a:rPr lang="en-US" sz="2400" b="1" dirty="0"/>
              <a:t>B.</a:t>
            </a:r>
            <a:r>
              <a:rPr lang="en-US" sz="2400" dirty="0"/>
              <a:t> Vietnamese white cotton</a:t>
            </a:r>
          </a:p>
          <a:p>
            <a:r>
              <a:rPr lang="en-US" sz="2400" b="1" dirty="0"/>
              <a:t>	C.</a:t>
            </a:r>
            <a:r>
              <a:rPr lang="en-US" sz="2400" dirty="0"/>
              <a:t> white Vietnamese cotton	</a:t>
            </a:r>
            <a:r>
              <a:rPr lang="en-US" sz="2400" b="1" dirty="0"/>
              <a:t>D.</a:t>
            </a:r>
            <a:r>
              <a:rPr lang="en-US" sz="2400" dirty="0"/>
              <a:t> white cotton Vietnamese</a:t>
            </a:r>
          </a:p>
          <a:p>
            <a:endParaRPr lang="en-US" sz="2400" dirty="0"/>
          </a:p>
        </p:txBody>
      </p:sp>
      <p:sp>
        <p:nvSpPr>
          <p:cNvPr id="5" name="TextBox 4"/>
          <p:cNvSpPr txBox="1"/>
          <p:nvPr/>
        </p:nvSpPr>
        <p:spPr>
          <a:xfrm>
            <a:off x="228600" y="2590800"/>
            <a:ext cx="8458200" cy="1938992"/>
          </a:xfrm>
          <a:prstGeom prst="rect">
            <a:avLst/>
          </a:prstGeom>
          <a:noFill/>
        </p:spPr>
        <p:txBody>
          <a:bodyPr wrap="square" rtlCol="0">
            <a:spAutoFit/>
          </a:bodyPr>
          <a:lstStyle/>
          <a:p>
            <a:r>
              <a:rPr lang="en-US" sz="2400" dirty="0" smtClean="0"/>
              <a:t>*Theo </a:t>
            </a:r>
            <a:r>
              <a:rPr lang="en-US" sz="2400" dirty="0" err="1" smtClean="0"/>
              <a:t>quy</a:t>
            </a:r>
            <a:r>
              <a:rPr lang="en-US" sz="2400" dirty="0" smtClean="0"/>
              <a:t> </a:t>
            </a:r>
            <a:r>
              <a:rPr lang="en-US" sz="2400" dirty="0" err="1" smtClean="0"/>
              <a:t>tắc</a:t>
            </a:r>
            <a:r>
              <a:rPr lang="en-US" sz="2400" dirty="0" smtClean="0"/>
              <a:t> </a:t>
            </a:r>
            <a:r>
              <a:rPr lang="en-US" sz="2400" dirty="0" err="1" smtClean="0"/>
              <a:t>trật</a:t>
            </a:r>
            <a:r>
              <a:rPr lang="en-US" sz="2400" dirty="0" smtClean="0"/>
              <a:t> </a:t>
            </a:r>
            <a:r>
              <a:rPr lang="en-US" sz="2400" dirty="0" err="1" smtClean="0"/>
              <a:t>tự</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dirty="0" err="1" smtClean="0"/>
              <a:t>trong</a:t>
            </a:r>
            <a:r>
              <a:rPr lang="en-US" sz="2400" dirty="0" smtClean="0"/>
              <a:t> </a:t>
            </a:r>
            <a:r>
              <a:rPr lang="en-US" sz="2400" dirty="0" err="1" smtClean="0"/>
              <a:t>câu</a:t>
            </a:r>
            <a:r>
              <a:rPr lang="en-US" sz="2400" dirty="0" smtClean="0"/>
              <a:t>: </a:t>
            </a:r>
            <a:r>
              <a:rPr lang="en-US" sz="2400" b="1" i="1" dirty="0" smtClean="0"/>
              <a:t>OSASCOMP</a:t>
            </a:r>
            <a:r>
              <a:rPr lang="en-US" sz="2400" dirty="0" smtClean="0"/>
              <a:t/>
            </a:r>
            <a:br>
              <a:rPr lang="en-US" sz="2400" dirty="0" smtClean="0"/>
            </a:br>
            <a:r>
              <a:rPr lang="en-US" sz="2400" dirty="0" smtClean="0"/>
              <a:t>: white - C; Vietnamese - Origin; cotton - M</a:t>
            </a:r>
          </a:p>
          <a:p>
            <a:r>
              <a:rPr lang="en-US" sz="2400" b="1" i="1" dirty="0" err="1" smtClean="0"/>
              <a:t>Tạm</a:t>
            </a:r>
            <a:r>
              <a:rPr lang="en-US" sz="2400" b="1" i="1" dirty="0" smtClean="0"/>
              <a:t> </a:t>
            </a:r>
            <a:r>
              <a:rPr lang="en-US" sz="2400" b="1" i="1" dirty="0" err="1" smtClean="0"/>
              <a:t>dịch</a:t>
            </a:r>
            <a:r>
              <a:rPr lang="en-US" sz="2400" b="1" i="1" dirty="0" smtClean="0"/>
              <a:t>:</a:t>
            </a:r>
            <a:r>
              <a:rPr lang="en-US" sz="2400" dirty="0" smtClean="0"/>
              <a:t> </a:t>
            </a:r>
            <a:r>
              <a:rPr lang="en-US" sz="2400" dirty="0" err="1" smtClean="0"/>
              <a:t>Tôi</a:t>
            </a:r>
            <a:r>
              <a:rPr lang="en-US" sz="2400" dirty="0" smtClean="0"/>
              <a:t> </a:t>
            </a:r>
            <a:r>
              <a:rPr lang="en-US" sz="2400" dirty="0" err="1" smtClean="0"/>
              <a:t>nhớ</a:t>
            </a:r>
            <a:r>
              <a:rPr lang="en-US" sz="2400" dirty="0" smtClean="0"/>
              <a:t> </a:t>
            </a:r>
            <a:r>
              <a:rPr lang="en-US" sz="2400" dirty="0" err="1" smtClean="0"/>
              <a:t>cô</a:t>
            </a:r>
            <a:r>
              <a:rPr lang="en-US" sz="2400" dirty="0" smtClean="0"/>
              <a:t> </a:t>
            </a:r>
            <a:r>
              <a:rPr lang="en-US" sz="2400" dirty="0" err="1" smtClean="0"/>
              <a:t>ấy</a:t>
            </a:r>
            <a:r>
              <a:rPr lang="en-US" sz="2400" dirty="0" smtClean="0"/>
              <a:t> </a:t>
            </a:r>
            <a:r>
              <a:rPr lang="en-US" sz="2400" dirty="0" err="1" smtClean="0"/>
              <a:t>đã</a:t>
            </a:r>
            <a:r>
              <a:rPr lang="en-US" sz="2400" dirty="0" smtClean="0"/>
              <a:t> </a:t>
            </a:r>
            <a:r>
              <a:rPr lang="en-US" sz="2400" dirty="0" err="1" smtClean="0"/>
              <a:t>mặc</a:t>
            </a:r>
            <a:r>
              <a:rPr lang="en-US" sz="2400" dirty="0" smtClean="0"/>
              <a:t> </a:t>
            </a:r>
            <a:r>
              <a:rPr lang="en-US" sz="2400" dirty="0" err="1" smtClean="0"/>
              <a:t>một</a:t>
            </a:r>
            <a:r>
              <a:rPr lang="en-US" sz="2400" dirty="0" smtClean="0"/>
              <a:t> </a:t>
            </a:r>
            <a:r>
              <a:rPr lang="en-US" sz="2400" dirty="0" err="1" smtClean="0"/>
              <a:t>chiếc</a:t>
            </a:r>
            <a:r>
              <a:rPr lang="en-US" sz="2400" dirty="0" smtClean="0"/>
              <a:t> </a:t>
            </a:r>
            <a:r>
              <a:rPr lang="en-US" sz="2400" dirty="0" err="1" smtClean="0"/>
              <a:t>váy</a:t>
            </a:r>
            <a:r>
              <a:rPr lang="en-US" sz="2400" dirty="0" smtClean="0"/>
              <a:t> </a:t>
            </a:r>
            <a:r>
              <a:rPr lang="en-US" sz="2400" dirty="0" err="1" smtClean="0"/>
              <a:t>vải</a:t>
            </a:r>
            <a:r>
              <a:rPr lang="en-US" sz="2400" dirty="0" smtClean="0"/>
              <a:t> cotton </a:t>
            </a:r>
            <a:r>
              <a:rPr lang="en-US" sz="2400" dirty="0" err="1" smtClean="0"/>
              <a:t>Việt</a:t>
            </a:r>
            <a:r>
              <a:rPr lang="en-US" sz="2400" dirty="0" smtClean="0"/>
              <a:t> Nam </a:t>
            </a:r>
            <a:r>
              <a:rPr lang="en-US" sz="2400" dirty="0" err="1" smtClean="0"/>
              <a:t>màu</a:t>
            </a:r>
            <a:r>
              <a:rPr lang="en-US" sz="2400" dirty="0" smtClean="0"/>
              <a:t> </a:t>
            </a:r>
            <a:r>
              <a:rPr lang="en-US" sz="2400" dirty="0" err="1" smtClean="0"/>
              <a:t>trắng</a:t>
            </a:r>
            <a:r>
              <a:rPr lang="en-US" sz="2400" dirty="0" smtClean="0"/>
              <a:t> </a:t>
            </a:r>
            <a:r>
              <a:rPr lang="en-US" sz="2400" dirty="0" err="1" smtClean="0"/>
              <a:t>để</a:t>
            </a:r>
            <a:r>
              <a:rPr lang="en-US" sz="2400" dirty="0" smtClean="0"/>
              <a:t> </a:t>
            </a:r>
            <a:r>
              <a:rPr lang="en-US" sz="2400" dirty="0" err="1" smtClean="0"/>
              <a:t>đi</a:t>
            </a:r>
            <a:r>
              <a:rPr lang="en-US" sz="2400" dirty="0" smtClean="0"/>
              <a:t> </a:t>
            </a:r>
            <a:r>
              <a:rPr lang="en-US" sz="2400" dirty="0" err="1" smtClean="0"/>
              <a:t>ra</a:t>
            </a:r>
            <a:r>
              <a:rPr lang="en-US" sz="2400" dirty="0" smtClean="0"/>
              <a:t> </a:t>
            </a:r>
            <a:r>
              <a:rPr lang="en-US" sz="2400" dirty="0" err="1" smtClean="0"/>
              <a:t>ngoài</a:t>
            </a:r>
            <a:r>
              <a:rPr lang="en-US" sz="2400" dirty="0" smtClean="0"/>
              <a:t> </a:t>
            </a:r>
            <a:r>
              <a:rPr lang="en-US" sz="2400" dirty="0" err="1" smtClean="0"/>
              <a:t>với</a:t>
            </a:r>
            <a:r>
              <a:rPr lang="en-US" sz="2400" dirty="0" smtClean="0"/>
              <a:t> </a:t>
            </a:r>
            <a:r>
              <a:rPr lang="en-US" sz="2400" dirty="0" err="1" smtClean="0"/>
              <a:t>bạn</a:t>
            </a:r>
            <a:r>
              <a:rPr lang="en-US" sz="2400" dirty="0" smtClean="0"/>
              <a:t> </a:t>
            </a:r>
            <a:r>
              <a:rPr lang="en-US" sz="2400" dirty="0" err="1" smtClean="0"/>
              <a:t>trai</a:t>
            </a:r>
            <a:r>
              <a:rPr lang="en-US" sz="2400" dirty="0" smtClean="0"/>
              <a:t> </a:t>
            </a:r>
            <a:r>
              <a:rPr lang="en-US" sz="2400" dirty="0" err="1" smtClean="0"/>
              <a:t>tuần</a:t>
            </a:r>
            <a:r>
              <a:rPr lang="en-US" sz="2400" dirty="0" smtClean="0"/>
              <a:t> </a:t>
            </a:r>
            <a:r>
              <a:rPr lang="en-US" sz="2400" dirty="0" err="1" smtClean="0"/>
              <a:t>trước</a:t>
            </a:r>
            <a:r>
              <a:rPr lang="en-US" sz="2400" dirty="0" smtClean="0"/>
              <a:t>.</a:t>
            </a:r>
          </a:p>
          <a:p>
            <a:endParaRPr lang="en-US" sz="2400" dirty="0"/>
          </a:p>
        </p:txBody>
      </p:sp>
      <p:sp>
        <p:nvSpPr>
          <p:cNvPr id="6" name="Oval 5"/>
          <p:cNvSpPr/>
          <p:nvPr/>
        </p:nvSpPr>
        <p:spPr>
          <a:xfrm>
            <a:off x="1219200" y="18288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420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458200" cy="1569660"/>
          </a:xfrm>
          <a:prstGeom prst="rect">
            <a:avLst/>
          </a:prstGeom>
          <a:noFill/>
        </p:spPr>
        <p:txBody>
          <a:bodyPr wrap="square" rtlCol="0">
            <a:spAutoFit/>
          </a:bodyPr>
          <a:lstStyle/>
          <a:p>
            <a:r>
              <a:rPr lang="en-US" sz="2400" b="1" dirty="0"/>
              <a:t>Question 8</a:t>
            </a:r>
            <a:r>
              <a:rPr lang="en-US" sz="2400" dirty="0"/>
              <a:t>: She ________________ her job as an event manager to become a self-employed baker.</a:t>
            </a:r>
          </a:p>
          <a:p>
            <a:r>
              <a:rPr lang="en-US" sz="2400" b="1" dirty="0"/>
              <a:t>	A.</a:t>
            </a:r>
            <a:r>
              <a:rPr lang="en-US" sz="2400" dirty="0"/>
              <a:t> gave up	</a:t>
            </a:r>
            <a:r>
              <a:rPr lang="en-US" sz="2400" b="1" dirty="0"/>
              <a:t>B.</a:t>
            </a:r>
            <a:r>
              <a:rPr lang="en-US" sz="2400" dirty="0"/>
              <a:t> gave away	</a:t>
            </a:r>
            <a:r>
              <a:rPr lang="en-US" sz="2400" b="1" dirty="0"/>
              <a:t>C.</a:t>
            </a:r>
            <a:r>
              <a:rPr lang="en-US" sz="2400" dirty="0"/>
              <a:t> gave over	</a:t>
            </a:r>
            <a:r>
              <a:rPr lang="en-US" sz="2400" b="1" dirty="0"/>
              <a:t>D.</a:t>
            </a:r>
            <a:r>
              <a:rPr lang="en-US" sz="2400" dirty="0"/>
              <a:t> gave off</a:t>
            </a:r>
          </a:p>
          <a:p>
            <a:endParaRPr lang="en-US" sz="2400" dirty="0"/>
          </a:p>
        </p:txBody>
      </p:sp>
      <p:sp>
        <p:nvSpPr>
          <p:cNvPr id="5" name="TextBox 4"/>
          <p:cNvSpPr txBox="1"/>
          <p:nvPr/>
        </p:nvSpPr>
        <p:spPr>
          <a:xfrm>
            <a:off x="228600" y="2362200"/>
            <a:ext cx="8763000" cy="2585323"/>
          </a:xfrm>
          <a:prstGeom prst="rect">
            <a:avLst/>
          </a:prstGeom>
          <a:noFill/>
        </p:spPr>
        <p:txBody>
          <a:bodyPr wrap="square" rtlCol="0">
            <a:spAutoFit/>
          </a:bodyPr>
          <a:lstStyle/>
          <a:p>
            <a:r>
              <a:rPr lang="en-US" sz="2400" dirty="0" smtClean="0"/>
              <a:t>A. gave up: </a:t>
            </a:r>
            <a:r>
              <a:rPr lang="en-US" sz="2400" dirty="0" err="1" smtClean="0"/>
              <a:t>từ</a:t>
            </a:r>
            <a:r>
              <a:rPr lang="en-US" sz="2400" dirty="0" smtClean="0"/>
              <a:t> </a:t>
            </a:r>
            <a:r>
              <a:rPr lang="en-US" sz="2400" dirty="0" err="1" smtClean="0"/>
              <a:t>bỏ</a:t>
            </a:r>
            <a:r>
              <a:rPr lang="en-US" sz="2400" dirty="0" smtClean="0"/>
              <a:t/>
            </a:r>
            <a:br>
              <a:rPr lang="en-US" sz="2400" dirty="0" smtClean="0"/>
            </a:br>
            <a:r>
              <a:rPr lang="en-US" sz="2400" dirty="0" smtClean="0"/>
              <a:t>B. gave away: </a:t>
            </a:r>
            <a:r>
              <a:rPr lang="en-US" sz="2400" dirty="0" err="1" smtClean="0"/>
              <a:t>tặng</a:t>
            </a:r>
            <a:r>
              <a:rPr lang="en-US" sz="2400" dirty="0" smtClean="0"/>
              <a:t>, </a:t>
            </a:r>
            <a:r>
              <a:rPr lang="en-US" sz="2400" dirty="0" err="1" smtClean="0"/>
              <a:t>cho</a:t>
            </a:r>
            <a:r>
              <a:rPr lang="en-US" sz="2400" dirty="0" smtClean="0"/>
              <a:t>, </a:t>
            </a:r>
            <a:r>
              <a:rPr lang="en-US" sz="2400" dirty="0" err="1" smtClean="0"/>
              <a:t>tiết</a:t>
            </a:r>
            <a:r>
              <a:rPr lang="en-US" sz="2400" dirty="0" smtClean="0"/>
              <a:t> </a:t>
            </a:r>
            <a:r>
              <a:rPr lang="en-US" sz="2400" dirty="0" err="1" smtClean="0"/>
              <a:t>lộ</a:t>
            </a:r>
            <a:r>
              <a:rPr lang="en-US" sz="2400" dirty="0" smtClean="0"/>
              <a:t> </a:t>
            </a:r>
            <a:r>
              <a:rPr lang="en-US" sz="2400" dirty="0" err="1" smtClean="0"/>
              <a:t>bí</a:t>
            </a:r>
            <a:r>
              <a:rPr lang="en-US" sz="2400" dirty="0" smtClean="0"/>
              <a:t> </a:t>
            </a:r>
            <a:r>
              <a:rPr lang="en-US" sz="2400" dirty="0" err="1" smtClean="0"/>
              <a:t>mật</a:t>
            </a:r>
            <a:r>
              <a:rPr lang="en-US" sz="2400" dirty="0" smtClean="0"/>
              <a:t> 1 </a:t>
            </a:r>
            <a:r>
              <a:rPr lang="en-US" sz="2400" dirty="0" err="1" smtClean="0"/>
              <a:t>cách</a:t>
            </a:r>
            <a:r>
              <a:rPr lang="en-US" sz="2400" dirty="0" smtClean="0"/>
              <a:t> </a:t>
            </a:r>
            <a:r>
              <a:rPr lang="en-US" sz="2400" dirty="0" err="1" smtClean="0"/>
              <a:t>vô</a:t>
            </a:r>
            <a:r>
              <a:rPr lang="en-US" sz="2400" dirty="0" smtClean="0"/>
              <a:t> ý</a:t>
            </a:r>
            <a:br>
              <a:rPr lang="en-US" sz="2400" dirty="0" smtClean="0"/>
            </a:br>
            <a:r>
              <a:rPr lang="en-US" sz="2400" dirty="0" smtClean="0"/>
              <a:t>C. gave over: </a:t>
            </a:r>
            <a:r>
              <a:rPr lang="en-US" sz="2400" dirty="0" err="1" smtClean="0"/>
              <a:t>ngừng</a:t>
            </a:r>
            <a:r>
              <a:rPr lang="en-US" sz="2400" dirty="0" smtClean="0"/>
              <a:t> </a:t>
            </a:r>
            <a:r>
              <a:rPr lang="en-US" sz="2400" dirty="0" err="1" smtClean="0"/>
              <a:t>làm</a:t>
            </a:r>
            <a:r>
              <a:rPr lang="en-US" sz="2400" dirty="0" smtClean="0"/>
              <a:t> </a:t>
            </a:r>
            <a:r>
              <a:rPr lang="en-US" sz="2400" dirty="0" err="1" smtClean="0"/>
              <a:t>phiền</a:t>
            </a:r>
            <a:r>
              <a:rPr lang="en-US" sz="2400" dirty="0" smtClean="0"/>
              <a:t/>
            </a:r>
            <a:br>
              <a:rPr lang="en-US" sz="2400" dirty="0" smtClean="0"/>
            </a:br>
            <a:r>
              <a:rPr lang="en-US" sz="2400" dirty="0" smtClean="0"/>
              <a:t>D. gave off: </a:t>
            </a:r>
            <a:r>
              <a:rPr lang="en-US" sz="2400" dirty="0" err="1" smtClean="0"/>
              <a:t>thải</a:t>
            </a:r>
            <a:r>
              <a:rPr lang="en-US" sz="2400" dirty="0" smtClean="0"/>
              <a:t> </a:t>
            </a:r>
            <a:r>
              <a:rPr lang="en-US" sz="2400" dirty="0" err="1" smtClean="0"/>
              <a:t>ra</a:t>
            </a:r>
            <a:r>
              <a:rPr lang="en-US" sz="2400" dirty="0" smtClean="0"/>
              <a:t>, </a:t>
            </a:r>
            <a:r>
              <a:rPr lang="en-US" sz="2400" dirty="0" err="1" smtClean="0"/>
              <a:t>nhả</a:t>
            </a:r>
            <a:r>
              <a:rPr lang="en-US" sz="2400" dirty="0" smtClean="0"/>
              <a:t> </a:t>
            </a:r>
            <a:r>
              <a:rPr lang="en-US" sz="2400" dirty="0" err="1" smtClean="0"/>
              <a:t>ra</a:t>
            </a:r>
            <a:r>
              <a:rPr lang="en-US" sz="2400" dirty="0" smtClean="0"/>
              <a:t/>
            </a:r>
            <a:br>
              <a:rPr lang="en-US" sz="2400" dirty="0" smtClean="0"/>
            </a:br>
            <a:r>
              <a:rPr lang="en-US" sz="2400" dirty="0" err="1" smtClean="0"/>
              <a:t>Dịch</a:t>
            </a:r>
            <a:r>
              <a:rPr lang="en-US" sz="2400" dirty="0" smtClean="0"/>
              <a:t> </a:t>
            </a:r>
            <a:r>
              <a:rPr lang="en-US" sz="2400" dirty="0" err="1" smtClean="0"/>
              <a:t>nghĩa</a:t>
            </a:r>
            <a:r>
              <a:rPr lang="en-US" sz="2400" dirty="0" smtClean="0"/>
              <a:t>: </a:t>
            </a:r>
            <a:r>
              <a:rPr lang="en-US" sz="2400" dirty="0" err="1" smtClean="0"/>
              <a:t>Cô</a:t>
            </a:r>
            <a:r>
              <a:rPr lang="en-US" sz="2400" dirty="0" smtClean="0"/>
              <a:t> </a:t>
            </a:r>
            <a:r>
              <a:rPr lang="en-US" sz="2400" dirty="0" err="1" smtClean="0"/>
              <a:t>ấy</a:t>
            </a:r>
            <a:r>
              <a:rPr lang="en-US" sz="2400" dirty="0" smtClean="0"/>
              <a:t> </a:t>
            </a:r>
            <a:r>
              <a:rPr lang="en-US" sz="2400" dirty="0" err="1" smtClean="0"/>
              <a:t>đã</a:t>
            </a:r>
            <a:r>
              <a:rPr lang="en-US" sz="2400" dirty="0" smtClean="0"/>
              <a:t> </a:t>
            </a:r>
            <a:r>
              <a:rPr lang="en-US" sz="2400" dirty="0" err="1" smtClean="0"/>
              <a:t>từ</a:t>
            </a:r>
            <a:r>
              <a:rPr lang="en-US" sz="2400" dirty="0" smtClean="0"/>
              <a:t> </a:t>
            </a:r>
            <a:r>
              <a:rPr lang="en-US" sz="2400" dirty="0" err="1" smtClean="0"/>
              <a:t>bỏ</a:t>
            </a:r>
            <a:r>
              <a:rPr lang="en-US" sz="2400" dirty="0" smtClean="0"/>
              <a:t> </a:t>
            </a:r>
            <a:r>
              <a:rPr lang="en-US" sz="2400" dirty="0" err="1" smtClean="0"/>
              <a:t>làm</a:t>
            </a:r>
            <a:r>
              <a:rPr lang="en-US" sz="2400" dirty="0" smtClean="0"/>
              <a:t> </a:t>
            </a:r>
            <a:r>
              <a:rPr lang="en-US" sz="2400" dirty="0" err="1" smtClean="0"/>
              <a:t>công</a:t>
            </a:r>
            <a:r>
              <a:rPr lang="en-US" sz="2400" dirty="0" smtClean="0"/>
              <a:t> </a:t>
            </a:r>
            <a:r>
              <a:rPr lang="en-US" sz="2400" dirty="0" err="1" smtClean="0"/>
              <a:t>việc</a:t>
            </a:r>
            <a:r>
              <a:rPr lang="en-US" sz="2400" dirty="0" smtClean="0"/>
              <a:t> </a:t>
            </a:r>
            <a:r>
              <a:rPr lang="en-US" sz="2400" dirty="0" err="1" smtClean="0"/>
              <a:t>như</a:t>
            </a:r>
            <a:r>
              <a:rPr lang="en-US" sz="2400" dirty="0" smtClean="0"/>
              <a:t> </a:t>
            </a:r>
            <a:r>
              <a:rPr lang="en-US" sz="2400" dirty="0" err="1" smtClean="0"/>
              <a:t>một</a:t>
            </a:r>
            <a:r>
              <a:rPr lang="en-US" sz="2400" dirty="0" smtClean="0"/>
              <a:t> </a:t>
            </a:r>
            <a:r>
              <a:rPr lang="en-US" sz="2400" dirty="0" err="1" smtClean="0"/>
              <a:t>quản</a:t>
            </a:r>
            <a:r>
              <a:rPr lang="en-US" sz="2400" dirty="0" smtClean="0"/>
              <a:t> </a:t>
            </a:r>
            <a:r>
              <a:rPr lang="en-US" sz="2400" dirty="0" err="1" smtClean="0"/>
              <a:t>lý</a:t>
            </a:r>
            <a:r>
              <a:rPr lang="en-US" sz="2400" dirty="0" smtClean="0"/>
              <a:t> </a:t>
            </a:r>
            <a:r>
              <a:rPr lang="en-US" sz="2400" dirty="0" err="1" smtClean="0"/>
              <a:t>sự</a:t>
            </a:r>
            <a:r>
              <a:rPr lang="en-US" sz="2400" dirty="0" smtClean="0"/>
              <a:t> </a:t>
            </a:r>
            <a:r>
              <a:rPr lang="en-US" sz="2400" dirty="0" err="1" smtClean="0"/>
              <a:t>kiện</a:t>
            </a:r>
            <a:r>
              <a:rPr lang="en-US" sz="2400" dirty="0" smtClean="0"/>
              <a:t> </a:t>
            </a:r>
            <a:r>
              <a:rPr lang="en-US" sz="2400" dirty="0" err="1" smtClean="0"/>
              <a:t>để</a:t>
            </a:r>
            <a:r>
              <a:rPr lang="en-US" sz="2400" dirty="0" smtClean="0"/>
              <a:t> </a:t>
            </a:r>
            <a:r>
              <a:rPr lang="en-US" sz="2400" dirty="0" err="1" smtClean="0"/>
              <a:t>trở</a:t>
            </a:r>
            <a:r>
              <a:rPr lang="en-US" sz="2400" dirty="0" smtClean="0"/>
              <a:t> </a:t>
            </a:r>
            <a:r>
              <a:rPr lang="en-US" sz="2400" dirty="0" err="1" smtClean="0"/>
              <a:t>thành</a:t>
            </a:r>
            <a:r>
              <a:rPr lang="en-US" sz="2400" dirty="0" smtClean="0"/>
              <a:t> </a:t>
            </a:r>
            <a:r>
              <a:rPr lang="en-US" sz="2400" dirty="0" err="1" smtClean="0"/>
              <a:t>một</a:t>
            </a:r>
            <a:r>
              <a:rPr lang="en-US" sz="2400" dirty="0" smtClean="0"/>
              <a:t> </a:t>
            </a:r>
            <a:r>
              <a:rPr lang="en-US" sz="2400" dirty="0" err="1" smtClean="0"/>
              <a:t>thợ</a:t>
            </a:r>
            <a:r>
              <a:rPr lang="en-US" sz="2400" dirty="0" smtClean="0"/>
              <a:t> </a:t>
            </a:r>
            <a:r>
              <a:rPr lang="en-US" sz="2400" dirty="0" err="1" smtClean="0"/>
              <a:t>làm</a:t>
            </a:r>
            <a:r>
              <a:rPr lang="en-US" sz="2400" dirty="0" smtClean="0"/>
              <a:t> </a:t>
            </a:r>
            <a:r>
              <a:rPr lang="en-US" sz="2400" dirty="0" err="1" smtClean="0"/>
              <a:t>bánh</a:t>
            </a:r>
            <a:r>
              <a:rPr lang="en-US" sz="2400" dirty="0" smtClean="0"/>
              <a:t> </a:t>
            </a:r>
            <a:r>
              <a:rPr lang="en-US" sz="2400" dirty="0" err="1" smtClean="0"/>
              <a:t>tự</a:t>
            </a:r>
            <a:r>
              <a:rPr lang="en-US" sz="2400" dirty="0" smtClean="0"/>
              <a:t> </a:t>
            </a:r>
            <a:r>
              <a:rPr lang="en-US" sz="2400" dirty="0" err="1" smtClean="0"/>
              <a:t>làm</a:t>
            </a:r>
            <a:r>
              <a:rPr lang="en-US" sz="2400" dirty="0" smtClean="0"/>
              <a:t> </a:t>
            </a:r>
            <a:r>
              <a:rPr lang="en-US" sz="2400" dirty="0" err="1" smtClean="0"/>
              <a:t>chủ</a:t>
            </a:r>
            <a:r>
              <a:rPr lang="en-US" sz="2400" dirty="0" smtClean="0"/>
              <a:t>.</a:t>
            </a:r>
          </a:p>
          <a:p>
            <a:endParaRPr lang="en-US" dirty="0"/>
          </a:p>
        </p:txBody>
      </p:sp>
      <p:sp>
        <p:nvSpPr>
          <p:cNvPr id="6" name="Oval 5"/>
          <p:cNvSpPr/>
          <p:nvPr/>
        </p:nvSpPr>
        <p:spPr>
          <a:xfrm>
            <a:off x="1143000" y="1318230"/>
            <a:ext cx="4572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729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534400" cy="1569660"/>
          </a:xfrm>
          <a:prstGeom prst="rect">
            <a:avLst/>
          </a:prstGeom>
          <a:noFill/>
        </p:spPr>
        <p:txBody>
          <a:bodyPr wrap="square" rtlCol="0">
            <a:spAutoFit/>
          </a:bodyPr>
          <a:lstStyle/>
          <a:p>
            <a:r>
              <a:rPr lang="en-US" sz="2400" b="1" dirty="0"/>
              <a:t>Question 9:</a:t>
            </a:r>
            <a:r>
              <a:rPr lang="en-US" sz="2400" dirty="0"/>
              <a:t> When I last saw him, </a:t>
            </a:r>
            <a:r>
              <a:rPr lang="en-US" sz="2400" dirty="0" err="1"/>
              <a:t>he______in</a:t>
            </a:r>
            <a:r>
              <a:rPr lang="en-US" sz="2400" dirty="0"/>
              <a:t> London.</a:t>
            </a:r>
          </a:p>
          <a:p>
            <a:r>
              <a:rPr lang="en-US" sz="2400" b="1" dirty="0"/>
              <a:t>A. </a:t>
            </a:r>
            <a:r>
              <a:rPr lang="en-US" sz="2400" dirty="0"/>
              <a:t>has lived</a:t>
            </a:r>
            <a:r>
              <a:rPr lang="en-US" sz="2400" b="1" dirty="0"/>
              <a:t>	B. </a:t>
            </a:r>
            <a:r>
              <a:rPr lang="en-US" sz="2400" dirty="0"/>
              <a:t>is living</a:t>
            </a:r>
            <a:r>
              <a:rPr lang="en-US" sz="2400" b="1" dirty="0"/>
              <a:t>	C. </a:t>
            </a:r>
            <a:r>
              <a:rPr lang="en-US" sz="2400" dirty="0"/>
              <a:t>was living 	</a:t>
            </a:r>
            <a:r>
              <a:rPr lang="en-US" sz="2400" b="1" dirty="0"/>
              <a:t>D. </a:t>
            </a:r>
            <a:r>
              <a:rPr lang="en-US" sz="2400" dirty="0"/>
              <a:t>has been living</a:t>
            </a:r>
          </a:p>
          <a:p>
            <a:r>
              <a:rPr lang="en-US" sz="2400" dirty="0" smtClean="0"/>
              <a:t>.</a:t>
            </a:r>
            <a:endParaRPr lang="en-US" sz="2400" dirty="0"/>
          </a:p>
          <a:p>
            <a:endParaRPr lang="en-US" sz="2400" dirty="0"/>
          </a:p>
        </p:txBody>
      </p:sp>
      <p:sp>
        <p:nvSpPr>
          <p:cNvPr id="5" name="TextBox 4"/>
          <p:cNvSpPr txBox="1"/>
          <p:nvPr/>
        </p:nvSpPr>
        <p:spPr>
          <a:xfrm>
            <a:off x="152400" y="2209800"/>
            <a:ext cx="8763000" cy="1200329"/>
          </a:xfrm>
          <a:prstGeom prst="rect">
            <a:avLst/>
          </a:prstGeom>
          <a:noFill/>
        </p:spPr>
        <p:txBody>
          <a:bodyPr wrap="square" rtlCol="0">
            <a:spAutoFit/>
          </a:bodyPr>
          <a:lstStyle/>
          <a:p>
            <a:r>
              <a:rPr lang="en-US" sz="2400" dirty="0" smtClean="0"/>
              <a:t>– </a:t>
            </a:r>
            <a:r>
              <a:rPr lang="en-US" sz="2400" dirty="0" err="1" smtClean="0"/>
              <a:t>Căn</a:t>
            </a:r>
            <a:r>
              <a:rPr lang="en-US" sz="2400" dirty="0" smtClean="0"/>
              <a:t> </a:t>
            </a:r>
            <a:r>
              <a:rPr lang="en-US" sz="2400" dirty="0" err="1" smtClean="0"/>
              <a:t>cứ</a:t>
            </a:r>
            <a:r>
              <a:rPr lang="en-US" sz="2400" dirty="0" smtClean="0"/>
              <a:t> </a:t>
            </a:r>
            <a:r>
              <a:rPr lang="en-US" sz="2400" dirty="0" err="1" smtClean="0"/>
              <a:t>vào</a:t>
            </a:r>
            <a:r>
              <a:rPr lang="en-US" sz="2400" dirty="0" smtClean="0"/>
              <a:t> </a:t>
            </a:r>
            <a:r>
              <a:rPr lang="en-US" sz="2400" dirty="0" err="1" smtClean="0"/>
              <a:t>đây</a:t>
            </a:r>
            <a:r>
              <a:rPr lang="en-US" sz="2400" dirty="0" smtClean="0"/>
              <a:t> </a:t>
            </a:r>
            <a:r>
              <a:rPr lang="en-US" sz="2400" dirty="0" err="1" smtClean="0"/>
              <a:t>là</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trạng</a:t>
            </a:r>
            <a:r>
              <a:rPr lang="en-US" sz="2400" dirty="0" smtClean="0"/>
              <a:t> </a:t>
            </a:r>
            <a:r>
              <a:rPr lang="en-US" sz="2400" dirty="0" err="1" smtClean="0"/>
              <a:t>ngữ</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When S + V (</a:t>
            </a:r>
            <a:r>
              <a:rPr lang="en-US" sz="2400" dirty="0" err="1" smtClean="0"/>
              <a:t>quá</a:t>
            </a:r>
            <a:r>
              <a:rPr lang="en-US" sz="2400" dirty="0" smtClean="0"/>
              <a:t> </a:t>
            </a:r>
            <a:r>
              <a:rPr lang="en-US" sz="2400" dirty="0" err="1" smtClean="0"/>
              <a:t>khứ</a:t>
            </a:r>
            <a:r>
              <a:rPr lang="en-US" sz="2400" dirty="0" smtClean="0"/>
              <a:t> </a:t>
            </a:r>
            <a:r>
              <a:rPr lang="en-US" sz="2400" dirty="0" err="1" smtClean="0"/>
              <a:t>đơn</a:t>
            </a:r>
            <a:r>
              <a:rPr lang="en-US" sz="2400" dirty="0" smtClean="0"/>
              <a:t>), S + V (</a:t>
            </a:r>
            <a:r>
              <a:rPr lang="en-US" sz="2400" dirty="0" err="1" smtClean="0"/>
              <a:t>quá</a:t>
            </a:r>
            <a:r>
              <a:rPr lang="en-US" sz="2400" dirty="0" smtClean="0"/>
              <a:t> </a:t>
            </a:r>
            <a:r>
              <a:rPr lang="en-US" sz="2400" dirty="0" err="1" smtClean="0"/>
              <a:t>khứ</a:t>
            </a:r>
            <a:r>
              <a:rPr lang="en-US" sz="2400" dirty="0" smtClean="0"/>
              <a:t> </a:t>
            </a:r>
            <a:r>
              <a:rPr lang="en-US" sz="2400" dirty="0" err="1" smtClean="0"/>
              <a:t>tiếp</a:t>
            </a:r>
            <a:r>
              <a:rPr lang="en-US" sz="2400" dirty="0" smtClean="0"/>
              <a:t> </a:t>
            </a:r>
            <a:r>
              <a:rPr lang="en-US" sz="2400" dirty="0" err="1" smtClean="0"/>
              <a:t>diễn</a:t>
            </a:r>
            <a:r>
              <a:rPr lang="en-US" sz="2400" dirty="0" smtClean="0"/>
              <a:t>).</a:t>
            </a:r>
            <a:br>
              <a:rPr lang="en-US" sz="2400" dirty="0" smtClean="0"/>
            </a:br>
            <a:r>
              <a:rPr lang="en-US" sz="2400" dirty="0" smtClean="0"/>
              <a:t>– </a:t>
            </a:r>
            <a:r>
              <a:rPr lang="en-US" sz="2400" dirty="0" err="1" smtClean="0"/>
              <a:t>Dịch</a:t>
            </a:r>
            <a:r>
              <a:rPr lang="en-US" sz="2400" dirty="0" smtClean="0"/>
              <a:t>: </a:t>
            </a:r>
            <a:r>
              <a:rPr lang="en-US" sz="2400" dirty="0" err="1" smtClean="0"/>
              <a:t>Khi</a:t>
            </a:r>
            <a:r>
              <a:rPr lang="en-US" sz="2400" dirty="0" smtClean="0"/>
              <a:t> </a:t>
            </a:r>
            <a:r>
              <a:rPr lang="en-US" sz="2400" dirty="0" err="1" smtClean="0"/>
              <a:t>tôi</a:t>
            </a:r>
            <a:r>
              <a:rPr lang="en-US" sz="2400" dirty="0" smtClean="0"/>
              <a:t> </a:t>
            </a:r>
            <a:r>
              <a:rPr lang="en-US" sz="2400" dirty="0" err="1" smtClean="0"/>
              <a:t>nhìn</a:t>
            </a:r>
            <a:r>
              <a:rPr lang="en-US" sz="2400" dirty="0" smtClean="0"/>
              <a:t> </a:t>
            </a:r>
            <a:r>
              <a:rPr lang="en-US" sz="2400" dirty="0" err="1" smtClean="0"/>
              <a:t>thấy</a:t>
            </a:r>
            <a:r>
              <a:rPr lang="en-US" sz="2400" dirty="0" smtClean="0"/>
              <a:t> </a:t>
            </a:r>
            <a:r>
              <a:rPr lang="en-US" sz="2400" dirty="0" err="1" smtClean="0"/>
              <a:t>anh</a:t>
            </a:r>
            <a:r>
              <a:rPr lang="en-US" sz="2400" dirty="0" smtClean="0"/>
              <a:t> </a:t>
            </a:r>
            <a:r>
              <a:rPr lang="en-US" sz="2400" dirty="0" err="1" smtClean="0"/>
              <a:t>ấy</a:t>
            </a:r>
            <a:r>
              <a:rPr lang="en-US" sz="2400" dirty="0" smtClean="0"/>
              <a:t> </a:t>
            </a:r>
            <a:r>
              <a:rPr lang="en-US" sz="2400" dirty="0" err="1" smtClean="0"/>
              <a:t>lần</a:t>
            </a:r>
            <a:r>
              <a:rPr lang="en-US" sz="2400" dirty="0" smtClean="0"/>
              <a:t> </a:t>
            </a:r>
            <a:r>
              <a:rPr lang="en-US" sz="2400" dirty="0" err="1" smtClean="0"/>
              <a:t>cuối</a:t>
            </a:r>
            <a:r>
              <a:rPr lang="en-US" sz="2400" dirty="0" smtClean="0"/>
              <a:t>, </a:t>
            </a:r>
            <a:r>
              <a:rPr lang="en-US" sz="2400" dirty="0" err="1" smtClean="0"/>
              <a:t>anh</a:t>
            </a:r>
            <a:r>
              <a:rPr lang="en-US" sz="2400" dirty="0" smtClean="0"/>
              <a:t> </a:t>
            </a:r>
            <a:r>
              <a:rPr lang="en-US" sz="2400" dirty="0" err="1" smtClean="0"/>
              <a:t>ấy</a:t>
            </a:r>
            <a:r>
              <a:rPr lang="en-US" sz="2400" dirty="0" smtClean="0"/>
              <a:t> </a:t>
            </a:r>
            <a:r>
              <a:rPr lang="en-US" sz="2400" dirty="0" err="1" smtClean="0"/>
              <a:t>đang</a:t>
            </a:r>
            <a:r>
              <a:rPr lang="en-US" sz="2400" dirty="0" smtClean="0"/>
              <a:t> </a:t>
            </a:r>
            <a:r>
              <a:rPr lang="en-US" sz="2400" dirty="0" err="1" smtClean="0"/>
              <a:t>sống</a:t>
            </a:r>
            <a:r>
              <a:rPr lang="en-US" sz="2400" dirty="0" smtClean="0"/>
              <a:t> ở London</a:t>
            </a:r>
            <a:endParaRPr lang="en-US" sz="2400" dirty="0"/>
          </a:p>
        </p:txBody>
      </p:sp>
      <p:sp>
        <p:nvSpPr>
          <p:cNvPr id="6" name="Oval 5"/>
          <p:cNvSpPr/>
          <p:nvPr/>
        </p:nvSpPr>
        <p:spPr>
          <a:xfrm>
            <a:off x="4038600" y="838200"/>
            <a:ext cx="4953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802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4055</Words>
  <Application>Microsoft Office PowerPoint</Application>
  <PresentationFormat>On-screen Show (4:3)</PresentationFormat>
  <Paragraphs>359</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10</cp:revision>
  <dcterms:created xsi:type="dcterms:W3CDTF">2022-04-06T13:30:26Z</dcterms:created>
  <dcterms:modified xsi:type="dcterms:W3CDTF">2022-04-06T15:07:35Z</dcterms:modified>
</cp:coreProperties>
</file>