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1" r:id="rId4"/>
    <p:sldMasterId id="2147483683" r:id="rId5"/>
    <p:sldMasterId id="2147483695" r:id="rId6"/>
    <p:sldMasterId id="2147483710" r:id="rId7"/>
    <p:sldMasterId id="2147483723" r:id="rId8"/>
  </p:sldMasterIdLst>
  <p:notesMasterIdLst>
    <p:notesMasterId r:id="rId35"/>
  </p:notesMasterIdLst>
  <p:handoutMasterIdLst>
    <p:handoutMasterId r:id="rId36"/>
  </p:handoutMasterIdLst>
  <p:sldIdLst>
    <p:sldId id="258" r:id="rId9"/>
    <p:sldId id="425" r:id="rId10"/>
    <p:sldId id="259" r:id="rId11"/>
    <p:sldId id="260" r:id="rId12"/>
    <p:sldId id="11088396" r:id="rId13"/>
    <p:sldId id="11088434" r:id="rId14"/>
    <p:sldId id="11088432" r:id="rId15"/>
    <p:sldId id="11088433" r:id="rId16"/>
    <p:sldId id="11088426" r:id="rId17"/>
    <p:sldId id="11088395" r:id="rId18"/>
    <p:sldId id="11088394" r:id="rId19"/>
    <p:sldId id="11088397" r:id="rId20"/>
    <p:sldId id="11088398" r:id="rId21"/>
    <p:sldId id="11088399" r:id="rId22"/>
    <p:sldId id="11088393" r:id="rId23"/>
    <p:sldId id="11088428" r:id="rId24"/>
    <p:sldId id="11088429" r:id="rId25"/>
    <p:sldId id="11088421" r:id="rId26"/>
    <p:sldId id="11088422" r:id="rId27"/>
    <p:sldId id="11088400" r:id="rId28"/>
    <p:sldId id="11088401" r:id="rId29"/>
    <p:sldId id="269" r:id="rId30"/>
    <p:sldId id="11088430" r:id="rId31"/>
    <p:sldId id="11088423" r:id="rId32"/>
    <p:sldId id="286" r:id="rId33"/>
    <p:sldId id="341" r:id="rId34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89D49F-837E-41D0-937E-2EF72CEF5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BE1BA-5A70-44A3-BB55-729266581F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BB2F5-E9C5-4421-88F1-3B88251DDC7B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D9D3A-331C-48D8-A16F-997A36EA2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F071-68D0-43C7-9D5C-619A8748C1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C2B8-82D6-46E9-AF86-AD9A2681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57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2BF1AC7-7126-40A7-B260-7E0F30953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A8D57AA-6E69-4290-839B-1971C4126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8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0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548E26C-90D2-4463-9376-8B05F01E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922F62-9D14-44F9-B7D3-8ACB90F9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0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8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BFB1E3-C582-47B0-9257-D4E9058C8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C110A57-D8F7-4481-B557-A98D9E9D4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7F906D8-4F56-4A9B-BE72-C2FFECBF1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9D8-D7D3-4914-A1FE-B38FAA79DFBC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80E-2884-4E51-A867-099A56E1051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9878-9E43-402C-96F8-580A97F7BC13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4CD6C63-5340-4E37-937C-7D8C608DB685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A80F02-B63B-46E9-BE55-6BDE076302EF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000E-234B-416F-9247-B49783E6FFCE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D8431-613E-4BFF-A6C8-134663D37342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08047-A1E4-4A90-AF8E-69BFC39BC733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4EA01-A00A-47FF-9A75-46C6FDE9198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2ACFF-A674-4970-9855-26CFFFF87A44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F0B2B-5FBB-4E47-A6FC-D137F76302D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C9F54-5070-466F-90E4-071CFED9A16B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50573-558E-4321-918A-ABB01B9AF6B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45629-3152-437F-BD8A-0EF1D5473DC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C175-8C93-4396-B911-DAC8B9538011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CD0B-66CE-4E07-B994-22BD05D37E0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8D04FB-57CA-4127-BD70-3D0E0AA70A40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9BB9F-8651-4C0F-8F96-BBD9E08E582C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D0541-39B0-467A-A755-87C1E858E34A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D5A89-6BE4-45DC-8503-F751DD0EE01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840446-098D-4AB6-B93A-475DB67C7D66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54919-078E-4227-8FD2-41D1CE5A9A01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7A748-B90F-424A-8160-152A44587EEB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DCE91-1147-4852-BD38-AB0D8109F3D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4CE0D-21BC-434E-A27D-ED487A216110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A6B45-E653-4CF7-86F8-181F604DAE7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C736-F2B0-4C01-BA0D-E1B18532498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A6B6E-8663-493E-926A-6DC79B8E494E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B0E903-AF87-47B4-A362-385871A56EC4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72FED-E9C0-4D04-812E-4985945FC7FA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AC94A-5CE8-4C2C-988C-1D1EC46958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D06BF-A17F-4A73-9F2C-9ECA5F3CFC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513B-8D18-40A8-883D-713276F46B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9C588-79FE-4185-B9F4-92E64B7BD7F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BF3896-1ED7-48D4-A9A7-CFD1C46AA2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126C7-F8A2-496D-BB03-4531F9FAE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13309-014A-42AD-9D32-0BED4D07F3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D6B-61B6-4CFF-8D3D-B47C64D5ABAF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7F9C-39BD-437E-8683-7ACC9436FD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85F41C-BF74-44F0-9844-B168DE13A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A891B-A92B-47B1-82A8-C6361EFD2A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053FF-42BE-41FC-921E-D70D0DA99C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E269-BFE8-4C5D-BC66-90B602556E2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E0F0-D3BB-487A-9A92-617086DC6C6C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EF7A-9BDD-45D1-BAAA-0D382B4EB9AB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169E-8973-415F-ADF6-1B545FDF5C24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9920-1B68-47C6-9455-D8D82F600C4B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D8DB-DA83-4980-8963-2A1238CE444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7194-A9F4-41E2-B0BC-02A369FEBC04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927E-8A29-4BC1-B1F9-2BFA9D922D8E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E08F-DCF5-4691-B39C-FE7936411FA5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96EE-1305-4F9E-8096-193FA46F77B1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1569-AEA9-4F01-B1FE-A5D669CD5BFF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B3CB-BCAF-4C00-99B6-134C59B3F53E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5156-8B2D-4103-841D-95C29C79FB24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E099-C6D6-4EDC-BD07-7C215B04438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B951-C1FA-4169-B5C0-F3BC13F379D3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8412-A921-432E-9A91-09A7E0CF91C7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1560-37F1-4EB2-94F8-888A982BD8AA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9C3-07C7-434B-9A1B-471C19013BCE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DF40-E7FA-4D4D-8727-2349018461FD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0C05-D98E-4E53-9761-CF3F2FC5154A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0DB4-7FD4-4917-8039-891AE05DFFC3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B14B-98EC-4823-B70A-C818B75E132C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F895-641C-4EE3-A125-6C38E4547496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8DB8-05C5-4F9B-8F16-7DB8CE19831C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9793-9994-4180-BF83-47703350A91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700A-4576-418E-AC10-3120D171228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96E7-E9F1-4C8A-A403-D99DD301729C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169C48F-8DBE-4172-BC7C-FFD940DD79D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1D008A1-33DE-4D35-B8E0-F02CCA4051F3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1ACF795C-CAB4-4EE0-A9C1-51600C8772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987363" y="893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A5DE-48B0-4EF6-88B1-79075FE25071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E85-6F51-4D6A-AA7A-147D65FCA83E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47665" y="2658706"/>
            <a:ext cx="7838823" cy="990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6.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lạc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+mj-lt"/>
              <a:ea typeface="Microsoft YaHei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766" y="62290"/>
            <a:ext cx="6661361" cy="11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79623" y="0"/>
            <a:ext cx="12442485" cy="698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70114"/>
            <a:ext cx="3505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95" y="2304327"/>
            <a:ext cx="9467850" cy="394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277" y="1654009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295" y="6247677"/>
            <a:ext cx="667752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ra </a:t>
            </a:r>
            <a:r>
              <a:rPr lang="en-US" sz="3200" dirty="0" err="1"/>
              <a:t>phố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5026" y="1000317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47765" y="-27778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75" y="-241691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8385" y="890344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60" y="1536675"/>
            <a:ext cx="9401175" cy="392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1499" y="5460975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05" y="673768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819" y="5244399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93" y="1301049"/>
            <a:ext cx="9429750" cy="394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50488" y="-283762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026" y="1115850"/>
            <a:ext cx="867476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026" y="531075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Help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874" y="379933"/>
            <a:ext cx="9144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5025" y="2685510"/>
            <a:ext cx="896899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AutoNum type="alphaLcPeriod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807" y="1731"/>
            <a:ext cx="122194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950" y="923386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" y="1618502"/>
            <a:ext cx="5516835" cy="3570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3" y="1590210"/>
            <a:ext cx="5377218" cy="35992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96" y="3282761"/>
            <a:ext cx="2029455" cy="3454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34" y="10302"/>
            <a:ext cx="3356924" cy="802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9204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trên bãi biển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6033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chợ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722" y="-2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23" y="1408067"/>
            <a:ext cx="4879284" cy="4096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154" y="1408068"/>
            <a:ext cx="5206150" cy="4096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4171" y="754468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97" y="-1"/>
            <a:ext cx="3356924" cy="8027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68" y="3534866"/>
            <a:ext cx="1952123" cy="3323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336" y="5573534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trong công viên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7945" y="5504710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quảng trường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5042" y="2459503"/>
            <a:ext cx="6619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thể bị lạc trong tình huống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042" y="4026879"/>
            <a:ext cx="651323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khi em bị 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7202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89" y="2463131"/>
            <a:ext cx="3455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8126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8" y="5281540"/>
            <a:ext cx="2992986" cy="15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76" y="1827786"/>
            <a:ext cx="4278260" cy="340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26" y="1827786"/>
            <a:ext cx="4278260" cy="3357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8642" y="490754"/>
            <a:ext cx="89033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642" y="1003401"/>
            <a:ext cx="59195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104" y="481263"/>
            <a:ext cx="88552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09" y="2231858"/>
            <a:ext cx="8937786" cy="4626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465622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Hương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Thảo</a:t>
            </a:r>
            <a:r>
              <a:rPr lang="en-US" sz="1400" dirty="0">
                <a:solidFill>
                  <a:schemeClr val="bg2"/>
                </a:solidFill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6313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tĩnh quan sát và tìm sự trợ giúp từ người khác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2776873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tung 1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vi-VN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2605" y="4422716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tìm sự trợ giúp người đáng tin để tránh rủi ro, tai nạn xảy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-265761"/>
            <a:ext cx="12692973" cy="712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0"/>
            <a:ext cx="9591675" cy="461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193363" y="3800890"/>
            <a:ext cx="5805273" cy="2610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bài học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9" y="2210485"/>
            <a:ext cx="10258425" cy="3152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0"/>
            <a:ext cx="12692973" cy="712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11" b="2608"/>
          <a:stretch>
            <a:fillRect/>
          </a:stretch>
        </p:blipFill>
        <p:spPr>
          <a:xfrm>
            <a:off x="2312664" y="684704"/>
            <a:ext cx="7914649" cy="6302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024"/>
          <a:stretch>
            <a:fillRect/>
          </a:stretch>
        </p:blipFill>
        <p:spPr>
          <a:xfrm>
            <a:off x="1242792" y="0"/>
            <a:ext cx="3116558" cy="791893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174" y="791893"/>
            <a:ext cx="6313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5513" y="6726959"/>
            <a:ext cx="1179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4606" y="6003758"/>
            <a:ext cx="0" cy="723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0542" y="6003758"/>
            <a:ext cx="1710321" cy="12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9026" y="4981074"/>
            <a:ext cx="0" cy="1022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72564" y="5032429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0730" y="3705726"/>
            <a:ext cx="0" cy="1326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14148" y="4390431"/>
            <a:ext cx="151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06534" y="3705726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6534" y="3705726"/>
            <a:ext cx="0" cy="696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41693" y="2893461"/>
            <a:ext cx="191334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2187" y="3826042"/>
            <a:ext cx="0" cy="576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2187" y="3841303"/>
            <a:ext cx="966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67073" y="2851484"/>
            <a:ext cx="0" cy="1001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1693" y="2858124"/>
            <a:ext cx="0" cy="727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3394" y="3597975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03394" y="2382253"/>
            <a:ext cx="0" cy="121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87579" y="2376238"/>
            <a:ext cx="2015815" cy="1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7650" y="1828800"/>
            <a:ext cx="0" cy="559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07722" y="1879460"/>
            <a:ext cx="416556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561" y="2325113"/>
            <a:ext cx="4773881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xem video sau đây?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Bo bị lạc mẹ trong siêu th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7" y="72554"/>
            <a:ext cx="11970425" cy="67332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544107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đã gặp tình huống như bạn nhỏ trong video chưa?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425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11088396&quot;/&gt;&lt;/object&gt;&lt;object type=&quot;3&quot; unique_id=&quot;10008&quot;&gt;&lt;property id=&quot;20148&quot; value=&quot;5&quot;/&gt;&lt;property id=&quot;20300&quot; value=&quot;Slide 6&quot;/&gt;&lt;property id=&quot;20307&quot; value=&quot;11088434&quot;/&gt;&lt;/object&gt;&lt;object type=&quot;3&quot; unique_id=&quot;10009&quot;&gt;&lt;property id=&quot;20148&quot; value=&quot;5&quot;/&gt;&lt;property id=&quot;20300&quot; value=&quot;Slide 7&quot;/&gt;&lt;property id=&quot;20307&quot; value=&quot;11088432&quot;/&gt;&lt;/object&gt;&lt;object type=&quot;3&quot; unique_id=&quot;10010&quot;&gt;&lt;property id=&quot;20148&quot; value=&quot;5&quot;/&gt;&lt;property id=&quot;20300&quot; value=&quot;Slide 8&quot;/&gt;&lt;property id=&quot;20307&quot; value=&quot;11088433&quot;/&gt;&lt;/object&gt;&lt;object type=&quot;3&quot; unique_id=&quot;10011&quot;&gt;&lt;property id=&quot;20148&quot; value=&quot;5&quot;/&gt;&lt;property id=&quot;20300&quot; value=&quot;Slide 9&quot;/&gt;&lt;property id=&quot;20307&quot; value=&quot;11088426&quot;/&gt;&lt;/object&gt;&lt;object type=&quot;3&quot; unique_id=&quot;10012&quot;&gt;&lt;property id=&quot;20148&quot; value=&quot;5&quot;/&gt;&lt;property id=&quot;20300&quot; value=&quot;Slide 10&quot;/&gt;&lt;property id=&quot;20307&quot; value=&quot;11088395&quot;/&gt;&lt;/object&gt;&lt;object type=&quot;3&quot; unique_id=&quot;10013&quot;&gt;&lt;property id=&quot;20148&quot; value=&quot;5&quot;/&gt;&lt;property id=&quot;20300&quot; value=&quot;Slide 11&quot;/&gt;&lt;property id=&quot;20307&quot; value=&quot;11088394&quot;/&gt;&lt;/object&gt;&lt;object type=&quot;3&quot; unique_id=&quot;10014&quot;&gt;&lt;property id=&quot;20148&quot; value=&quot;5&quot;/&gt;&lt;property id=&quot;20300&quot; value=&quot;Slide 12&quot;/&gt;&lt;property id=&quot;20307&quot; value=&quot;11088397&quot;/&gt;&lt;/object&gt;&lt;object type=&quot;3&quot; unique_id=&quot;10015&quot;&gt;&lt;property id=&quot;20148&quot; value=&quot;5&quot;/&gt;&lt;property id=&quot;20300&quot; value=&quot;Slide 13&quot;/&gt;&lt;property id=&quot;20307&quot; value=&quot;11088398&quot;/&gt;&lt;/object&gt;&lt;object type=&quot;3&quot; unique_id=&quot;10016&quot;&gt;&lt;property id=&quot;20148&quot; value=&quot;5&quot;/&gt;&lt;property id=&quot;20300&quot; value=&quot;Slide 14&quot;/&gt;&lt;property id=&quot;20307&quot; value=&quot;11088399&quot;/&gt;&lt;/object&gt;&lt;object type=&quot;3&quot; unique_id=&quot;10017&quot;&gt;&lt;property id=&quot;20148&quot; value=&quot;5&quot;/&gt;&lt;property id=&quot;20300&quot; value=&quot;Slide 15&quot;/&gt;&lt;property id=&quot;20307&quot; value=&quot;11088393&quot;/&gt;&lt;/object&gt;&lt;object type=&quot;3&quot; unique_id=&quot;10018&quot;&gt;&lt;property id=&quot;20148&quot; value=&quot;5&quot;/&gt;&lt;property id=&quot;20300&quot; value=&quot;Slide 16&quot;/&gt;&lt;property id=&quot;20307&quot; value=&quot;11088428&quot;/&gt;&lt;/object&gt;&lt;object type=&quot;3&quot; unique_id=&quot;10019&quot;&gt;&lt;property id=&quot;20148&quot; value=&quot;5&quot;/&gt;&lt;property id=&quot;20300&quot; value=&quot;Slide 17&quot;/&gt;&lt;property id=&quot;20307&quot; value=&quot;11088429&quot;/&gt;&lt;/object&gt;&lt;object type=&quot;3&quot; unique_id=&quot;10020&quot;&gt;&lt;property id=&quot;20148&quot; value=&quot;5&quot;/&gt;&lt;property id=&quot;20300&quot; value=&quot;Slide 18&quot;/&gt;&lt;property id=&quot;20307&quot; value=&quot;11088421&quot;/&gt;&lt;/object&gt;&lt;object type=&quot;3&quot; unique_id=&quot;10021&quot;&gt;&lt;property id=&quot;20148&quot; value=&quot;5&quot;/&gt;&lt;property id=&quot;20300&quot; value=&quot;Slide 19&quot;/&gt;&lt;property id=&quot;20307&quot; value=&quot;11088422&quot;/&gt;&lt;/object&gt;&lt;object type=&quot;3&quot; unique_id=&quot;10022&quot;&gt;&lt;property id=&quot;20148&quot; value=&quot;5&quot;/&gt;&lt;property id=&quot;20300&quot; value=&quot;Slide 20&quot;/&gt;&lt;property id=&quot;20307&quot; value=&quot;11088400&quot;/&gt;&lt;/object&gt;&lt;object type=&quot;3&quot; unique_id=&quot;10023&quot;&gt;&lt;property id=&quot;20148&quot; value=&quot;5&quot;/&gt;&lt;property id=&quot;20300&quot; value=&quot;Slide 21&quot;/&gt;&lt;property id=&quot;20307&quot; value=&quot;11088401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11088430&quot;/&gt;&lt;/object&gt;&lt;object type=&quot;3&quot; unique_id=&quot;10026&quot;&gt;&lt;property id=&quot;20148&quot; value=&quot;5&quot;/&gt;&lt;property id=&quot;20300&quot; value=&quot;Slide 24&quot;/&gt;&lt;property id=&quot;20307&quot; value=&quot;11088423&quot;/&gt;&lt;/object&gt;&lt;object type=&quot;3&quot; unique_id=&quot;10027&quot;&gt;&lt;property id=&quot;20148&quot; value=&quot;5&quot;/&gt;&lt;property id=&quot;20300&quot; value=&quot;Slide 25&quot;/&gt;&lt;property id=&quot;20307&quot; value=&quot;286&quot;/&gt;&lt;/object&gt;&lt;object type=&quot;3&quot; unique_id=&quot;10028&quot;&gt;&lt;property id=&quot;20148&quot; value=&quot;5&quot;/&gt;&lt;property id=&quot;20300&quot; value=&quot;Slide 26&quot;/&gt;&lt;property id=&quot;20307&quot; value=&quot;341&quot;/&gt;&lt;/object&gt;&lt;/object&gt;&lt;object type=&quot;8&quot; unique_id=&quot;1005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456</Words>
  <PresentationFormat>Widescreen</PresentationFormat>
  <Paragraphs>52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Microsoft YaHei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Quicksand Medium</vt:lpstr>
      <vt:lpstr>Times New Roman</vt:lpstr>
      <vt:lpstr>Utm AVO</vt:lpstr>
      <vt:lpstr>Utm AVO</vt:lpstr>
      <vt:lpstr>字魂59号-创粗黑</vt:lpstr>
      <vt:lpstr>1_Office Theme</vt:lpstr>
      <vt:lpstr>Hoạt động</vt:lpstr>
      <vt:lpstr>4_Office 主题</vt:lpstr>
      <vt:lpstr>Office 主题</vt:lpstr>
      <vt:lpstr>1_Office 主题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2021-07-12T00:56:00Z</dcterms:created>
  <dcterms:modified xsi:type="dcterms:W3CDTF">2021-08-14T02:46:41Z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