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80"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Patrick Hand" panose="020B0604020202020204" charset="0"/>
      <p:regular r:id="rId27"/>
    </p:embeddedFont>
    <p:embeddedFont>
      <p:font typeface="Lato" panose="020F0502020204030203" pitchFamily="34" charset="0"/>
      <p:regular r:id="rId28"/>
      <p:bold r:id="rId29"/>
      <p:italic r:id="rId30"/>
      <p:boldItalic r:id="rId31"/>
    </p:embeddedFont>
    <p:embeddedFont>
      <p:font typeface="Berkshire Swash" panose="020B0604020202020204" charset="0"/>
      <p:regular r:id="rId32"/>
    </p:embeddedFont>
    <p:embeddedFont>
      <p:font typeface="Calibri" panose="020F050202020403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Fredoka SemiBold" panose="020B0604020202020204" charset="0"/>
      <p:regular r:id="rId41"/>
      <p:bold r:id="rId42"/>
    </p:embeddedFont>
    <p:embeddedFont>
      <p:font typeface="Fredoka"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265916-1DA4-439F-8769-669AEBFA7E68}">
  <a:tblStyle styleId="{AB265916-1DA4-439F-8769-669AEBFA7E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4"/>
        <p:cNvGrpSpPr/>
        <p:nvPr/>
      </p:nvGrpSpPr>
      <p:grpSpPr>
        <a:xfrm>
          <a:off x="0" y="0"/>
          <a:ext cx="0" cy="0"/>
          <a:chOff x="0" y="0"/>
          <a:chExt cx="0" cy="0"/>
        </a:xfrm>
      </p:grpSpPr>
      <p:sp>
        <p:nvSpPr>
          <p:cNvPr id="2175" name="Google Shape;2175;ga1242414e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6" name="Google Shape;2176;ga1242414e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6429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794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ga1242414e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5" name="Google Shape;2275;ga1242414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304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3907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8" name="Google Shape;1768;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986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4" name="Google Shape;1874;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209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1"/>
        <p:cNvGrpSpPr/>
        <p:nvPr/>
      </p:nvGrpSpPr>
      <p:grpSpPr>
        <a:xfrm>
          <a:off x="0" y="0"/>
          <a:ext cx="0" cy="0"/>
          <a:chOff x="0" y="0"/>
          <a:chExt cx="0" cy="0"/>
        </a:xfrm>
      </p:grpSpPr>
      <p:sp>
        <p:nvSpPr>
          <p:cNvPr id="2182" name="Google Shape;2182;ga1242414e1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a1242414e1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0905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4" name="Google Shape;1874;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19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4" name="Google Shape;1874;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5647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8"/>
        <p:cNvGrpSpPr/>
        <p:nvPr/>
      </p:nvGrpSpPr>
      <p:grpSpPr>
        <a:xfrm>
          <a:off x="0" y="0"/>
          <a:ext cx="0" cy="0"/>
          <a:chOff x="0" y="0"/>
          <a:chExt cx="0" cy="0"/>
        </a:xfrm>
      </p:grpSpPr>
      <p:sp>
        <p:nvSpPr>
          <p:cNvPr id="1789" name="Google Shape;1789;g8b385fd27f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0" name="Google Shape;1790;g8b385fd27f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0878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a1242414e1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0" name="Google Shape;2140;ga1242414e1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7121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4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584"/>
        <p:cNvGrpSpPr/>
        <p:nvPr/>
      </p:nvGrpSpPr>
      <p:grpSpPr>
        <a:xfrm>
          <a:off x="0" y="0"/>
          <a:ext cx="0" cy="0"/>
          <a:chOff x="0" y="0"/>
          <a:chExt cx="0" cy="0"/>
        </a:xfrm>
      </p:grpSpPr>
      <p:sp>
        <p:nvSpPr>
          <p:cNvPr id="585" name="Google Shape;585;p23"/>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86" name="Google Shape;586;p23"/>
          <p:cNvGrpSpPr/>
          <p:nvPr/>
        </p:nvGrpSpPr>
        <p:grpSpPr>
          <a:xfrm>
            <a:off x="-48" y="3976440"/>
            <a:ext cx="9144048" cy="1167064"/>
            <a:chOff x="-10896600" y="-1984823"/>
            <a:chExt cx="9329709" cy="2175329"/>
          </a:xfrm>
        </p:grpSpPr>
        <p:sp>
          <p:nvSpPr>
            <p:cNvPr id="587" name="Google Shape;587;p23"/>
            <p:cNvSpPr/>
            <p:nvPr/>
          </p:nvSpPr>
          <p:spPr>
            <a:xfrm>
              <a:off x="-6978211" y="-842292"/>
              <a:ext cx="53213" cy="3352"/>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3"/>
            <p:cNvSpPr/>
            <p:nvPr/>
          </p:nvSpPr>
          <p:spPr>
            <a:xfrm>
              <a:off x="-3507637" y="-1277048"/>
              <a:ext cx="448045" cy="21786"/>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3"/>
            <p:cNvSpPr/>
            <p:nvPr/>
          </p:nvSpPr>
          <p:spPr>
            <a:xfrm>
              <a:off x="-10896600" y="-1831572"/>
              <a:ext cx="9329709" cy="159778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3"/>
            <p:cNvSpPr/>
            <p:nvPr/>
          </p:nvSpPr>
          <p:spPr>
            <a:xfrm>
              <a:off x="-7070554" y="-1984823"/>
              <a:ext cx="5503657" cy="19686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3"/>
            <p:cNvSpPr/>
            <p:nvPr/>
          </p:nvSpPr>
          <p:spPr>
            <a:xfrm>
              <a:off x="-10896600" y="-1183186"/>
              <a:ext cx="9329709" cy="1373692"/>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23"/>
          <p:cNvSpPr txBox="1">
            <a:spLocks noGrp="1"/>
          </p:cNvSpPr>
          <p:nvPr>
            <p:ph type="subTitle" idx="1"/>
          </p:nvPr>
        </p:nvSpPr>
        <p:spPr>
          <a:xfrm>
            <a:off x="1281364" y="2660048"/>
            <a:ext cx="26862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593" name="Google Shape;593;p23"/>
          <p:cNvSpPr txBox="1">
            <a:spLocks noGrp="1"/>
          </p:cNvSpPr>
          <p:nvPr>
            <p:ph type="title" idx="2"/>
          </p:nvPr>
        </p:nvSpPr>
        <p:spPr>
          <a:xfrm>
            <a:off x="1281362" y="2122850"/>
            <a:ext cx="26862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594" name="Google Shape;594;p23"/>
          <p:cNvSpPr txBox="1">
            <a:spLocks noGrp="1"/>
          </p:cNvSpPr>
          <p:nvPr>
            <p:ph type="subTitle" idx="3"/>
          </p:nvPr>
        </p:nvSpPr>
        <p:spPr>
          <a:xfrm>
            <a:off x="5176441" y="2660048"/>
            <a:ext cx="26862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595" name="Google Shape;595;p23"/>
          <p:cNvSpPr txBox="1">
            <a:spLocks noGrp="1"/>
          </p:cNvSpPr>
          <p:nvPr>
            <p:ph type="title" idx="4"/>
          </p:nvPr>
        </p:nvSpPr>
        <p:spPr>
          <a:xfrm>
            <a:off x="5176437" y="2122850"/>
            <a:ext cx="26862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50120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463"/>
        <p:cNvGrpSpPr/>
        <p:nvPr/>
      </p:nvGrpSpPr>
      <p:grpSpPr>
        <a:xfrm>
          <a:off x="0" y="0"/>
          <a:ext cx="0" cy="0"/>
          <a:chOff x="0" y="0"/>
          <a:chExt cx="0" cy="0"/>
        </a:xfrm>
      </p:grpSpPr>
      <p:sp>
        <p:nvSpPr>
          <p:cNvPr id="464" name="Google Shape;464;p14"/>
          <p:cNvSpPr/>
          <p:nvPr/>
        </p:nvSpPr>
        <p:spPr>
          <a:xfrm>
            <a:off x="-1706651" y="0"/>
            <a:ext cx="3359633" cy="1246348"/>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7904069" y="187014"/>
            <a:ext cx="3026457" cy="1388458"/>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250" y="4013099"/>
            <a:ext cx="9167398" cy="1144671"/>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259" y="3968811"/>
            <a:ext cx="9167398" cy="32373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250" y="4286250"/>
            <a:ext cx="9167398" cy="871535"/>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250" y="4013079"/>
            <a:ext cx="4875915" cy="1144681"/>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4488673" y="4122418"/>
            <a:ext cx="4679015" cy="1018409"/>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6330349" y="4630174"/>
            <a:ext cx="2837350" cy="510657"/>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3" name="Google Shape;473;p14"/>
          <p:cNvSpPr txBox="1">
            <a:spLocks noGrp="1"/>
          </p:cNvSpPr>
          <p:nvPr>
            <p:ph type="subTitle" idx="1"/>
          </p:nvPr>
        </p:nvSpPr>
        <p:spPr>
          <a:xfrm>
            <a:off x="713225" y="2753051"/>
            <a:ext cx="2592600" cy="80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74" name="Google Shape;474;p14"/>
          <p:cNvSpPr txBox="1">
            <a:spLocks noGrp="1"/>
          </p:cNvSpPr>
          <p:nvPr>
            <p:ph type="title" idx="2"/>
          </p:nvPr>
        </p:nvSpPr>
        <p:spPr>
          <a:xfrm>
            <a:off x="713225" y="2293775"/>
            <a:ext cx="25926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75" name="Google Shape;475;p14"/>
          <p:cNvSpPr txBox="1">
            <a:spLocks noGrp="1"/>
          </p:cNvSpPr>
          <p:nvPr>
            <p:ph type="subTitle" idx="3"/>
          </p:nvPr>
        </p:nvSpPr>
        <p:spPr>
          <a:xfrm>
            <a:off x="5831402" y="2753051"/>
            <a:ext cx="2592600" cy="80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76" name="Google Shape;476;p14"/>
          <p:cNvSpPr txBox="1">
            <a:spLocks noGrp="1"/>
          </p:cNvSpPr>
          <p:nvPr>
            <p:ph type="title" idx="4"/>
          </p:nvPr>
        </p:nvSpPr>
        <p:spPr>
          <a:xfrm>
            <a:off x="5831400" y="2293775"/>
            <a:ext cx="25926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77" name="Google Shape;477;p14"/>
          <p:cNvSpPr txBox="1">
            <a:spLocks noGrp="1"/>
          </p:cNvSpPr>
          <p:nvPr>
            <p:ph type="subTitle" idx="5"/>
          </p:nvPr>
        </p:nvSpPr>
        <p:spPr>
          <a:xfrm>
            <a:off x="3275576" y="2753051"/>
            <a:ext cx="2592600" cy="80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78" name="Google Shape;478;p14"/>
          <p:cNvSpPr txBox="1">
            <a:spLocks noGrp="1"/>
          </p:cNvSpPr>
          <p:nvPr>
            <p:ph type="title" idx="6"/>
          </p:nvPr>
        </p:nvSpPr>
        <p:spPr>
          <a:xfrm>
            <a:off x="3275575" y="2293775"/>
            <a:ext cx="25926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29924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7"/>
          <p:cNvSpPr/>
          <p:nvPr/>
        </p:nvSpPr>
        <p:spPr>
          <a:xfrm>
            <a:off x="5085502" y="2395583"/>
            <a:ext cx="4058540" cy="1962724"/>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flipH="1">
            <a:off x="5358125" y="4686973"/>
            <a:ext cx="53213" cy="1666"/>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flipH="1">
            <a:off x="1492714" y="4470881"/>
            <a:ext cx="448045" cy="10828"/>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flipH="1">
            <a:off x="-12" y="3791075"/>
            <a:ext cx="9144012" cy="819981"/>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flipH="1">
            <a:off x="13" y="4077600"/>
            <a:ext cx="9144012" cy="794168"/>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flipH="1">
            <a:off x="25" y="3869249"/>
            <a:ext cx="5503657" cy="1444706"/>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flipH="1">
            <a:off x="182124" y="4569318"/>
            <a:ext cx="8961901" cy="567316"/>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flipH="1">
            <a:off x="13" y="4794717"/>
            <a:ext cx="9144012" cy="56733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txBox="1">
            <a:spLocks noGrp="1"/>
          </p:cNvSpPr>
          <p:nvPr>
            <p:ph type="title"/>
          </p:nvPr>
        </p:nvSpPr>
        <p:spPr>
          <a:xfrm>
            <a:off x="720000" y="406335"/>
            <a:ext cx="7704000" cy="519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720000" y="1251000"/>
            <a:ext cx="4988100" cy="2376900"/>
          </a:xfrm>
          <a:prstGeom prst="rect">
            <a:avLst/>
          </a:prstGeom>
        </p:spPr>
        <p:txBody>
          <a:bodyPr spcFirstLastPara="1" wrap="square" lIns="91425" tIns="91425" rIns="91425" bIns="91425" anchor="t" anchorCtr="0">
            <a:noAutofit/>
          </a:bodyPr>
          <a:lstStyle>
            <a:lvl1pPr marR="245595" lvl="0" rtl="0">
              <a:lnSpc>
                <a:spcPct val="100000"/>
              </a:lnSpc>
              <a:spcBef>
                <a:spcPts val="0"/>
              </a:spcBef>
              <a:spcAft>
                <a:spcPts val="0"/>
              </a:spcAft>
              <a:buClr>
                <a:schemeClr val="accent6"/>
              </a:buClr>
              <a:buSzPts val="1600"/>
              <a:buChar char="●"/>
              <a:defRPr/>
            </a:lvl1pPr>
            <a:lvl2pPr lvl="1" algn="r" rtl="0">
              <a:lnSpc>
                <a:spcPct val="100000"/>
              </a:lnSpc>
              <a:spcBef>
                <a:spcPts val="1600"/>
              </a:spcBef>
              <a:spcAft>
                <a:spcPts val="0"/>
              </a:spcAft>
              <a:buSzPts val="1600"/>
              <a:buChar char="○"/>
              <a:defRPr sz="2100"/>
            </a:lvl2pPr>
            <a:lvl3pPr lvl="2" algn="r" rtl="0">
              <a:lnSpc>
                <a:spcPct val="100000"/>
              </a:lnSpc>
              <a:spcBef>
                <a:spcPts val="0"/>
              </a:spcBef>
              <a:spcAft>
                <a:spcPts val="0"/>
              </a:spcAft>
              <a:buSzPts val="1600"/>
              <a:buChar char="■"/>
              <a:defRPr sz="2100"/>
            </a:lvl3pPr>
            <a:lvl4pPr lvl="3" algn="r" rtl="0">
              <a:lnSpc>
                <a:spcPct val="100000"/>
              </a:lnSpc>
              <a:spcBef>
                <a:spcPts val="0"/>
              </a:spcBef>
              <a:spcAft>
                <a:spcPts val="0"/>
              </a:spcAft>
              <a:buSzPts val="1600"/>
              <a:buChar char="●"/>
              <a:defRPr sz="2100"/>
            </a:lvl4pPr>
            <a:lvl5pPr lvl="4" algn="r" rtl="0">
              <a:lnSpc>
                <a:spcPct val="100000"/>
              </a:lnSpc>
              <a:spcBef>
                <a:spcPts val="0"/>
              </a:spcBef>
              <a:spcAft>
                <a:spcPts val="0"/>
              </a:spcAft>
              <a:buSzPts val="1600"/>
              <a:buChar char="○"/>
              <a:defRPr sz="2100"/>
            </a:lvl5pPr>
            <a:lvl6pPr lvl="5" algn="r" rtl="0">
              <a:lnSpc>
                <a:spcPct val="100000"/>
              </a:lnSpc>
              <a:spcBef>
                <a:spcPts val="0"/>
              </a:spcBef>
              <a:spcAft>
                <a:spcPts val="0"/>
              </a:spcAft>
              <a:buSzPts val="1600"/>
              <a:buChar char="■"/>
              <a:defRPr sz="2100"/>
            </a:lvl6pPr>
            <a:lvl7pPr lvl="6" algn="r" rtl="0">
              <a:lnSpc>
                <a:spcPct val="100000"/>
              </a:lnSpc>
              <a:spcBef>
                <a:spcPts val="0"/>
              </a:spcBef>
              <a:spcAft>
                <a:spcPts val="0"/>
              </a:spcAft>
              <a:buSzPts val="1600"/>
              <a:buChar char="●"/>
              <a:defRPr sz="2100"/>
            </a:lvl7pPr>
            <a:lvl8pPr lvl="7" algn="r" rtl="0">
              <a:lnSpc>
                <a:spcPct val="100000"/>
              </a:lnSpc>
              <a:spcBef>
                <a:spcPts val="0"/>
              </a:spcBef>
              <a:spcAft>
                <a:spcPts val="0"/>
              </a:spcAft>
              <a:buSzPts val="1600"/>
              <a:buChar char="○"/>
              <a:defRPr sz="2100"/>
            </a:lvl8pPr>
            <a:lvl9pPr lvl="8" algn="r" rtl="0">
              <a:lnSpc>
                <a:spcPct val="100000"/>
              </a:lnSpc>
              <a:spcBef>
                <a:spcPts val="0"/>
              </a:spcBef>
              <a:spcAft>
                <a:spcPts val="0"/>
              </a:spcAft>
              <a:buSzPts val="1600"/>
              <a:buChar char="■"/>
              <a:defRPr sz="2100"/>
            </a:lvl9pPr>
          </a:lstStyle>
          <a:p>
            <a:endParaRPr/>
          </a:p>
        </p:txBody>
      </p:sp>
    </p:spTree>
    <p:extLst>
      <p:ext uri="{BB962C8B-B14F-4D97-AF65-F5344CB8AC3E}">
        <p14:creationId xmlns:p14="http://schemas.microsoft.com/office/powerpoint/2010/main" val="208488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6"/>
        <p:cNvGrpSpPr/>
        <p:nvPr/>
      </p:nvGrpSpPr>
      <p:grpSpPr>
        <a:xfrm>
          <a:off x="0" y="0"/>
          <a:ext cx="0" cy="0"/>
          <a:chOff x="0" y="0"/>
          <a:chExt cx="0" cy="0"/>
        </a:xfrm>
      </p:grpSpPr>
      <p:sp>
        <p:nvSpPr>
          <p:cNvPr id="267" name="Google Shape;267;p5"/>
          <p:cNvSpPr/>
          <p:nvPr/>
        </p:nvSpPr>
        <p:spPr>
          <a:xfrm>
            <a:off x="-1180751" y="539500"/>
            <a:ext cx="3359633" cy="1246348"/>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309126" y="1157980"/>
            <a:ext cx="2208931" cy="141746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6434494" y="2901564"/>
            <a:ext cx="3026457" cy="1388458"/>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3840357" y="4380056"/>
            <a:ext cx="52154" cy="2478"/>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7241866" y="4058684"/>
            <a:ext cx="439129" cy="16104"/>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56" y="3648780"/>
            <a:ext cx="9144048" cy="1181086"/>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3749852" y="3535497"/>
            <a:ext cx="5394135" cy="145524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56" y="4128067"/>
            <a:ext cx="9144048" cy="101543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368150" y="2836725"/>
            <a:ext cx="2555700" cy="88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77" name="Google Shape;277;p5"/>
          <p:cNvSpPr txBox="1">
            <a:spLocks noGrp="1"/>
          </p:cNvSpPr>
          <p:nvPr>
            <p:ph type="title" idx="2"/>
          </p:nvPr>
        </p:nvSpPr>
        <p:spPr>
          <a:xfrm>
            <a:off x="1368150" y="2363250"/>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5220150" y="2836725"/>
            <a:ext cx="2555700" cy="88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79" name="Google Shape;279;p5"/>
          <p:cNvSpPr txBox="1">
            <a:spLocks noGrp="1"/>
          </p:cNvSpPr>
          <p:nvPr>
            <p:ph type="title" idx="4"/>
          </p:nvPr>
        </p:nvSpPr>
        <p:spPr>
          <a:xfrm>
            <a:off x="5220150" y="2363250"/>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58132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89"/>
        <p:cNvGrpSpPr/>
        <p:nvPr/>
      </p:nvGrpSpPr>
      <p:grpSpPr>
        <a:xfrm>
          <a:off x="0" y="0"/>
          <a:ext cx="0" cy="0"/>
          <a:chOff x="0" y="0"/>
          <a:chExt cx="0" cy="0"/>
        </a:xfrm>
      </p:grpSpPr>
      <p:sp>
        <p:nvSpPr>
          <p:cNvPr id="890" name="Google Shape;890;p28"/>
          <p:cNvSpPr/>
          <p:nvPr/>
        </p:nvSpPr>
        <p:spPr>
          <a:xfrm>
            <a:off x="6352323" y="590600"/>
            <a:ext cx="1172415" cy="1145144"/>
          </a:xfrm>
          <a:custGeom>
            <a:avLst/>
            <a:gdLst/>
            <a:ahLst/>
            <a:cxnLst/>
            <a:rect l="l" t="t" r="r" b="b"/>
            <a:pathLst>
              <a:path w="8723" h="8706" extrusionOk="0">
                <a:moveTo>
                  <a:pt x="4362" y="0"/>
                </a:moveTo>
                <a:cubicBezTo>
                  <a:pt x="1961" y="0"/>
                  <a:pt x="1" y="1944"/>
                  <a:pt x="1" y="4345"/>
                </a:cubicBezTo>
                <a:cubicBezTo>
                  <a:pt x="1" y="6749"/>
                  <a:pt x="1961" y="8706"/>
                  <a:pt x="4362" y="8706"/>
                </a:cubicBezTo>
                <a:cubicBezTo>
                  <a:pt x="6766" y="8706"/>
                  <a:pt x="8723" y="6749"/>
                  <a:pt x="8723" y="4345"/>
                </a:cubicBezTo>
                <a:cubicBezTo>
                  <a:pt x="8723" y="1944"/>
                  <a:pt x="6766" y="0"/>
                  <a:pt x="4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8"/>
          <p:cNvSpPr/>
          <p:nvPr/>
        </p:nvSpPr>
        <p:spPr>
          <a:xfrm>
            <a:off x="-849401" y="-379450"/>
            <a:ext cx="3359633" cy="1246348"/>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8"/>
          <p:cNvSpPr/>
          <p:nvPr/>
        </p:nvSpPr>
        <p:spPr>
          <a:xfrm>
            <a:off x="-215476" y="2734205"/>
            <a:ext cx="2208931" cy="141746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8"/>
          <p:cNvSpPr/>
          <p:nvPr/>
        </p:nvSpPr>
        <p:spPr>
          <a:xfrm>
            <a:off x="6117519" y="333339"/>
            <a:ext cx="3026457" cy="1388458"/>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8"/>
          <p:cNvSpPr/>
          <p:nvPr/>
        </p:nvSpPr>
        <p:spPr>
          <a:xfrm>
            <a:off x="4195383" y="3746399"/>
            <a:ext cx="5043809" cy="425071"/>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8"/>
          <p:cNvSpPr/>
          <p:nvPr/>
        </p:nvSpPr>
        <p:spPr>
          <a:xfrm>
            <a:off x="-48896" y="3746404"/>
            <a:ext cx="9288108" cy="1046120"/>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8"/>
          <p:cNvSpPr/>
          <p:nvPr/>
        </p:nvSpPr>
        <p:spPr>
          <a:xfrm>
            <a:off x="3713" y="4063516"/>
            <a:ext cx="8494091" cy="619748"/>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8"/>
          <p:cNvSpPr/>
          <p:nvPr/>
        </p:nvSpPr>
        <p:spPr>
          <a:xfrm>
            <a:off x="-48896" y="4151678"/>
            <a:ext cx="9288131" cy="991833"/>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8"/>
          <p:cNvSpPr/>
          <p:nvPr/>
        </p:nvSpPr>
        <p:spPr>
          <a:xfrm>
            <a:off x="-48900" y="4523753"/>
            <a:ext cx="9288131" cy="619756"/>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8"/>
          <p:cNvSpPr txBox="1">
            <a:spLocks noGrp="1"/>
          </p:cNvSpPr>
          <p:nvPr>
            <p:ph type="title" hasCustomPrompt="1"/>
          </p:nvPr>
        </p:nvSpPr>
        <p:spPr>
          <a:xfrm>
            <a:off x="720072" y="866900"/>
            <a:ext cx="45135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900" name="Google Shape;900;p28"/>
          <p:cNvSpPr txBox="1">
            <a:spLocks noGrp="1"/>
          </p:cNvSpPr>
          <p:nvPr>
            <p:ph type="subTitle" idx="1"/>
          </p:nvPr>
        </p:nvSpPr>
        <p:spPr>
          <a:xfrm>
            <a:off x="720024" y="1751350"/>
            <a:ext cx="45135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rgbClr val="242424"/>
                </a:solidFill>
              </a:defRPr>
            </a:lvl1pPr>
            <a:lvl2pPr lvl="1" algn="ctr" rtl="0">
              <a:spcBef>
                <a:spcPts val="0"/>
              </a:spcBef>
              <a:spcAft>
                <a:spcPts val="0"/>
              </a:spcAft>
              <a:buNone/>
              <a:defRPr sz="1600">
                <a:solidFill>
                  <a:srgbClr val="242424"/>
                </a:solidFill>
              </a:defRPr>
            </a:lvl2pPr>
            <a:lvl3pPr lvl="2" algn="ctr" rtl="0">
              <a:spcBef>
                <a:spcPts val="0"/>
              </a:spcBef>
              <a:spcAft>
                <a:spcPts val="0"/>
              </a:spcAft>
              <a:buNone/>
              <a:defRPr sz="1600">
                <a:solidFill>
                  <a:srgbClr val="242424"/>
                </a:solidFill>
              </a:defRPr>
            </a:lvl3pPr>
            <a:lvl4pPr lvl="3" algn="ctr" rtl="0">
              <a:spcBef>
                <a:spcPts val="0"/>
              </a:spcBef>
              <a:spcAft>
                <a:spcPts val="0"/>
              </a:spcAft>
              <a:buNone/>
              <a:defRPr sz="1600">
                <a:solidFill>
                  <a:srgbClr val="242424"/>
                </a:solidFill>
              </a:defRPr>
            </a:lvl4pPr>
            <a:lvl5pPr lvl="4" algn="ctr" rtl="0">
              <a:spcBef>
                <a:spcPts val="0"/>
              </a:spcBef>
              <a:spcAft>
                <a:spcPts val="0"/>
              </a:spcAft>
              <a:buNone/>
              <a:defRPr sz="1600">
                <a:solidFill>
                  <a:srgbClr val="242424"/>
                </a:solidFill>
              </a:defRPr>
            </a:lvl5pPr>
            <a:lvl6pPr lvl="5" algn="ctr" rtl="0">
              <a:spcBef>
                <a:spcPts val="0"/>
              </a:spcBef>
              <a:spcAft>
                <a:spcPts val="0"/>
              </a:spcAft>
              <a:buNone/>
              <a:defRPr sz="1600">
                <a:solidFill>
                  <a:srgbClr val="242424"/>
                </a:solidFill>
              </a:defRPr>
            </a:lvl6pPr>
            <a:lvl7pPr lvl="6" algn="ctr" rtl="0">
              <a:spcBef>
                <a:spcPts val="0"/>
              </a:spcBef>
              <a:spcAft>
                <a:spcPts val="0"/>
              </a:spcAft>
              <a:buNone/>
              <a:defRPr sz="1600">
                <a:solidFill>
                  <a:srgbClr val="242424"/>
                </a:solidFill>
              </a:defRPr>
            </a:lvl7pPr>
            <a:lvl8pPr lvl="7" algn="ctr" rtl="0">
              <a:spcBef>
                <a:spcPts val="0"/>
              </a:spcBef>
              <a:spcAft>
                <a:spcPts val="0"/>
              </a:spcAft>
              <a:buNone/>
              <a:defRPr sz="1600">
                <a:solidFill>
                  <a:srgbClr val="242424"/>
                </a:solidFill>
              </a:defRPr>
            </a:lvl8pPr>
            <a:lvl9pPr lvl="8" algn="ctr" rtl="0">
              <a:spcBef>
                <a:spcPts val="0"/>
              </a:spcBef>
              <a:spcAft>
                <a:spcPts val="0"/>
              </a:spcAft>
              <a:buNone/>
              <a:defRPr sz="1600">
                <a:solidFill>
                  <a:srgbClr val="242424"/>
                </a:solidFill>
              </a:defRPr>
            </a:lvl9pPr>
          </a:lstStyle>
          <a:p>
            <a:endParaRPr/>
          </a:p>
        </p:txBody>
      </p:sp>
      <p:sp>
        <p:nvSpPr>
          <p:cNvPr id="901" name="Google Shape;901;p28"/>
          <p:cNvSpPr txBox="1">
            <a:spLocks noGrp="1"/>
          </p:cNvSpPr>
          <p:nvPr>
            <p:ph type="title" idx="2" hasCustomPrompt="1"/>
          </p:nvPr>
        </p:nvSpPr>
        <p:spPr>
          <a:xfrm>
            <a:off x="720131" y="2285512"/>
            <a:ext cx="45135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902" name="Google Shape;902;p28"/>
          <p:cNvSpPr txBox="1">
            <a:spLocks noGrp="1"/>
          </p:cNvSpPr>
          <p:nvPr>
            <p:ph type="subTitle" idx="3"/>
          </p:nvPr>
        </p:nvSpPr>
        <p:spPr>
          <a:xfrm>
            <a:off x="720000" y="3169963"/>
            <a:ext cx="45135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rgbClr val="242424"/>
                </a:solidFill>
              </a:defRPr>
            </a:lvl1pPr>
            <a:lvl2pPr lvl="1" algn="ctr" rtl="0">
              <a:spcBef>
                <a:spcPts val="0"/>
              </a:spcBef>
              <a:spcAft>
                <a:spcPts val="0"/>
              </a:spcAft>
              <a:buNone/>
              <a:defRPr sz="1600">
                <a:solidFill>
                  <a:srgbClr val="242424"/>
                </a:solidFill>
              </a:defRPr>
            </a:lvl2pPr>
            <a:lvl3pPr lvl="2" algn="ctr" rtl="0">
              <a:spcBef>
                <a:spcPts val="0"/>
              </a:spcBef>
              <a:spcAft>
                <a:spcPts val="0"/>
              </a:spcAft>
              <a:buNone/>
              <a:defRPr sz="1600">
                <a:solidFill>
                  <a:srgbClr val="242424"/>
                </a:solidFill>
              </a:defRPr>
            </a:lvl3pPr>
            <a:lvl4pPr lvl="3" algn="ctr" rtl="0">
              <a:spcBef>
                <a:spcPts val="0"/>
              </a:spcBef>
              <a:spcAft>
                <a:spcPts val="0"/>
              </a:spcAft>
              <a:buNone/>
              <a:defRPr sz="1600">
                <a:solidFill>
                  <a:srgbClr val="242424"/>
                </a:solidFill>
              </a:defRPr>
            </a:lvl4pPr>
            <a:lvl5pPr lvl="4" algn="ctr" rtl="0">
              <a:spcBef>
                <a:spcPts val="0"/>
              </a:spcBef>
              <a:spcAft>
                <a:spcPts val="0"/>
              </a:spcAft>
              <a:buNone/>
              <a:defRPr sz="1600">
                <a:solidFill>
                  <a:srgbClr val="242424"/>
                </a:solidFill>
              </a:defRPr>
            </a:lvl5pPr>
            <a:lvl6pPr lvl="5" algn="ctr" rtl="0">
              <a:spcBef>
                <a:spcPts val="0"/>
              </a:spcBef>
              <a:spcAft>
                <a:spcPts val="0"/>
              </a:spcAft>
              <a:buNone/>
              <a:defRPr sz="1600">
                <a:solidFill>
                  <a:srgbClr val="242424"/>
                </a:solidFill>
              </a:defRPr>
            </a:lvl6pPr>
            <a:lvl7pPr lvl="6" algn="ctr" rtl="0">
              <a:spcBef>
                <a:spcPts val="0"/>
              </a:spcBef>
              <a:spcAft>
                <a:spcPts val="0"/>
              </a:spcAft>
              <a:buNone/>
              <a:defRPr sz="1600">
                <a:solidFill>
                  <a:srgbClr val="242424"/>
                </a:solidFill>
              </a:defRPr>
            </a:lvl7pPr>
            <a:lvl8pPr lvl="7" algn="ctr" rtl="0">
              <a:spcBef>
                <a:spcPts val="0"/>
              </a:spcBef>
              <a:spcAft>
                <a:spcPts val="0"/>
              </a:spcAft>
              <a:buNone/>
              <a:defRPr sz="1600">
                <a:solidFill>
                  <a:srgbClr val="242424"/>
                </a:solidFill>
              </a:defRPr>
            </a:lvl8pPr>
            <a:lvl9pPr lvl="8" algn="ctr" rtl="0">
              <a:spcBef>
                <a:spcPts val="0"/>
              </a:spcBef>
              <a:spcAft>
                <a:spcPts val="0"/>
              </a:spcAft>
              <a:buNone/>
              <a:defRPr sz="1600">
                <a:solidFill>
                  <a:srgbClr val="242424"/>
                </a:solidFill>
              </a:defRPr>
            </a:lvl9pPr>
          </a:lstStyle>
          <a:p>
            <a:endParaRPr/>
          </a:p>
        </p:txBody>
      </p:sp>
    </p:spTree>
    <p:extLst>
      <p:ext uri="{BB962C8B-B14F-4D97-AF65-F5344CB8AC3E}">
        <p14:creationId xmlns:p14="http://schemas.microsoft.com/office/powerpoint/2010/main" val="375572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55"/>
        <p:cNvGrpSpPr/>
        <p:nvPr/>
      </p:nvGrpSpPr>
      <p:grpSpPr>
        <a:xfrm>
          <a:off x="0" y="0"/>
          <a:ext cx="0" cy="0"/>
          <a:chOff x="0" y="0"/>
          <a:chExt cx="0" cy="0"/>
        </a:xfrm>
      </p:grpSpPr>
      <p:sp>
        <p:nvSpPr>
          <p:cNvPr id="556" name="Google Shape;556;p20"/>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7" name="Google Shape;557;p20"/>
          <p:cNvSpPr/>
          <p:nvPr/>
        </p:nvSpPr>
        <p:spPr>
          <a:xfrm>
            <a:off x="3609522" y="4323507"/>
            <a:ext cx="5534435" cy="755162"/>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a:off x="25" y="4221426"/>
            <a:ext cx="3146595" cy="856557"/>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25" y="4605927"/>
            <a:ext cx="9143961" cy="392032"/>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10300" y="4556074"/>
            <a:ext cx="3126028" cy="586940"/>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a:off x="3299125" y="4655203"/>
            <a:ext cx="5844827" cy="477611"/>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a:off x="6596550" y="4740777"/>
            <a:ext cx="2547407" cy="39203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a:off x="25" y="4693300"/>
            <a:ext cx="9143961" cy="47758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263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5"/>
        <p:cNvGrpSpPr/>
        <p:nvPr/>
      </p:nvGrpSpPr>
      <p:grpSpPr>
        <a:xfrm>
          <a:off x="0" y="0"/>
          <a:ext cx="0" cy="0"/>
          <a:chOff x="0" y="0"/>
          <a:chExt cx="0" cy="0"/>
        </a:xfrm>
      </p:grpSpPr>
      <p:sp>
        <p:nvSpPr>
          <p:cNvPr id="986" name="Google Shape;986;p33"/>
          <p:cNvSpPr/>
          <p:nvPr/>
        </p:nvSpPr>
        <p:spPr>
          <a:xfrm>
            <a:off x="586" y="2305743"/>
            <a:ext cx="9165022" cy="1259419"/>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586" y="2619229"/>
            <a:ext cx="3781927" cy="815048"/>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2919" y="2736901"/>
            <a:ext cx="4309911" cy="828265"/>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5039463" y="3409662"/>
            <a:ext cx="4126130" cy="15052"/>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3"/>
          <p:cNvSpPr/>
          <p:nvPr/>
        </p:nvSpPr>
        <p:spPr>
          <a:xfrm>
            <a:off x="5085405" y="2787965"/>
            <a:ext cx="4080203" cy="777202"/>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3"/>
          <p:cNvSpPr/>
          <p:nvPr/>
        </p:nvSpPr>
        <p:spPr>
          <a:xfrm>
            <a:off x="-1065564" y="1243836"/>
            <a:ext cx="3825549" cy="689283"/>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3"/>
          <p:cNvSpPr/>
          <p:nvPr/>
        </p:nvSpPr>
        <p:spPr>
          <a:xfrm>
            <a:off x="586" y="3177413"/>
            <a:ext cx="5676300" cy="319323"/>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3"/>
          <p:cNvSpPr/>
          <p:nvPr/>
        </p:nvSpPr>
        <p:spPr>
          <a:xfrm>
            <a:off x="3944578" y="3177413"/>
            <a:ext cx="5254750" cy="319323"/>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a:off x="785544" y="3327510"/>
            <a:ext cx="8396904" cy="518795"/>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3"/>
          <p:cNvSpPr/>
          <p:nvPr/>
        </p:nvSpPr>
        <p:spPr>
          <a:xfrm>
            <a:off x="785544" y="3364084"/>
            <a:ext cx="8396904" cy="489957"/>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a:off x="586" y="3344531"/>
            <a:ext cx="8171862" cy="1244236"/>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586" y="3344812"/>
            <a:ext cx="1756189" cy="509229"/>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1141413" y="3348470"/>
            <a:ext cx="1657307" cy="505572"/>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2328720" y="3409662"/>
            <a:ext cx="1458466" cy="444380"/>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a:off x="3673055" y="3507991"/>
            <a:ext cx="1156077" cy="34605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3"/>
          <p:cNvSpPr/>
          <p:nvPr/>
        </p:nvSpPr>
        <p:spPr>
          <a:xfrm>
            <a:off x="586" y="3342983"/>
            <a:ext cx="5564676" cy="307788"/>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3"/>
          <p:cNvSpPr/>
          <p:nvPr/>
        </p:nvSpPr>
        <p:spPr>
          <a:xfrm>
            <a:off x="586" y="3659494"/>
            <a:ext cx="8171862" cy="547773"/>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3"/>
          <p:cNvSpPr/>
          <p:nvPr/>
        </p:nvSpPr>
        <p:spPr>
          <a:xfrm>
            <a:off x="4196360" y="3364084"/>
            <a:ext cx="4986099" cy="505009"/>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3"/>
          <p:cNvSpPr/>
          <p:nvPr/>
        </p:nvSpPr>
        <p:spPr>
          <a:xfrm>
            <a:off x="4196360" y="3496597"/>
            <a:ext cx="4986099" cy="505572"/>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3"/>
          <p:cNvSpPr/>
          <p:nvPr/>
        </p:nvSpPr>
        <p:spPr>
          <a:xfrm>
            <a:off x="586" y="3826893"/>
            <a:ext cx="9181860" cy="1316541"/>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3"/>
          <p:cNvSpPr/>
          <p:nvPr/>
        </p:nvSpPr>
        <p:spPr>
          <a:xfrm>
            <a:off x="586" y="3897510"/>
            <a:ext cx="9181860" cy="421451"/>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3"/>
          <p:cNvSpPr/>
          <p:nvPr/>
        </p:nvSpPr>
        <p:spPr>
          <a:xfrm>
            <a:off x="586" y="3963766"/>
            <a:ext cx="9181860" cy="1179668"/>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3"/>
          <p:cNvSpPr/>
          <p:nvPr/>
        </p:nvSpPr>
        <p:spPr>
          <a:xfrm>
            <a:off x="7922846" y="3759934"/>
            <a:ext cx="494411" cy="105503"/>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3"/>
          <p:cNvSpPr/>
          <p:nvPr/>
        </p:nvSpPr>
        <p:spPr>
          <a:xfrm>
            <a:off x="8310121" y="3720124"/>
            <a:ext cx="656642" cy="145313"/>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3"/>
          <p:cNvSpPr/>
          <p:nvPr/>
        </p:nvSpPr>
        <p:spPr>
          <a:xfrm>
            <a:off x="8365933" y="3762184"/>
            <a:ext cx="538019" cy="103253"/>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3"/>
          <p:cNvSpPr/>
          <p:nvPr/>
        </p:nvSpPr>
        <p:spPr>
          <a:xfrm>
            <a:off x="4661520" y="3749524"/>
            <a:ext cx="644977" cy="115913"/>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3"/>
          <p:cNvSpPr/>
          <p:nvPr/>
        </p:nvSpPr>
        <p:spPr>
          <a:xfrm>
            <a:off x="5199362" y="3711261"/>
            <a:ext cx="707788" cy="154176"/>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3"/>
          <p:cNvSpPr/>
          <p:nvPr/>
        </p:nvSpPr>
        <p:spPr>
          <a:xfrm>
            <a:off x="7348395" y="3907217"/>
            <a:ext cx="656642" cy="92702"/>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3"/>
          <p:cNvSpPr/>
          <p:nvPr/>
        </p:nvSpPr>
        <p:spPr>
          <a:xfrm>
            <a:off x="5327855" y="3778362"/>
            <a:ext cx="538019" cy="79338"/>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3"/>
          <p:cNvSpPr/>
          <p:nvPr/>
        </p:nvSpPr>
        <p:spPr>
          <a:xfrm>
            <a:off x="4858029" y="3791725"/>
            <a:ext cx="380454" cy="65975"/>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3"/>
          <p:cNvSpPr/>
          <p:nvPr/>
        </p:nvSpPr>
        <p:spPr>
          <a:xfrm>
            <a:off x="5657523" y="3774563"/>
            <a:ext cx="656642" cy="92702"/>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3"/>
          <p:cNvSpPr/>
          <p:nvPr/>
        </p:nvSpPr>
        <p:spPr>
          <a:xfrm>
            <a:off x="5831958" y="4079539"/>
            <a:ext cx="2306232" cy="65187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3"/>
          <p:cNvSpPr/>
          <p:nvPr/>
        </p:nvSpPr>
        <p:spPr>
          <a:xfrm>
            <a:off x="4402201" y="4159300"/>
            <a:ext cx="2384118" cy="619516"/>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3"/>
          <p:cNvSpPr/>
          <p:nvPr/>
        </p:nvSpPr>
        <p:spPr>
          <a:xfrm>
            <a:off x="7307119" y="4007515"/>
            <a:ext cx="1875350" cy="737117"/>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3"/>
          <p:cNvSpPr/>
          <p:nvPr/>
        </p:nvSpPr>
        <p:spPr>
          <a:xfrm>
            <a:off x="4038794" y="3963766"/>
            <a:ext cx="5143665" cy="28907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3"/>
          <p:cNvSpPr/>
          <p:nvPr/>
        </p:nvSpPr>
        <p:spPr>
          <a:xfrm>
            <a:off x="586" y="4080664"/>
            <a:ext cx="9181860" cy="1062770"/>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3"/>
          <p:cNvSpPr/>
          <p:nvPr/>
        </p:nvSpPr>
        <p:spPr>
          <a:xfrm>
            <a:off x="586" y="4059142"/>
            <a:ext cx="9181860" cy="588427"/>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3"/>
          <p:cNvSpPr/>
          <p:nvPr/>
        </p:nvSpPr>
        <p:spPr>
          <a:xfrm>
            <a:off x="586" y="4089105"/>
            <a:ext cx="3495869" cy="1054330"/>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3"/>
          <p:cNvSpPr/>
          <p:nvPr/>
        </p:nvSpPr>
        <p:spPr>
          <a:xfrm>
            <a:off x="3321852" y="4321072"/>
            <a:ext cx="2813205" cy="822363"/>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3"/>
          <p:cNvSpPr/>
          <p:nvPr/>
        </p:nvSpPr>
        <p:spPr>
          <a:xfrm>
            <a:off x="6384336" y="4562183"/>
            <a:ext cx="2582420" cy="581253"/>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3"/>
          <p:cNvSpPr/>
          <p:nvPr/>
        </p:nvSpPr>
        <p:spPr>
          <a:xfrm>
            <a:off x="6588743" y="1277624"/>
            <a:ext cx="3312114" cy="562117"/>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3"/>
          <p:cNvSpPr txBox="1">
            <a:spLocks noGrp="1"/>
          </p:cNvSpPr>
          <p:nvPr>
            <p:ph type="title"/>
          </p:nvPr>
        </p:nvSpPr>
        <p:spPr>
          <a:xfrm>
            <a:off x="2549400" y="740275"/>
            <a:ext cx="4045200" cy="13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9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28" name="Google Shape;1028;p33"/>
          <p:cNvSpPr txBox="1">
            <a:spLocks noGrp="1"/>
          </p:cNvSpPr>
          <p:nvPr>
            <p:ph type="subTitle" idx="1"/>
          </p:nvPr>
        </p:nvSpPr>
        <p:spPr>
          <a:xfrm>
            <a:off x="2549400" y="2079175"/>
            <a:ext cx="4045200" cy="95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62931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5986518" y="3004222"/>
            <a:ext cx="4497039" cy="2191267"/>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341182" y="3004222"/>
            <a:ext cx="4497039" cy="2191267"/>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a:off x="3732676" y="4686973"/>
            <a:ext cx="53213" cy="1666"/>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a:off x="7203254" y="4470881"/>
            <a:ext cx="448045" cy="10828"/>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a:off x="25" y="3780925"/>
            <a:ext cx="9144012" cy="83012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a:off x="-12" y="4251773"/>
            <a:ext cx="9144012" cy="620005"/>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a:off x="3640338" y="4125701"/>
            <a:ext cx="5503657" cy="123635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7"/>
          <p:cNvSpPr/>
          <p:nvPr/>
        </p:nvSpPr>
        <p:spPr>
          <a:xfrm>
            <a:off x="-12" y="4569318"/>
            <a:ext cx="8961901" cy="567316"/>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a:off x="-12" y="4794717"/>
            <a:ext cx="9144012" cy="56733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8" name="Google Shape;678;p27"/>
          <p:cNvGrpSpPr/>
          <p:nvPr/>
        </p:nvGrpSpPr>
        <p:grpSpPr>
          <a:xfrm>
            <a:off x="5379910" y="3842654"/>
            <a:ext cx="2581522" cy="87678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6" name="Google Shape;886;p27"/>
          <p:cNvSpPr txBox="1">
            <a:spLocks noGrp="1"/>
          </p:cNvSpPr>
          <p:nvPr>
            <p:ph type="title"/>
          </p:nvPr>
        </p:nvSpPr>
        <p:spPr>
          <a:xfrm>
            <a:off x="3168000" y="2147125"/>
            <a:ext cx="2808000" cy="56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87" name="Google Shape;887;p27"/>
          <p:cNvSpPr txBox="1">
            <a:spLocks noGrp="1"/>
          </p:cNvSpPr>
          <p:nvPr>
            <p:ph type="body" idx="1"/>
          </p:nvPr>
        </p:nvSpPr>
        <p:spPr>
          <a:xfrm>
            <a:off x="3168000" y="2684745"/>
            <a:ext cx="2808000" cy="7197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a:solidFill>
                  <a:schemeClr val="dk1"/>
                </a:solidFill>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3168000" y="1084875"/>
            <a:ext cx="2808000" cy="7197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6000">
                <a:solidFill>
                  <a:schemeClr val="accen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200568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
  <p:cSld name="CUSTOM_6">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720109" y="540000"/>
            <a:ext cx="3852000" cy="477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720000" y="2096275"/>
            <a:ext cx="3852000" cy="244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100"/>
            </a:lvl2pPr>
            <a:lvl3pPr lvl="2" algn="ctr" rtl="0">
              <a:lnSpc>
                <a:spcPct val="100000"/>
              </a:lnSpc>
              <a:spcBef>
                <a:spcPts val="0"/>
              </a:spcBef>
              <a:spcAft>
                <a:spcPts val="0"/>
              </a:spcAft>
              <a:buClr>
                <a:srgbClr val="5B595B"/>
              </a:buClr>
              <a:buSzPts val="1600"/>
              <a:buFont typeface="Lato"/>
              <a:buChar char="■"/>
              <a:defRPr sz="2100"/>
            </a:lvl3pPr>
            <a:lvl4pPr lvl="3" algn="ctr" rtl="0">
              <a:lnSpc>
                <a:spcPct val="100000"/>
              </a:lnSpc>
              <a:spcBef>
                <a:spcPts val="0"/>
              </a:spcBef>
              <a:spcAft>
                <a:spcPts val="0"/>
              </a:spcAft>
              <a:buClr>
                <a:srgbClr val="5B595B"/>
              </a:buClr>
              <a:buSzPts val="1600"/>
              <a:buFont typeface="Lato"/>
              <a:buChar char="●"/>
              <a:defRPr sz="2100"/>
            </a:lvl4pPr>
            <a:lvl5pPr lvl="4" algn="ctr" rtl="0">
              <a:lnSpc>
                <a:spcPct val="100000"/>
              </a:lnSpc>
              <a:spcBef>
                <a:spcPts val="0"/>
              </a:spcBef>
              <a:spcAft>
                <a:spcPts val="0"/>
              </a:spcAft>
              <a:buClr>
                <a:srgbClr val="5B595B"/>
              </a:buClr>
              <a:buSzPts val="1600"/>
              <a:buFont typeface="Lato"/>
              <a:buChar char="○"/>
              <a:defRPr sz="2100"/>
            </a:lvl5pPr>
            <a:lvl6pPr lvl="5" algn="ctr" rtl="0">
              <a:lnSpc>
                <a:spcPct val="100000"/>
              </a:lnSpc>
              <a:spcBef>
                <a:spcPts val="0"/>
              </a:spcBef>
              <a:spcAft>
                <a:spcPts val="0"/>
              </a:spcAft>
              <a:buClr>
                <a:srgbClr val="5B595B"/>
              </a:buClr>
              <a:buSzPts val="1600"/>
              <a:buFont typeface="Lato"/>
              <a:buChar char="■"/>
              <a:defRPr sz="2100"/>
            </a:lvl6pPr>
            <a:lvl7pPr lvl="6" algn="ctr" rtl="0">
              <a:lnSpc>
                <a:spcPct val="100000"/>
              </a:lnSpc>
              <a:spcBef>
                <a:spcPts val="0"/>
              </a:spcBef>
              <a:spcAft>
                <a:spcPts val="0"/>
              </a:spcAft>
              <a:buClr>
                <a:srgbClr val="5B595B"/>
              </a:buClr>
              <a:buSzPts val="1600"/>
              <a:buFont typeface="Lato"/>
              <a:buChar char="●"/>
              <a:defRPr sz="2100"/>
            </a:lvl7pPr>
            <a:lvl8pPr lvl="7" algn="ctr" rtl="0">
              <a:lnSpc>
                <a:spcPct val="100000"/>
              </a:lnSpc>
              <a:spcBef>
                <a:spcPts val="0"/>
              </a:spcBef>
              <a:spcAft>
                <a:spcPts val="0"/>
              </a:spcAft>
              <a:buClr>
                <a:srgbClr val="5B595B"/>
              </a:buClr>
              <a:buSzPts val="1600"/>
              <a:buFont typeface="Lato"/>
              <a:buChar char="○"/>
              <a:defRPr sz="2100"/>
            </a:lvl8pPr>
            <a:lvl9pPr lvl="8" algn="ctr" rtl="0">
              <a:lnSpc>
                <a:spcPct val="100000"/>
              </a:lnSpc>
              <a:spcBef>
                <a:spcPts val="0"/>
              </a:spcBef>
              <a:spcAft>
                <a:spcPts val="0"/>
              </a:spcAft>
              <a:buClr>
                <a:srgbClr val="5B595B"/>
              </a:buClr>
              <a:buSzPts val="1600"/>
              <a:buFont typeface="Lato"/>
              <a:buChar char="■"/>
              <a:defRPr sz="21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
  <p:cSld name="CUSTOM_2">
    <p:bg>
      <p:bgPr>
        <a:solidFill>
          <a:schemeClr val="accent4"/>
        </a:solidFill>
        <a:effectLst/>
      </p:bgPr>
    </p:bg>
    <p:spTree>
      <p:nvGrpSpPr>
        <p:cNvPr id="1" name="Shape 107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3732676" y="4686973"/>
            <a:ext cx="53213" cy="1666"/>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8"/>
          <p:cNvSpPr/>
          <p:nvPr/>
        </p:nvSpPr>
        <p:spPr>
          <a:xfrm>
            <a:off x="7203254" y="4470881"/>
            <a:ext cx="448045" cy="10828"/>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8"/>
          <p:cNvSpPr/>
          <p:nvPr/>
        </p:nvSpPr>
        <p:spPr>
          <a:xfrm>
            <a:off x="13" y="3991051"/>
            <a:ext cx="9144012" cy="619999"/>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8"/>
          <p:cNvSpPr/>
          <p:nvPr/>
        </p:nvSpPr>
        <p:spPr>
          <a:xfrm>
            <a:off x="-12" y="4251773"/>
            <a:ext cx="9144012" cy="620005"/>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a:off x="3640338" y="4125701"/>
            <a:ext cx="5503657" cy="123635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12" y="4569318"/>
            <a:ext cx="8961901" cy="567316"/>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12" y="4794717"/>
            <a:ext cx="9144012" cy="56733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38"/>
          <p:cNvGrpSpPr/>
          <p:nvPr/>
        </p:nvGrpSpPr>
        <p:grpSpPr>
          <a:xfrm flipH="1">
            <a:off x="582210" y="3888979"/>
            <a:ext cx="2581522" cy="87678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2_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275" y="2980579"/>
            <a:ext cx="9167406" cy="2040141"/>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39"/>
          <p:cNvSpPr/>
          <p:nvPr/>
        </p:nvSpPr>
        <p:spPr>
          <a:xfrm>
            <a:off x="3853495" y="4550098"/>
            <a:ext cx="53213" cy="1666"/>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7324073" y="4334006"/>
            <a:ext cx="448045" cy="10828"/>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3761150" y="3732374"/>
            <a:ext cx="5503657" cy="1444706"/>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64900" y="4199804"/>
            <a:ext cx="9143961" cy="799970"/>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64900" y="4425198"/>
            <a:ext cx="9329709" cy="799978"/>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4" name="Google Shape;1304;p39"/>
          <p:cNvGrpSpPr/>
          <p:nvPr/>
        </p:nvGrpSpPr>
        <p:grpSpPr>
          <a:xfrm>
            <a:off x="1126093" y="2425908"/>
            <a:ext cx="1749805" cy="770934"/>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p:nvPr/>
        </p:nvSpPr>
        <p:spPr>
          <a:xfrm flipH="1">
            <a:off x="5997400" y="2571823"/>
            <a:ext cx="3146595" cy="2530839"/>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flipH="1">
            <a:off x="25" y="3869007"/>
            <a:ext cx="9143961" cy="937922"/>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flipH="1">
            <a:off x="6007683" y="3749736"/>
            <a:ext cx="3126028" cy="1404231"/>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flipH="1">
            <a:off x="59" y="3986898"/>
            <a:ext cx="5844827" cy="114266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flipH="1">
            <a:off x="54" y="4191630"/>
            <a:ext cx="2547407" cy="937929"/>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flipH="1">
            <a:off x="25" y="4078050"/>
            <a:ext cx="9143961" cy="1051464"/>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txBox="1">
            <a:spLocks noGrp="1"/>
          </p:cNvSpPr>
          <p:nvPr>
            <p:ph type="title"/>
          </p:nvPr>
        </p:nvSpPr>
        <p:spPr>
          <a:xfrm>
            <a:off x="912075" y="2492668"/>
            <a:ext cx="2808000" cy="561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1" name="Google Shape;251;p3"/>
          <p:cNvSpPr txBox="1">
            <a:spLocks noGrp="1"/>
          </p:cNvSpPr>
          <p:nvPr>
            <p:ph type="body" idx="1"/>
          </p:nvPr>
        </p:nvSpPr>
        <p:spPr>
          <a:xfrm>
            <a:off x="912075" y="3030288"/>
            <a:ext cx="2808000" cy="6762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solidFill>
                  <a:schemeClr val="dk1"/>
                </a:solidFill>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912075" y="1413632"/>
            <a:ext cx="2808000" cy="71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6000">
                <a:solidFill>
                  <a:schemeClr val="accen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53" name="Google Shape;253;p3"/>
          <p:cNvSpPr/>
          <p:nvPr/>
        </p:nvSpPr>
        <p:spPr>
          <a:xfrm rot="-10548207">
            <a:off x="-1293209" y="-1100402"/>
            <a:ext cx="4931986" cy="2403165"/>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75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24"/>
        <p:cNvGrpSpPr/>
        <p:nvPr/>
      </p:nvGrpSpPr>
      <p:grpSpPr>
        <a:xfrm>
          <a:off x="0" y="0"/>
          <a:ext cx="0" cy="0"/>
          <a:chOff x="0" y="0"/>
          <a:chExt cx="0" cy="0"/>
        </a:xfrm>
      </p:grpSpPr>
      <p:sp>
        <p:nvSpPr>
          <p:cNvPr id="525" name="Google Shape;525;p18"/>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6" name="Google Shape;526;p18"/>
          <p:cNvSpPr/>
          <p:nvPr/>
        </p:nvSpPr>
        <p:spPr>
          <a:xfrm>
            <a:off x="3609522" y="4551213"/>
            <a:ext cx="5534435" cy="539017"/>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a:off x="12" y="4641271"/>
            <a:ext cx="3146595" cy="538178"/>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a:off x="12" y="4815165"/>
            <a:ext cx="9143961" cy="33764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a:off x="12" y="4811664"/>
            <a:ext cx="7098735" cy="321936"/>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12" y="4811664"/>
            <a:ext cx="3126028" cy="262355"/>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8"/>
          <p:cNvSpPr/>
          <p:nvPr/>
        </p:nvSpPr>
        <p:spPr>
          <a:xfrm>
            <a:off x="12" y="4872348"/>
            <a:ext cx="6626720" cy="261252"/>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8"/>
          <p:cNvSpPr/>
          <p:nvPr/>
        </p:nvSpPr>
        <p:spPr>
          <a:xfrm>
            <a:off x="3299134" y="4840713"/>
            <a:ext cx="5844827" cy="380696"/>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8"/>
          <p:cNvSpPr/>
          <p:nvPr/>
        </p:nvSpPr>
        <p:spPr>
          <a:xfrm>
            <a:off x="6596542" y="4947477"/>
            <a:ext cx="2547407" cy="27393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8"/>
          <p:cNvSpPr/>
          <p:nvPr/>
        </p:nvSpPr>
        <p:spPr>
          <a:xfrm>
            <a:off x="-36025" y="4889625"/>
            <a:ext cx="9179973" cy="3317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8"/>
          <p:cNvSpPr/>
          <p:nvPr/>
        </p:nvSpPr>
        <p:spPr>
          <a:xfrm>
            <a:off x="-677176" y="-126033"/>
            <a:ext cx="2208931" cy="141746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408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82"/>
        <p:cNvGrpSpPr/>
        <p:nvPr/>
      </p:nvGrpSpPr>
      <p:grpSpPr>
        <a:xfrm>
          <a:off x="0" y="0"/>
          <a:ext cx="0" cy="0"/>
          <a:chOff x="0" y="0"/>
          <a:chExt cx="0" cy="0"/>
        </a:xfrm>
      </p:grpSpPr>
      <p:sp>
        <p:nvSpPr>
          <p:cNvPr id="483" name="Google Shape;483;p16"/>
          <p:cNvSpPr/>
          <p:nvPr/>
        </p:nvSpPr>
        <p:spPr>
          <a:xfrm>
            <a:off x="8030723" y="1106625"/>
            <a:ext cx="1642018" cy="1603798"/>
          </a:xfrm>
          <a:custGeom>
            <a:avLst/>
            <a:gdLst/>
            <a:ahLst/>
            <a:cxnLst/>
            <a:rect l="l" t="t" r="r" b="b"/>
            <a:pathLst>
              <a:path w="8723" h="8706" extrusionOk="0">
                <a:moveTo>
                  <a:pt x="4362" y="0"/>
                </a:moveTo>
                <a:cubicBezTo>
                  <a:pt x="1961" y="0"/>
                  <a:pt x="1" y="1944"/>
                  <a:pt x="1" y="4345"/>
                </a:cubicBezTo>
                <a:cubicBezTo>
                  <a:pt x="1" y="6749"/>
                  <a:pt x="1961" y="8706"/>
                  <a:pt x="4362" y="8706"/>
                </a:cubicBezTo>
                <a:cubicBezTo>
                  <a:pt x="6766" y="8706"/>
                  <a:pt x="8723" y="6749"/>
                  <a:pt x="8723" y="4345"/>
                </a:cubicBezTo>
                <a:cubicBezTo>
                  <a:pt x="8723" y="1944"/>
                  <a:pt x="6766" y="0"/>
                  <a:pt x="4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5354468" y="1742822"/>
            <a:ext cx="4497039" cy="2191267"/>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76200" y="3304224"/>
            <a:ext cx="8572543" cy="1057049"/>
          </a:xfrm>
          <a:custGeom>
            <a:avLst/>
            <a:gdLst/>
            <a:ahLst/>
            <a:cxnLst/>
            <a:rect l="l" t="t" r="r" b="b"/>
            <a:pathLst>
              <a:path w="40501" h="7334" extrusionOk="0">
                <a:moveTo>
                  <a:pt x="24305" y="0"/>
                </a:moveTo>
                <a:cubicBezTo>
                  <a:pt x="24276" y="0"/>
                  <a:pt x="24248" y="1"/>
                  <a:pt x="24220" y="2"/>
                </a:cubicBezTo>
                <a:cubicBezTo>
                  <a:pt x="21521" y="112"/>
                  <a:pt x="16499" y="5296"/>
                  <a:pt x="15203" y="5672"/>
                </a:cubicBezTo>
                <a:cubicBezTo>
                  <a:pt x="15149" y="5687"/>
                  <a:pt x="15084" y="5695"/>
                  <a:pt x="15007" y="5695"/>
                </a:cubicBezTo>
                <a:cubicBezTo>
                  <a:pt x="14617" y="5695"/>
                  <a:pt x="13941" y="5504"/>
                  <a:pt x="13097" y="5199"/>
                </a:cubicBezTo>
                <a:cubicBezTo>
                  <a:pt x="11746" y="4687"/>
                  <a:pt x="9909" y="3903"/>
                  <a:pt x="8195" y="3190"/>
                </a:cubicBezTo>
                <a:cubicBezTo>
                  <a:pt x="6008" y="2244"/>
                  <a:pt x="4051" y="1392"/>
                  <a:pt x="3484" y="1366"/>
                </a:cubicBezTo>
                <a:lnTo>
                  <a:pt x="3429" y="1366"/>
                </a:lnTo>
                <a:cubicBezTo>
                  <a:pt x="2107" y="1379"/>
                  <a:pt x="1" y="4039"/>
                  <a:pt x="1" y="4039"/>
                </a:cubicBezTo>
                <a:lnTo>
                  <a:pt x="1" y="4619"/>
                </a:lnTo>
                <a:lnTo>
                  <a:pt x="1" y="4755"/>
                </a:lnTo>
                <a:lnTo>
                  <a:pt x="1" y="7292"/>
                </a:lnTo>
                <a:lnTo>
                  <a:pt x="529" y="7334"/>
                </a:lnTo>
                <a:lnTo>
                  <a:pt x="581" y="7292"/>
                </a:lnTo>
                <a:lnTo>
                  <a:pt x="40501" y="7292"/>
                </a:lnTo>
                <a:lnTo>
                  <a:pt x="40501" y="1029"/>
                </a:lnTo>
                <a:lnTo>
                  <a:pt x="40501" y="637"/>
                </a:lnTo>
                <a:lnTo>
                  <a:pt x="40501" y="355"/>
                </a:lnTo>
                <a:cubicBezTo>
                  <a:pt x="39069" y="650"/>
                  <a:pt x="39584" y="3971"/>
                  <a:pt x="36020" y="4405"/>
                </a:cubicBezTo>
                <a:cubicBezTo>
                  <a:pt x="35869" y="4423"/>
                  <a:pt x="35714" y="4432"/>
                  <a:pt x="35556" y="4432"/>
                </a:cubicBezTo>
                <a:cubicBezTo>
                  <a:pt x="34107" y="4432"/>
                  <a:pt x="32390" y="3688"/>
                  <a:pt x="30687" y="2811"/>
                </a:cubicBezTo>
                <a:cubicBezTo>
                  <a:pt x="29835" y="2338"/>
                  <a:pt x="28986" y="1865"/>
                  <a:pt x="28163" y="1447"/>
                </a:cubicBezTo>
                <a:cubicBezTo>
                  <a:pt x="26667" y="647"/>
                  <a:pt x="25297" y="0"/>
                  <a:pt x="243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3842193" y="4348766"/>
            <a:ext cx="53213" cy="2579"/>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7312770" y="4014225"/>
            <a:ext cx="448045" cy="16764"/>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76200" y="3174200"/>
            <a:ext cx="9329709" cy="1057049"/>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76200" y="3587524"/>
            <a:ext cx="9329709" cy="12294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3749850" y="3469599"/>
            <a:ext cx="5503657" cy="151488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76200" y="4086452"/>
            <a:ext cx="9329709" cy="10570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txBox="1">
            <a:spLocks noGrp="1"/>
          </p:cNvSpPr>
          <p:nvPr>
            <p:ph type="title"/>
          </p:nvPr>
        </p:nvSpPr>
        <p:spPr>
          <a:xfrm>
            <a:off x="720000" y="2370276"/>
            <a:ext cx="4841700" cy="520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2"/>
              </a:buClr>
              <a:buSzPts val="3000"/>
              <a:buNone/>
              <a:defRPr sz="26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493" name="Google Shape;493;p16"/>
          <p:cNvSpPr txBox="1">
            <a:spLocks noGrp="1"/>
          </p:cNvSpPr>
          <p:nvPr>
            <p:ph type="subTitle" idx="1"/>
          </p:nvPr>
        </p:nvSpPr>
        <p:spPr>
          <a:xfrm>
            <a:off x="720000" y="800550"/>
            <a:ext cx="6623400" cy="169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8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66454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43"/>
        <p:cNvGrpSpPr/>
        <p:nvPr/>
      </p:nvGrpSpPr>
      <p:grpSpPr>
        <a:xfrm>
          <a:off x="0" y="0"/>
          <a:ext cx="0" cy="0"/>
          <a:chOff x="0" y="0"/>
          <a:chExt cx="0" cy="0"/>
        </a:xfrm>
      </p:grpSpPr>
      <p:sp>
        <p:nvSpPr>
          <p:cNvPr id="444" name="Google Shape;444;p13"/>
          <p:cNvSpPr/>
          <p:nvPr/>
        </p:nvSpPr>
        <p:spPr>
          <a:xfrm>
            <a:off x="6869877" y="3210095"/>
            <a:ext cx="4058540" cy="1962724"/>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25" y="4616652"/>
            <a:ext cx="9143961" cy="392032"/>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10300" y="4566799"/>
            <a:ext cx="3126028" cy="586940"/>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3299125" y="4665928"/>
            <a:ext cx="5844827" cy="477611"/>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6596550" y="4751502"/>
            <a:ext cx="2547407" cy="39203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25" y="4704028"/>
            <a:ext cx="9143961" cy="439490"/>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txBox="1">
            <a:spLocks noGrp="1"/>
          </p:cNvSpPr>
          <p:nvPr>
            <p:ph type="title"/>
          </p:nvPr>
        </p:nvSpPr>
        <p:spPr>
          <a:xfrm>
            <a:off x="1949100" y="411900"/>
            <a:ext cx="5245800" cy="492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451" name="Google Shape;451;p13"/>
          <p:cNvSpPr txBox="1">
            <a:spLocks noGrp="1"/>
          </p:cNvSpPr>
          <p:nvPr>
            <p:ph type="subTitle" idx="1"/>
          </p:nvPr>
        </p:nvSpPr>
        <p:spPr>
          <a:xfrm>
            <a:off x="1670325" y="2166312"/>
            <a:ext cx="26769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52" name="Google Shape;452;p13"/>
          <p:cNvSpPr txBox="1">
            <a:spLocks noGrp="1"/>
          </p:cNvSpPr>
          <p:nvPr>
            <p:ph type="title" idx="2"/>
          </p:nvPr>
        </p:nvSpPr>
        <p:spPr>
          <a:xfrm>
            <a:off x="1670456" y="1710890"/>
            <a:ext cx="26769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53" name="Google Shape;453;p13"/>
          <p:cNvSpPr txBox="1">
            <a:spLocks noGrp="1"/>
          </p:cNvSpPr>
          <p:nvPr>
            <p:ph type="title" idx="3" hasCustomPrompt="1"/>
          </p:nvPr>
        </p:nvSpPr>
        <p:spPr>
          <a:xfrm>
            <a:off x="1670369" y="1135175"/>
            <a:ext cx="26769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454" name="Google Shape;454;p13"/>
          <p:cNvSpPr txBox="1">
            <a:spLocks noGrp="1"/>
          </p:cNvSpPr>
          <p:nvPr>
            <p:ph type="subTitle" idx="4"/>
          </p:nvPr>
        </p:nvSpPr>
        <p:spPr>
          <a:xfrm>
            <a:off x="4796626" y="2203046"/>
            <a:ext cx="26769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55" name="Google Shape;455;p13"/>
          <p:cNvSpPr txBox="1">
            <a:spLocks noGrp="1"/>
          </p:cNvSpPr>
          <p:nvPr>
            <p:ph type="title" idx="5"/>
          </p:nvPr>
        </p:nvSpPr>
        <p:spPr>
          <a:xfrm>
            <a:off x="4796764" y="1710900"/>
            <a:ext cx="26769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56" name="Google Shape;456;p13"/>
          <p:cNvSpPr txBox="1">
            <a:spLocks noGrp="1"/>
          </p:cNvSpPr>
          <p:nvPr>
            <p:ph type="title" idx="6" hasCustomPrompt="1"/>
          </p:nvPr>
        </p:nvSpPr>
        <p:spPr>
          <a:xfrm>
            <a:off x="4796615" y="1135125"/>
            <a:ext cx="26769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457" name="Google Shape;457;p13"/>
          <p:cNvSpPr txBox="1">
            <a:spLocks noGrp="1"/>
          </p:cNvSpPr>
          <p:nvPr>
            <p:ph type="subTitle" idx="7"/>
          </p:nvPr>
        </p:nvSpPr>
        <p:spPr>
          <a:xfrm>
            <a:off x="1670325" y="3913650"/>
            <a:ext cx="26769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58" name="Google Shape;458;p13"/>
          <p:cNvSpPr txBox="1">
            <a:spLocks noGrp="1"/>
          </p:cNvSpPr>
          <p:nvPr>
            <p:ph type="title" idx="8"/>
          </p:nvPr>
        </p:nvSpPr>
        <p:spPr>
          <a:xfrm>
            <a:off x="1670456" y="3462866"/>
            <a:ext cx="26769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59" name="Google Shape;459;p13"/>
          <p:cNvSpPr txBox="1">
            <a:spLocks noGrp="1"/>
          </p:cNvSpPr>
          <p:nvPr>
            <p:ph type="title" idx="9" hasCustomPrompt="1"/>
          </p:nvPr>
        </p:nvSpPr>
        <p:spPr>
          <a:xfrm>
            <a:off x="1670340" y="2887105"/>
            <a:ext cx="26769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460" name="Google Shape;460;p13"/>
          <p:cNvSpPr txBox="1">
            <a:spLocks noGrp="1"/>
          </p:cNvSpPr>
          <p:nvPr>
            <p:ph type="subTitle" idx="13"/>
          </p:nvPr>
        </p:nvSpPr>
        <p:spPr>
          <a:xfrm>
            <a:off x="4796600" y="3913651"/>
            <a:ext cx="26769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61" name="Google Shape;461;p13"/>
          <p:cNvSpPr txBox="1">
            <a:spLocks noGrp="1"/>
          </p:cNvSpPr>
          <p:nvPr>
            <p:ph type="title" idx="14"/>
          </p:nvPr>
        </p:nvSpPr>
        <p:spPr>
          <a:xfrm>
            <a:off x="4796735" y="3462869"/>
            <a:ext cx="26769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62" name="Google Shape;462;p13"/>
          <p:cNvSpPr txBox="1">
            <a:spLocks noGrp="1"/>
          </p:cNvSpPr>
          <p:nvPr>
            <p:ph type="title" idx="15" hasCustomPrompt="1"/>
          </p:nvPr>
        </p:nvSpPr>
        <p:spPr>
          <a:xfrm>
            <a:off x="4796615" y="2887110"/>
            <a:ext cx="26769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Tree>
    <p:extLst>
      <p:ext uri="{BB962C8B-B14F-4D97-AF65-F5344CB8AC3E}">
        <p14:creationId xmlns:p14="http://schemas.microsoft.com/office/powerpoint/2010/main" val="31260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191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Berkshire Swash"/>
              <a:buNone/>
              <a:defRPr sz="3000">
                <a:solidFill>
                  <a:schemeClr val="dk1"/>
                </a:solidFill>
                <a:latin typeface="Berkshire Swash"/>
                <a:ea typeface="Berkshire Swash"/>
                <a:cs typeface="Berkshire Swash"/>
                <a:sym typeface="Berkshire Swash"/>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61" r:id="rId2"/>
    <p:sldLayoutId id="2147483683" r:id="rId3"/>
    <p:sldLayoutId id="2147483684" r:id="rId4"/>
    <p:sldLayoutId id="2147483685"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4937" y="714068"/>
            <a:ext cx="8241598" cy="2748253"/>
          </a:xfrm>
          <a:prstGeom prst="rect">
            <a:avLst/>
          </a:prstGeom>
          <a:noFill/>
        </p:spPr>
        <p:txBody>
          <a:bodyPr wrap="square" rtlCol="0">
            <a:spAutoFit/>
          </a:bodyPr>
          <a:lstStyle/>
          <a:p>
            <a:pPr algn="ctr">
              <a:lnSpc>
                <a:spcPct val="150000"/>
              </a:lnSpc>
            </a:pPr>
            <a:r>
              <a:rPr lang="vi-VN" sz="4000" b="1"/>
              <a:t>XIN CHÀO CÁC EM HỌC SINH! CHÀO MỪNG CÁC EM ĐẾN VỚI BÀI HỌC MỚI HÔM NAY</a:t>
            </a:r>
          </a:p>
        </p:txBody>
      </p:sp>
      <p:grpSp>
        <p:nvGrpSpPr>
          <p:cNvPr id="143" name="Google Shape;1796;p46"/>
          <p:cNvGrpSpPr/>
          <p:nvPr/>
        </p:nvGrpSpPr>
        <p:grpSpPr>
          <a:xfrm>
            <a:off x="7691718" y="3077043"/>
            <a:ext cx="701862" cy="1450812"/>
            <a:chOff x="7025441" y="2358442"/>
            <a:chExt cx="1131888" cy="2213857"/>
          </a:xfrm>
        </p:grpSpPr>
        <p:sp>
          <p:nvSpPr>
            <p:cNvPr id="144" name="Google Shape;1797;p46"/>
            <p:cNvSpPr/>
            <p:nvPr/>
          </p:nvSpPr>
          <p:spPr>
            <a:xfrm flipH="1">
              <a:off x="7439068" y="3222214"/>
              <a:ext cx="170500" cy="283007"/>
            </a:xfrm>
            <a:custGeom>
              <a:avLst/>
              <a:gdLst/>
              <a:ahLst/>
              <a:cxnLst/>
              <a:rect l="l" t="t" r="r" b="b"/>
              <a:pathLst>
                <a:path w="1029" h="1708" extrusionOk="0">
                  <a:moveTo>
                    <a:pt x="505" y="0"/>
                  </a:moveTo>
                  <a:cubicBezTo>
                    <a:pt x="225" y="0"/>
                    <a:pt x="1" y="225"/>
                    <a:pt x="1" y="504"/>
                  </a:cubicBezTo>
                  <a:lnTo>
                    <a:pt x="1" y="1337"/>
                  </a:lnTo>
                  <a:cubicBezTo>
                    <a:pt x="1" y="1616"/>
                    <a:pt x="225" y="1708"/>
                    <a:pt x="505" y="1708"/>
                  </a:cubicBezTo>
                  <a:lnTo>
                    <a:pt x="534" y="1708"/>
                  </a:lnTo>
                  <a:cubicBezTo>
                    <a:pt x="814" y="1708"/>
                    <a:pt x="1029" y="1616"/>
                    <a:pt x="1029" y="1337"/>
                  </a:cubicBezTo>
                  <a:lnTo>
                    <a:pt x="1029" y="504"/>
                  </a:lnTo>
                  <a:cubicBezTo>
                    <a:pt x="1029" y="225"/>
                    <a:pt x="814" y="0"/>
                    <a:pt x="534"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798;p46"/>
            <p:cNvSpPr/>
            <p:nvPr/>
          </p:nvSpPr>
          <p:spPr>
            <a:xfrm rot="21059539" flipH="1">
              <a:off x="7642108" y="2358442"/>
              <a:ext cx="515149" cy="571651"/>
            </a:xfrm>
            <a:custGeom>
              <a:avLst/>
              <a:gdLst/>
              <a:ahLst/>
              <a:cxnLst/>
              <a:rect l="l" t="t" r="r" b="b"/>
              <a:pathLst>
                <a:path w="3109" h="3450" extrusionOk="0">
                  <a:moveTo>
                    <a:pt x="1359" y="0"/>
                  </a:moveTo>
                  <a:cubicBezTo>
                    <a:pt x="1339" y="0"/>
                    <a:pt x="1317" y="0"/>
                    <a:pt x="1288" y="10"/>
                  </a:cubicBezTo>
                  <a:cubicBezTo>
                    <a:pt x="1246" y="10"/>
                    <a:pt x="1194" y="20"/>
                    <a:pt x="1144" y="32"/>
                  </a:cubicBezTo>
                  <a:cubicBezTo>
                    <a:pt x="1070" y="52"/>
                    <a:pt x="989" y="82"/>
                    <a:pt x="917" y="124"/>
                  </a:cubicBezTo>
                  <a:cubicBezTo>
                    <a:pt x="855" y="166"/>
                    <a:pt x="793" y="205"/>
                    <a:pt x="741" y="267"/>
                  </a:cubicBezTo>
                  <a:cubicBezTo>
                    <a:pt x="690" y="329"/>
                    <a:pt x="660" y="391"/>
                    <a:pt x="628" y="475"/>
                  </a:cubicBezTo>
                  <a:cubicBezTo>
                    <a:pt x="608" y="546"/>
                    <a:pt x="608" y="628"/>
                    <a:pt x="618" y="700"/>
                  </a:cubicBezTo>
                  <a:cubicBezTo>
                    <a:pt x="628" y="774"/>
                    <a:pt x="660" y="836"/>
                    <a:pt x="699" y="885"/>
                  </a:cubicBezTo>
                  <a:cubicBezTo>
                    <a:pt x="732" y="917"/>
                    <a:pt x="751" y="937"/>
                    <a:pt x="793" y="959"/>
                  </a:cubicBezTo>
                  <a:cubicBezTo>
                    <a:pt x="803" y="969"/>
                    <a:pt x="813" y="969"/>
                    <a:pt x="823" y="979"/>
                  </a:cubicBezTo>
                  <a:lnTo>
                    <a:pt x="823" y="989"/>
                  </a:lnTo>
                  <a:cubicBezTo>
                    <a:pt x="803" y="1008"/>
                    <a:pt x="783" y="1031"/>
                    <a:pt x="783" y="1060"/>
                  </a:cubicBezTo>
                  <a:cubicBezTo>
                    <a:pt x="774" y="1083"/>
                    <a:pt x="774" y="1102"/>
                    <a:pt x="774" y="1112"/>
                  </a:cubicBezTo>
                  <a:cubicBezTo>
                    <a:pt x="751" y="1102"/>
                    <a:pt x="741" y="1102"/>
                    <a:pt x="722" y="1092"/>
                  </a:cubicBezTo>
                  <a:cubicBezTo>
                    <a:pt x="690" y="1070"/>
                    <a:pt x="650" y="1050"/>
                    <a:pt x="608" y="1041"/>
                  </a:cubicBezTo>
                  <a:cubicBezTo>
                    <a:pt x="576" y="1031"/>
                    <a:pt x="546" y="1031"/>
                    <a:pt x="514" y="1031"/>
                  </a:cubicBezTo>
                  <a:cubicBezTo>
                    <a:pt x="475" y="1031"/>
                    <a:pt x="433" y="1041"/>
                    <a:pt x="391" y="1050"/>
                  </a:cubicBezTo>
                  <a:cubicBezTo>
                    <a:pt x="329" y="1070"/>
                    <a:pt x="267" y="1112"/>
                    <a:pt x="218" y="1174"/>
                  </a:cubicBezTo>
                  <a:cubicBezTo>
                    <a:pt x="166" y="1216"/>
                    <a:pt x="124" y="1288"/>
                    <a:pt x="94" y="1359"/>
                  </a:cubicBezTo>
                  <a:cubicBezTo>
                    <a:pt x="62" y="1431"/>
                    <a:pt x="32" y="1515"/>
                    <a:pt x="20" y="1597"/>
                  </a:cubicBezTo>
                  <a:cubicBezTo>
                    <a:pt x="0" y="1668"/>
                    <a:pt x="0" y="1750"/>
                    <a:pt x="0" y="1834"/>
                  </a:cubicBezTo>
                  <a:cubicBezTo>
                    <a:pt x="10" y="1905"/>
                    <a:pt x="20" y="1977"/>
                    <a:pt x="52" y="2039"/>
                  </a:cubicBezTo>
                  <a:cubicBezTo>
                    <a:pt x="82" y="2111"/>
                    <a:pt x="124" y="2162"/>
                    <a:pt x="166" y="2204"/>
                  </a:cubicBezTo>
                  <a:cubicBezTo>
                    <a:pt x="205" y="2224"/>
                    <a:pt x="257" y="2244"/>
                    <a:pt x="309" y="2256"/>
                  </a:cubicBezTo>
                  <a:lnTo>
                    <a:pt x="341" y="2256"/>
                  </a:lnTo>
                  <a:cubicBezTo>
                    <a:pt x="329" y="2266"/>
                    <a:pt x="319" y="2276"/>
                    <a:pt x="309" y="2296"/>
                  </a:cubicBezTo>
                  <a:cubicBezTo>
                    <a:pt x="267" y="2338"/>
                    <a:pt x="237" y="2390"/>
                    <a:pt x="218" y="2442"/>
                  </a:cubicBezTo>
                  <a:cubicBezTo>
                    <a:pt x="185" y="2553"/>
                    <a:pt x="176" y="2676"/>
                    <a:pt x="205" y="2812"/>
                  </a:cubicBezTo>
                  <a:cubicBezTo>
                    <a:pt x="237" y="2936"/>
                    <a:pt x="279" y="3047"/>
                    <a:pt x="351" y="3151"/>
                  </a:cubicBezTo>
                  <a:cubicBezTo>
                    <a:pt x="391" y="3203"/>
                    <a:pt x="423" y="3245"/>
                    <a:pt x="475" y="3284"/>
                  </a:cubicBezTo>
                  <a:cubicBezTo>
                    <a:pt x="536" y="3336"/>
                    <a:pt x="608" y="3388"/>
                    <a:pt x="690" y="3408"/>
                  </a:cubicBezTo>
                  <a:cubicBezTo>
                    <a:pt x="751" y="3440"/>
                    <a:pt x="823" y="3450"/>
                    <a:pt x="897" y="3450"/>
                  </a:cubicBezTo>
                  <a:lnTo>
                    <a:pt x="917" y="3450"/>
                  </a:lnTo>
                  <a:cubicBezTo>
                    <a:pt x="979" y="3440"/>
                    <a:pt x="1050" y="3430"/>
                    <a:pt x="1122" y="3398"/>
                  </a:cubicBezTo>
                  <a:cubicBezTo>
                    <a:pt x="1164" y="3388"/>
                    <a:pt x="1206" y="3368"/>
                    <a:pt x="1236" y="3346"/>
                  </a:cubicBezTo>
                  <a:lnTo>
                    <a:pt x="1246" y="3356"/>
                  </a:lnTo>
                  <a:lnTo>
                    <a:pt x="1268" y="3356"/>
                  </a:lnTo>
                  <a:cubicBezTo>
                    <a:pt x="1307" y="3346"/>
                    <a:pt x="1339" y="3336"/>
                    <a:pt x="1379" y="3326"/>
                  </a:cubicBezTo>
                  <a:cubicBezTo>
                    <a:pt x="1391" y="3316"/>
                    <a:pt x="1411" y="3316"/>
                    <a:pt x="1421" y="3307"/>
                  </a:cubicBezTo>
                  <a:cubicBezTo>
                    <a:pt x="1463" y="3307"/>
                    <a:pt x="1503" y="3284"/>
                    <a:pt x="1545" y="3274"/>
                  </a:cubicBezTo>
                  <a:cubicBezTo>
                    <a:pt x="1616" y="3255"/>
                    <a:pt x="1688" y="3223"/>
                    <a:pt x="1762" y="3193"/>
                  </a:cubicBezTo>
                  <a:cubicBezTo>
                    <a:pt x="1905" y="3121"/>
                    <a:pt x="2039" y="3037"/>
                    <a:pt x="2162" y="2946"/>
                  </a:cubicBezTo>
                  <a:cubicBezTo>
                    <a:pt x="2286" y="2852"/>
                    <a:pt x="2400" y="2751"/>
                    <a:pt x="2513" y="2627"/>
                  </a:cubicBezTo>
                  <a:cubicBezTo>
                    <a:pt x="2614" y="2513"/>
                    <a:pt x="2708" y="2390"/>
                    <a:pt x="2790" y="2244"/>
                  </a:cubicBezTo>
                  <a:cubicBezTo>
                    <a:pt x="2862" y="2111"/>
                    <a:pt x="2936" y="1967"/>
                    <a:pt x="2985" y="1812"/>
                  </a:cubicBezTo>
                  <a:cubicBezTo>
                    <a:pt x="3017" y="1740"/>
                    <a:pt x="3037" y="1658"/>
                    <a:pt x="3059" y="1587"/>
                  </a:cubicBezTo>
                  <a:cubicBezTo>
                    <a:pt x="3059" y="1545"/>
                    <a:pt x="3069" y="1503"/>
                    <a:pt x="3079" y="1463"/>
                  </a:cubicBezTo>
                  <a:cubicBezTo>
                    <a:pt x="3089" y="1421"/>
                    <a:pt x="3089" y="1379"/>
                    <a:pt x="3099" y="1349"/>
                  </a:cubicBezTo>
                  <a:cubicBezTo>
                    <a:pt x="3109" y="1194"/>
                    <a:pt x="3079" y="1021"/>
                    <a:pt x="2997" y="865"/>
                  </a:cubicBezTo>
                  <a:cubicBezTo>
                    <a:pt x="2913" y="712"/>
                    <a:pt x="2800" y="576"/>
                    <a:pt x="2666" y="475"/>
                  </a:cubicBezTo>
                  <a:cubicBezTo>
                    <a:pt x="2605" y="433"/>
                    <a:pt x="2543" y="391"/>
                    <a:pt x="2471" y="371"/>
                  </a:cubicBezTo>
                  <a:cubicBezTo>
                    <a:pt x="2419" y="361"/>
                    <a:pt x="2367" y="351"/>
                    <a:pt x="2318" y="351"/>
                  </a:cubicBezTo>
                  <a:lnTo>
                    <a:pt x="2266" y="351"/>
                  </a:lnTo>
                  <a:cubicBezTo>
                    <a:pt x="2204" y="361"/>
                    <a:pt x="2143" y="381"/>
                    <a:pt x="2091" y="423"/>
                  </a:cubicBezTo>
                  <a:cubicBezTo>
                    <a:pt x="2049" y="443"/>
                    <a:pt x="2019" y="485"/>
                    <a:pt x="1987" y="527"/>
                  </a:cubicBezTo>
                  <a:cubicBezTo>
                    <a:pt x="1977" y="504"/>
                    <a:pt x="1967" y="475"/>
                    <a:pt x="1967" y="443"/>
                  </a:cubicBezTo>
                  <a:lnTo>
                    <a:pt x="1957" y="413"/>
                  </a:lnTo>
                  <a:cubicBezTo>
                    <a:pt x="1957" y="391"/>
                    <a:pt x="1947" y="371"/>
                    <a:pt x="1935" y="341"/>
                  </a:cubicBezTo>
                  <a:cubicBezTo>
                    <a:pt x="1935" y="329"/>
                    <a:pt x="1935" y="319"/>
                    <a:pt x="1925" y="299"/>
                  </a:cubicBezTo>
                  <a:cubicBezTo>
                    <a:pt x="1925" y="289"/>
                    <a:pt x="1915" y="280"/>
                    <a:pt x="1905" y="257"/>
                  </a:cubicBezTo>
                  <a:cubicBezTo>
                    <a:pt x="1886" y="228"/>
                    <a:pt x="1853" y="196"/>
                    <a:pt x="1811" y="166"/>
                  </a:cubicBezTo>
                  <a:cubicBezTo>
                    <a:pt x="1792" y="134"/>
                    <a:pt x="1750" y="114"/>
                    <a:pt x="1710" y="94"/>
                  </a:cubicBezTo>
                  <a:cubicBezTo>
                    <a:pt x="1626" y="42"/>
                    <a:pt x="1535" y="20"/>
                    <a:pt x="1431" y="10"/>
                  </a:cubicBezTo>
                  <a:cubicBezTo>
                    <a:pt x="1411" y="0"/>
                    <a:pt x="1391" y="0"/>
                    <a:pt x="1359"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799;p46"/>
            <p:cNvSpPr/>
            <p:nvPr/>
          </p:nvSpPr>
          <p:spPr>
            <a:xfrm rot="-540461" flipH="1">
              <a:off x="7931982" y="2359303"/>
              <a:ext cx="225347" cy="547957"/>
            </a:xfrm>
            <a:custGeom>
              <a:avLst/>
              <a:gdLst/>
              <a:ahLst/>
              <a:cxnLst/>
              <a:rect l="l" t="t" r="r" b="b"/>
              <a:pathLst>
                <a:path w="1360" h="3307" extrusionOk="0">
                  <a:moveTo>
                    <a:pt x="875" y="1"/>
                  </a:moveTo>
                  <a:lnTo>
                    <a:pt x="875" y="1"/>
                  </a:lnTo>
                  <a:cubicBezTo>
                    <a:pt x="823" y="43"/>
                    <a:pt x="783" y="85"/>
                    <a:pt x="741" y="124"/>
                  </a:cubicBezTo>
                  <a:cubicBezTo>
                    <a:pt x="690" y="186"/>
                    <a:pt x="660" y="248"/>
                    <a:pt x="628" y="322"/>
                  </a:cubicBezTo>
                  <a:cubicBezTo>
                    <a:pt x="608" y="403"/>
                    <a:pt x="598" y="485"/>
                    <a:pt x="618" y="557"/>
                  </a:cubicBezTo>
                  <a:cubicBezTo>
                    <a:pt x="628" y="631"/>
                    <a:pt x="660" y="702"/>
                    <a:pt x="699" y="742"/>
                  </a:cubicBezTo>
                  <a:cubicBezTo>
                    <a:pt x="732" y="774"/>
                    <a:pt x="751" y="794"/>
                    <a:pt x="793" y="816"/>
                  </a:cubicBezTo>
                  <a:cubicBezTo>
                    <a:pt x="774" y="846"/>
                    <a:pt x="741" y="888"/>
                    <a:pt x="732" y="927"/>
                  </a:cubicBezTo>
                  <a:cubicBezTo>
                    <a:pt x="732" y="927"/>
                    <a:pt x="732" y="940"/>
                    <a:pt x="722" y="949"/>
                  </a:cubicBezTo>
                  <a:cubicBezTo>
                    <a:pt x="690" y="927"/>
                    <a:pt x="650" y="907"/>
                    <a:pt x="608" y="898"/>
                  </a:cubicBezTo>
                  <a:cubicBezTo>
                    <a:pt x="576" y="888"/>
                    <a:pt x="546" y="888"/>
                    <a:pt x="514" y="888"/>
                  </a:cubicBezTo>
                  <a:cubicBezTo>
                    <a:pt x="475" y="888"/>
                    <a:pt x="433" y="898"/>
                    <a:pt x="391" y="907"/>
                  </a:cubicBezTo>
                  <a:cubicBezTo>
                    <a:pt x="329" y="927"/>
                    <a:pt x="267" y="969"/>
                    <a:pt x="218" y="1031"/>
                  </a:cubicBezTo>
                  <a:cubicBezTo>
                    <a:pt x="166" y="1073"/>
                    <a:pt x="124" y="1145"/>
                    <a:pt x="94" y="1216"/>
                  </a:cubicBezTo>
                  <a:cubicBezTo>
                    <a:pt x="62" y="1288"/>
                    <a:pt x="32" y="1372"/>
                    <a:pt x="20" y="1454"/>
                  </a:cubicBezTo>
                  <a:cubicBezTo>
                    <a:pt x="0" y="1525"/>
                    <a:pt x="0" y="1607"/>
                    <a:pt x="0" y="1691"/>
                  </a:cubicBezTo>
                  <a:cubicBezTo>
                    <a:pt x="10" y="1762"/>
                    <a:pt x="20" y="1834"/>
                    <a:pt x="52" y="1896"/>
                  </a:cubicBezTo>
                  <a:cubicBezTo>
                    <a:pt x="72" y="1968"/>
                    <a:pt x="114" y="2019"/>
                    <a:pt x="166" y="2061"/>
                  </a:cubicBezTo>
                  <a:cubicBezTo>
                    <a:pt x="205" y="2081"/>
                    <a:pt x="257" y="2101"/>
                    <a:pt x="309" y="2113"/>
                  </a:cubicBezTo>
                  <a:lnTo>
                    <a:pt x="341" y="2113"/>
                  </a:lnTo>
                  <a:cubicBezTo>
                    <a:pt x="329" y="2123"/>
                    <a:pt x="319" y="2133"/>
                    <a:pt x="309" y="2153"/>
                  </a:cubicBezTo>
                  <a:cubicBezTo>
                    <a:pt x="267" y="2195"/>
                    <a:pt x="237" y="2247"/>
                    <a:pt x="218" y="2299"/>
                  </a:cubicBezTo>
                  <a:cubicBezTo>
                    <a:pt x="185" y="2410"/>
                    <a:pt x="176" y="2533"/>
                    <a:pt x="205" y="2669"/>
                  </a:cubicBezTo>
                  <a:cubicBezTo>
                    <a:pt x="227" y="2793"/>
                    <a:pt x="279" y="2904"/>
                    <a:pt x="351" y="3008"/>
                  </a:cubicBezTo>
                  <a:cubicBezTo>
                    <a:pt x="391" y="3060"/>
                    <a:pt x="423" y="3102"/>
                    <a:pt x="475" y="3141"/>
                  </a:cubicBezTo>
                  <a:cubicBezTo>
                    <a:pt x="536" y="3193"/>
                    <a:pt x="608" y="3245"/>
                    <a:pt x="690" y="3265"/>
                  </a:cubicBezTo>
                  <a:cubicBezTo>
                    <a:pt x="751" y="3297"/>
                    <a:pt x="823" y="3307"/>
                    <a:pt x="897" y="3307"/>
                  </a:cubicBezTo>
                  <a:lnTo>
                    <a:pt x="917" y="3307"/>
                  </a:lnTo>
                  <a:cubicBezTo>
                    <a:pt x="979" y="3307"/>
                    <a:pt x="1050" y="3287"/>
                    <a:pt x="1122" y="3255"/>
                  </a:cubicBezTo>
                  <a:cubicBezTo>
                    <a:pt x="1164" y="3245"/>
                    <a:pt x="1206" y="3225"/>
                    <a:pt x="1236" y="3203"/>
                  </a:cubicBezTo>
                  <a:cubicBezTo>
                    <a:pt x="1236" y="3203"/>
                    <a:pt x="1236" y="3213"/>
                    <a:pt x="1246" y="3213"/>
                  </a:cubicBezTo>
                  <a:lnTo>
                    <a:pt x="1268" y="3213"/>
                  </a:lnTo>
                  <a:cubicBezTo>
                    <a:pt x="1278" y="3213"/>
                    <a:pt x="1288" y="3203"/>
                    <a:pt x="1288" y="3203"/>
                  </a:cubicBezTo>
                  <a:cubicBezTo>
                    <a:pt x="1278" y="3203"/>
                    <a:pt x="1268" y="3193"/>
                    <a:pt x="1255" y="3193"/>
                  </a:cubicBezTo>
                  <a:cubicBezTo>
                    <a:pt x="1184" y="3173"/>
                    <a:pt x="1112" y="3131"/>
                    <a:pt x="1050" y="3102"/>
                  </a:cubicBezTo>
                  <a:cubicBezTo>
                    <a:pt x="979" y="3060"/>
                    <a:pt x="917" y="3008"/>
                    <a:pt x="855" y="2946"/>
                  </a:cubicBezTo>
                  <a:cubicBezTo>
                    <a:pt x="803" y="2884"/>
                    <a:pt x="761" y="2823"/>
                    <a:pt x="722" y="2751"/>
                  </a:cubicBezTo>
                  <a:cubicBezTo>
                    <a:pt x="712" y="2719"/>
                    <a:pt x="699" y="2689"/>
                    <a:pt x="690" y="2647"/>
                  </a:cubicBezTo>
                  <a:cubicBezTo>
                    <a:pt x="680" y="2617"/>
                    <a:pt x="670" y="2575"/>
                    <a:pt x="670" y="2546"/>
                  </a:cubicBezTo>
                  <a:cubicBezTo>
                    <a:pt x="660" y="2472"/>
                    <a:pt x="660" y="2390"/>
                    <a:pt x="680" y="2318"/>
                  </a:cubicBezTo>
                  <a:cubicBezTo>
                    <a:pt x="699" y="2247"/>
                    <a:pt x="732" y="2185"/>
                    <a:pt x="774" y="2123"/>
                  </a:cubicBezTo>
                  <a:cubicBezTo>
                    <a:pt x="803" y="2091"/>
                    <a:pt x="823" y="2061"/>
                    <a:pt x="855" y="2029"/>
                  </a:cubicBezTo>
                  <a:cubicBezTo>
                    <a:pt x="875" y="2010"/>
                    <a:pt x="907" y="1990"/>
                    <a:pt x="927" y="1968"/>
                  </a:cubicBezTo>
                  <a:cubicBezTo>
                    <a:pt x="897" y="1968"/>
                    <a:pt x="865" y="1958"/>
                    <a:pt x="823" y="1948"/>
                  </a:cubicBezTo>
                  <a:cubicBezTo>
                    <a:pt x="813" y="1948"/>
                    <a:pt x="793" y="1938"/>
                    <a:pt x="774" y="1928"/>
                  </a:cubicBezTo>
                  <a:cubicBezTo>
                    <a:pt x="751" y="1916"/>
                    <a:pt x="741" y="1906"/>
                    <a:pt x="722" y="1896"/>
                  </a:cubicBezTo>
                  <a:cubicBezTo>
                    <a:pt x="712" y="1886"/>
                    <a:pt x="699" y="1876"/>
                    <a:pt x="680" y="1866"/>
                  </a:cubicBezTo>
                  <a:cubicBezTo>
                    <a:pt x="670" y="1844"/>
                    <a:pt x="660" y="1834"/>
                    <a:pt x="650" y="1814"/>
                  </a:cubicBezTo>
                  <a:cubicBezTo>
                    <a:pt x="628" y="1782"/>
                    <a:pt x="618" y="1753"/>
                    <a:pt x="618" y="1720"/>
                  </a:cubicBezTo>
                  <a:cubicBezTo>
                    <a:pt x="608" y="1701"/>
                    <a:pt x="608" y="1681"/>
                    <a:pt x="608" y="1669"/>
                  </a:cubicBezTo>
                  <a:lnTo>
                    <a:pt x="608" y="1619"/>
                  </a:lnTo>
                  <a:cubicBezTo>
                    <a:pt x="618" y="1577"/>
                    <a:pt x="628" y="1545"/>
                    <a:pt x="638" y="1515"/>
                  </a:cubicBezTo>
                  <a:cubicBezTo>
                    <a:pt x="650" y="1496"/>
                    <a:pt x="660" y="1473"/>
                    <a:pt x="680" y="1454"/>
                  </a:cubicBezTo>
                  <a:cubicBezTo>
                    <a:pt x="690" y="1444"/>
                    <a:pt x="699" y="1434"/>
                    <a:pt x="712" y="1412"/>
                  </a:cubicBezTo>
                  <a:cubicBezTo>
                    <a:pt x="741" y="1392"/>
                    <a:pt x="774" y="1372"/>
                    <a:pt x="803" y="1350"/>
                  </a:cubicBezTo>
                  <a:cubicBezTo>
                    <a:pt x="835" y="1340"/>
                    <a:pt x="875" y="1320"/>
                    <a:pt x="917" y="1320"/>
                  </a:cubicBezTo>
                  <a:cubicBezTo>
                    <a:pt x="959" y="1310"/>
                    <a:pt x="989" y="1310"/>
                    <a:pt x="1031" y="1310"/>
                  </a:cubicBezTo>
                  <a:cubicBezTo>
                    <a:pt x="1092" y="1310"/>
                    <a:pt x="1154" y="1320"/>
                    <a:pt x="1206" y="1340"/>
                  </a:cubicBezTo>
                  <a:cubicBezTo>
                    <a:pt x="1194" y="1330"/>
                    <a:pt x="1184" y="1320"/>
                    <a:pt x="1174" y="1298"/>
                  </a:cubicBezTo>
                  <a:cubicBezTo>
                    <a:pt x="1164" y="1278"/>
                    <a:pt x="1154" y="1248"/>
                    <a:pt x="1144" y="1216"/>
                  </a:cubicBezTo>
                  <a:cubicBezTo>
                    <a:pt x="1144" y="1197"/>
                    <a:pt x="1132" y="1164"/>
                    <a:pt x="1144" y="1135"/>
                  </a:cubicBezTo>
                  <a:cubicBezTo>
                    <a:pt x="1144" y="1093"/>
                    <a:pt x="1154" y="1063"/>
                    <a:pt x="1164" y="1031"/>
                  </a:cubicBezTo>
                  <a:cubicBezTo>
                    <a:pt x="1184" y="959"/>
                    <a:pt x="1216" y="898"/>
                    <a:pt x="1255" y="836"/>
                  </a:cubicBezTo>
                  <a:cubicBezTo>
                    <a:pt x="1288" y="784"/>
                    <a:pt x="1317" y="732"/>
                    <a:pt x="1359" y="693"/>
                  </a:cubicBezTo>
                  <a:cubicBezTo>
                    <a:pt x="1297" y="680"/>
                    <a:pt x="1236" y="660"/>
                    <a:pt x="1184" y="641"/>
                  </a:cubicBezTo>
                  <a:cubicBezTo>
                    <a:pt x="1122" y="618"/>
                    <a:pt x="1060" y="589"/>
                    <a:pt x="1008" y="547"/>
                  </a:cubicBezTo>
                  <a:cubicBezTo>
                    <a:pt x="979" y="527"/>
                    <a:pt x="947" y="507"/>
                    <a:pt x="917" y="475"/>
                  </a:cubicBezTo>
                  <a:cubicBezTo>
                    <a:pt x="897" y="445"/>
                    <a:pt x="875" y="403"/>
                    <a:pt x="855" y="371"/>
                  </a:cubicBezTo>
                  <a:cubicBezTo>
                    <a:pt x="845" y="351"/>
                    <a:pt x="835" y="332"/>
                    <a:pt x="835" y="309"/>
                  </a:cubicBezTo>
                  <a:cubicBezTo>
                    <a:pt x="835" y="300"/>
                    <a:pt x="823" y="280"/>
                    <a:pt x="823" y="270"/>
                  </a:cubicBezTo>
                  <a:lnTo>
                    <a:pt x="823" y="156"/>
                  </a:lnTo>
                  <a:cubicBezTo>
                    <a:pt x="835" y="114"/>
                    <a:pt x="845" y="85"/>
                    <a:pt x="855" y="43"/>
                  </a:cubicBezTo>
                  <a:cubicBezTo>
                    <a:pt x="865" y="33"/>
                    <a:pt x="875" y="23"/>
                    <a:pt x="87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800;p46"/>
            <p:cNvSpPr/>
            <p:nvPr/>
          </p:nvSpPr>
          <p:spPr>
            <a:xfrm rot="-540461" flipH="1">
              <a:off x="7184245" y="2535362"/>
              <a:ext cx="821189" cy="720280"/>
            </a:xfrm>
            <a:custGeom>
              <a:avLst/>
              <a:gdLst/>
              <a:ahLst/>
              <a:cxnLst/>
              <a:rect l="l" t="t" r="r" b="b"/>
              <a:pathLst>
                <a:path w="4956"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72"/>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105" y="2390"/>
                    <a:pt x="75" y="2442"/>
                  </a:cubicBezTo>
                  <a:cubicBezTo>
                    <a:pt x="23" y="2533"/>
                    <a:pt x="1" y="2647"/>
                    <a:pt x="1" y="2770"/>
                  </a:cubicBezTo>
                  <a:cubicBezTo>
                    <a:pt x="1" y="2822"/>
                    <a:pt x="1" y="2884"/>
                    <a:pt x="23" y="2946"/>
                  </a:cubicBezTo>
                  <a:cubicBezTo>
                    <a:pt x="23" y="3008"/>
                    <a:pt x="43" y="3060"/>
                    <a:pt x="63" y="3111"/>
                  </a:cubicBezTo>
                  <a:cubicBezTo>
                    <a:pt x="105" y="3235"/>
                    <a:pt x="166" y="3326"/>
                    <a:pt x="238" y="3410"/>
                  </a:cubicBezTo>
                  <a:cubicBezTo>
                    <a:pt x="310" y="3492"/>
                    <a:pt x="404" y="3554"/>
                    <a:pt x="485" y="3583"/>
                  </a:cubicBezTo>
                  <a:cubicBezTo>
                    <a:pt x="51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191"/>
                  </a:cubicBezTo>
                  <a:cubicBezTo>
                    <a:pt x="2628" y="4181"/>
                    <a:pt x="2679" y="4162"/>
                    <a:pt x="2741" y="4139"/>
                  </a:cubicBezTo>
                  <a:cubicBezTo>
                    <a:pt x="2803" y="4120"/>
                    <a:pt x="2865" y="4110"/>
                    <a:pt x="2927" y="4090"/>
                  </a:cubicBezTo>
                  <a:cubicBezTo>
                    <a:pt x="2978" y="4068"/>
                    <a:pt x="3018" y="4058"/>
                    <a:pt x="3060" y="4048"/>
                  </a:cubicBezTo>
                  <a:cubicBezTo>
                    <a:pt x="3255" y="3986"/>
                    <a:pt x="3483" y="3915"/>
                    <a:pt x="3688" y="3791"/>
                  </a:cubicBezTo>
                  <a:cubicBezTo>
                    <a:pt x="3863" y="3707"/>
                    <a:pt x="4006" y="3606"/>
                    <a:pt x="4152" y="3482"/>
                  </a:cubicBezTo>
                  <a:cubicBezTo>
                    <a:pt x="4263" y="3378"/>
                    <a:pt x="4377" y="3255"/>
                    <a:pt x="4471" y="3111"/>
                  </a:cubicBezTo>
                  <a:cubicBezTo>
                    <a:pt x="4646" y="2874"/>
                    <a:pt x="4770" y="2565"/>
                    <a:pt x="4861" y="2185"/>
                  </a:cubicBezTo>
                  <a:cubicBezTo>
                    <a:pt x="4903" y="2051"/>
                    <a:pt x="4923" y="1906"/>
                    <a:pt x="4933" y="1772"/>
                  </a:cubicBezTo>
                  <a:cubicBezTo>
                    <a:pt x="4955" y="1619"/>
                    <a:pt x="4955" y="1473"/>
                    <a:pt x="4933" y="1340"/>
                  </a:cubicBezTo>
                  <a:cubicBezTo>
                    <a:pt x="4923" y="1258"/>
                    <a:pt x="4913" y="1186"/>
                    <a:pt x="4903" y="1125"/>
                  </a:cubicBezTo>
                  <a:cubicBezTo>
                    <a:pt x="4881" y="1051"/>
                    <a:pt x="4861" y="979"/>
                    <a:pt x="4832" y="917"/>
                  </a:cubicBezTo>
                  <a:cubicBezTo>
                    <a:pt x="4800" y="855"/>
                    <a:pt x="4758" y="803"/>
                    <a:pt x="4718" y="742"/>
                  </a:cubicBezTo>
                  <a:cubicBezTo>
                    <a:pt x="4676" y="692"/>
                    <a:pt x="4624" y="650"/>
                    <a:pt x="4562" y="598"/>
                  </a:cubicBezTo>
                  <a:cubicBezTo>
                    <a:pt x="4511" y="569"/>
                    <a:pt x="4461" y="537"/>
                    <a:pt x="4387" y="517"/>
                  </a:cubicBezTo>
                  <a:cubicBezTo>
                    <a:pt x="4399" y="485"/>
                    <a:pt x="4399" y="465"/>
                    <a:pt x="4387" y="445"/>
                  </a:cubicBezTo>
                  <a:cubicBezTo>
                    <a:pt x="4387" y="423"/>
                    <a:pt x="4377" y="393"/>
                    <a:pt x="4377" y="371"/>
                  </a:cubicBezTo>
                  <a:cubicBezTo>
                    <a:pt x="4357" y="322"/>
                    <a:pt x="4325" y="280"/>
                    <a:pt x="4286" y="238"/>
                  </a:cubicBezTo>
                  <a:cubicBezTo>
                    <a:pt x="4254" y="198"/>
                    <a:pt x="4202" y="166"/>
                    <a:pt x="4152" y="146"/>
                  </a:cubicBezTo>
                  <a:cubicBezTo>
                    <a:pt x="4110" y="114"/>
                    <a:pt x="4058" y="94"/>
                    <a:pt x="3997" y="84"/>
                  </a:cubicBezTo>
                  <a:cubicBezTo>
                    <a:pt x="3955" y="75"/>
                    <a:pt x="3915" y="75"/>
                    <a:pt x="3883" y="75"/>
                  </a:cubicBezTo>
                  <a:cubicBezTo>
                    <a:pt x="3821" y="75"/>
                    <a:pt x="3782" y="84"/>
                    <a:pt x="3730" y="94"/>
                  </a:cubicBezTo>
                  <a:cubicBezTo>
                    <a:pt x="3688" y="104"/>
                    <a:pt x="3646" y="124"/>
                    <a:pt x="3616" y="156"/>
                  </a:cubicBezTo>
                  <a:cubicBezTo>
                    <a:pt x="3584" y="176"/>
                    <a:pt x="3564" y="198"/>
                    <a:pt x="3544" y="228"/>
                  </a:cubicBezTo>
                  <a:cubicBezTo>
                    <a:pt x="3512" y="198"/>
                    <a:pt x="3483" y="166"/>
                    <a:pt x="3441" y="136"/>
                  </a:cubicBezTo>
                  <a:cubicBezTo>
                    <a:pt x="3379" y="84"/>
                    <a:pt x="3317" y="52"/>
                    <a:pt x="3255" y="32"/>
                  </a:cubicBezTo>
                  <a:cubicBezTo>
                    <a:pt x="3226" y="23"/>
                    <a:pt x="3193" y="13"/>
                    <a:pt x="3164" y="13"/>
                  </a:cubicBezTo>
                  <a:cubicBezTo>
                    <a:pt x="3142" y="0"/>
                    <a:pt x="3132" y="0"/>
                    <a:pt x="3112" y="0"/>
                  </a:cubicBezTo>
                  <a:lnTo>
                    <a:pt x="3060" y="0"/>
                  </a:lnTo>
                  <a:cubicBezTo>
                    <a:pt x="2998" y="13"/>
                    <a:pt x="2946" y="42"/>
                    <a:pt x="2894" y="84"/>
                  </a:cubicBezTo>
                  <a:cubicBezTo>
                    <a:pt x="2771" y="42"/>
                    <a:pt x="2637" y="23"/>
                    <a:pt x="2494" y="13"/>
                  </a:cubicBezTo>
                  <a:cubicBezTo>
                    <a:pt x="2452" y="0"/>
                    <a:pt x="2422" y="0"/>
                    <a:pt x="2380"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801;p46"/>
            <p:cNvSpPr/>
            <p:nvPr/>
          </p:nvSpPr>
          <p:spPr>
            <a:xfrm rot="-540461" flipH="1">
              <a:off x="7187554" y="2735663"/>
              <a:ext cx="107537" cy="260971"/>
            </a:xfrm>
            <a:custGeom>
              <a:avLst/>
              <a:gdLst/>
              <a:ahLst/>
              <a:cxnLst/>
              <a:rect l="l" t="t" r="r" b="b"/>
              <a:pathLst>
                <a:path w="649" h="1575" extrusionOk="0">
                  <a:moveTo>
                    <a:pt x="176" y="1"/>
                  </a:moveTo>
                  <a:cubicBezTo>
                    <a:pt x="166" y="1"/>
                    <a:pt x="154" y="1"/>
                    <a:pt x="144" y="10"/>
                  </a:cubicBezTo>
                  <a:cubicBezTo>
                    <a:pt x="134" y="10"/>
                    <a:pt x="124" y="20"/>
                    <a:pt x="114" y="20"/>
                  </a:cubicBezTo>
                  <a:lnTo>
                    <a:pt x="82" y="50"/>
                  </a:lnTo>
                  <a:cubicBezTo>
                    <a:pt x="82" y="62"/>
                    <a:pt x="72" y="72"/>
                    <a:pt x="72" y="82"/>
                  </a:cubicBezTo>
                  <a:cubicBezTo>
                    <a:pt x="63" y="92"/>
                    <a:pt x="53" y="102"/>
                    <a:pt x="53" y="112"/>
                  </a:cubicBezTo>
                  <a:cubicBezTo>
                    <a:pt x="43" y="134"/>
                    <a:pt x="30" y="164"/>
                    <a:pt x="21" y="196"/>
                  </a:cubicBezTo>
                  <a:cubicBezTo>
                    <a:pt x="21" y="225"/>
                    <a:pt x="11" y="248"/>
                    <a:pt x="11" y="277"/>
                  </a:cubicBezTo>
                  <a:cubicBezTo>
                    <a:pt x="1" y="319"/>
                    <a:pt x="1" y="359"/>
                    <a:pt x="1" y="391"/>
                  </a:cubicBezTo>
                  <a:cubicBezTo>
                    <a:pt x="1" y="433"/>
                    <a:pt x="1" y="473"/>
                    <a:pt x="11" y="515"/>
                  </a:cubicBezTo>
                  <a:lnTo>
                    <a:pt x="11" y="505"/>
                  </a:lnTo>
                  <a:cubicBezTo>
                    <a:pt x="21" y="628"/>
                    <a:pt x="63" y="742"/>
                    <a:pt x="105" y="853"/>
                  </a:cubicBezTo>
                  <a:lnTo>
                    <a:pt x="105" y="843"/>
                  </a:lnTo>
                  <a:cubicBezTo>
                    <a:pt x="154" y="977"/>
                    <a:pt x="228" y="1090"/>
                    <a:pt x="300" y="1214"/>
                  </a:cubicBezTo>
                  <a:cubicBezTo>
                    <a:pt x="381" y="1337"/>
                    <a:pt x="463" y="1461"/>
                    <a:pt x="557" y="1575"/>
                  </a:cubicBezTo>
                  <a:cubicBezTo>
                    <a:pt x="586" y="1493"/>
                    <a:pt x="609" y="1399"/>
                    <a:pt x="628" y="1308"/>
                  </a:cubicBezTo>
                  <a:cubicBezTo>
                    <a:pt x="638" y="1286"/>
                    <a:pt x="638" y="1266"/>
                    <a:pt x="648" y="1246"/>
                  </a:cubicBezTo>
                  <a:cubicBezTo>
                    <a:pt x="638" y="1152"/>
                    <a:pt x="638" y="1051"/>
                    <a:pt x="628" y="957"/>
                  </a:cubicBezTo>
                  <a:cubicBezTo>
                    <a:pt x="619" y="865"/>
                    <a:pt x="609" y="762"/>
                    <a:pt x="599" y="668"/>
                  </a:cubicBezTo>
                  <a:cubicBezTo>
                    <a:pt x="577" y="544"/>
                    <a:pt x="557" y="411"/>
                    <a:pt x="505" y="297"/>
                  </a:cubicBezTo>
                  <a:cubicBezTo>
                    <a:pt x="495" y="267"/>
                    <a:pt x="475" y="235"/>
                    <a:pt x="463" y="206"/>
                  </a:cubicBezTo>
                  <a:cubicBezTo>
                    <a:pt x="453" y="196"/>
                    <a:pt x="443" y="186"/>
                    <a:pt x="443" y="174"/>
                  </a:cubicBezTo>
                  <a:cubicBezTo>
                    <a:pt x="433" y="164"/>
                    <a:pt x="423" y="154"/>
                    <a:pt x="423" y="144"/>
                  </a:cubicBezTo>
                  <a:cubicBezTo>
                    <a:pt x="391" y="112"/>
                    <a:pt x="371" y="82"/>
                    <a:pt x="339" y="50"/>
                  </a:cubicBezTo>
                  <a:lnTo>
                    <a:pt x="329" y="50"/>
                  </a:lnTo>
                  <a:cubicBezTo>
                    <a:pt x="310" y="40"/>
                    <a:pt x="290" y="20"/>
                    <a:pt x="258" y="10"/>
                  </a:cubicBezTo>
                  <a:lnTo>
                    <a:pt x="268" y="10"/>
                  </a:lnTo>
                  <a:cubicBezTo>
                    <a:pt x="248" y="10"/>
                    <a:pt x="228" y="1"/>
                    <a:pt x="206"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802;p46"/>
            <p:cNvSpPr/>
            <p:nvPr/>
          </p:nvSpPr>
          <p:spPr>
            <a:xfrm rot="-540461" flipH="1">
              <a:off x="7565960" y="2505295"/>
              <a:ext cx="437106" cy="720280"/>
            </a:xfrm>
            <a:custGeom>
              <a:avLst/>
              <a:gdLst/>
              <a:ahLst/>
              <a:cxnLst/>
              <a:rect l="l" t="t" r="r" b="b"/>
              <a:pathLst>
                <a:path w="2638"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59"/>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95" y="2390"/>
                    <a:pt x="75" y="2442"/>
                  </a:cubicBezTo>
                  <a:cubicBezTo>
                    <a:pt x="23" y="2533"/>
                    <a:pt x="1" y="2647"/>
                    <a:pt x="1" y="2770"/>
                  </a:cubicBezTo>
                  <a:cubicBezTo>
                    <a:pt x="1" y="2822"/>
                    <a:pt x="1" y="2884"/>
                    <a:pt x="13" y="2946"/>
                  </a:cubicBezTo>
                  <a:cubicBezTo>
                    <a:pt x="23" y="3008"/>
                    <a:pt x="43" y="3060"/>
                    <a:pt x="63" y="3111"/>
                  </a:cubicBezTo>
                  <a:cubicBezTo>
                    <a:pt x="105" y="3235"/>
                    <a:pt x="166" y="3326"/>
                    <a:pt x="238" y="3410"/>
                  </a:cubicBezTo>
                  <a:cubicBezTo>
                    <a:pt x="310" y="3492"/>
                    <a:pt x="404" y="3554"/>
                    <a:pt x="485" y="3583"/>
                  </a:cubicBezTo>
                  <a:cubicBezTo>
                    <a:pt x="50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201"/>
                  </a:cubicBezTo>
                  <a:cubicBezTo>
                    <a:pt x="2595" y="4191"/>
                    <a:pt x="2618" y="4181"/>
                    <a:pt x="2637" y="4181"/>
                  </a:cubicBezTo>
                  <a:cubicBezTo>
                    <a:pt x="2595" y="4139"/>
                    <a:pt x="2556" y="4110"/>
                    <a:pt x="2514" y="4068"/>
                  </a:cubicBezTo>
                  <a:cubicBezTo>
                    <a:pt x="2462" y="4028"/>
                    <a:pt x="2400" y="3986"/>
                    <a:pt x="2338" y="3954"/>
                  </a:cubicBezTo>
                  <a:cubicBezTo>
                    <a:pt x="2277" y="3915"/>
                    <a:pt x="2205" y="3882"/>
                    <a:pt x="2143" y="3863"/>
                  </a:cubicBezTo>
                  <a:cubicBezTo>
                    <a:pt x="2052" y="3821"/>
                    <a:pt x="1948" y="3781"/>
                    <a:pt x="1844" y="3759"/>
                  </a:cubicBezTo>
                  <a:cubicBezTo>
                    <a:pt x="1743" y="3729"/>
                    <a:pt x="1639" y="3719"/>
                    <a:pt x="1525" y="3697"/>
                  </a:cubicBezTo>
                  <a:cubicBezTo>
                    <a:pt x="1422" y="3677"/>
                    <a:pt x="1311" y="3658"/>
                    <a:pt x="1207" y="3635"/>
                  </a:cubicBezTo>
                  <a:cubicBezTo>
                    <a:pt x="1103" y="3616"/>
                    <a:pt x="1012" y="3583"/>
                    <a:pt x="908" y="3544"/>
                  </a:cubicBezTo>
                  <a:cubicBezTo>
                    <a:pt x="856" y="3522"/>
                    <a:pt x="804" y="3492"/>
                    <a:pt x="755" y="3460"/>
                  </a:cubicBezTo>
                  <a:cubicBezTo>
                    <a:pt x="703" y="3420"/>
                    <a:pt x="651" y="3388"/>
                    <a:pt x="609" y="3349"/>
                  </a:cubicBezTo>
                  <a:cubicBezTo>
                    <a:pt x="589" y="3317"/>
                    <a:pt x="569" y="3297"/>
                    <a:pt x="537" y="3265"/>
                  </a:cubicBezTo>
                  <a:cubicBezTo>
                    <a:pt x="517" y="3235"/>
                    <a:pt x="507" y="3213"/>
                    <a:pt x="485" y="3183"/>
                  </a:cubicBezTo>
                  <a:cubicBezTo>
                    <a:pt x="465" y="3151"/>
                    <a:pt x="456" y="3121"/>
                    <a:pt x="446" y="3089"/>
                  </a:cubicBezTo>
                  <a:cubicBezTo>
                    <a:pt x="433" y="3069"/>
                    <a:pt x="433" y="3040"/>
                    <a:pt x="423" y="3018"/>
                  </a:cubicBezTo>
                  <a:lnTo>
                    <a:pt x="423" y="2926"/>
                  </a:lnTo>
                  <a:cubicBezTo>
                    <a:pt x="423" y="2904"/>
                    <a:pt x="433" y="2874"/>
                    <a:pt x="446" y="2854"/>
                  </a:cubicBezTo>
                  <a:cubicBezTo>
                    <a:pt x="446" y="2822"/>
                    <a:pt x="456" y="2803"/>
                    <a:pt x="475" y="2770"/>
                  </a:cubicBezTo>
                  <a:cubicBezTo>
                    <a:pt x="485" y="2751"/>
                    <a:pt x="495" y="2719"/>
                    <a:pt x="517" y="2699"/>
                  </a:cubicBezTo>
                  <a:cubicBezTo>
                    <a:pt x="537" y="2679"/>
                    <a:pt x="547" y="2657"/>
                    <a:pt x="569" y="2637"/>
                  </a:cubicBezTo>
                  <a:cubicBezTo>
                    <a:pt x="589" y="2607"/>
                    <a:pt x="619" y="2585"/>
                    <a:pt x="641" y="2565"/>
                  </a:cubicBezTo>
                  <a:cubicBezTo>
                    <a:pt x="661" y="2546"/>
                    <a:pt x="693" y="2523"/>
                    <a:pt x="713" y="2513"/>
                  </a:cubicBezTo>
                  <a:cubicBezTo>
                    <a:pt x="742" y="2494"/>
                    <a:pt x="764" y="2484"/>
                    <a:pt x="784" y="2462"/>
                  </a:cubicBezTo>
                  <a:cubicBezTo>
                    <a:pt x="764" y="2452"/>
                    <a:pt x="742" y="2432"/>
                    <a:pt x="722" y="2410"/>
                  </a:cubicBezTo>
                  <a:cubicBezTo>
                    <a:pt x="693" y="2390"/>
                    <a:pt x="680" y="2370"/>
                    <a:pt x="661" y="2338"/>
                  </a:cubicBezTo>
                  <a:cubicBezTo>
                    <a:pt x="641" y="2318"/>
                    <a:pt x="619" y="2286"/>
                    <a:pt x="609" y="2256"/>
                  </a:cubicBezTo>
                  <a:cubicBezTo>
                    <a:pt x="589" y="2237"/>
                    <a:pt x="579" y="2214"/>
                    <a:pt x="569" y="2185"/>
                  </a:cubicBezTo>
                  <a:cubicBezTo>
                    <a:pt x="547" y="2133"/>
                    <a:pt x="537" y="2071"/>
                    <a:pt x="537" y="2009"/>
                  </a:cubicBezTo>
                  <a:cubicBezTo>
                    <a:pt x="537" y="1948"/>
                    <a:pt x="537" y="1896"/>
                    <a:pt x="547" y="1834"/>
                  </a:cubicBezTo>
                  <a:cubicBezTo>
                    <a:pt x="557" y="1782"/>
                    <a:pt x="569" y="1742"/>
                    <a:pt x="589" y="1700"/>
                  </a:cubicBezTo>
                  <a:cubicBezTo>
                    <a:pt x="599" y="1649"/>
                    <a:pt x="619" y="1607"/>
                    <a:pt x="641" y="1567"/>
                  </a:cubicBezTo>
                  <a:cubicBezTo>
                    <a:pt x="661" y="1525"/>
                    <a:pt x="693" y="1483"/>
                    <a:pt x="722" y="1453"/>
                  </a:cubicBezTo>
                  <a:cubicBezTo>
                    <a:pt x="755" y="1411"/>
                    <a:pt x="784" y="1372"/>
                    <a:pt x="816" y="1340"/>
                  </a:cubicBezTo>
                  <a:cubicBezTo>
                    <a:pt x="846" y="1310"/>
                    <a:pt x="878" y="1278"/>
                    <a:pt x="918" y="1258"/>
                  </a:cubicBezTo>
                  <a:cubicBezTo>
                    <a:pt x="960" y="1226"/>
                    <a:pt x="1002" y="1206"/>
                    <a:pt x="1041" y="1186"/>
                  </a:cubicBezTo>
                  <a:cubicBezTo>
                    <a:pt x="1083" y="1164"/>
                    <a:pt x="1125" y="1154"/>
                    <a:pt x="1165" y="1144"/>
                  </a:cubicBezTo>
                  <a:cubicBezTo>
                    <a:pt x="1197" y="1135"/>
                    <a:pt x="1217" y="1135"/>
                    <a:pt x="1236" y="1135"/>
                  </a:cubicBezTo>
                  <a:cubicBezTo>
                    <a:pt x="1259" y="1135"/>
                    <a:pt x="1278" y="1125"/>
                    <a:pt x="1288" y="1125"/>
                  </a:cubicBezTo>
                  <a:lnTo>
                    <a:pt x="1288" y="1083"/>
                  </a:lnTo>
                  <a:cubicBezTo>
                    <a:pt x="1278" y="1041"/>
                    <a:pt x="1269" y="989"/>
                    <a:pt x="1269" y="939"/>
                  </a:cubicBezTo>
                  <a:cubicBezTo>
                    <a:pt x="1269" y="887"/>
                    <a:pt x="1269" y="845"/>
                    <a:pt x="1278" y="794"/>
                  </a:cubicBezTo>
                  <a:cubicBezTo>
                    <a:pt x="1278" y="754"/>
                    <a:pt x="1288" y="712"/>
                    <a:pt x="1311" y="670"/>
                  </a:cubicBezTo>
                  <a:cubicBezTo>
                    <a:pt x="1320" y="630"/>
                    <a:pt x="1340" y="588"/>
                    <a:pt x="1360" y="556"/>
                  </a:cubicBezTo>
                  <a:cubicBezTo>
                    <a:pt x="1402" y="485"/>
                    <a:pt x="1454" y="413"/>
                    <a:pt x="1516" y="361"/>
                  </a:cubicBezTo>
                  <a:cubicBezTo>
                    <a:pt x="1587" y="299"/>
                    <a:pt x="1659" y="247"/>
                    <a:pt x="1731" y="208"/>
                  </a:cubicBezTo>
                  <a:cubicBezTo>
                    <a:pt x="1815" y="166"/>
                    <a:pt x="1906" y="124"/>
                    <a:pt x="1990" y="104"/>
                  </a:cubicBezTo>
                  <a:cubicBezTo>
                    <a:pt x="2081" y="75"/>
                    <a:pt x="2175" y="52"/>
                    <a:pt x="2267" y="32"/>
                  </a:cubicBezTo>
                  <a:cubicBezTo>
                    <a:pt x="2338" y="23"/>
                    <a:pt x="2410" y="13"/>
                    <a:pt x="2484" y="13"/>
                  </a:cubicBezTo>
                  <a:cubicBezTo>
                    <a:pt x="2442" y="0"/>
                    <a:pt x="2410" y="0"/>
                    <a:pt x="2380"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803;p46"/>
            <p:cNvSpPr/>
            <p:nvPr/>
          </p:nvSpPr>
          <p:spPr>
            <a:xfrm rot="-540461" flipH="1">
              <a:off x="7151659" y="2927846"/>
              <a:ext cx="100909" cy="167187"/>
            </a:xfrm>
            <a:custGeom>
              <a:avLst/>
              <a:gdLst/>
              <a:ahLst/>
              <a:cxnLst/>
              <a:rect l="l" t="t" r="r" b="b"/>
              <a:pathLst>
                <a:path w="609" h="1009" extrusionOk="0">
                  <a:moveTo>
                    <a:pt x="208" y="1"/>
                  </a:moveTo>
                  <a:cubicBezTo>
                    <a:pt x="195" y="1"/>
                    <a:pt x="195" y="10"/>
                    <a:pt x="186" y="10"/>
                  </a:cubicBezTo>
                  <a:cubicBezTo>
                    <a:pt x="176" y="10"/>
                    <a:pt x="166" y="20"/>
                    <a:pt x="146" y="30"/>
                  </a:cubicBezTo>
                  <a:cubicBezTo>
                    <a:pt x="134" y="30"/>
                    <a:pt x="114" y="40"/>
                    <a:pt x="104" y="50"/>
                  </a:cubicBezTo>
                  <a:cubicBezTo>
                    <a:pt x="94" y="50"/>
                    <a:pt x="84" y="62"/>
                    <a:pt x="84" y="72"/>
                  </a:cubicBezTo>
                  <a:lnTo>
                    <a:pt x="84" y="82"/>
                  </a:lnTo>
                  <a:cubicBezTo>
                    <a:pt x="84" y="92"/>
                    <a:pt x="84" y="92"/>
                    <a:pt x="72" y="102"/>
                  </a:cubicBezTo>
                  <a:cubicBezTo>
                    <a:pt x="52" y="134"/>
                    <a:pt x="32" y="174"/>
                    <a:pt x="10" y="235"/>
                  </a:cubicBezTo>
                  <a:cubicBezTo>
                    <a:pt x="0" y="277"/>
                    <a:pt x="0" y="329"/>
                    <a:pt x="0" y="391"/>
                  </a:cubicBezTo>
                  <a:cubicBezTo>
                    <a:pt x="0" y="443"/>
                    <a:pt x="10" y="505"/>
                    <a:pt x="22" y="566"/>
                  </a:cubicBezTo>
                  <a:cubicBezTo>
                    <a:pt x="52" y="668"/>
                    <a:pt x="94" y="772"/>
                    <a:pt x="166" y="843"/>
                  </a:cubicBezTo>
                  <a:cubicBezTo>
                    <a:pt x="195" y="885"/>
                    <a:pt x="228" y="915"/>
                    <a:pt x="270" y="947"/>
                  </a:cubicBezTo>
                  <a:cubicBezTo>
                    <a:pt x="279" y="947"/>
                    <a:pt x="289" y="957"/>
                    <a:pt x="299" y="957"/>
                  </a:cubicBezTo>
                  <a:cubicBezTo>
                    <a:pt x="289" y="967"/>
                    <a:pt x="289" y="977"/>
                    <a:pt x="289" y="977"/>
                  </a:cubicBezTo>
                  <a:cubicBezTo>
                    <a:pt x="299" y="989"/>
                    <a:pt x="299" y="999"/>
                    <a:pt x="309" y="999"/>
                  </a:cubicBezTo>
                  <a:cubicBezTo>
                    <a:pt x="309" y="1009"/>
                    <a:pt x="319" y="1009"/>
                    <a:pt x="331" y="1009"/>
                  </a:cubicBezTo>
                  <a:cubicBezTo>
                    <a:pt x="361" y="999"/>
                    <a:pt x="381" y="999"/>
                    <a:pt x="403" y="989"/>
                  </a:cubicBezTo>
                  <a:cubicBezTo>
                    <a:pt x="413" y="989"/>
                    <a:pt x="423" y="977"/>
                    <a:pt x="433" y="977"/>
                  </a:cubicBezTo>
                  <a:cubicBezTo>
                    <a:pt x="433" y="967"/>
                    <a:pt x="443" y="967"/>
                    <a:pt x="455" y="957"/>
                  </a:cubicBezTo>
                  <a:cubicBezTo>
                    <a:pt x="485" y="937"/>
                    <a:pt x="517" y="905"/>
                    <a:pt x="536" y="865"/>
                  </a:cubicBezTo>
                  <a:cubicBezTo>
                    <a:pt x="556" y="833"/>
                    <a:pt x="578" y="791"/>
                    <a:pt x="588" y="742"/>
                  </a:cubicBezTo>
                  <a:cubicBezTo>
                    <a:pt x="598" y="700"/>
                    <a:pt x="608" y="658"/>
                    <a:pt x="608" y="606"/>
                  </a:cubicBezTo>
                  <a:cubicBezTo>
                    <a:pt x="608" y="566"/>
                    <a:pt x="608" y="515"/>
                    <a:pt x="598" y="463"/>
                  </a:cubicBezTo>
                  <a:cubicBezTo>
                    <a:pt x="598" y="411"/>
                    <a:pt x="588" y="371"/>
                    <a:pt x="566" y="319"/>
                  </a:cubicBezTo>
                  <a:cubicBezTo>
                    <a:pt x="536" y="225"/>
                    <a:pt x="494" y="154"/>
                    <a:pt x="433" y="92"/>
                  </a:cubicBezTo>
                  <a:cubicBezTo>
                    <a:pt x="393" y="50"/>
                    <a:pt x="341" y="30"/>
                    <a:pt x="289" y="20"/>
                  </a:cubicBezTo>
                  <a:lnTo>
                    <a:pt x="228" y="20"/>
                  </a:lnTo>
                  <a:cubicBezTo>
                    <a:pt x="228" y="10"/>
                    <a:pt x="218" y="10"/>
                    <a:pt x="218" y="1"/>
                  </a:cubicBez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804;p46"/>
            <p:cNvSpPr/>
            <p:nvPr/>
          </p:nvSpPr>
          <p:spPr>
            <a:xfrm rot="-540461" flipH="1">
              <a:off x="7179541" y="2951367"/>
              <a:ext cx="42750" cy="61639"/>
            </a:xfrm>
            <a:custGeom>
              <a:avLst/>
              <a:gdLst/>
              <a:ahLst/>
              <a:cxnLst/>
              <a:rect l="l" t="t" r="r" b="b"/>
              <a:pathLst>
                <a:path w="258" h="372" extrusionOk="0">
                  <a:moveTo>
                    <a:pt x="226" y="1"/>
                  </a:moveTo>
                  <a:cubicBezTo>
                    <a:pt x="164" y="31"/>
                    <a:pt x="102" y="82"/>
                    <a:pt x="73" y="144"/>
                  </a:cubicBezTo>
                  <a:cubicBezTo>
                    <a:pt x="53" y="166"/>
                    <a:pt x="31" y="206"/>
                    <a:pt x="21" y="238"/>
                  </a:cubicBezTo>
                  <a:cubicBezTo>
                    <a:pt x="11" y="268"/>
                    <a:pt x="1" y="310"/>
                    <a:pt x="1" y="339"/>
                  </a:cubicBezTo>
                  <a:cubicBezTo>
                    <a:pt x="1" y="362"/>
                    <a:pt x="11" y="372"/>
                    <a:pt x="21" y="372"/>
                  </a:cubicBezTo>
                  <a:lnTo>
                    <a:pt x="40" y="372"/>
                  </a:lnTo>
                  <a:cubicBezTo>
                    <a:pt x="53" y="362"/>
                    <a:pt x="63" y="362"/>
                    <a:pt x="63" y="352"/>
                  </a:cubicBezTo>
                  <a:cubicBezTo>
                    <a:pt x="73" y="310"/>
                    <a:pt x="82" y="258"/>
                    <a:pt x="92" y="216"/>
                  </a:cubicBezTo>
                  <a:cubicBezTo>
                    <a:pt x="115" y="186"/>
                    <a:pt x="134" y="154"/>
                    <a:pt x="154" y="124"/>
                  </a:cubicBezTo>
                  <a:cubicBezTo>
                    <a:pt x="176" y="105"/>
                    <a:pt x="186" y="82"/>
                    <a:pt x="206" y="63"/>
                  </a:cubicBezTo>
                  <a:cubicBezTo>
                    <a:pt x="226" y="53"/>
                    <a:pt x="238" y="53"/>
                    <a:pt x="248" y="43"/>
                  </a:cubicBezTo>
                  <a:cubicBezTo>
                    <a:pt x="258" y="31"/>
                    <a:pt x="258" y="21"/>
                    <a:pt x="258" y="11"/>
                  </a:cubicBezTo>
                  <a:cubicBezTo>
                    <a:pt x="248" y="1"/>
                    <a:pt x="238" y="1"/>
                    <a:pt x="238" y="1"/>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805;p46"/>
            <p:cNvSpPr/>
            <p:nvPr/>
          </p:nvSpPr>
          <p:spPr>
            <a:xfrm rot="-540461" flipH="1">
              <a:off x="7165599" y="2636593"/>
              <a:ext cx="733867" cy="681010"/>
            </a:xfrm>
            <a:custGeom>
              <a:avLst/>
              <a:gdLst/>
              <a:ahLst/>
              <a:cxnLst/>
              <a:rect l="l" t="t" r="r" b="b"/>
              <a:pathLst>
                <a:path w="4429" h="4110" extrusionOk="0">
                  <a:moveTo>
                    <a:pt x="3057" y="0"/>
                  </a:moveTo>
                  <a:cubicBezTo>
                    <a:pt x="3008" y="0"/>
                    <a:pt x="2956" y="23"/>
                    <a:pt x="2904" y="33"/>
                  </a:cubicBezTo>
                  <a:cubicBezTo>
                    <a:pt x="2872" y="42"/>
                    <a:pt x="2832" y="52"/>
                    <a:pt x="2790" y="62"/>
                  </a:cubicBezTo>
                  <a:cubicBezTo>
                    <a:pt x="2738" y="72"/>
                    <a:pt x="2677" y="94"/>
                    <a:pt x="2637" y="104"/>
                  </a:cubicBezTo>
                  <a:cubicBezTo>
                    <a:pt x="2514" y="134"/>
                    <a:pt x="2400" y="176"/>
                    <a:pt x="2286" y="218"/>
                  </a:cubicBezTo>
                  <a:cubicBezTo>
                    <a:pt x="2029" y="309"/>
                    <a:pt x="1792" y="423"/>
                    <a:pt x="1587" y="537"/>
                  </a:cubicBezTo>
                  <a:cubicBezTo>
                    <a:pt x="1473" y="598"/>
                    <a:pt x="1360" y="670"/>
                    <a:pt x="1256" y="742"/>
                  </a:cubicBezTo>
                  <a:cubicBezTo>
                    <a:pt x="1154" y="813"/>
                    <a:pt x="1061" y="897"/>
                    <a:pt x="979" y="979"/>
                  </a:cubicBezTo>
                  <a:cubicBezTo>
                    <a:pt x="804" y="1154"/>
                    <a:pt x="680" y="1340"/>
                    <a:pt x="618" y="1535"/>
                  </a:cubicBezTo>
                  <a:cubicBezTo>
                    <a:pt x="586" y="1639"/>
                    <a:pt x="576" y="1740"/>
                    <a:pt x="586" y="1854"/>
                  </a:cubicBezTo>
                  <a:cubicBezTo>
                    <a:pt x="586" y="1967"/>
                    <a:pt x="618" y="2081"/>
                    <a:pt x="660" y="2195"/>
                  </a:cubicBezTo>
                  <a:cubicBezTo>
                    <a:pt x="700" y="2296"/>
                    <a:pt x="752" y="2390"/>
                    <a:pt x="813" y="2481"/>
                  </a:cubicBezTo>
                  <a:cubicBezTo>
                    <a:pt x="784" y="2462"/>
                    <a:pt x="742" y="2452"/>
                    <a:pt x="710" y="2442"/>
                  </a:cubicBezTo>
                  <a:cubicBezTo>
                    <a:pt x="660" y="2420"/>
                    <a:pt x="618" y="2410"/>
                    <a:pt x="586" y="2410"/>
                  </a:cubicBezTo>
                  <a:cubicBezTo>
                    <a:pt x="557" y="2400"/>
                    <a:pt x="524" y="2400"/>
                    <a:pt x="495" y="2400"/>
                  </a:cubicBezTo>
                  <a:lnTo>
                    <a:pt x="475" y="2400"/>
                  </a:lnTo>
                  <a:cubicBezTo>
                    <a:pt x="401" y="2410"/>
                    <a:pt x="329" y="2420"/>
                    <a:pt x="277" y="2452"/>
                  </a:cubicBezTo>
                  <a:cubicBezTo>
                    <a:pt x="215" y="2481"/>
                    <a:pt x="166" y="2523"/>
                    <a:pt x="114" y="2575"/>
                  </a:cubicBezTo>
                  <a:cubicBezTo>
                    <a:pt x="72" y="2627"/>
                    <a:pt x="43" y="2679"/>
                    <a:pt x="20" y="2751"/>
                  </a:cubicBezTo>
                  <a:cubicBezTo>
                    <a:pt x="1" y="2822"/>
                    <a:pt x="1" y="2894"/>
                    <a:pt x="10" y="2966"/>
                  </a:cubicBezTo>
                  <a:cubicBezTo>
                    <a:pt x="10" y="3037"/>
                    <a:pt x="30" y="3099"/>
                    <a:pt x="72" y="3161"/>
                  </a:cubicBezTo>
                  <a:cubicBezTo>
                    <a:pt x="104" y="3223"/>
                    <a:pt x="144" y="3285"/>
                    <a:pt x="196" y="3336"/>
                  </a:cubicBezTo>
                  <a:cubicBezTo>
                    <a:pt x="248" y="3378"/>
                    <a:pt x="300" y="3408"/>
                    <a:pt x="351" y="3440"/>
                  </a:cubicBezTo>
                  <a:cubicBezTo>
                    <a:pt x="413" y="3470"/>
                    <a:pt x="463" y="3492"/>
                    <a:pt x="524" y="3502"/>
                  </a:cubicBezTo>
                  <a:cubicBezTo>
                    <a:pt x="557" y="3512"/>
                    <a:pt x="586" y="3512"/>
                    <a:pt x="618" y="3512"/>
                  </a:cubicBezTo>
                  <a:cubicBezTo>
                    <a:pt x="648" y="3512"/>
                    <a:pt x="680" y="3502"/>
                    <a:pt x="710" y="3502"/>
                  </a:cubicBezTo>
                  <a:cubicBezTo>
                    <a:pt x="762" y="3492"/>
                    <a:pt x="813" y="3470"/>
                    <a:pt x="865" y="3450"/>
                  </a:cubicBezTo>
                  <a:cubicBezTo>
                    <a:pt x="875" y="3470"/>
                    <a:pt x="885" y="3482"/>
                    <a:pt x="895" y="3492"/>
                  </a:cubicBezTo>
                  <a:cubicBezTo>
                    <a:pt x="907" y="3512"/>
                    <a:pt x="927" y="3532"/>
                    <a:pt x="937" y="3554"/>
                  </a:cubicBezTo>
                  <a:cubicBezTo>
                    <a:pt x="969" y="3583"/>
                    <a:pt x="999" y="3626"/>
                    <a:pt x="1031" y="3655"/>
                  </a:cubicBezTo>
                  <a:cubicBezTo>
                    <a:pt x="1093" y="3717"/>
                    <a:pt x="1164" y="3769"/>
                    <a:pt x="1246" y="3821"/>
                  </a:cubicBezTo>
                  <a:cubicBezTo>
                    <a:pt x="1402" y="3925"/>
                    <a:pt x="1575" y="3996"/>
                    <a:pt x="1772" y="4038"/>
                  </a:cubicBezTo>
                  <a:cubicBezTo>
                    <a:pt x="1945" y="4088"/>
                    <a:pt x="2131" y="4110"/>
                    <a:pt x="2328" y="4110"/>
                  </a:cubicBezTo>
                  <a:lnTo>
                    <a:pt x="2358" y="4110"/>
                  </a:lnTo>
                  <a:cubicBezTo>
                    <a:pt x="2523" y="4110"/>
                    <a:pt x="2687" y="4100"/>
                    <a:pt x="2862" y="4058"/>
                  </a:cubicBezTo>
                  <a:cubicBezTo>
                    <a:pt x="3037" y="4026"/>
                    <a:pt x="3203" y="3986"/>
                    <a:pt x="3366" y="3915"/>
                  </a:cubicBezTo>
                  <a:cubicBezTo>
                    <a:pt x="3542" y="3853"/>
                    <a:pt x="3707" y="3759"/>
                    <a:pt x="3841" y="3668"/>
                  </a:cubicBezTo>
                  <a:cubicBezTo>
                    <a:pt x="3996" y="3564"/>
                    <a:pt x="4120" y="3440"/>
                    <a:pt x="4211" y="3297"/>
                  </a:cubicBezTo>
                  <a:cubicBezTo>
                    <a:pt x="4315" y="3151"/>
                    <a:pt x="4387" y="2976"/>
                    <a:pt x="4406" y="2803"/>
                  </a:cubicBezTo>
                  <a:cubicBezTo>
                    <a:pt x="4416" y="2741"/>
                    <a:pt x="4429" y="2667"/>
                    <a:pt x="4416" y="2605"/>
                  </a:cubicBezTo>
                  <a:cubicBezTo>
                    <a:pt x="4416" y="2543"/>
                    <a:pt x="4406" y="2472"/>
                    <a:pt x="4387" y="2410"/>
                  </a:cubicBezTo>
                  <a:cubicBezTo>
                    <a:pt x="4377" y="2358"/>
                    <a:pt x="4355" y="2296"/>
                    <a:pt x="4325" y="2224"/>
                  </a:cubicBezTo>
                  <a:cubicBezTo>
                    <a:pt x="4315" y="2195"/>
                    <a:pt x="4305" y="2163"/>
                    <a:pt x="4283" y="2133"/>
                  </a:cubicBezTo>
                  <a:cubicBezTo>
                    <a:pt x="4283" y="2123"/>
                    <a:pt x="4273" y="2101"/>
                    <a:pt x="4263" y="2091"/>
                  </a:cubicBezTo>
                  <a:cubicBezTo>
                    <a:pt x="4263" y="2071"/>
                    <a:pt x="4253" y="2061"/>
                    <a:pt x="4243" y="2039"/>
                  </a:cubicBezTo>
                  <a:cubicBezTo>
                    <a:pt x="4221" y="1977"/>
                    <a:pt x="4201" y="1916"/>
                    <a:pt x="4182" y="1854"/>
                  </a:cubicBezTo>
                  <a:cubicBezTo>
                    <a:pt x="4169" y="1792"/>
                    <a:pt x="4159" y="1740"/>
                    <a:pt x="4149" y="1668"/>
                  </a:cubicBezTo>
                  <a:lnTo>
                    <a:pt x="4149" y="1659"/>
                  </a:lnTo>
                  <a:cubicBezTo>
                    <a:pt x="4140" y="1607"/>
                    <a:pt x="4140" y="1567"/>
                    <a:pt x="4130" y="1515"/>
                  </a:cubicBezTo>
                  <a:cubicBezTo>
                    <a:pt x="4130" y="1444"/>
                    <a:pt x="4120" y="1369"/>
                    <a:pt x="4107" y="1298"/>
                  </a:cubicBezTo>
                  <a:cubicBezTo>
                    <a:pt x="4088" y="1206"/>
                    <a:pt x="4068" y="1103"/>
                    <a:pt x="4036" y="1011"/>
                  </a:cubicBezTo>
                  <a:cubicBezTo>
                    <a:pt x="3984" y="813"/>
                    <a:pt x="3912" y="650"/>
                    <a:pt x="3821" y="517"/>
                  </a:cubicBezTo>
                  <a:cubicBezTo>
                    <a:pt x="3779" y="443"/>
                    <a:pt x="3727" y="381"/>
                    <a:pt x="3675" y="332"/>
                  </a:cubicBezTo>
                  <a:cubicBezTo>
                    <a:pt x="3626" y="280"/>
                    <a:pt x="3564" y="228"/>
                    <a:pt x="3490" y="186"/>
                  </a:cubicBezTo>
                  <a:cubicBezTo>
                    <a:pt x="3428" y="146"/>
                    <a:pt x="3356" y="104"/>
                    <a:pt x="3285" y="72"/>
                  </a:cubicBezTo>
                  <a:cubicBezTo>
                    <a:pt x="3223" y="52"/>
                    <a:pt x="3161" y="42"/>
                    <a:pt x="3099" y="33"/>
                  </a:cubicBezTo>
                  <a:lnTo>
                    <a:pt x="3099" y="23"/>
                  </a:lnTo>
                  <a:cubicBezTo>
                    <a:pt x="3099" y="10"/>
                    <a:pt x="3089" y="0"/>
                    <a:pt x="307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806;p46"/>
            <p:cNvSpPr/>
            <p:nvPr/>
          </p:nvSpPr>
          <p:spPr>
            <a:xfrm rot="-540461" flipH="1">
              <a:off x="7240927" y="2636520"/>
              <a:ext cx="542654" cy="423188"/>
            </a:xfrm>
            <a:custGeom>
              <a:avLst/>
              <a:gdLst/>
              <a:ahLst/>
              <a:cxnLst/>
              <a:rect l="l" t="t" r="r" b="b"/>
              <a:pathLst>
                <a:path w="3275" h="2554" extrusionOk="0">
                  <a:moveTo>
                    <a:pt x="2494" y="1"/>
                  </a:moveTo>
                  <a:lnTo>
                    <a:pt x="2481" y="10"/>
                  </a:lnTo>
                  <a:cubicBezTo>
                    <a:pt x="2432" y="10"/>
                    <a:pt x="2380" y="33"/>
                    <a:pt x="2328" y="43"/>
                  </a:cubicBezTo>
                  <a:cubicBezTo>
                    <a:pt x="2296" y="52"/>
                    <a:pt x="2256" y="62"/>
                    <a:pt x="2214" y="72"/>
                  </a:cubicBezTo>
                  <a:cubicBezTo>
                    <a:pt x="2162" y="82"/>
                    <a:pt x="2111" y="104"/>
                    <a:pt x="2061" y="114"/>
                  </a:cubicBezTo>
                  <a:cubicBezTo>
                    <a:pt x="1947" y="144"/>
                    <a:pt x="1824" y="186"/>
                    <a:pt x="1710" y="228"/>
                  </a:cubicBezTo>
                  <a:cubicBezTo>
                    <a:pt x="1453" y="319"/>
                    <a:pt x="1216" y="433"/>
                    <a:pt x="1011" y="547"/>
                  </a:cubicBezTo>
                  <a:cubicBezTo>
                    <a:pt x="897" y="608"/>
                    <a:pt x="784" y="680"/>
                    <a:pt x="680" y="752"/>
                  </a:cubicBezTo>
                  <a:cubicBezTo>
                    <a:pt x="578" y="823"/>
                    <a:pt x="485" y="907"/>
                    <a:pt x="403" y="989"/>
                  </a:cubicBezTo>
                  <a:cubicBezTo>
                    <a:pt x="228" y="1164"/>
                    <a:pt x="104" y="1350"/>
                    <a:pt x="42" y="1545"/>
                  </a:cubicBezTo>
                  <a:cubicBezTo>
                    <a:pt x="10" y="1649"/>
                    <a:pt x="0" y="1750"/>
                    <a:pt x="10" y="1864"/>
                  </a:cubicBezTo>
                  <a:cubicBezTo>
                    <a:pt x="10" y="1977"/>
                    <a:pt x="42" y="2091"/>
                    <a:pt x="84" y="2215"/>
                  </a:cubicBezTo>
                  <a:cubicBezTo>
                    <a:pt x="124" y="2306"/>
                    <a:pt x="176" y="2400"/>
                    <a:pt x="237" y="2491"/>
                  </a:cubicBezTo>
                  <a:cubicBezTo>
                    <a:pt x="218" y="2482"/>
                    <a:pt x="186" y="2472"/>
                    <a:pt x="156" y="2452"/>
                  </a:cubicBezTo>
                  <a:lnTo>
                    <a:pt x="156" y="2452"/>
                  </a:lnTo>
                  <a:cubicBezTo>
                    <a:pt x="176" y="2472"/>
                    <a:pt x="208" y="2491"/>
                    <a:pt x="228" y="2504"/>
                  </a:cubicBezTo>
                  <a:cubicBezTo>
                    <a:pt x="247" y="2514"/>
                    <a:pt x="257" y="2524"/>
                    <a:pt x="279" y="2533"/>
                  </a:cubicBezTo>
                  <a:cubicBezTo>
                    <a:pt x="299" y="2533"/>
                    <a:pt x="309" y="2543"/>
                    <a:pt x="331" y="2543"/>
                  </a:cubicBezTo>
                  <a:cubicBezTo>
                    <a:pt x="351" y="2553"/>
                    <a:pt x="371" y="2553"/>
                    <a:pt x="403" y="2553"/>
                  </a:cubicBezTo>
                  <a:lnTo>
                    <a:pt x="433" y="2553"/>
                  </a:lnTo>
                  <a:cubicBezTo>
                    <a:pt x="443" y="2553"/>
                    <a:pt x="455" y="2553"/>
                    <a:pt x="465" y="2543"/>
                  </a:cubicBezTo>
                  <a:cubicBezTo>
                    <a:pt x="475" y="2543"/>
                    <a:pt x="485" y="2543"/>
                    <a:pt x="494" y="2533"/>
                  </a:cubicBezTo>
                  <a:cubicBezTo>
                    <a:pt x="504" y="2533"/>
                    <a:pt x="517" y="2533"/>
                    <a:pt x="517" y="2524"/>
                  </a:cubicBezTo>
                  <a:cubicBezTo>
                    <a:pt x="527" y="2524"/>
                    <a:pt x="536" y="2514"/>
                    <a:pt x="546" y="2504"/>
                  </a:cubicBezTo>
                  <a:cubicBezTo>
                    <a:pt x="556" y="2504"/>
                    <a:pt x="566" y="2491"/>
                    <a:pt x="578" y="2482"/>
                  </a:cubicBezTo>
                  <a:cubicBezTo>
                    <a:pt x="578" y="2472"/>
                    <a:pt x="588" y="2462"/>
                    <a:pt x="598" y="2452"/>
                  </a:cubicBezTo>
                  <a:cubicBezTo>
                    <a:pt x="608" y="2442"/>
                    <a:pt x="608" y="2430"/>
                    <a:pt x="618" y="2420"/>
                  </a:cubicBezTo>
                  <a:cubicBezTo>
                    <a:pt x="628" y="2410"/>
                    <a:pt x="628" y="2390"/>
                    <a:pt x="640" y="2380"/>
                  </a:cubicBezTo>
                  <a:cubicBezTo>
                    <a:pt x="640" y="2368"/>
                    <a:pt x="650" y="2358"/>
                    <a:pt x="650" y="2338"/>
                  </a:cubicBezTo>
                  <a:cubicBezTo>
                    <a:pt x="660" y="2328"/>
                    <a:pt x="660" y="2306"/>
                    <a:pt x="660" y="2296"/>
                  </a:cubicBezTo>
                  <a:lnTo>
                    <a:pt x="660" y="2257"/>
                  </a:lnTo>
                  <a:lnTo>
                    <a:pt x="660" y="2225"/>
                  </a:lnTo>
                  <a:cubicBezTo>
                    <a:pt x="660" y="2215"/>
                    <a:pt x="660" y="2205"/>
                    <a:pt x="650" y="2195"/>
                  </a:cubicBezTo>
                  <a:lnTo>
                    <a:pt x="650" y="2183"/>
                  </a:lnTo>
                  <a:lnTo>
                    <a:pt x="640" y="2183"/>
                  </a:lnTo>
                  <a:lnTo>
                    <a:pt x="640" y="2173"/>
                  </a:lnTo>
                  <a:lnTo>
                    <a:pt x="650" y="2173"/>
                  </a:lnTo>
                  <a:cubicBezTo>
                    <a:pt x="680" y="2173"/>
                    <a:pt x="712" y="2173"/>
                    <a:pt x="742" y="2163"/>
                  </a:cubicBezTo>
                  <a:cubicBezTo>
                    <a:pt x="784" y="2163"/>
                    <a:pt x="813" y="2153"/>
                    <a:pt x="845" y="2143"/>
                  </a:cubicBezTo>
                  <a:lnTo>
                    <a:pt x="835" y="2143"/>
                  </a:lnTo>
                  <a:cubicBezTo>
                    <a:pt x="875" y="2133"/>
                    <a:pt x="907" y="2121"/>
                    <a:pt x="937" y="2111"/>
                  </a:cubicBezTo>
                  <a:cubicBezTo>
                    <a:pt x="969" y="2101"/>
                    <a:pt x="999" y="2081"/>
                    <a:pt x="1031" y="2059"/>
                  </a:cubicBezTo>
                  <a:lnTo>
                    <a:pt x="1021" y="2059"/>
                  </a:lnTo>
                  <a:cubicBezTo>
                    <a:pt x="1060" y="2049"/>
                    <a:pt x="1092" y="2029"/>
                    <a:pt x="1112" y="1997"/>
                  </a:cubicBezTo>
                  <a:cubicBezTo>
                    <a:pt x="1144" y="1977"/>
                    <a:pt x="1174" y="1958"/>
                    <a:pt x="1196" y="1926"/>
                  </a:cubicBezTo>
                  <a:cubicBezTo>
                    <a:pt x="1226" y="1896"/>
                    <a:pt x="1246" y="1874"/>
                    <a:pt x="1278" y="1844"/>
                  </a:cubicBezTo>
                  <a:cubicBezTo>
                    <a:pt x="1298" y="1812"/>
                    <a:pt x="1320" y="1772"/>
                    <a:pt x="1340" y="1740"/>
                  </a:cubicBezTo>
                  <a:cubicBezTo>
                    <a:pt x="1359" y="1711"/>
                    <a:pt x="1369" y="1669"/>
                    <a:pt x="1391" y="1639"/>
                  </a:cubicBezTo>
                  <a:cubicBezTo>
                    <a:pt x="1401" y="1597"/>
                    <a:pt x="1411" y="1565"/>
                    <a:pt x="1421" y="1525"/>
                  </a:cubicBezTo>
                  <a:cubicBezTo>
                    <a:pt x="1431" y="1493"/>
                    <a:pt x="1443" y="1463"/>
                    <a:pt x="1443" y="1431"/>
                  </a:cubicBezTo>
                  <a:cubicBezTo>
                    <a:pt x="1443" y="1421"/>
                    <a:pt x="1453" y="1421"/>
                    <a:pt x="1453" y="1421"/>
                  </a:cubicBezTo>
                  <a:lnTo>
                    <a:pt x="1463" y="1421"/>
                  </a:lnTo>
                  <a:cubicBezTo>
                    <a:pt x="1483" y="1431"/>
                    <a:pt x="1515" y="1431"/>
                    <a:pt x="1545" y="1431"/>
                  </a:cubicBezTo>
                  <a:cubicBezTo>
                    <a:pt x="1587" y="1431"/>
                    <a:pt x="1629" y="1431"/>
                    <a:pt x="1668" y="1421"/>
                  </a:cubicBezTo>
                  <a:cubicBezTo>
                    <a:pt x="1710" y="1412"/>
                    <a:pt x="1740" y="1412"/>
                    <a:pt x="1782" y="1402"/>
                  </a:cubicBezTo>
                  <a:cubicBezTo>
                    <a:pt x="1886" y="1370"/>
                    <a:pt x="1977" y="1330"/>
                    <a:pt x="2071" y="1278"/>
                  </a:cubicBezTo>
                  <a:cubicBezTo>
                    <a:pt x="2162" y="1216"/>
                    <a:pt x="2256" y="1145"/>
                    <a:pt x="2338" y="1061"/>
                  </a:cubicBezTo>
                  <a:cubicBezTo>
                    <a:pt x="2410" y="989"/>
                    <a:pt x="2471" y="907"/>
                    <a:pt x="2523" y="814"/>
                  </a:cubicBezTo>
                  <a:cubicBezTo>
                    <a:pt x="2543" y="784"/>
                    <a:pt x="2565" y="742"/>
                    <a:pt x="2575" y="700"/>
                  </a:cubicBezTo>
                  <a:cubicBezTo>
                    <a:pt x="2595" y="670"/>
                    <a:pt x="2605" y="628"/>
                    <a:pt x="2617" y="599"/>
                  </a:cubicBezTo>
                  <a:cubicBezTo>
                    <a:pt x="2627" y="566"/>
                    <a:pt x="2627" y="527"/>
                    <a:pt x="2637" y="495"/>
                  </a:cubicBezTo>
                  <a:lnTo>
                    <a:pt x="2637" y="485"/>
                  </a:lnTo>
                  <a:lnTo>
                    <a:pt x="2647" y="485"/>
                  </a:lnTo>
                  <a:cubicBezTo>
                    <a:pt x="2667" y="495"/>
                    <a:pt x="2699" y="515"/>
                    <a:pt x="2718" y="527"/>
                  </a:cubicBezTo>
                  <a:cubicBezTo>
                    <a:pt x="2741" y="547"/>
                    <a:pt x="2760" y="557"/>
                    <a:pt x="2790" y="566"/>
                  </a:cubicBezTo>
                  <a:cubicBezTo>
                    <a:pt x="2812" y="566"/>
                    <a:pt x="2832" y="576"/>
                    <a:pt x="2864" y="589"/>
                  </a:cubicBezTo>
                  <a:cubicBezTo>
                    <a:pt x="2884" y="599"/>
                    <a:pt x="2914" y="599"/>
                    <a:pt x="2946" y="599"/>
                  </a:cubicBezTo>
                  <a:cubicBezTo>
                    <a:pt x="2975" y="608"/>
                    <a:pt x="3008" y="608"/>
                    <a:pt x="3027" y="608"/>
                  </a:cubicBezTo>
                  <a:cubicBezTo>
                    <a:pt x="3069" y="608"/>
                    <a:pt x="3111" y="608"/>
                    <a:pt x="3141" y="599"/>
                  </a:cubicBezTo>
                  <a:cubicBezTo>
                    <a:pt x="3183" y="599"/>
                    <a:pt x="3213" y="589"/>
                    <a:pt x="3255" y="576"/>
                  </a:cubicBezTo>
                  <a:lnTo>
                    <a:pt x="3245" y="576"/>
                  </a:lnTo>
                  <a:cubicBezTo>
                    <a:pt x="3255" y="576"/>
                    <a:pt x="3265" y="576"/>
                    <a:pt x="3274" y="566"/>
                  </a:cubicBezTo>
                  <a:cubicBezTo>
                    <a:pt x="3265" y="557"/>
                    <a:pt x="3255" y="537"/>
                    <a:pt x="3245" y="527"/>
                  </a:cubicBezTo>
                  <a:cubicBezTo>
                    <a:pt x="3203" y="453"/>
                    <a:pt x="3151" y="391"/>
                    <a:pt x="3099" y="342"/>
                  </a:cubicBezTo>
                  <a:cubicBezTo>
                    <a:pt x="3050" y="290"/>
                    <a:pt x="2988" y="238"/>
                    <a:pt x="2914" y="196"/>
                  </a:cubicBezTo>
                  <a:cubicBezTo>
                    <a:pt x="2852" y="156"/>
                    <a:pt x="2780" y="114"/>
                    <a:pt x="2709" y="82"/>
                  </a:cubicBezTo>
                  <a:cubicBezTo>
                    <a:pt x="2647" y="62"/>
                    <a:pt x="2585" y="52"/>
                    <a:pt x="2523" y="43"/>
                  </a:cubicBezTo>
                  <a:lnTo>
                    <a:pt x="2523" y="33"/>
                  </a:lnTo>
                  <a:cubicBezTo>
                    <a:pt x="2523" y="20"/>
                    <a:pt x="2513" y="10"/>
                    <a:pt x="2503" y="10"/>
                  </a:cubicBezTo>
                  <a:lnTo>
                    <a:pt x="2494"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807;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808;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809;p46"/>
            <p:cNvSpPr/>
            <p:nvPr/>
          </p:nvSpPr>
          <p:spPr>
            <a:xfrm rot="-540461" flipH="1">
              <a:off x="7572964" y="2916150"/>
              <a:ext cx="166" cy="166"/>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810;p46"/>
            <p:cNvSpPr/>
            <p:nvPr/>
          </p:nvSpPr>
          <p:spPr>
            <a:xfrm rot="-540461" flipH="1">
              <a:off x="7293510" y="2767186"/>
              <a:ext cx="166" cy="166"/>
            </a:xfrm>
            <a:custGeom>
              <a:avLst/>
              <a:gdLst/>
              <a:ahLst/>
              <a:cxnLst/>
              <a:rect l="l" t="t" r="r" b="b"/>
              <a:pathLst>
                <a:path w="1" h="1" extrusionOk="0">
                  <a:moveTo>
                    <a:pt x="0" y="1"/>
                  </a:move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811;p46"/>
            <p:cNvSpPr/>
            <p:nvPr/>
          </p:nvSpPr>
          <p:spPr>
            <a:xfrm rot="-540461" flipH="1">
              <a:off x="7355152" y="2795162"/>
              <a:ext cx="166" cy="166"/>
            </a:xfrm>
            <a:custGeom>
              <a:avLst/>
              <a:gdLst/>
              <a:ahLst/>
              <a:cxnLst/>
              <a:rect l="l" t="t" r="r" b="b"/>
              <a:pathLst>
                <a:path w="1" h="1" extrusionOk="0">
                  <a:moveTo>
                    <a:pt x="0" y="1"/>
                  </a:moveTo>
                  <a:lnTo>
                    <a:pt x="0" y="1"/>
                  </a:ln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12;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13;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14;p46"/>
            <p:cNvSpPr/>
            <p:nvPr/>
          </p:nvSpPr>
          <p:spPr>
            <a:xfrm rot="-540461" flipH="1">
              <a:off x="7797103" y="3027650"/>
              <a:ext cx="52857" cy="115987"/>
            </a:xfrm>
            <a:custGeom>
              <a:avLst/>
              <a:gdLst/>
              <a:ahLst/>
              <a:cxnLst/>
              <a:rect l="l" t="t" r="r" b="b"/>
              <a:pathLst>
                <a:path w="319" h="700" extrusionOk="0">
                  <a:moveTo>
                    <a:pt x="91" y="0"/>
                  </a:moveTo>
                  <a:cubicBezTo>
                    <a:pt x="72" y="0"/>
                    <a:pt x="62" y="0"/>
                    <a:pt x="62" y="20"/>
                  </a:cubicBezTo>
                  <a:cubicBezTo>
                    <a:pt x="40" y="52"/>
                    <a:pt x="30" y="82"/>
                    <a:pt x="20" y="114"/>
                  </a:cubicBezTo>
                  <a:cubicBezTo>
                    <a:pt x="10" y="144"/>
                    <a:pt x="10" y="176"/>
                    <a:pt x="10" y="205"/>
                  </a:cubicBezTo>
                  <a:cubicBezTo>
                    <a:pt x="0" y="277"/>
                    <a:pt x="20" y="339"/>
                    <a:pt x="40" y="401"/>
                  </a:cubicBezTo>
                  <a:cubicBezTo>
                    <a:pt x="62" y="462"/>
                    <a:pt x="91" y="524"/>
                    <a:pt x="134" y="576"/>
                  </a:cubicBezTo>
                  <a:cubicBezTo>
                    <a:pt x="176" y="628"/>
                    <a:pt x="225" y="670"/>
                    <a:pt x="287" y="700"/>
                  </a:cubicBezTo>
                  <a:cubicBezTo>
                    <a:pt x="299" y="700"/>
                    <a:pt x="309" y="700"/>
                    <a:pt x="309" y="690"/>
                  </a:cubicBezTo>
                  <a:cubicBezTo>
                    <a:pt x="319" y="680"/>
                    <a:pt x="319" y="658"/>
                    <a:pt x="309" y="658"/>
                  </a:cubicBezTo>
                  <a:cubicBezTo>
                    <a:pt x="287" y="648"/>
                    <a:pt x="267" y="638"/>
                    <a:pt x="257" y="628"/>
                  </a:cubicBezTo>
                  <a:cubicBezTo>
                    <a:pt x="225" y="618"/>
                    <a:pt x="205" y="596"/>
                    <a:pt x="185" y="566"/>
                  </a:cubicBezTo>
                  <a:cubicBezTo>
                    <a:pt x="153" y="534"/>
                    <a:pt x="134" y="504"/>
                    <a:pt x="114" y="472"/>
                  </a:cubicBezTo>
                  <a:cubicBezTo>
                    <a:pt x="91" y="433"/>
                    <a:pt x="82" y="391"/>
                    <a:pt x="72" y="349"/>
                  </a:cubicBezTo>
                  <a:cubicBezTo>
                    <a:pt x="62" y="309"/>
                    <a:pt x="62" y="267"/>
                    <a:pt x="62" y="225"/>
                  </a:cubicBezTo>
                  <a:cubicBezTo>
                    <a:pt x="62" y="186"/>
                    <a:pt x="72" y="153"/>
                    <a:pt x="82" y="124"/>
                  </a:cubicBezTo>
                  <a:cubicBezTo>
                    <a:pt x="91" y="102"/>
                    <a:pt x="101" y="72"/>
                    <a:pt x="114" y="52"/>
                  </a:cubicBezTo>
                  <a:cubicBezTo>
                    <a:pt x="124" y="52"/>
                    <a:pt x="124" y="40"/>
                    <a:pt x="124" y="30"/>
                  </a:cubicBezTo>
                  <a:cubicBezTo>
                    <a:pt x="124" y="20"/>
                    <a:pt x="114" y="10"/>
                    <a:pt x="114" y="10"/>
                  </a:cubicBezTo>
                  <a:cubicBezTo>
                    <a:pt x="101" y="0"/>
                    <a:pt x="91" y="0"/>
                    <a:pt x="91"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15;p46"/>
            <p:cNvSpPr/>
            <p:nvPr/>
          </p:nvSpPr>
          <p:spPr>
            <a:xfrm rot="-540461" flipH="1">
              <a:off x="7823059" y="3016401"/>
              <a:ext cx="68432" cy="30819"/>
            </a:xfrm>
            <a:custGeom>
              <a:avLst/>
              <a:gdLst/>
              <a:ahLst/>
              <a:cxnLst/>
              <a:rect l="l" t="t" r="r" b="b"/>
              <a:pathLst>
                <a:path w="413" h="186" extrusionOk="0">
                  <a:moveTo>
                    <a:pt x="277" y="0"/>
                  </a:moveTo>
                  <a:cubicBezTo>
                    <a:pt x="247" y="0"/>
                    <a:pt x="205" y="10"/>
                    <a:pt x="166" y="22"/>
                  </a:cubicBezTo>
                  <a:cubicBezTo>
                    <a:pt x="153" y="32"/>
                    <a:pt x="134" y="32"/>
                    <a:pt x="114" y="42"/>
                  </a:cubicBezTo>
                  <a:cubicBezTo>
                    <a:pt x="104" y="52"/>
                    <a:pt x="82" y="62"/>
                    <a:pt x="72" y="72"/>
                  </a:cubicBezTo>
                  <a:cubicBezTo>
                    <a:pt x="42" y="94"/>
                    <a:pt x="20" y="124"/>
                    <a:pt x="0" y="156"/>
                  </a:cubicBezTo>
                  <a:cubicBezTo>
                    <a:pt x="0" y="166"/>
                    <a:pt x="0" y="176"/>
                    <a:pt x="10" y="185"/>
                  </a:cubicBezTo>
                  <a:cubicBezTo>
                    <a:pt x="10" y="185"/>
                    <a:pt x="30" y="185"/>
                    <a:pt x="30" y="176"/>
                  </a:cubicBezTo>
                  <a:cubicBezTo>
                    <a:pt x="42" y="166"/>
                    <a:pt x="42" y="156"/>
                    <a:pt x="52" y="146"/>
                  </a:cubicBezTo>
                  <a:cubicBezTo>
                    <a:pt x="62" y="134"/>
                    <a:pt x="72" y="124"/>
                    <a:pt x="91" y="114"/>
                  </a:cubicBezTo>
                  <a:cubicBezTo>
                    <a:pt x="104" y="104"/>
                    <a:pt x="114" y="94"/>
                    <a:pt x="134" y="84"/>
                  </a:cubicBezTo>
                  <a:cubicBezTo>
                    <a:pt x="153" y="72"/>
                    <a:pt x="176" y="72"/>
                    <a:pt x="205" y="72"/>
                  </a:cubicBezTo>
                  <a:cubicBezTo>
                    <a:pt x="221" y="67"/>
                    <a:pt x="237" y="64"/>
                    <a:pt x="252" y="64"/>
                  </a:cubicBezTo>
                  <a:cubicBezTo>
                    <a:pt x="268" y="64"/>
                    <a:pt x="283" y="67"/>
                    <a:pt x="299" y="72"/>
                  </a:cubicBezTo>
                  <a:cubicBezTo>
                    <a:pt x="319" y="72"/>
                    <a:pt x="351" y="84"/>
                    <a:pt x="371" y="84"/>
                  </a:cubicBezTo>
                  <a:cubicBezTo>
                    <a:pt x="373" y="87"/>
                    <a:pt x="377" y="88"/>
                    <a:pt x="380" y="88"/>
                  </a:cubicBezTo>
                  <a:cubicBezTo>
                    <a:pt x="390" y="88"/>
                    <a:pt x="404" y="78"/>
                    <a:pt x="413" y="62"/>
                  </a:cubicBezTo>
                  <a:cubicBezTo>
                    <a:pt x="413" y="42"/>
                    <a:pt x="400" y="22"/>
                    <a:pt x="390" y="22"/>
                  </a:cubicBezTo>
                  <a:cubicBezTo>
                    <a:pt x="351" y="10"/>
                    <a:pt x="319" y="0"/>
                    <a:pt x="277"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16;p46"/>
            <p:cNvSpPr/>
            <p:nvPr/>
          </p:nvSpPr>
          <p:spPr>
            <a:xfrm rot="-540461" flipH="1">
              <a:off x="7247038" y="2597321"/>
              <a:ext cx="575296" cy="491454"/>
            </a:xfrm>
            <a:custGeom>
              <a:avLst/>
              <a:gdLst/>
              <a:ahLst/>
              <a:cxnLst/>
              <a:rect l="l" t="t" r="r" b="b"/>
              <a:pathLst>
                <a:path w="3472" h="2966" extrusionOk="0">
                  <a:moveTo>
                    <a:pt x="2318" y="1"/>
                  </a:moveTo>
                  <a:cubicBezTo>
                    <a:pt x="2214" y="1"/>
                    <a:pt x="2113" y="10"/>
                    <a:pt x="2009" y="20"/>
                  </a:cubicBezTo>
                  <a:cubicBezTo>
                    <a:pt x="1730" y="62"/>
                    <a:pt x="1463" y="144"/>
                    <a:pt x="1206" y="277"/>
                  </a:cubicBezTo>
                  <a:cubicBezTo>
                    <a:pt x="949" y="411"/>
                    <a:pt x="712" y="576"/>
                    <a:pt x="526" y="762"/>
                  </a:cubicBezTo>
                  <a:cubicBezTo>
                    <a:pt x="432" y="853"/>
                    <a:pt x="351" y="957"/>
                    <a:pt x="279" y="1061"/>
                  </a:cubicBezTo>
                  <a:cubicBezTo>
                    <a:pt x="237" y="1113"/>
                    <a:pt x="208" y="1174"/>
                    <a:pt x="185" y="1224"/>
                  </a:cubicBezTo>
                  <a:cubicBezTo>
                    <a:pt x="146" y="1298"/>
                    <a:pt x="114" y="1370"/>
                    <a:pt x="84" y="1451"/>
                  </a:cubicBezTo>
                  <a:cubicBezTo>
                    <a:pt x="42" y="1594"/>
                    <a:pt x="12" y="1750"/>
                    <a:pt x="12" y="1903"/>
                  </a:cubicBezTo>
                  <a:cubicBezTo>
                    <a:pt x="0" y="1977"/>
                    <a:pt x="12" y="2049"/>
                    <a:pt x="12" y="2131"/>
                  </a:cubicBezTo>
                  <a:cubicBezTo>
                    <a:pt x="22" y="2202"/>
                    <a:pt x="42" y="2274"/>
                    <a:pt x="62" y="2358"/>
                  </a:cubicBezTo>
                  <a:cubicBezTo>
                    <a:pt x="62" y="2368"/>
                    <a:pt x="62" y="2368"/>
                    <a:pt x="74" y="2378"/>
                  </a:cubicBezTo>
                  <a:cubicBezTo>
                    <a:pt x="84" y="2420"/>
                    <a:pt x="104" y="2472"/>
                    <a:pt x="124" y="2521"/>
                  </a:cubicBezTo>
                  <a:cubicBezTo>
                    <a:pt x="156" y="2583"/>
                    <a:pt x="175" y="2635"/>
                    <a:pt x="208" y="2687"/>
                  </a:cubicBezTo>
                  <a:cubicBezTo>
                    <a:pt x="237" y="2748"/>
                    <a:pt x="279" y="2790"/>
                    <a:pt x="309" y="2830"/>
                  </a:cubicBezTo>
                  <a:cubicBezTo>
                    <a:pt x="393" y="2924"/>
                    <a:pt x="465" y="2966"/>
                    <a:pt x="546" y="2966"/>
                  </a:cubicBezTo>
                  <a:lnTo>
                    <a:pt x="568" y="2966"/>
                  </a:lnTo>
                  <a:cubicBezTo>
                    <a:pt x="618" y="2954"/>
                    <a:pt x="670" y="2934"/>
                    <a:pt x="712" y="2892"/>
                  </a:cubicBezTo>
                  <a:cubicBezTo>
                    <a:pt x="722" y="2872"/>
                    <a:pt x="741" y="2852"/>
                    <a:pt x="754" y="2820"/>
                  </a:cubicBezTo>
                  <a:cubicBezTo>
                    <a:pt x="764" y="2790"/>
                    <a:pt x="773" y="2768"/>
                    <a:pt x="773" y="2729"/>
                  </a:cubicBezTo>
                  <a:cubicBezTo>
                    <a:pt x="783" y="2687"/>
                    <a:pt x="783" y="2645"/>
                    <a:pt x="783" y="2583"/>
                  </a:cubicBezTo>
                  <a:cubicBezTo>
                    <a:pt x="783" y="2543"/>
                    <a:pt x="773" y="2491"/>
                    <a:pt x="754" y="2440"/>
                  </a:cubicBezTo>
                  <a:cubicBezTo>
                    <a:pt x="741" y="2388"/>
                    <a:pt x="722" y="2348"/>
                    <a:pt x="702" y="2306"/>
                  </a:cubicBezTo>
                  <a:cubicBezTo>
                    <a:pt x="702" y="2296"/>
                    <a:pt x="692" y="2286"/>
                    <a:pt x="692" y="2274"/>
                  </a:cubicBezTo>
                  <a:lnTo>
                    <a:pt x="722" y="2274"/>
                  </a:lnTo>
                  <a:cubicBezTo>
                    <a:pt x="764" y="2274"/>
                    <a:pt x="793" y="2274"/>
                    <a:pt x="825" y="2264"/>
                  </a:cubicBezTo>
                  <a:cubicBezTo>
                    <a:pt x="897" y="2254"/>
                    <a:pt x="969" y="2234"/>
                    <a:pt x="1040" y="2192"/>
                  </a:cubicBezTo>
                  <a:cubicBezTo>
                    <a:pt x="1186" y="2131"/>
                    <a:pt x="1310" y="2027"/>
                    <a:pt x="1401" y="1893"/>
                  </a:cubicBezTo>
                  <a:cubicBezTo>
                    <a:pt x="1505" y="1750"/>
                    <a:pt x="1567" y="1607"/>
                    <a:pt x="1577" y="1461"/>
                  </a:cubicBezTo>
                  <a:lnTo>
                    <a:pt x="1586" y="1461"/>
                  </a:lnTo>
                  <a:cubicBezTo>
                    <a:pt x="1720" y="1461"/>
                    <a:pt x="1853" y="1431"/>
                    <a:pt x="1989" y="1370"/>
                  </a:cubicBezTo>
                  <a:cubicBezTo>
                    <a:pt x="2133" y="1318"/>
                    <a:pt x="2266" y="1224"/>
                    <a:pt x="2390" y="1122"/>
                  </a:cubicBezTo>
                  <a:cubicBezTo>
                    <a:pt x="2503" y="1019"/>
                    <a:pt x="2595" y="905"/>
                    <a:pt x="2656" y="781"/>
                  </a:cubicBezTo>
                  <a:cubicBezTo>
                    <a:pt x="2718" y="668"/>
                    <a:pt x="2760" y="557"/>
                    <a:pt x="2780" y="443"/>
                  </a:cubicBezTo>
                  <a:cubicBezTo>
                    <a:pt x="2802" y="473"/>
                    <a:pt x="2842" y="495"/>
                    <a:pt x="2884" y="524"/>
                  </a:cubicBezTo>
                  <a:cubicBezTo>
                    <a:pt x="2946" y="557"/>
                    <a:pt x="3007" y="586"/>
                    <a:pt x="3069" y="606"/>
                  </a:cubicBezTo>
                  <a:cubicBezTo>
                    <a:pt x="3111" y="618"/>
                    <a:pt x="3141" y="628"/>
                    <a:pt x="3173" y="628"/>
                  </a:cubicBezTo>
                  <a:cubicBezTo>
                    <a:pt x="3193" y="638"/>
                    <a:pt x="3212" y="638"/>
                    <a:pt x="3225" y="638"/>
                  </a:cubicBezTo>
                  <a:cubicBezTo>
                    <a:pt x="3245" y="638"/>
                    <a:pt x="3254" y="638"/>
                    <a:pt x="3274" y="628"/>
                  </a:cubicBezTo>
                  <a:cubicBezTo>
                    <a:pt x="3306" y="628"/>
                    <a:pt x="3336" y="618"/>
                    <a:pt x="3368" y="606"/>
                  </a:cubicBezTo>
                  <a:cubicBezTo>
                    <a:pt x="3398" y="586"/>
                    <a:pt x="3420" y="566"/>
                    <a:pt x="3450" y="544"/>
                  </a:cubicBezTo>
                  <a:cubicBezTo>
                    <a:pt x="3450" y="534"/>
                    <a:pt x="3450" y="524"/>
                    <a:pt x="3460" y="524"/>
                  </a:cubicBezTo>
                  <a:cubicBezTo>
                    <a:pt x="3472" y="515"/>
                    <a:pt x="3472" y="495"/>
                    <a:pt x="3460" y="482"/>
                  </a:cubicBezTo>
                  <a:cubicBezTo>
                    <a:pt x="3410" y="433"/>
                    <a:pt x="3368" y="381"/>
                    <a:pt x="3316" y="339"/>
                  </a:cubicBezTo>
                  <a:cubicBezTo>
                    <a:pt x="3264" y="297"/>
                    <a:pt x="3212" y="258"/>
                    <a:pt x="3151" y="216"/>
                  </a:cubicBezTo>
                  <a:cubicBezTo>
                    <a:pt x="3049" y="154"/>
                    <a:pt x="2926" y="102"/>
                    <a:pt x="2802" y="62"/>
                  </a:cubicBezTo>
                  <a:cubicBezTo>
                    <a:pt x="2679" y="30"/>
                    <a:pt x="2555" y="10"/>
                    <a:pt x="2409" y="1"/>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17;p46"/>
            <p:cNvSpPr/>
            <p:nvPr/>
          </p:nvSpPr>
          <p:spPr>
            <a:xfrm rot="-540461" flipH="1">
              <a:off x="7504398" y="2556829"/>
              <a:ext cx="315817" cy="309354"/>
            </a:xfrm>
            <a:custGeom>
              <a:avLst/>
              <a:gdLst/>
              <a:ahLst/>
              <a:cxnLst/>
              <a:rect l="l" t="t" r="r" b="b"/>
              <a:pathLst>
                <a:path w="1906" h="1867" extrusionOk="0">
                  <a:moveTo>
                    <a:pt x="1679" y="1"/>
                  </a:moveTo>
                  <a:cubicBezTo>
                    <a:pt x="1545" y="1"/>
                    <a:pt x="1412" y="31"/>
                    <a:pt x="1288" y="82"/>
                  </a:cubicBezTo>
                  <a:cubicBezTo>
                    <a:pt x="1194" y="124"/>
                    <a:pt x="1103" y="186"/>
                    <a:pt x="1029" y="248"/>
                  </a:cubicBezTo>
                  <a:cubicBezTo>
                    <a:pt x="957" y="320"/>
                    <a:pt x="885" y="401"/>
                    <a:pt x="843" y="485"/>
                  </a:cubicBezTo>
                  <a:cubicBezTo>
                    <a:pt x="804" y="567"/>
                    <a:pt x="772" y="648"/>
                    <a:pt x="762" y="742"/>
                  </a:cubicBezTo>
                  <a:cubicBezTo>
                    <a:pt x="752" y="782"/>
                    <a:pt x="752" y="824"/>
                    <a:pt x="762" y="876"/>
                  </a:cubicBezTo>
                  <a:cubicBezTo>
                    <a:pt x="762" y="895"/>
                    <a:pt x="762" y="928"/>
                    <a:pt x="772" y="947"/>
                  </a:cubicBezTo>
                  <a:lnTo>
                    <a:pt x="762" y="947"/>
                  </a:lnTo>
                  <a:cubicBezTo>
                    <a:pt x="732" y="947"/>
                    <a:pt x="710" y="957"/>
                    <a:pt x="680" y="957"/>
                  </a:cubicBezTo>
                  <a:cubicBezTo>
                    <a:pt x="628" y="957"/>
                    <a:pt x="567" y="979"/>
                    <a:pt x="515" y="999"/>
                  </a:cubicBezTo>
                  <a:cubicBezTo>
                    <a:pt x="411" y="1029"/>
                    <a:pt x="320" y="1091"/>
                    <a:pt x="238" y="1165"/>
                  </a:cubicBezTo>
                  <a:cubicBezTo>
                    <a:pt x="154" y="1236"/>
                    <a:pt x="92" y="1328"/>
                    <a:pt x="53" y="1432"/>
                  </a:cubicBezTo>
                  <a:cubicBezTo>
                    <a:pt x="11" y="1535"/>
                    <a:pt x="1" y="1647"/>
                    <a:pt x="21" y="1760"/>
                  </a:cubicBezTo>
                  <a:cubicBezTo>
                    <a:pt x="21" y="1783"/>
                    <a:pt x="30" y="1802"/>
                    <a:pt x="40" y="1822"/>
                  </a:cubicBezTo>
                  <a:cubicBezTo>
                    <a:pt x="50" y="1849"/>
                    <a:pt x="66" y="1867"/>
                    <a:pt x="87" y="1867"/>
                  </a:cubicBezTo>
                  <a:cubicBezTo>
                    <a:pt x="92" y="1867"/>
                    <a:pt x="97" y="1866"/>
                    <a:pt x="102" y="1864"/>
                  </a:cubicBezTo>
                  <a:cubicBezTo>
                    <a:pt x="124" y="1864"/>
                    <a:pt x="134" y="1854"/>
                    <a:pt x="144" y="1844"/>
                  </a:cubicBezTo>
                  <a:cubicBezTo>
                    <a:pt x="154" y="1832"/>
                    <a:pt x="164" y="1812"/>
                    <a:pt x="164" y="1792"/>
                  </a:cubicBezTo>
                  <a:cubicBezTo>
                    <a:pt x="154" y="1770"/>
                    <a:pt x="154" y="1760"/>
                    <a:pt x="144" y="1741"/>
                  </a:cubicBezTo>
                  <a:cubicBezTo>
                    <a:pt x="144" y="1699"/>
                    <a:pt x="134" y="1669"/>
                    <a:pt x="134" y="1627"/>
                  </a:cubicBezTo>
                  <a:cubicBezTo>
                    <a:pt x="144" y="1585"/>
                    <a:pt x="144" y="1555"/>
                    <a:pt x="154" y="1513"/>
                  </a:cubicBezTo>
                  <a:cubicBezTo>
                    <a:pt x="176" y="1474"/>
                    <a:pt x="186" y="1432"/>
                    <a:pt x="216" y="1390"/>
                  </a:cubicBezTo>
                  <a:cubicBezTo>
                    <a:pt x="248" y="1338"/>
                    <a:pt x="277" y="1298"/>
                    <a:pt x="320" y="1256"/>
                  </a:cubicBezTo>
                  <a:cubicBezTo>
                    <a:pt x="371" y="1204"/>
                    <a:pt x="433" y="1175"/>
                    <a:pt x="485" y="1143"/>
                  </a:cubicBezTo>
                  <a:cubicBezTo>
                    <a:pt x="547" y="1113"/>
                    <a:pt x="596" y="1091"/>
                    <a:pt x="658" y="1071"/>
                  </a:cubicBezTo>
                  <a:cubicBezTo>
                    <a:pt x="680" y="1071"/>
                    <a:pt x="710" y="1061"/>
                    <a:pt x="742" y="1061"/>
                  </a:cubicBezTo>
                  <a:lnTo>
                    <a:pt x="833" y="1061"/>
                  </a:lnTo>
                  <a:cubicBezTo>
                    <a:pt x="866" y="1051"/>
                    <a:pt x="895" y="1019"/>
                    <a:pt x="875" y="989"/>
                  </a:cubicBezTo>
                  <a:cubicBezTo>
                    <a:pt x="866" y="967"/>
                    <a:pt x="866" y="937"/>
                    <a:pt x="856" y="918"/>
                  </a:cubicBezTo>
                  <a:cubicBezTo>
                    <a:pt x="843" y="876"/>
                    <a:pt x="843" y="824"/>
                    <a:pt x="843" y="782"/>
                  </a:cubicBezTo>
                  <a:cubicBezTo>
                    <a:pt x="843" y="732"/>
                    <a:pt x="856" y="680"/>
                    <a:pt x="866" y="629"/>
                  </a:cubicBezTo>
                  <a:cubicBezTo>
                    <a:pt x="885" y="577"/>
                    <a:pt x="905" y="515"/>
                    <a:pt x="937" y="473"/>
                  </a:cubicBezTo>
                  <a:cubicBezTo>
                    <a:pt x="979" y="411"/>
                    <a:pt x="1019" y="362"/>
                    <a:pt x="1071" y="310"/>
                  </a:cubicBezTo>
                  <a:cubicBezTo>
                    <a:pt x="1132" y="248"/>
                    <a:pt x="1194" y="206"/>
                    <a:pt x="1266" y="164"/>
                  </a:cubicBezTo>
                  <a:cubicBezTo>
                    <a:pt x="1338" y="134"/>
                    <a:pt x="1412" y="102"/>
                    <a:pt x="1493" y="82"/>
                  </a:cubicBezTo>
                  <a:cubicBezTo>
                    <a:pt x="1562" y="64"/>
                    <a:pt x="1631" y="63"/>
                    <a:pt x="1700" y="63"/>
                  </a:cubicBezTo>
                  <a:lnTo>
                    <a:pt x="1700" y="63"/>
                  </a:lnTo>
                  <a:cubicBezTo>
                    <a:pt x="1761" y="63"/>
                    <a:pt x="1812" y="73"/>
                    <a:pt x="1864" y="82"/>
                  </a:cubicBezTo>
                  <a:cubicBezTo>
                    <a:pt x="1868" y="84"/>
                    <a:pt x="1872" y="85"/>
                    <a:pt x="1875" y="85"/>
                  </a:cubicBezTo>
                  <a:cubicBezTo>
                    <a:pt x="1891" y="85"/>
                    <a:pt x="1906" y="71"/>
                    <a:pt x="1906" y="63"/>
                  </a:cubicBezTo>
                  <a:cubicBezTo>
                    <a:pt x="1906" y="40"/>
                    <a:pt x="1894" y="31"/>
                    <a:pt x="1874" y="21"/>
                  </a:cubicBezTo>
                  <a:cubicBezTo>
                    <a:pt x="1812" y="11"/>
                    <a:pt x="1740" y="1"/>
                    <a:pt x="1679"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18;p46"/>
            <p:cNvSpPr/>
            <p:nvPr/>
          </p:nvSpPr>
          <p:spPr>
            <a:xfrm rot="-540461" flipH="1">
              <a:off x="7378572" y="2636743"/>
              <a:ext cx="155423" cy="166359"/>
            </a:xfrm>
            <a:custGeom>
              <a:avLst/>
              <a:gdLst/>
              <a:ahLst/>
              <a:cxnLst/>
              <a:rect l="l" t="t" r="r" b="b"/>
              <a:pathLst>
                <a:path w="938" h="1004" extrusionOk="0">
                  <a:moveTo>
                    <a:pt x="905" y="1"/>
                  </a:moveTo>
                  <a:cubicBezTo>
                    <a:pt x="885" y="1"/>
                    <a:pt x="875" y="13"/>
                    <a:pt x="865" y="33"/>
                  </a:cubicBezTo>
                  <a:cubicBezTo>
                    <a:pt x="865" y="75"/>
                    <a:pt x="865" y="114"/>
                    <a:pt x="853" y="156"/>
                  </a:cubicBezTo>
                  <a:cubicBezTo>
                    <a:pt x="833" y="248"/>
                    <a:pt x="804" y="332"/>
                    <a:pt x="762" y="413"/>
                  </a:cubicBezTo>
                  <a:cubicBezTo>
                    <a:pt x="720" y="495"/>
                    <a:pt x="668" y="569"/>
                    <a:pt x="618" y="631"/>
                  </a:cubicBezTo>
                  <a:cubicBezTo>
                    <a:pt x="566" y="680"/>
                    <a:pt x="515" y="722"/>
                    <a:pt x="453" y="764"/>
                  </a:cubicBezTo>
                  <a:cubicBezTo>
                    <a:pt x="401" y="794"/>
                    <a:pt x="339" y="826"/>
                    <a:pt x="287" y="846"/>
                  </a:cubicBezTo>
                  <a:cubicBezTo>
                    <a:pt x="225" y="856"/>
                    <a:pt x="164" y="865"/>
                    <a:pt x="102" y="878"/>
                  </a:cubicBezTo>
                  <a:lnTo>
                    <a:pt x="72" y="878"/>
                  </a:lnTo>
                  <a:cubicBezTo>
                    <a:pt x="62" y="878"/>
                    <a:pt x="40" y="878"/>
                    <a:pt x="30" y="888"/>
                  </a:cubicBezTo>
                  <a:cubicBezTo>
                    <a:pt x="20" y="898"/>
                    <a:pt x="10" y="917"/>
                    <a:pt x="10" y="940"/>
                  </a:cubicBezTo>
                  <a:cubicBezTo>
                    <a:pt x="1" y="969"/>
                    <a:pt x="30" y="1001"/>
                    <a:pt x="62" y="1001"/>
                  </a:cubicBezTo>
                  <a:cubicBezTo>
                    <a:pt x="77" y="1003"/>
                    <a:pt x="92" y="1003"/>
                    <a:pt x="107" y="1003"/>
                  </a:cubicBezTo>
                  <a:cubicBezTo>
                    <a:pt x="213" y="1003"/>
                    <a:pt x="310" y="973"/>
                    <a:pt x="401" y="927"/>
                  </a:cubicBezTo>
                  <a:cubicBezTo>
                    <a:pt x="505" y="878"/>
                    <a:pt x="586" y="804"/>
                    <a:pt x="658" y="722"/>
                  </a:cubicBezTo>
                  <a:cubicBezTo>
                    <a:pt x="730" y="641"/>
                    <a:pt x="781" y="547"/>
                    <a:pt x="833" y="455"/>
                  </a:cubicBezTo>
                  <a:cubicBezTo>
                    <a:pt x="875" y="351"/>
                    <a:pt x="905" y="248"/>
                    <a:pt x="927" y="136"/>
                  </a:cubicBezTo>
                  <a:cubicBezTo>
                    <a:pt x="927" y="104"/>
                    <a:pt x="927" y="75"/>
                    <a:pt x="937" y="33"/>
                  </a:cubicBezTo>
                  <a:cubicBezTo>
                    <a:pt x="937" y="23"/>
                    <a:pt x="927" y="1"/>
                    <a:pt x="90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19;p46"/>
            <p:cNvSpPr/>
            <p:nvPr/>
          </p:nvSpPr>
          <p:spPr>
            <a:xfrm rot="-540461" flipH="1">
              <a:off x="7597030" y="2753442"/>
              <a:ext cx="123112" cy="160228"/>
            </a:xfrm>
            <a:custGeom>
              <a:avLst/>
              <a:gdLst/>
              <a:ahLst/>
              <a:cxnLst/>
              <a:rect l="l" t="t" r="r" b="b"/>
              <a:pathLst>
                <a:path w="743" h="967" extrusionOk="0">
                  <a:moveTo>
                    <a:pt x="680" y="1"/>
                  </a:moveTo>
                  <a:cubicBezTo>
                    <a:pt x="670" y="1"/>
                    <a:pt x="661" y="20"/>
                    <a:pt x="661" y="30"/>
                  </a:cubicBezTo>
                  <a:cubicBezTo>
                    <a:pt x="661" y="62"/>
                    <a:pt x="670" y="82"/>
                    <a:pt x="670" y="114"/>
                  </a:cubicBezTo>
                  <a:cubicBezTo>
                    <a:pt x="670" y="186"/>
                    <a:pt x="670" y="248"/>
                    <a:pt x="651" y="319"/>
                  </a:cubicBezTo>
                  <a:cubicBezTo>
                    <a:pt x="641" y="381"/>
                    <a:pt x="619" y="443"/>
                    <a:pt x="589" y="505"/>
                  </a:cubicBezTo>
                  <a:cubicBezTo>
                    <a:pt x="557" y="557"/>
                    <a:pt x="527" y="596"/>
                    <a:pt x="485" y="648"/>
                  </a:cubicBezTo>
                  <a:cubicBezTo>
                    <a:pt x="455" y="680"/>
                    <a:pt x="413" y="720"/>
                    <a:pt x="362" y="742"/>
                  </a:cubicBezTo>
                  <a:cubicBezTo>
                    <a:pt x="322" y="772"/>
                    <a:pt x="280" y="794"/>
                    <a:pt x="228" y="814"/>
                  </a:cubicBezTo>
                  <a:cubicBezTo>
                    <a:pt x="166" y="824"/>
                    <a:pt x="114" y="833"/>
                    <a:pt x="53" y="843"/>
                  </a:cubicBezTo>
                  <a:cubicBezTo>
                    <a:pt x="43" y="843"/>
                    <a:pt x="33" y="843"/>
                    <a:pt x="23" y="856"/>
                  </a:cubicBezTo>
                  <a:cubicBezTo>
                    <a:pt x="13" y="866"/>
                    <a:pt x="1" y="885"/>
                    <a:pt x="1" y="895"/>
                  </a:cubicBezTo>
                  <a:cubicBezTo>
                    <a:pt x="1" y="917"/>
                    <a:pt x="1" y="937"/>
                    <a:pt x="13" y="947"/>
                  </a:cubicBezTo>
                  <a:cubicBezTo>
                    <a:pt x="23" y="957"/>
                    <a:pt x="43" y="967"/>
                    <a:pt x="63" y="967"/>
                  </a:cubicBezTo>
                  <a:cubicBezTo>
                    <a:pt x="114" y="967"/>
                    <a:pt x="176" y="957"/>
                    <a:pt x="228" y="947"/>
                  </a:cubicBezTo>
                  <a:cubicBezTo>
                    <a:pt x="280" y="927"/>
                    <a:pt x="332" y="905"/>
                    <a:pt x="384" y="885"/>
                  </a:cubicBezTo>
                  <a:cubicBezTo>
                    <a:pt x="423" y="856"/>
                    <a:pt x="465" y="824"/>
                    <a:pt x="507" y="794"/>
                  </a:cubicBezTo>
                  <a:cubicBezTo>
                    <a:pt x="537" y="752"/>
                    <a:pt x="569" y="710"/>
                    <a:pt x="599" y="670"/>
                  </a:cubicBezTo>
                  <a:cubicBezTo>
                    <a:pt x="661" y="586"/>
                    <a:pt x="693" y="485"/>
                    <a:pt x="712" y="381"/>
                  </a:cubicBezTo>
                  <a:cubicBezTo>
                    <a:pt x="742" y="287"/>
                    <a:pt x="742" y="186"/>
                    <a:pt x="732" y="82"/>
                  </a:cubicBezTo>
                  <a:cubicBezTo>
                    <a:pt x="722" y="62"/>
                    <a:pt x="722" y="40"/>
                    <a:pt x="722" y="20"/>
                  </a:cubicBezTo>
                  <a:cubicBezTo>
                    <a:pt x="722" y="11"/>
                    <a:pt x="703" y="1"/>
                    <a:pt x="693"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20;p46"/>
            <p:cNvSpPr/>
            <p:nvPr/>
          </p:nvSpPr>
          <p:spPr>
            <a:xfrm rot="-540461" flipH="1">
              <a:off x="7413221" y="2611390"/>
              <a:ext cx="97098" cy="87322"/>
            </a:xfrm>
            <a:custGeom>
              <a:avLst/>
              <a:gdLst/>
              <a:ahLst/>
              <a:cxnLst/>
              <a:rect l="l" t="t" r="r" b="b"/>
              <a:pathLst>
                <a:path w="586" h="527" extrusionOk="0">
                  <a:moveTo>
                    <a:pt x="566" y="0"/>
                  </a:moveTo>
                  <a:cubicBezTo>
                    <a:pt x="556" y="0"/>
                    <a:pt x="546" y="10"/>
                    <a:pt x="546" y="20"/>
                  </a:cubicBezTo>
                  <a:cubicBezTo>
                    <a:pt x="536" y="52"/>
                    <a:pt x="524" y="94"/>
                    <a:pt x="504" y="124"/>
                  </a:cubicBezTo>
                  <a:cubicBezTo>
                    <a:pt x="484" y="156"/>
                    <a:pt x="462" y="195"/>
                    <a:pt x="433" y="228"/>
                  </a:cubicBezTo>
                  <a:lnTo>
                    <a:pt x="381" y="279"/>
                  </a:lnTo>
                  <a:cubicBezTo>
                    <a:pt x="361" y="289"/>
                    <a:pt x="339" y="309"/>
                    <a:pt x="319" y="319"/>
                  </a:cubicBezTo>
                  <a:cubicBezTo>
                    <a:pt x="257" y="351"/>
                    <a:pt x="205" y="381"/>
                    <a:pt x="143" y="403"/>
                  </a:cubicBezTo>
                  <a:cubicBezTo>
                    <a:pt x="114" y="413"/>
                    <a:pt x="72" y="423"/>
                    <a:pt x="42" y="423"/>
                  </a:cubicBezTo>
                  <a:cubicBezTo>
                    <a:pt x="10" y="433"/>
                    <a:pt x="0" y="452"/>
                    <a:pt x="0" y="485"/>
                  </a:cubicBezTo>
                  <a:cubicBezTo>
                    <a:pt x="0" y="494"/>
                    <a:pt x="10" y="504"/>
                    <a:pt x="20" y="514"/>
                  </a:cubicBezTo>
                  <a:cubicBezTo>
                    <a:pt x="30" y="514"/>
                    <a:pt x="42" y="527"/>
                    <a:pt x="42" y="527"/>
                  </a:cubicBezTo>
                  <a:cubicBezTo>
                    <a:pt x="52" y="527"/>
                    <a:pt x="62" y="527"/>
                    <a:pt x="72" y="514"/>
                  </a:cubicBezTo>
                  <a:cubicBezTo>
                    <a:pt x="185" y="475"/>
                    <a:pt x="309" y="433"/>
                    <a:pt x="400" y="351"/>
                  </a:cubicBezTo>
                  <a:cubicBezTo>
                    <a:pt x="452" y="309"/>
                    <a:pt x="484" y="257"/>
                    <a:pt x="524" y="205"/>
                  </a:cubicBezTo>
                  <a:cubicBezTo>
                    <a:pt x="556" y="156"/>
                    <a:pt x="576" y="94"/>
                    <a:pt x="586" y="32"/>
                  </a:cubicBezTo>
                  <a:cubicBezTo>
                    <a:pt x="586" y="20"/>
                    <a:pt x="586" y="10"/>
                    <a:pt x="576"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21;p46"/>
            <p:cNvSpPr/>
            <p:nvPr/>
          </p:nvSpPr>
          <p:spPr>
            <a:xfrm rot="-540461" flipH="1">
              <a:off x="7237391" y="2676257"/>
              <a:ext cx="86825" cy="51366"/>
            </a:xfrm>
            <a:custGeom>
              <a:avLst/>
              <a:gdLst/>
              <a:ahLst/>
              <a:cxnLst/>
              <a:rect l="l" t="t" r="r" b="b"/>
              <a:pathLst>
                <a:path w="524" h="310" extrusionOk="0">
                  <a:moveTo>
                    <a:pt x="20" y="1"/>
                  </a:moveTo>
                  <a:cubicBezTo>
                    <a:pt x="0" y="11"/>
                    <a:pt x="0" y="20"/>
                    <a:pt x="10" y="40"/>
                  </a:cubicBezTo>
                  <a:cubicBezTo>
                    <a:pt x="30" y="82"/>
                    <a:pt x="50" y="112"/>
                    <a:pt x="92" y="144"/>
                  </a:cubicBezTo>
                  <a:cubicBezTo>
                    <a:pt x="124" y="174"/>
                    <a:pt x="153" y="196"/>
                    <a:pt x="195" y="216"/>
                  </a:cubicBezTo>
                  <a:cubicBezTo>
                    <a:pt x="235" y="235"/>
                    <a:pt x="287" y="258"/>
                    <a:pt x="329" y="268"/>
                  </a:cubicBezTo>
                  <a:cubicBezTo>
                    <a:pt x="371" y="287"/>
                    <a:pt x="410" y="297"/>
                    <a:pt x="462" y="310"/>
                  </a:cubicBezTo>
                  <a:cubicBezTo>
                    <a:pt x="472" y="310"/>
                    <a:pt x="482" y="310"/>
                    <a:pt x="504" y="297"/>
                  </a:cubicBezTo>
                  <a:cubicBezTo>
                    <a:pt x="514" y="297"/>
                    <a:pt x="524" y="287"/>
                    <a:pt x="524" y="268"/>
                  </a:cubicBezTo>
                  <a:lnTo>
                    <a:pt x="524" y="235"/>
                  </a:lnTo>
                  <a:cubicBezTo>
                    <a:pt x="514" y="216"/>
                    <a:pt x="494" y="206"/>
                    <a:pt x="472" y="206"/>
                  </a:cubicBezTo>
                  <a:cubicBezTo>
                    <a:pt x="442" y="206"/>
                    <a:pt x="400" y="196"/>
                    <a:pt x="358" y="196"/>
                  </a:cubicBezTo>
                  <a:cubicBezTo>
                    <a:pt x="309" y="186"/>
                    <a:pt x="257" y="164"/>
                    <a:pt x="205" y="144"/>
                  </a:cubicBezTo>
                  <a:cubicBezTo>
                    <a:pt x="185" y="134"/>
                    <a:pt x="153" y="112"/>
                    <a:pt x="134" y="102"/>
                  </a:cubicBezTo>
                  <a:lnTo>
                    <a:pt x="72" y="40"/>
                  </a:lnTo>
                  <a:cubicBezTo>
                    <a:pt x="72" y="30"/>
                    <a:pt x="62" y="20"/>
                    <a:pt x="50" y="11"/>
                  </a:cubicBezTo>
                  <a:cubicBezTo>
                    <a:pt x="50" y="1"/>
                    <a:pt x="40" y="1"/>
                    <a:pt x="30"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822;p46"/>
            <p:cNvSpPr/>
            <p:nvPr/>
          </p:nvSpPr>
          <p:spPr>
            <a:xfrm rot="-540461" flipH="1">
              <a:off x="7486598" y="2954667"/>
              <a:ext cx="180774" cy="169673"/>
            </a:xfrm>
            <a:custGeom>
              <a:avLst/>
              <a:gdLst/>
              <a:ahLst/>
              <a:cxnLst/>
              <a:rect l="l" t="t" r="r" b="b"/>
              <a:pathLst>
                <a:path w="1091" h="1024" extrusionOk="0">
                  <a:moveTo>
                    <a:pt x="20" y="648"/>
                  </a:moveTo>
                  <a:lnTo>
                    <a:pt x="20" y="670"/>
                  </a:lnTo>
                  <a:cubicBezTo>
                    <a:pt x="24" y="679"/>
                    <a:pt x="28" y="688"/>
                    <a:pt x="33" y="696"/>
                  </a:cubicBezTo>
                  <a:lnTo>
                    <a:pt x="33" y="696"/>
                  </a:lnTo>
                  <a:cubicBezTo>
                    <a:pt x="28" y="681"/>
                    <a:pt x="24" y="664"/>
                    <a:pt x="20" y="648"/>
                  </a:cubicBezTo>
                  <a:close/>
                  <a:moveTo>
                    <a:pt x="504" y="1"/>
                  </a:moveTo>
                  <a:cubicBezTo>
                    <a:pt x="319" y="1"/>
                    <a:pt x="134" y="114"/>
                    <a:pt x="40" y="300"/>
                  </a:cubicBezTo>
                  <a:cubicBezTo>
                    <a:pt x="10" y="371"/>
                    <a:pt x="0" y="443"/>
                    <a:pt x="0" y="515"/>
                  </a:cubicBezTo>
                  <a:cubicBezTo>
                    <a:pt x="0" y="463"/>
                    <a:pt x="10" y="413"/>
                    <a:pt x="30" y="371"/>
                  </a:cubicBezTo>
                  <a:cubicBezTo>
                    <a:pt x="92" y="228"/>
                    <a:pt x="235" y="144"/>
                    <a:pt x="391" y="144"/>
                  </a:cubicBezTo>
                  <a:cubicBezTo>
                    <a:pt x="443" y="144"/>
                    <a:pt x="495" y="154"/>
                    <a:pt x="544" y="176"/>
                  </a:cubicBezTo>
                  <a:cubicBezTo>
                    <a:pt x="618" y="206"/>
                    <a:pt x="680" y="258"/>
                    <a:pt x="719" y="329"/>
                  </a:cubicBezTo>
                  <a:lnTo>
                    <a:pt x="700" y="329"/>
                  </a:lnTo>
                  <a:cubicBezTo>
                    <a:pt x="628" y="351"/>
                    <a:pt x="556" y="391"/>
                    <a:pt x="534" y="433"/>
                  </a:cubicBezTo>
                  <a:cubicBezTo>
                    <a:pt x="524" y="443"/>
                    <a:pt x="524" y="453"/>
                    <a:pt x="524" y="463"/>
                  </a:cubicBezTo>
                  <a:cubicBezTo>
                    <a:pt x="534" y="485"/>
                    <a:pt x="576" y="495"/>
                    <a:pt x="628" y="495"/>
                  </a:cubicBezTo>
                  <a:cubicBezTo>
                    <a:pt x="658" y="495"/>
                    <a:pt x="700" y="495"/>
                    <a:pt x="742" y="485"/>
                  </a:cubicBezTo>
                  <a:cubicBezTo>
                    <a:pt x="752" y="475"/>
                    <a:pt x="752" y="475"/>
                    <a:pt x="761" y="475"/>
                  </a:cubicBezTo>
                  <a:lnTo>
                    <a:pt x="771" y="475"/>
                  </a:lnTo>
                  <a:cubicBezTo>
                    <a:pt x="781" y="547"/>
                    <a:pt x="771" y="618"/>
                    <a:pt x="742" y="690"/>
                  </a:cubicBezTo>
                  <a:cubicBezTo>
                    <a:pt x="680" y="823"/>
                    <a:pt x="534" y="917"/>
                    <a:pt x="391" y="917"/>
                  </a:cubicBezTo>
                  <a:cubicBezTo>
                    <a:pt x="329" y="917"/>
                    <a:pt x="277" y="907"/>
                    <a:pt x="225" y="885"/>
                  </a:cubicBezTo>
                  <a:cubicBezTo>
                    <a:pt x="143" y="849"/>
                    <a:pt x="76" y="777"/>
                    <a:pt x="33" y="696"/>
                  </a:cubicBezTo>
                  <a:lnTo>
                    <a:pt x="33" y="696"/>
                  </a:lnTo>
                  <a:cubicBezTo>
                    <a:pt x="74" y="819"/>
                    <a:pt x="170" y="916"/>
                    <a:pt x="297" y="979"/>
                  </a:cubicBezTo>
                  <a:cubicBezTo>
                    <a:pt x="365" y="1009"/>
                    <a:pt x="436" y="1023"/>
                    <a:pt x="505" y="1023"/>
                  </a:cubicBezTo>
                  <a:cubicBezTo>
                    <a:pt x="700" y="1023"/>
                    <a:pt x="885" y="912"/>
                    <a:pt x="976" y="722"/>
                  </a:cubicBezTo>
                  <a:cubicBezTo>
                    <a:pt x="1090" y="463"/>
                    <a:pt x="976" y="166"/>
                    <a:pt x="719" y="52"/>
                  </a:cubicBezTo>
                  <a:cubicBezTo>
                    <a:pt x="648" y="10"/>
                    <a:pt x="576" y="1"/>
                    <a:pt x="50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823;p46"/>
            <p:cNvSpPr/>
            <p:nvPr/>
          </p:nvSpPr>
          <p:spPr>
            <a:xfrm rot="-540461" flipH="1">
              <a:off x="7536941" y="3010397"/>
              <a:ext cx="41093" cy="29162"/>
            </a:xfrm>
            <a:custGeom>
              <a:avLst/>
              <a:gdLst/>
              <a:ahLst/>
              <a:cxnLst/>
              <a:rect l="l" t="t" r="r" b="b"/>
              <a:pathLst>
                <a:path w="248" h="176" extrusionOk="0">
                  <a:moveTo>
                    <a:pt x="186" y="0"/>
                  </a:moveTo>
                  <a:lnTo>
                    <a:pt x="186" y="0"/>
                  </a:lnTo>
                  <a:cubicBezTo>
                    <a:pt x="189" y="4"/>
                    <a:pt x="192" y="7"/>
                    <a:pt x="195" y="10"/>
                  </a:cubicBezTo>
                  <a:lnTo>
                    <a:pt x="195" y="10"/>
                  </a:lnTo>
                  <a:cubicBezTo>
                    <a:pt x="195" y="0"/>
                    <a:pt x="186" y="0"/>
                    <a:pt x="186" y="0"/>
                  </a:cubicBezTo>
                  <a:close/>
                  <a:moveTo>
                    <a:pt x="176" y="10"/>
                  </a:moveTo>
                  <a:cubicBezTo>
                    <a:pt x="104" y="32"/>
                    <a:pt x="32" y="72"/>
                    <a:pt x="10" y="114"/>
                  </a:cubicBezTo>
                  <a:cubicBezTo>
                    <a:pt x="0" y="124"/>
                    <a:pt x="0" y="134"/>
                    <a:pt x="0" y="144"/>
                  </a:cubicBezTo>
                  <a:cubicBezTo>
                    <a:pt x="10" y="166"/>
                    <a:pt x="52" y="176"/>
                    <a:pt x="104" y="176"/>
                  </a:cubicBezTo>
                  <a:cubicBezTo>
                    <a:pt x="134" y="176"/>
                    <a:pt x="176" y="176"/>
                    <a:pt x="218" y="166"/>
                  </a:cubicBezTo>
                  <a:cubicBezTo>
                    <a:pt x="228" y="156"/>
                    <a:pt x="228" y="156"/>
                    <a:pt x="237" y="156"/>
                  </a:cubicBezTo>
                  <a:lnTo>
                    <a:pt x="247" y="156"/>
                  </a:lnTo>
                  <a:cubicBezTo>
                    <a:pt x="247" y="124"/>
                    <a:pt x="237" y="104"/>
                    <a:pt x="228" y="72"/>
                  </a:cubicBezTo>
                  <a:cubicBezTo>
                    <a:pt x="219" y="47"/>
                    <a:pt x="209" y="28"/>
                    <a:pt x="195" y="10"/>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824;p46"/>
            <p:cNvSpPr/>
            <p:nvPr/>
          </p:nvSpPr>
          <p:spPr>
            <a:xfrm rot="-540461" flipH="1">
              <a:off x="7511122" y="3010774"/>
              <a:ext cx="66941" cy="30819"/>
            </a:xfrm>
            <a:custGeom>
              <a:avLst/>
              <a:gdLst/>
              <a:ahLst/>
              <a:cxnLst/>
              <a:rect l="l" t="t" r="r" b="b"/>
              <a:pathLst>
                <a:path w="404" h="186" extrusionOk="0">
                  <a:moveTo>
                    <a:pt x="299" y="0"/>
                  </a:moveTo>
                  <a:cubicBezTo>
                    <a:pt x="267" y="0"/>
                    <a:pt x="228" y="10"/>
                    <a:pt x="195" y="20"/>
                  </a:cubicBezTo>
                  <a:lnTo>
                    <a:pt x="176" y="20"/>
                  </a:lnTo>
                  <a:cubicBezTo>
                    <a:pt x="104" y="42"/>
                    <a:pt x="32" y="82"/>
                    <a:pt x="10" y="124"/>
                  </a:cubicBezTo>
                  <a:cubicBezTo>
                    <a:pt x="0" y="134"/>
                    <a:pt x="0" y="144"/>
                    <a:pt x="0" y="154"/>
                  </a:cubicBezTo>
                  <a:cubicBezTo>
                    <a:pt x="10" y="176"/>
                    <a:pt x="52" y="186"/>
                    <a:pt x="104" y="186"/>
                  </a:cubicBezTo>
                  <a:cubicBezTo>
                    <a:pt x="134" y="186"/>
                    <a:pt x="176" y="186"/>
                    <a:pt x="218" y="176"/>
                  </a:cubicBezTo>
                  <a:cubicBezTo>
                    <a:pt x="228" y="166"/>
                    <a:pt x="228" y="166"/>
                    <a:pt x="237" y="166"/>
                  </a:cubicBezTo>
                  <a:lnTo>
                    <a:pt x="247" y="166"/>
                  </a:lnTo>
                  <a:cubicBezTo>
                    <a:pt x="341" y="134"/>
                    <a:pt x="403" y="82"/>
                    <a:pt x="391" y="42"/>
                  </a:cubicBezTo>
                  <a:cubicBezTo>
                    <a:pt x="391" y="20"/>
                    <a:pt x="351" y="0"/>
                    <a:pt x="29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825;p46"/>
            <p:cNvSpPr/>
            <p:nvPr/>
          </p:nvSpPr>
          <p:spPr>
            <a:xfrm rot="-540461" flipH="1">
              <a:off x="7201906" y="2931318"/>
              <a:ext cx="148464" cy="157577"/>
            </a:xfrm>
            <a:custGeom>
              <a:avLst/>
              <a:gdLst/>
              <a:ahLst/>
              <a:cxnLst/>
              <a:rect l="l" t="t" r="r" b="b"/>
              <a:pathLst>
                <a:path w="896" h="951" extrusionOk="0">
                  <a:moveTo>
                    <a:pt x="52" y="671"/>
                  </a:moveTo>
                  <a:lnTo>
                    <a:pt x="52" y="681"/>
                  </a:lnTo>
                  <a:cubicBezTo>
                    <a:pt x="60" y="695"/>
                    <a:pt x="68" y="710"/>
                    <a:pt x="77" y="723"/>
                  </a:cubicBezTo>
                  <a:lnTo>
                    <a:pt x="77" y="723"/>
                  </a:lnTo>
                  <a:cubicBezTo>
                    <a:pt x="68" y="706"/>
                    <a:pt x="60" y="689"/>
                    <a:pt x="52" y="671"/>
                  </a:cubicBezTo>
                  <a:close/>
                  <a:moveTo>
                    <a:pt x="411" y="1"/>
                  </a:moveTo>
                  <a:cubicBezTo>
                    <a:pt x="225" y="1"/>
                    <a:pt x="62" y="134"/>
                    <a:pt x="20" y="342"/>
                  </a:cubicBezTo>
                  <a:cubicBezTo>
                    <a:pt x="1" y="404"/>
                    <a:pt x="1" y="475"/>
                    <a:pt x="10" y="537"/>
                  </a:cubicBezTo>
                  <a:cubicBezTo>
                    <a:pt x="10" y="495"/>
                    <a:pt x="10" y="443"/>
                    <a:pt x="20" y="404"/>
                  </a:cubicBezTo>
                  <a:cubicBezTo>
                    <a:pt x="52" y="268"/>
                    <a:pt x="154" y="167"/>
                    <a:pt x="277" y="144"/>
                  </a:cubicBezTo>
                  <a:lnTo>
                    <a:pt x="319" y="144"/>
                  </a:lnTo>
                  <a:cubicBezTo>
                    <a:pt x="349" y="144"/>
                    <a:pt x="381" y="144"/>
                    <a:pt x="411" y="157"/>
                  </a:cubicBezTo>
                  <a:cubicBezTo>
                    <a:pt x="473" y="176"/>
                    <a:pt x="524" y="218"/>
                    <a:pt x="566" y="280"/>
                  </a:cubicBezTo>
                  <a:lnTo>
                    <a:pt x="557" y="290"/>
                  </a:lnTo>
                  <a:cubicBezTo>
                    <a:pt x="473" y="330"/>
                    <a:pt x="423" y="391"/>
                    <a:pt x="433" y="424"/>
                  </a:cubicBezTo>
                  <a:cubicBezTo>
                    <a:pt x="443" y="443"/>
                    <a:pt x="463" y="453"/>
                    <a:pt x="495" y="453"/>
                  </a:cubicBezTo>
                  <a:cubicBezTo>
                    <a:pt x="524" y="453"/>
                    <a:pt x="566" y="433"/>
                    <a:pt x="618" y="414"/>
                  </a:cubicBezTo>
                  <a:lnTo>
                    <a:pt x="638" y="404"/>
                  </a:lnTo>
                  <a:cubicBezTo>
                    <a:pt x="658" y="475"/>
                    <a:pt x="658" y="547"/>
                    <a:pt x="638" y="609"/>
                  </a:cubicBezTo>
                  <a:cubicBezTo>
                    <a:pt x="608" y="742"/>
                    <a:pt x="515" y="846"/>
                    <a:pt x="381" y="866"/>
                  </a:cubicBezTo>
                  <a:lnTo>
                    <a:pt x="339" y="866"/>
                  </a:lnTo>
                  <a:cubicBezTo>
                    <a:pt x="309" y="866"/>
                    <a:pt x="277" y="866"/>
                    <a:pt x="248" y="856"/>
                  </a:cubicBezTo>
                  <a:cubicBezTo>
                    <a:pt x="179" y="830"/>
                    <a:pt x="118" y="784"/>
                    <a:pt x="77" y="723"/>
                  </a:cubicBezTo>
                  <a:lnTo>
                    <a:pt x="77" y="723"/>
                  </a:lnTo>
                  <a:cubicBezTo>
                    <a:pt x="130" y="820"/>
                    <a:pt x="214" y="892"/>
                    <a:pt x="319" y="928"/>
                  </a:cubicBezTo>
                  <a:cubicBezTo>
                    <a:pt x="363" y="943"/>
                    <a:pt x="406" y="951"/>
                    <a:pt x="448" y="951"/>
                  </a:cubicBezTo>
                  <a:cubicBezTo>
                    <a:pt x="626" y="951"/>
                    <a:pt x="783" y="817"/>
                    <a:pt x="833" y="609"/>
                  </a:cubicBezTo>
                  <a:cubicBezTo>
                    <a:pt x="895" y="362"/>
                    <a:pt x="762" y="95"/>
                    <a:pt x="534" y="21"/>
                  </a:cubicBezTo>
                  <a:cubicBezTo>
                    <a:pt x="495" y="1"/>
                    <a:pt x="453" y="1"/>
                    <a:pt x="41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826;p46"/>
            <p:cNvSpPr/>
            <p:nvPr/>
          </p:nvSpPr>
          <p:spPr>
            <a:xfrm rot="-540461" flipH="1">
              <a:off x="7241676" y="2977947"/>
              <a:ext cx="35790" cy="30985"/>
            </a:xfrm>
            <a:custGeom>
              <a:avLst/>
              <a:gdLst/>
              <a:ahLst/>
              <a:cxnLst/>
              <a:rect l="l" t="t" r="r" b="b"/>
              <a:pathLst>
                <a:path w="216" h="187" extrusionOk="0">
                  <a:moveTo>
                    <a:pt x="134" y="1"/>
                  </a:moveTo>
                  <a:cubicBezTo>
                    <a:pt x="137" y="5"/>
                    <a:pt x="140" y="8"/>
                    <a:pt x="143" y="12"/>
                  </a:cubicBezTo>
                  <a:lnTo>
                    <a:pt x="143" y="12"/>
                  </a:lnTo>
                  <a:cubicBezTo>
                    <a:pt x="143" y="8"/>
                    <a:pt x="141" y="1"/>
                    <a:pt x="134" y="1"/>
                  </a:cubicBezTo>
                  <a:close/>
                  <a:moveTo>
                    <a:pt x="143" y="12"/>
                  </a:moveTo>
                  <a:cubicBezTo>
                    <a:pt x="143" y="13"/>
                    <a:pt x="143" y="13"/>
                    <a:pt x="143" y="13"/>
                  </a:cubicBezTo>
                  <a:lnTo>
                    <a:pt x="134" y="23"/>
                  </a:lnTo>
                  <a:cubicBezTo>
                    <a:pt x="50" y="63"/>
                    <a:pt x="0" y="124"/>
                    <a:pt x="10" y="157"/>
                  </a:cubicBezTo>
                  <a:cubicBezTo>
                    <a:pt x="20" y="176"/>
                    <a:pt x="40" y="186"/>
                    <a:pt x="72" y="186"/>
                  </a:cubicBezTo>
                  <a:cubicBezTo>
                    <a:pt x="101" y="186"/>
                    <a:pt x="143" y="166"/>
                    <a:pt x="195" y="147"/>
                  </a:cubicBezTo>
                  <a:lnTo>
                    <a:pt x="215" y="137"/>
                  </a:lnTo>
                  <a:cubicBezTo>
                    <a:pt x="205" y="115"/>
                    <a:pt x="195" y="95"/>
                    <a:pt x="185" y="63"/>
                  </a:cubicBezTo>
                  <a:cubicBezTo>
                    <a:pt x="175" y="46"/>
                    <a:pt x="160" y="30"/>
                    <a:pt x="143" y="12"/>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827;p46"/>
            <p:cNvSpPr/>
            <p:nvPr/>
          </p:nvSpPr>
          <p:spPr>
            <a:xfrm rot="-540461" flipH="1">
              <a:off x="7222822" y="2976284"/>
              <a:ext cx="54514" cy="34133"/>
            </a:xfrm>
            <a:custGeom>
              <a:avLst/>
              <a:gdLst/>
              <a:ahLst/>
              <a:cxnLst/>
              <a:rect l="l" t="t" r="r" b="b"/>
              <a:pathLst>
                <a:path w="329" h="206" extrusionOk="0">
                  <a:moveTo>
                    <a:pt x="257" y="0"/>
                  </a:moveTo>
                  <a:cubicBezTo>
                    <a:pt x="225" y="0"/>
                    <a:pt x="185" y="10"/>
                    <a:pt x="143" y="32"/>
                  </a:cubicBezTo>
                  <a:lnTo>
                    <a:pt x="134" y="42"/>
                  </a:lnTo>
                  <a:cubicBezTo>
                    <a:pt x="50" y="82"/>
                    <a:pt x="0" y="143"/>
                    <a:pt x="10" y="176"/>
                  </a:cubicBezTo>
                  <a:cubicBezTo>
                    <a:pt x="20" y="195"/>
                    <a:pt x="40" y="205"/>
                    <a:pt x="72" y="205"/>
                  </a:cubicBezTo>
                  <a:cubicBezTo>
                    <a:pt x="101" y="205"/>
                    <a:pt x="143" y="185"/>
                    <a:pt x="195" y="166"/>
                  </a:cubicBezTo>
                  <a:lnTo>
                    <a:pt x="215" y="156"/>
                  </a:lnTo>
                  <a:cubicBezTo>
                    <a:pt x="277" y="114"/>
                    <a:pt x="329" y="62"/>
                    <a:pt x="319" y="32"/>
                  </a:cubicBezTo>
                  <a:cubicBezTo>
                    <a:pt x="309" y="10"/>
                    <a:pt x="287" y="0"/>
                    <a:pt x="25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828;p46"/>
            <p:cNvSpPr/>
            <p:nvPr/>
          </p:nvSpPr>
          <p:spPr>
            <a:xfrm rot="-540461" flipH="1">
              <a:off x="7537950" y="2974159"/>
              <a:ext cx="131563" cy="128414"/>
            </a:xfrm>
            <a:custGeom>
              <a:avLst/>
              <a:gdLst/>
              <a:ahLst/>
              <a:cxnLst/>
              <a:rect l="l" t="t" r="r" b="b"/>
              <a:pathLst>
                <a:path w="794" h="775" extrusionOk="0">
                  <a:moveTo>
                    <a:pt x="403" y="1"/>
                  </a:moveTo>
                  <a:cubicBezTo>
                    <a:pt x="247" y="1"/>
                    <a:pt x="104" y="85"/>
                    <a:pt x="42" y="228"/>
                  </a:cubicBezTo>
                  <a:cubicBezTo>
                    <a:pt x="0" y="320"/>
                    <a:pt x="0" y="423"/>
                    <a:pt x="32" y="527"/>
                  </a:cubicBezTo>
                  <a:cubicBezTo>
                    <a:pt x="74" y="619"/>
                    <a:pt x="146" y="703"/>
                    <a:pt x="237" y="742"/>
                  </a:cubicBezTo>
                  <a:cubicBezTo>
                    <a:pt x="289" y="764"/>
                    <a:pt x="341" y="774"/>
                    <a:pt x="403" y="774"/>
                  </a:cubicBezTo>
                  <a:cubicBezTo>
                    <a:pt x="546" y="774"/>
                    <a:pt x="692" y="690"/>
                    <a:pt x="754" y="547"/>
                  </a:cubicBezTo>
                  <a:cubicBezTo>
                    <a:pt x="783" y="475"/>
                    <a:pt x="793" y="404"/>
                    <a:pt x="783" y="332"/>
                  </a:cubicBezTo>
                  <a:lnTo>
                    <a:pt x="773" y="332"/>
                  </a:lnTo>
                  <a:cubicBezTo>
                    <a:pt x="764" y="332"/>
                    <a:pt x="764" y="332"/>
                    <a:pt x="754" y="342"/>
                  </a:cubicBezTo>
                  <a:cubicBezTo>
                    <a:pt x="712" y="352"/>
                    <a:pt x="670" y="352"/>
                    <a:pt x="640" y="352"/>
                  </a:cubicBezTo>
                  <a:cubicBezTo>
                    <a:pt x="588" y="352"/>
                    <a:pt x="546" y="342"/>
                    <a:pt x="536" y="320"/>
                  </a:cubicBezTo>
                  <a:cubicBezTo>
                    <a:pt x="536" y="310"/>
                    <a:pt x="536" y="300"/>
                    <a:pt x="546" y="290"/>
                  </a:cubicBezTo>
                  <a:cubicBezTo>
                    <a:pt x="568" y="248"/>
                    <a:pt x="640" y="208"/>
                    <a:pt x="712" y="186"/>
                  </a:cubicBezTo>
                  <a:lnTo>
                    <a:pt x="731" y="186"/>
                  </a:lnTo>
                  <a:cubicBezTo>
                    <a:pt x="692" y="115"/>
                    <a:pt x="630" y="63"/>
                    <a:pt x="556" y="33"/>
                  </a:cubicBezTo>
                  <a:cubicBezTo>
                    <a:pt x="507" y="11"/>
                    <a:pt x="455" y="1"/>
                    <a:pt x="403"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829;p46"/>
            <p:cNvSpPr/>
            <p:nvPr/>
          </p:nvSpPr>
          <p:spPr>
            <a:xfrm rot="-540461" flipH="1">
              <a:off x="7241864" y="2952031"/>
              <a:ext cx="109028" cy="119632"/>
            </a:xfrm>
            <a:custGeom>
              <a:avLst/>
              <a:gdLst/>
              <a:ahLst/>
              <a:cxnLst/>
              <a:rect l="l" t="t" r="r" b="b"/>
              <a:pathLst>
                <a:path w="658" h="722" extrusionOk="0">
                  <a:moveTo>
                    <a:pt x="277" y="0"/>
                  </a:moveTo>
                  <a:cubicBezTo>
                    <a:pt x="154" y="23"/>
                    <a:pt x="52" y="124"/>
                    <a:pt x="20" y="260"/>
                  </a:cubicBezTo>
                  <a:cubicBezTo>
                    <a:pt x="1" y="351"/>
                    <a:pt x="10" y="455"/>
                    <a:pt x="52" y="537"/>
                  </a:cubicBezTo>
                  <a:cubicBezTo>
                    <a:pt x="92" y="618"/>
                    <a:pt x="164" y="680"/>
                    <a:pt x="248" y="712"/>
                  </a:cubicBezTo>
                  <a:cubicBezTo>
                    <a:pt x="277" y="722"/>
                    <a:pt x="309" y="722"/>
                    <a:pt x="339" y="722"/>
                  </a:cubicBezTo>
                  <a:lnTo>
                    <a:pt x="381" y="722"/>
                  </a:lnTo>
                  <a:cubicBezTo>
                    <a:pt x="515" y="702"/>
                    <a:pt x="608" y="598"/>
                    <a:pt x="638" y="465"/>
                  </a:cubicBezTo>
                  <a:cubicBezTo>
                    <a:pt x="658" y="403"/>
                    <a:pt x="658" y="331"/>
                    <a:pt x="638" y="260"/>
                  </a:cubicBezTo>
                  <a:lnTo>
                    <a:pt x="618" y="270"/>
                  </a:lnTo>
                  <a:cubicBezTo>
                    <a:pt x="566" y="289"/>
                    <a:pt x="524" y="309"/>
                    <a:pt x="495" y="309"/>
                  </a:cubicBezTo>
                  <a:cubicBezTo>
                    <a:pt x="463" y="309"/>
                    <a:pt x="443" y="299"/>
                    <a:pt x="433" y="280"/>
                  </a:cubicBezTo>
                  <a:cubicBezTo>
                    <a:pt x="423" y="247"/>
                    <a:pt x="473" y="186"/>
                    <a:pt x="557" y="146"/>
                  </a:cubicBezTo>
                  <a:lnTo>
                    <a:pt x="566" y="136"/>
                  </a:lnTo>
                  <a:cubicBezTo>
                    <a:pt x="524" y="74"/>
                    <a:pt x="473" y="32"/>
                    <a:pt x="411" y="13"/>
                  </a:cubicBezTo>
                  <a:cubicBezTo>
                    <a:pt x="381" y="0"/>
                    <a:pt x="349" y="0"/>
                    <a:pt x="31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830;p46"/>
            <p:cNvSpPr/>
            <p:nvPr/>
          </p:nvSpPr>
          <p:spPr>
            <a:xfrm rot="-540461" flipH="1">
              <a:off x="7384471" y="3146451"/>
              <a:ext cx="66941" cy="32642"/>
            </a:xfrm>
            <a:custGeom>
              <a:avLst/>
              <a:gdLst/>
              <a:ahLst/>
              <a:cxnLst/>
              <a:rect l="l" t="t" r="r" b="b"/>
              <a:pathLst>
                <a:path w="404" h="197" extrusionOk="0">
                  <a:moveTo>
                    <a:pt x="13" y="1"/>
                  </a:moveTo>
                  <a:cubicBezTo>
                    <a:pt x="13" y="11"/>
                    <a:pt x="1" y="11"/>
                    <a:pt x="1" y="11"/>
                  </a:cubicBezTo>
                  <a:lnTo>
                    <a:pt x="1" y="33"/>
                  </a:lnTo>
                  <a:cubicBezTo>
                    <a:pt x="13" y="43"/>
                    <a:pt x="13" y="53"/>
                    <a:pt x="23" y="73"/>
                  </a:cubicBezTo>
                  <a:lnTo>
                    <a:pt x="63" y="115"/>
                  </a:lnTo>
                  <a:cubicBezTo>
                    <a:pt x="75" y="124"/>
                    <a:pt x="85" y="134"/>
                    <a:pt x="105" y="144"/>
                  </a:cubicBezTo>
                  <a:cubicBezTo>
                    <a:pt x="115" y="157"/>
                    <a:pt x="137" y="166"/>
                    <a:pt x="157" y="176"/>
                  </a:cubicBezTo>
                  <a:cubicBezTo>
                    <a:pt x="186" y="186"/>
                    <a:pt x="218" y="196"/>
                    <a:pt x="248" y="196"/>
                  </a:cubicBezTo>
                  <a:lnTo>
                    <a:pt x="332" y="196"/>
                  </a:lnTo>
                  <a:cubicBezTo>
                    <a:pt x="352" y="196"/>
                    <a:pt x="384" y="186"/>
                    <a:pt x="394" y="157"/>
                  </a:cubicBezTo>
                  <a:cubicBezTo>
                    <a:pt x="404" y="144"/>
                    <a:pt x="404" y="134"/>
                    <a:pt x="394" y="124"/>
                  </a:cubicBezTo>
                  <a:cubicBezTo>
                    <a:pt x="394" y="115"/>
                    <a:pt x="394" y="115"/>
                    <a:pt x="384" y="105"/>
                  </a:cubicBezTo>
                  <a:lnTo>
                    <a:pt x="372" y="95"/>
                  </a:lnTo>
                  <a:cubicBezTo>
                    <a:pt x="362" y="82"/>
                    <a:pt x="352" y="73"/>
                    <a:pt x="332" y="63"/>
                  </a:cubicBezTo>
                  <a:cubicBezTo>
                    <a:pt x="322" y="53"/>
                    <a:pt x="310" y="53"/>
                    <a:pt x="290" y="43"/>
                  </a:cubicBezTo>
                  <a:cubicBezTo>
                    <a:pt x="270" y="33"/>
                    <a:pt x="238" y="21"/>
                    <a:pt x="218" y="11"/>
                  </a:cubicBezTo>
                  <a:cubicBezTo>
                    <a:pt x="186" y="11"/>
                    <a:pt x="157" y="1"/>
                    <a:pt x="137" y="1"/>
                  </a:cubicBezTo>
                  <a:cubicBezTo>
                    <a:pt x="105" y="1"/>
                    <a:pt x="75" y="11"/>
                    <a:pt x="43" y="11"/>
                  </a:cubicBezTo>
                  <a:lnTo>
                    <a:pt x="33" y="21"/>
                  </a:lnTo>
                  <a:cubicBezTo>
                    <a:pt x="33" y="11"/>
                    <a:pt x="33" y="11"/>
                    <a:pt x="23" y="1"/>
                  </a:cubicBezTo>
                  <a:close/>
                </a:path>
              </a:pathLst>
            </a:custGeom>
            <a:solidFill>
              <a:srgbClr val="FF5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831;p46"/>
            <p:cNvSpPr/>
            <p:nvPr/>
          </p:nvSpPr>
          <p:spPr>
            <a:xfrm rot="-540461" flipH="1">
              <a:off x="7240246" y="2830009"/>
              <a:ext cx="102566" cy="41093"/>
            </a:xfrm>
            <a:custGeom>
              <a:avLst/>
              <a:gdLst/>
              <a:ahLst/>
              <a:cxnLst/>
              <a:rect l="l" t="t" r="r" b="b"/>
              <a:pathLst>
                <a:path w="619" h="248" extrusionOk="0">
                  <a:moveTo>
                    <a:pt x="218" y="0"/>
                  </a:moveTo>
                  <a:cubicBezTo>
                    <a:pt x="105" y="0"/>
                    <a:pt x="21" y="30"/>
                    <a:pt x="11" y="72"/>
                  </a:cubicBezTo>
                  <a:cubicBezTo>
                    <a:pt x="1" y="144"/>
                    <a:pt x="134" y="215"/>
                    <a:pt x="300" y="235"/>
                  </a:cubicBezTo>
                  <a:cubicBezTo>
                    <a:pt x="329" y="247"/>
                    <a:pt x="371" y="247"/>
                    <a:pt x="413" y="247"/>
                  </a:cubicBezTo>
                  <a:cubicBezTo>
                    <a:pt x="527" y="247"/>
                    <a:pt x="609" y="215"/>
                    <a:pt x="619" y="163"/>
                  </a:cubicBezTo>
                  <a:cubicBezTo>
                    <a:pt x="619" y="134"/>
                    <a:pt x="599" y="102"/>
                    <a:pt x="537" y="72"/>
                  </a:cubicBezTo>
                  <a:cubicBezTo>
                    <a:pt x="485" y="40"/>
                    <a:pt x="413" y="20"/>
                    <a:pt x="32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832;p46"/>
            <p:cNvSpPr/>
            <p:nvPr/>
          </p:nvSpPr>
          <p:spPr>
            <a:xfrm rot="-540461" flipH="1">
              <a:off x="7549264" y="2839015"/>
              <a:ext cx="109525" cy="66941"/>
            </a:xfrm>
            <a:custGeom>
              <a:avLst/>
              <a:gdLst/>
              <a:ahLst/>
              <a:cxnLst/>
              <a:rect l="l" t="t" r="r" b="b"/>
              <a:pathLst>
                <a:path w="661" h="404" extrusionOk="0">
                  <a:moveTo>
                    <a:pt x="547" y="1"/>
                  </a:moveTo>
                  <a:cubicBezTo>
                    <a:pt x="475" y="1"/>
                    <a:pt x="371" y="33"/>
                    <a:pt x="267" y="85"/>
                  </a:cubicBezTo>
                  <a:cubicBezTo>
                    <a:pt x="186" y="124"/>
                    <a:pt x="114" y="176"/>
                    <a:pt x="72" y="228"/>
                  </a:cubicBezTo>
                  <a:cubicBezTo>
                    <a:pt x="20" y="280"/>
                    <a:pt x="1" y="332"/>
                    <a:pt x="20" y="362"/>
                  </a:cubicBezTo>
                  <a:cubicBezTo>
                    <a:pt x="30" y="381"/>
                    <a:pt x="62" y="404"/>
                    <a:pt x="124" y="404"/>
                  </a:cubicBezTo>
                  <a:cubicBezTo>
                    <a:pt x="196" y="404"/>
                    <a:pt x="300" y="371"/>
                    <a:pt x="391" y="320"/>
                  </a:cubicBezTo>
                  <a:cubicBezTo>
                    <a:pt x="524" y="258"/>
                    <a:pt x="628" y="166"/>
                    <a:pt x="648" y="95"/>
                  </a:cubicBezTo>
                  <a:cubicBezTo>
                    <a:pt x="660" y="72"/>
                    <a:pt x="660" y="53"/>
                    <a:pt x="648" y="43"/>
                  </a:cubicBezTo>
                  <a:cubicBezTo>
                    <a:pt x="638" y="11"/>
                    <a:pt x="599" y="1"/>
                    <a:pt x="547"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33;p46"/>
            <p:cNvSpPr/>
            <p:nvPr/>
          </p:nvSpPr>
          <p:spPr>
            <a:xfrm rot="-540461" flipH="1">
              <a:off x="7351464" y="3007761"/>
              <a:ext cx="56337" cy="89144"/>
            </a:xfrm>
            <a:custGeom>
              <a:avLst/>
              <a:gdLst/>
              <a:ahLst/>
              <a:cxnLst/>
              <a:rect l="l" t="t" r="r" b="b"/>
              <a:pathLst>
                <a:path w="340" h="538" extrusionOk="0">
                  <a:moveTo>
                    <a:pt x="20" y="1"/>
                  </a:moveTo>
                  <a:cubicBezTo>
                    <a:pt x="10" y="1"/>
                    <a:pt x="1" y="11"/>
                    <a:pt x="1" y="21"/>
                  </a:cubicBezTo>
                  <a:lnTo>
                    <a:pt x="1" y="134"/>
                  </a:lnTo>
                  <a:cubicBezTo>
                    <a:pt x="1" y="176"/>
                    <a:pt x="1" y="218"/>
                    <a:pt x="10" y="258"/>
                  </a:cubicBezTo>
                  <a:cubicBezTo>
                    <a:pt x="10" y="268"/>
                    <a:pt x="10" y="268"/>
                    <a:pt x="20" y="280"/>
                  </a:cubicBezTo>
                  <a:lnTo>
                    <a:pt x="30" y="280"/>
                  </a:lnTo>
                  <a:cubicBezTo>
                    <a:pt x="30" y="280"/>
                    <a:pt x="43" y="280"/>
                    <a:pt x="43" y="268"/>
                  </a:cubicBezTo>
                  <a:cubicBezTo>
                    <a:pt x="52" y="258"/>
                    <a:pt x="72" y="238"/>
                    <a:pt x="82" y="228"/>
                  </a:cubicBezTo>
                  <a:cubicBezTo>
                    <a:pt x="104" y="218"/>
                    <a:pt x="114" y="206"/>
                    <a:pt x="124" y="206"/>
                  </a:cubicBezTo>
                  <a:cubicBezTo>
                    <a:pt x="134" y="196"/>
                    <a:pt x="144" y="196"/>
                    <a:pt x="154" y="196"/>
                  </a:cubicBezTo>
                  <a:lnTo>
                    <a:pt x="206" y="196"/>
                  </a:lnTo>
                  <a:cubicBezTo>
                    <a:pt x="206" y="206"/>
                    <a:pt x="216" y="206"/>
                    <a:pt x="228" y="206"/>
                  </a:cubicBezTo>
                  <a:cubicBezTo>
                    <a:pt x="228" y="218"/>
                    <a:pt x="238" y="228"/>
                    <a:pt x="248" y="228"/>
                  </a:cubicBezTo>
                  <a:cubicBezTo>
                    <a:pt x="248" y="238"/>
                    <a:pt x="258" y="248"/>
                    <a:pt x="267" y="268"/>
                  </a:cubicBezTo>
                  <a:cubicBezTo>
                    <a:pt x="267" y="280"/>
                    <a:pt x="277" y="300"/>
                    <a:pt x="277" y="310"/>
                  </a:cubicBezTo>
                  <a:lnTo>
                    <a:pt x="277" y="352"/>
                  </a:lnTo>
                  <a:cubicBezTo>
                    <a:pt x="277" y="362"/>
                    <a:pt x="267" y="372"/>
                    <a:pt x="267" y="382"/>
                  </a:cubicBezTo>
                  <a:cubicBezTo>
                    <a:pt x="258" y="391"/>
                    <a:pt x="258" y="404"/>
                    <a:pt x="248" y="414"/>
                  </a:cubicBezTo>
                  <a:cubicBezTo>
                    <a:pt x="248" y="424"/>
                    <a:pt x="238" y="424"/>
                    <a:pt x="238" y="433"/>
                  </a:cubicBezTo>
                  <a:cubicBezTo>
                    <a:pt x="228" y="433"/>
                    <a:pt x="216" y="443"/>
                    <a:pt x="206" y="443"/>
                  </a:cubicBezTo>
                  <a:cubicBezTo>
                    <a:pt x="196" y="453"/>
                    <a:pt x="176" y="453"/>
                    <a:pt x="166" y="453"/>
                  </a:cubicBezTo>
                  <a:lnTo>
                    <a:pt x="134" y="453"/>
                  </a:lnTo>
                  <a:cubicBezTo>
                    <a:pt x="124" y="453"/>
                    <a:pt x="114" y="466"/>
                    <a:pt x="104" y="475"/>
                  </a:cubicBezTo>
                  <a:cubicBezTo>
                    <a:pt x="92" y="475"/>
                    <a:pt x="92" y="485"/>
                    <a:pt x="92" y="495"/>
                  </a:cubicBezTo>
                  <a:cubicBezTo>
                    <a:pt x="92" y="515"/>
                    <a:pt x="114" y="537"/>
                    <a:pt x="134" y="537"/>
                  </a:cubicBezTo>
                  <a:cubicBezTo>
                    <a:pt x="166" y="537"/>
                    <a:pt x="196" y="537"/>
                    <a:pt x="216" y="527"/>
                  </a:cubicBezTo>
                  <a:cubicBezTo>
                    <a:pt x="238" y="515"/>
                    <a:pt x="258" y="505"/>
                    <a:pt x="277" y="485"/>
                  </a:cubicBezTo>
                  <a:cubicBezTo>
                    <a:pt x="300" y="475"/>
                    <a:pt x="309" y="453"/>
                    <a:pt x="319" y="433"/>
                  </a:cubicBezTo>
                  <a:cubicBezTo>
                    <a:pt x="329" y="424"/>
                    <a:pt x="329" y="404"/>
                    <a:pt x="339" y="382"/>
                  </a:cubicBezTo>
                  <a:cubicBezTo>
                    <a:pt x="339" y="342"/>
                    <a:pt x="339" y="300"/>
                    <a:pt x="319" y="258"/>
                  </a:cubicBezTo>
                  <a:cubicBezTo>
                    <a:pt x="309" y="218"/>
                    <a:pt x="290" y="186"/>
                    <a:pt x="248" y="167"/>
                  </a:cubicBezTo>
                  <a:cubicBezTo>
                    <a:pt x="228" y="157"/>
                    <a:pt x="206" y="144"/>
                    <a:pt x="176" y="144"/>
                  </a:cubicBezTo>
                  <a:lnTo>
                    <a:pt x="134" y="144"/>
                  </a:lnTo>
                  <a:cubicBezTo>
                    <a:pt x="114" y="157"/>
                    <a:pt x="92" y="167"/>
                    <a:pt x="72" y="186"/>
                  </a:cubicBezTo>
                  <a:cubicBezTo>
                    <a:pt x="62" y="186"/>
                    <a:pt x="52" y="196"/>
                    <a:pt x="43" y="206"/>
                  </a:cubicBezTo>
                  <a:cubicBezTo>
                    <a:pt x="30" y="157"/>
                    <a:pt x="30" y="95"/>
                    <a:pt x="30" y="21"/>
                  </a:cubicBezTo>
                  <a:lnTo>
                    <a:pt x="30" y="11"/>
                  </a:lnTo>
                  <a:cubicBezTo>
                    <a:pt x="30" y="1"/>
                    <a:pt x="20" y="1"/>
                    <a:pt x="20" y="1"/>
                  </a:cubicBezTo>
                  <a:close/>
                </a:path>
              </a:pathLst>
            </a:custGeom>
            <a:solidFill>
              <a:srgbClr val="7D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34;p46"/>
            <p:cNvSpPr/>
            <p:nvPr/>
          </p:nvSpPr>
          <p:spPr>
            <a:xfrm rot="-540461" flipH="1">
              <a:off x="7351404" y="3108859"/>
              <a:ext cx="109359" cy="78871"/>
            </a:xfrm>
            <a:custGeom>
              <a:avLst/>
              <a:gdLst/>
              <a:ahLst/>
              <a:cxnLst/>
              <a:rect l="l" t="t" r="r" b="b"/>
              <a:pathLst>
                <a:path w="660" h="476" extrusionOk="0">
                  <a:moveTo>
                    <a:pt x="186" y="238"/>
                  </a:moveTo>
                  <a:cubicBezTo>
                    <a:pt x="218" y="238"/>
                    <a:pt x="247" y="248"/>
                    <a:pt x="270" y="248"/>
                  </a:cubicBezTo>
                  <a:cubicBezTo>
                    <a:pt x="299" y="258"/>
                    <a:pt x="319" y="270"/>
                    <a:pt x="341" y="290"/>
                  </a:cubicBezTo>
                  <a:cubicBezTo>
                    <a:pt x="371" y="300"/>
                    <a:pt x="381" y="310"/>
                    <a:pt x="403" y="332"/>
                  </a:cubicBezTo>
                  <a:cubicBezTo>
                    <a:pt x="423" y="352"/>
                    <a:pt x="433" y="361"/>
                    <a:pt x="443" y="381"/>
                  </a:cubicBezTo>
                  <a:cubicBezTo>
                    <a:pt x="443" y="394"/>
                    <a:pt x="455" y="403"/>
                    <a:pt x="455" y="413"/>
                  </a:cubicBezTo>
                  <a:lnTo>
                    <a:pt x="443" y="413"/>
                  </a:lnTo>
                  <a:cubicBezTo>
                    <a:pt x="423" y="423"/>
                    <a:pt x="403" y="433"/>
                    <a:pt x="381" y="433"/>
                  </a:cubicBezTo>
                  <a:lnTo>
                    <a:pt x="309" y="433"/>
                  </a:lnTo>
                  <a:cubicBezTo>
                    <a:pt x="279" y="433"/>
                    <a:pt x="257" y="423"/>
                    <a:pt x="237" y="413"/>
                  </a:cubicBezTo>
                  <a:cubicBezTo>
                    <a:pt x="218" y="403"/>
                    <a:pt x="195" y="394"/>
                    <a:pt x="176" y="371"/>
                  </a:cubicBezTo>
                  <a:cubicBezTo>
                    <a:pt x="156" y="361"/>
                    <a:pt x="134" y="342"/>
                    <a:pt x="114" y="319"/>
                  </a:cubicBezTo>
                  <a:cubicBezTo>
                    <a:pt x="104" y="300"/>
                    <a:pt x="94" y="280"/>
                    <a:pt x="84" y="258"/>
                  </a:cubicBezTo>
                  <a:lnTo>
                    <a:pt x="94" y="258"/>
                  </a:lnTo>
                  <a:cubicBezTo>
                    <a:pt x="104" y="258"/>
                    <a:pt x="114" y="248"/>
                    <a:pt x="124" y="248"/>
                  </a:cubicBezTo>
                  <a:cubicBezTo>
                    <a:pt x="146" y="248"/>
                    <a:pt x="166" y="238"/>
                    <a:pt x="186" y="238"/>
                  </a:cubicBezTo>
                  <a:close/>
                  <a:moveTo>
                    <a:pt x="650" y="1"/>
                  </a:moveTo>
                  <a:lnTo>
                    <a:pt x="650" y="11"/>
                  </a:lnTo>
                  <a:cubicBezTo>
                    <a:pt x="618" y="23"/>
                    <a:pt x="588" y="33"/>
                    <a:pt x="556" y="33"/>
                  </a:cubicBezTo>
                  <a:cubicBezTo>
                    <a:pt x="494" y="53"/>
                    <a:pt x="433" y="62"/>
                    <a:pt x="361" y="62"/>
                  </a:cubicBezTo>
                  <a:lnTo>
                    <a:pt x="319" y="62"/>
                  </a:lnTo>
                  <a:cubicBezTo>
                    <a:pt x="208" y="62"/>
                    <a:pt x="114" y="53"/>
                    <a:pt x="10" y="23"/>
                  </a:cubicBezTo>
                  <a:lnTo>
                    <a:pt x="10" y="33"/>
                  </a:lnTo>
                  <a:cubicBezTo>
                    <a:pt x="0" y="104"/>
                    <a:pt x="10" y="166"/>
                    <a:pt x="32" y="218"/>
                  </a:cubicBezTo>
                  <a:cubicBezTo>
                    <a:pt x="32" y="238"/>
                    <a:pt x="42" y="270"/>
                    <a:pt x="62" y="290"/>
                  </a:cubicBezTo>
                  <a:cubicBezTo>
                    <a:pt x="72" y="310"/>
                    <a:pt x="84" y="332"/>
                    <a:pt x="104" y="352"/>
                  </a:cubicBezTo>
                  <a:cubicBezTo>
                    <a:pt x="124" y="394"/>
                    <a:pt x="166" y="423"/>
                    <a:pt x="208" y="443"/>
                  </a:cubicBezTo>
                  <a:cubicBezTo>
                    <a:pt x="247" y="455"/>
                    <a:pt x="289" y="465"/>
                    <a:pt x="331" y="475"/>
                  </a:cubicBezTo>
                  <a:lnTo>
                    <a:pt x="341" y="475"/>
                  </a:lnTo>
                  <a:cubicBezTo>
                    <a:pt x="381" y="475"/>
                    <a:pt x="423" y="465"/>
                    <a:pt x="455" y="443"/>
                  </a:cubicBezTo>
                  <a:cubicBezTo>
                    <a:pt x="494" y="433"/>
                    <a:pt x="536" y="403"/>
                    <a:pt x="566" y="371"/>
                  </a:cubicBezTo>
                  <a:cubicBezTo>
                    <a:pt x="598" y="332"/>
                    <a:pt x="618" y="290"/>
                    <a:pt x="640" y="238"/>
                  </a:cubicBezTo>
                  <a:cubicBezTo>
                    <a:pt x="640" y="208"/>
                    <a:pt x="650" y="176"/>
                    <a:pt x="660" y="146"/>
                  </a:cubicBezTo>
                  <a:lnTo>
                    <a:pt x="660" y="11"/>
                  </a:lnTo>
                  <a:lnTo>
                    <a:pt x="650" y="1"/>
                  </a:ln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35;p46"/>
            <p:cNvSpPr/>
            <p:nvPr/>
          </p:nvSpPr>
          <p:spPr>
            <a:xfrm flipH="1">
              <a:off x="7581512" y="4102389"/>
              <a:ext cx="186075" cy="375631"/>
            </a:xfrm>
            <a:custGeom>
              <a:avLst/>
              <a:gdLst/>
              <a:ahLst/>
              <a:cxnLst/>
              <a:rect l="l" t="t" r="r" b="b"/>
              <a:pathLst>
                <a:path w="1123" h="2267" extrusionOk="0">
                  <a:moveTo>
                    <a:pt x="1" y="0"/>
                  </a:moveTo>
                  <a:lnTo>
                    <a:pt x="1" y="299"/>
                  </a:lnTo>
                  <a:lnTo>
                    <a:pt x="1" y="875"/>
                  </a:lnTo>
                  <a:lnTo>
                    <a:pt x="11" y="2266"/>
                  </a:lnTo>
                  <a:lnTo>
                    <a:pt x="856" y="2254"/>
                  </a:lnTo>
                  <a:lnTo>
                    <a:pt x="1123" y="114"/>
                  </a:lnTo>
                  <a:cubicBezTo>
                    <a:pt x="1103" y="104"/>
                    <a:pt x="1081" y="104"/>
                    <a:pt x="1051" y="92"/>
                  </a:cubicBezTo>
                  <a:cubicBezTo>
                    <a:pt x="1041" y="82"/>
                    <a:pt x="1031" y="82"/>
                    <a:pt x="1019" y="72"/>
                  </a:cubicBezTo>
                  <a:cubicBezTo>
                    <a:pt x="856" y="72"/>
                    <a:pt x="700" y="62"/>
                    <a:pt x="547" y="52"/>
                  </a:cubicBezTo>
                  <a:cubicBezTo>
                    <a:pt x="362" y="42"/>
                    <a:pt x="186" y="20"/>
                    <a:pt x="1"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6;p46"/>
            <p:cNvSpPr/>
            <p:nvPr/>
          </p:nvSpPr>
          <p:spPr>
            <a:xfrm flipH="1">
              <a:off x="7594934" y="4266096"/>
              <a:ext cx="259810" cy="297920"/>
            </a:xfrm>
            <a:custGeom>
              <a:avLst/>
              <a:gdLst/>
              <a:ahLst/>
              <a:cxnLst/>
              <a:rect l="l" t="t" r="r" b="b"/>
              <a:pathLst>
                <a:path w="1568" h="1798" extrusionOk="0">
                  <a:moveTo>
                    <a:pt x="507" y="1"/>
                  </a:moveTo>
                  <a:lnTo>
                    <a:pt x="537" y="1236"/>
                  </a:lnTo>
                  <a:lnTo>
                    <a:pt x="485" y="1308"/>
                  </a:lnTo>
                  <a:lnTo>
                    <a:pt x="361" y="1402"/>
                  </a:lnTo>
                  <a:lnTo>
                    <a:pt x="280" y="1431"/>
                  </a:lnTo>
                  <a:lnTo>
                    <a:pt x="0" y="1555"/>
                  </a:lnTo>
                  <a:cubicBezTo>
                    <a:pt x="0" y="1555"/>
                    <a:pt x="0" y="1740"/>
                    <a:pt x="208" y="1782"/>
                  </a:cubicBezTo>
                  <a:cubicBezTo>
                    <a:pt x="252" y="1794"/>
                    <a:pt x="339" y="1798"/>
                    <a:pt x="447" y="1798"/>
                  </a:cubicBezTo>
                  <a:cubicBezTo>
                    <a:pt x="839" y="1798"/>
                    <a:pt x="1515" y="1740"/>
                    <a:pt x="1515" y="1740"/>
                  </a:cubicBezTo>
                  <a:cubicBezTo>
                    <a:pt x="1557" y="1575"/>
                    <a:pt x="1473" y="1360"/>
                    <a:pt x="1473" y="1360"/>
                  </a:cubicBezTo>
                  <a:lnTo>
                    <a:pt x="1463" y="1288"/>
                  </a:lnTo>
                  <a:lnTo>
                    <a:pt x="1567" y="43"/>
                  </a:lnTo>
                  <a:lnTo>
                    <a:pt x="1288" y="30"/>
                  </a:lnTo>
                  <a:lnTo>
                    <a:pt x="507"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37;p46"/>
            <p:cNvSpPr/>
            <p:nvPr/>
          </p:nvSpPr>
          <p:spPr>
            <a:xfrm flipH="1">
              <a:off x="7590129" y="4479510"/>
              <a:ext cx="307199" cy="92789"/>
            </a:xfrm>
            <a:custGeom>
              <a:avLst/>
              <a:gdLst/>
              <a:ahLst/>
              <a:cxnLst/>
              <a:rect l="l" t="t" r="r" b="b"/>
              <a:pathLst>
                <a:path w="1854" h="560" extrusionOk="0">
                  <a:moveTo>
                    <a:pt x="742" y="0"/>
                  </a:moveTo>
                  <a:lnTo>
                    <a:pt x="702" y="40"/>
                  </a:lnTo>
                  <a:cubicBezTo>
                    <a:pt x="826" y="72"/>
                    <a:pt x="1011" y="185"/>
                    <a:pt x="1103" y="247"/>
                  </a:cubicBezTo>
                  <a:cubicBezTo>
                    <a:pt x="1075" y="250"/>
                    <a:pt x="1049" y="251"/>
                    <a:pt x="1025" y="251"/>
                  </a:cubicBezTo>
                  <a:cubicBezTo>
                    <a:pt x="733" y="251"/>
                    <a:pt x="628" y="101"/>
                    <a:pt x="628" y="101"/>
                  </a:cubicBezTo>
                  <a:cubicBezTo>
                    <a:pt x="628" y="101"/>
                    <a:pt x="280" y="237"/>
                    <a:pt x="134" y="309"/>
                  </a:cubicBezTo>
                  <a:cubicBezTo>
                    <a:pt x="0" y="381"/>
                    <a:pt x="10" y="472"/>
                    <a:pt x="10" y="472"/>
                  </a:cubicBezTo>
                  <a:cubicBezTo>
                    <a:pt x="148" y="538"/>
                    <a:pt x="390" y="560"/>
                    <a:pt x="651" y="560"/>
                  </a:cubicBezTo>
                  <a:cubicBezTo>
                    <a:pt x="1173" y="560"/>
                    <a:pt x="1772" y="472"/>
                    <a:pt x="1772" y="472"/>
                  </a:cubicBezTo>
                  <a:cubicBezTo>
                    <a:pt x="1854" y="319"/>
                    <a:pt x="1730" y="52"/>
                    <a:pt x="1730" y="52"/>
                  </a:cubicBezTo>
                  <a:cubicBezTo>
                    <a:pt x="1730" y="52"/>
                    <a:pt x="1701" y="124"/>
                    <a:pt x="1246" y="225"/>
                  </a:cubicBezTo>
                  <a:cubicBezTo>
                    <a:pt x="1216" y="237"/>
                    <a:pt x="1184" y="237"/>
                    <a:pt x="1164" y="237"/>
                  </a:cubicBezTo>
                  <a:cubicBezTo>
                    <a:pt x="1103" y="195"/>
                    <a:pt x="897" y="40"/>
                    <a:pt x="74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38;p46"/>
            <p:cNvSpPr/>
            <p:nvPr/>
          </p:nvSpPr>
          <p:spPr>
            <a:xfrm flipH="1">
              <a:off x="7275970" y="4081843"/>
              <a:ext cx="187732" cy="396177"/>
            </a:xfrm>
            <a:custGeom>
              <a:avLst/>
              <a:gdLst/>
              <a:ahLst/>
              <a:cxnLst/>
              <a:rect l="l" t="t" r="r" b="b"/>
              <a:pathLst>
                <a:path w="1133" h="2391" extrusionOk="0">
                  <a:moveTo>
                    <a:pt x="1132" y="1"/>
                  </a:moveTo>
                  <a:cubicBezTo>
                    <a:pt x="915" y="72"/>
                    <a:pt x="700" y="124"/>
                    <a:pt x="472" y="166"/>
                  </a:cubicBezTo>
                  <a:cubicBezTo>
                    <a:pt x="319" y="186"/>
                    <a:pt x="154" y="206"/>
                    <a:pt x="0" y="216"/>
                  </a:cubicBezTo>
                  <a:lnTo>
                    <a:pt x="267" y="2378"/>
                  </a:lnTo>
                  <a:lnTo>
                    <a:pt x="1112" y="2390"/>
                  </a:lnTo>
                  <a:lnTo>
                    <a:pt x="1122" y="1009"/>
                  </a:lnTo>
                  <a:lnTo>
                    <a:pt x="1132" y="453"/>
                  </a:lnTo>
                  <a:lnTo>
                    <a:pt x="1132" y="1"/>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39;p46"/>
            <p:cNvSpPr/>
            <p:nvPr/>
          </p:nvSpPr>
          <p:spPr>
            <a:xfrm flipH="1">
              <a:off x="7187158" y="4266096"/>
              <a:ext cx="259810" cy="297920"/>
            </a:xfrm>
            <a:custGeom>
              <a:avLst/>
              <a:gdLst/>
              <a:ahLst/>
              <a:cxnLst/>
              <a:rect l="l" t="t" r="r" b="b"/>
              <a:pathLst>
                <a:path w="1568" h="1798" extrusionOk="0">
                  <a:moveTo>
                    <a:pt x="1061" y="1"/>
                  </a:moveTo>
                  <a:lnTo>
                    <a:pt x="258" y="30"/>
                  </a:lnTo>
                  <a:lnTo>
                    <a:pt x="1" y="43"/>
                  </a:lnTo>
                  <a:lnTo>
                    <a:pt x="104" y="1288"/>
                  </a:lnTo>
                  <a:lnTo>
                    <a:pt x="95" y="1360"/>
                  </a:lnTo>
                  <a:cubicBezTo>
                    <a:pt x="95" y="1360"/>
                    <a:pt x="11" y="1575"/>
                    <a:pt x="53" y="1740"/>
                  </a:cubicBezTo>
                  <a:cubicBezTo>
                    <a:pt x="53" y="1740"/>
                    <a:pt x="729" y="1798"/>
                    <a:pt x="1121" y="1798"/>
                  </a:cubicBezTo>
                  <a:cubicBezTo>
                    <a:pt x="1229" y="1798"/>
                    <a:pt x="1315" y="1794"/>
                    <a:pt x="1360" y="1782"/>
                  </a:cubicBezTo>
                  <a:cubicBezTo>
                    <a:pt x="1567" y="1740"/>
                    <a:pt x="1567" y="1555"/>
                    <a:pt x="1567" y="1555"/>
                  </a:cubicBezTo>
                  <a:lnTo>
                    <a:pt x="1278" y="1431"/>
                  </a:lnTo>
                  <a:lnTo>
                    <a:pt x="1207" y="1402"/>
                  </a:lnTo>
                  <a:lnTo>
                    <a:pt x="1083" y="1308"/>
                  </a:lnTo>
                  <a:lnTo>
                    <a:pt x="1031" y="1236"/>
                  </a:lnTo>
                  <a:lnTo>
                    <a:pt x="1061"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40;p46"/>
            <p:cNvSpPr/>
            <p:nvPr/>
          </p:nvSpPr>
          <p:spPr>
            <a:xfrm flipH="1">
              <a:off x="7144574" y="4479510"/>
              <a:ext cx="307364" cy="92789"/>
            </a:xfrm>
            <a:custGeom>
              <a:avLst/>
              <a:gdLst/>
              <a:ahLst/>
              <a:cxnLst/>
              <a:rect l="l" t="t" r="r" b="b"/>
              <a:pathLst>
                <a:path w="1855" h="560" extrusionOk="0">
                  <a:moveTo>
                    <a:pt x="1113" y="0"/>
                  </a:moveTo>
                  <a:cubicBezTo>
                    <a:pt x="957" y="40"/>
                    <a:pt x="762" y="195"/>
                    <a:pt x="690" y="237"/>
                  </a:cubicBezTo>
                  <a:cubicBezTo>
                    <a:pt x="671" y="237"/>
                    <a:pt x="639" y="237"/>
                    <a:pt x="619" y="225"/>
                  </a:cubicBezTo>
                  <a:cubicBezTo>
                    <a:pt x="154" y="124"/>
                    <a:pt x="125" y="52"/>
                    <a:pt x="125" y="52"/>
                  </a:cubicBezTo>
                  <a:cubicBezTo>
                    <a:pt x="125" y="52"/>
                    <a:pt x="1" y="319"/>
                    <a:pt x="83" y="472"/>
                  </a:cubicBezTo>
                  <a:cubicBezTo>
                    <a:pt x="83" y="472"/>
                    <a:pt x="687" y="560"/>
                    <a:pt x="1209" y="560"/>
                  </a:cubicBezTo>
                  <a:cubicBezTo>
                    <a:pt x="1470" y="560"/>
                    <a:pt x="1710" y="538"/>
                    <a:pt x="1844" y="472"/>
                  </a:cubicBezTo>
                  <a:cubicBezTo>
                    <a:pt x="1844" y="472"/>
                    <a:pt x="1854" y="381"/>
                    <a:pt x="1721" y="309"/>
                  </a:cubicBezTo>
                  <a:cubicBezTo>
                    <a:pt x="1575" y="237"/>
                    <a:pt x="1227" y="101"/>
                    <a:pt x="1227" y="101"/>
                  </a:cubicBezTo>
                  <a:cubicBezTo>
                    <a:pt x="1227" y="101"/>
                    <a:pt x="1122" y="251"/>
                    <a:pt x="838" y="251"/>
                  </a:cubicBezTo>
                  <a:cubicBezTo>
                    <a:pt x="814" y="251"/>
                    <a:pt x="789" y="250"/>
                    <a:pt x="762" y="247"/>
                  </a:cubicBezTo>
                  <a:cubicBezTo>
                    <a:pt x="844" y="185"/>
                    <a:pt x="1029" y="72"/>
                    <a:pt x="1153" y="40"/>
                  </a:cubicBezTo>
                  <a:lnTo>
                    <a:pt x="11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41;p46"/>
            <p:cNvSpPr/>
            <p:nvPr/>
          </p:nvSpPr>
          <p:spPr>
            <a:xfrm flipH="1">
              <a:off x="7070508" y="3408792"/>
              <a:ext cx="289303" cy="634280"/>
            </a:xfrm>
            <a:custGeom>
              <a:avLst/>
              <a:gdLst/>
              <a:ahLst/>
              <a:cxnLst/>
              <a:rect l="l" t="t" r="r" b="b"/>
              <a:pathLst>
                <a:path w="1746" h="3828" extrusionOk="0">
                  <a:moveTo>
                    <a:pt x="19" y="1"/>
                  </a:moveTo>
                  <a:cubicBezTo>
                    <a:pt x="8" y="1"/>
                    <a:pt x="1" y="2"/>
                    <a:pt x="1" y="5"/>
                  </a:cubicBezTo>
                  <a:lnTo>
                    <a:pt x="226" y="808"/>
                  </a:lnTo>
                  <a:lnTo>
                    <a:pt x="557" y="1891"/>
                  </a:lnTo>
                  <a:lnTo>
                    <a:pt x="1143" y="3146"/>
                  </a:lnTo>
                  <a:cubicBezTo>
                    <a:pt x="1143" y="3146"/>
                    <a:pt x="1103" y="3578"/>
                    <a:pt x="1143" y="3598"/>
                  </a:cubicBezTo>
                  <a:cubicBezTo>
                    <a:pt x="1146" y="3602"/>
                    <a:pt x="1149" y="3604"/>
                    <a:pt x="1153" y="3604"/>
                  </a:cubicBezTo>
                  <a:cubicBezTo>
                    <a:pt x="1160" y="3604"/>
                    <a:pt x="1168" y="3598"/>
                    <a:pt x="1175" y="3598"/>
                  </a:cubicBezTo>
                  <a:cubicBezTo>
                    <a:pt x="1214" y="3578"/>
                    <a:pt x="1246" y="3497"/>
                    <a:pt x="1246" y="3497"/>
                  </a:cubicBezTo>
                  <a:cubicBezTo>
                    <a:pt x="1246" y="3497"/>
                    <a:pt x="1369" y="3828"/>
                    <a:pt x="1416" y="3828"/>
                  </a:cubicBezTo>
                  <a:cubicBezTo>
                    <a:pt x="1418" y="3828"/>
                    <a:pt x="1420" y="3827"/>
                    <a:pt x="1422" y="3825"/>
                  </a:cubicBezTo>
                  <a:cubicBezTo>
                    <a:pt x="1461" y="3806"/>
                    <a:pt x="1412" y="3559"/>
                    <a:pt x="1412" y="3559"/>
                  </a:cubicBezTo>
                  <a:lnTo>
                    <a:pt x="1412" y="3559"/>
                  </a:lnTo>
                  <a:cubicBezTo>
                    <a:pt x="1412" y="3559"/>
                    <a:pt x="1538" y="3767"/>
                    <a:pt x="1578" y="3767"/>
                  </a:cubicBezTo>
                  <a:cubicBezTo>
                    <a:pt x="1581" y="3767"/>
                    <a:pt x="1583" y="3766"/>
                    <a:pt x="1585" y="3764"/>
                  </a:cubicBezTo>
                  <a:cubicBezTo>
                    <a:pt x="1617" y="3722"/>
                    <a:pt x="1523" y="3465"/>
                    <a:pt x="1523" y="3455"/>
                  </a:cubicBezTo>
                  <a:lnTo>
                    <a:pt x="1523" y="3455"/>
                  </a:lnTo>
                  <a:cubicBezTo>
                    <a:pt x="1558" y="3522"/>
                    <a:pt x="1661" y="3611"/>
                    <a:pt x="1704" y="3611"/>
                  </a:cubicBezTo>
                  <a:cubicBezTo>
                    <a:pt x="1712" y="3611"/>
                    <a:pt x="1719" y="3607"/>
                    <a:pt x="1721" y="3598"/>
                  </a:cubicBezTo>
                  <a:cubicBezTo>
                    <a:pt x="1731" y="3559"/>
                    <a:pt x="1597" y="3331"/>
                    <a:pt x="1597" y="3331"/>
                  </a:cubicBezTo>
                  <a:lnTo>
                    <a:pt x="1597" y="3331"/>
                  </a:lnTo>
                  <a:cubicBezTo>
                    <a:pt x="1597" y="3331"/>
                    <a:pt x="1684" y="3397"/>
                    <a:pt x="1723" y="3397"/>
                  </a:cubicBezTo>
                  <a:cubicBezTo>
                    <a:pt x="1738" y="3397"/>
                    <a:pt x="1746" y="3388"/>
                    <a:pt x="1741" y="3363"/>
                  </a:cubicBezTo>
                  <a:cubicBezTo>
                    <a:pt x="1708" y="3279"/>
                    <a:pt x="1474" y="2951"/>
                    <a:pt x="1474" y="2951"/>
                  </a:cubicBezTo>
                  <a:lnTo>
                    <a:pt x="1451" y="2899"/>
                  </a:lnTo>
                  <a:cubicBezTo>
                    <a:pt x="1400" y="2672"/>
                    <a:pt x="1350" y="2437"/>
                    <a:pt x="1298" y="2209"/>
                  </a:cubicBezTo>
                  <a:cubicBezTo>
                    <a:pt x="1246" y="2014"/>
                    <a:pt x="1204" y="1819"/>
                    <a:pt x="1152" y="1621"/>
                  </a:cubicBezTo>
                  <a:cubicBezTo>
                    <a:pt x="1133" y="1560"/>
                    <a:pt x="1123" y="1498"/>
                    <a:pt x="1103" y="1436"/>
                  </a:cubicBezTo>
                  <a:cubicBezTo>
                    <a:pt x="1029" y="1179"/>
                    <a:pt x="967" y="922"/>
                    <a:pt x="876" y="665"/>
                  </a:cubicBezTo>
                  <a:cubicBezTo>
                    <a:pt x="772" y="356"/>
                    <a:pt x="535" y="139"/>
                    <a:pt x="268" y="37"/>
                  </a:cubicBezTo>
                  <a:cubicBezTo>
                    <a:pt x="260" y="37"/>
                    <a:pt x="77" y="1"/>
                    <a:pt x="19"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42;p46"/>
            <p:cNvSpPr/>
            <p:nvPr/>
          </p:nvSpPr>
          <p:spPr>
            <a:xfrm flipH="1">
              <a:off x="7690872" y="3391891"/>
              <a:ext cx="311838" cy="633783"/>
            </a:xfrm>
            <a:custGeom>
              <a:avLst/>
              <a:gdLst/>
              <a:ahLst/>
              <a:cxnLst/>
              <a:rect l="l" t="t" r="r" b="b"/>
              <a:pathLst>
                <a:path w="1882" h="3825" extrusionOk="0">
                  <a:moveTo>
                    <a:pt x="1859" y="0"/>
                  </a:moveTo>
                  <a:cubicBezTo>
                    <a:pt x="1793" y="0"/>
                    <a:pt x="1603" y="36"/>
                    <a:pt x="1595" y="36"/>
                  </a:cubicBezTo>
                  <a:cubicBezTo>
                    <a:pt x="1306" y="129"/>
                    <a:pt x="1141" y="354"/>
                    <a:pt x="1029" y="673"/>
                  </a:cubicBezTo>
                  <a:cubicBezTo>
                    <a:pt x="935" y="920"/>
                    <a:pt x="770" y="1180"/>
                    <a:pt x="688" y="1427"/>
                  </a:cubicBezTo>
                  <a:cubicBezTo>
                    <a:pt x="679" y="1498"/>
                    <a:pt x="659" y="1560"/>
                    <a:pt x="636" y="1622"/>
                  </a:cubicBezTo>
                  <a:cubicBezTo>
                    <a:pt x="585" y="1817"/>
                    <a:pt x="535" y="2012"/>
                    <a:pt x="483" y="2208"/>
                  </a:cubicBezTo>
                  <a:cubicBezTo>
                    <a:pt x="422" y="2435"/>
                    <a:pt x="370" y="2662"/>
                    <a:pt x="308" y="2887"/>
                  </a:cubicBezTo>
                  <a:lnTo>
                    <a:pt x="298" y="2949"/>
                  </a:lnTo>
                  <a:cubicBezTo>
                    <a:pt x="298" y="2949"/>
                    <a:pt x="29" y="3280"/>
                    <a:pt x="9" y="3362"/>
                  </a:cubicBezTo>
                  <a:cubicBezTo>
                    <a:pt x="1" y="3386"/>
                    <a:pt x="9" y="3395"/>
                    <a:pt x="24" y="3395"/>
                  </a:cubicBezTo>
                  <a:cubicBezTo>
                    <a:pt x="66" y="3395"/>
                    <a:pt x="164" y="3330"/>
                    <a:pt x="165" y="3329"/>
                  </a:cubicBezTo>
                  <a:lnTo>
                    <a:pt x="165" y="3329"/>
                  </a:lnTo>
                  <a:cubicBezTo>
                    <a:pt x="164" y="3330"/>
                    <a:pt x="19" y="3557"/>
                    <a:pt x="29" y="3599"/>
                  </a:cubicBezTo>
                  <a:cubicBezTo>
                    <a:pt x="31" y="3605"/>
                    <a:pt x="36" y="3608"/>
                    <a:pt x="43" y="3608"/>
                  </a:cubicBezTo>
                  <a:cubicBezTo>
                    <a:pt x="85" y="3608"/>
                    <a:pt x="202" y="3523"/>
                    <a:pt x="246" y="3443"/>
                  </a:cubicBezTo>
                  <a:lnTo>
                    <a:pt x="246" y="3443"/>
                  </a:lnTo>
                  <a:cubicBezTo>
                    <a:pt x="236" y="3465"/>
                    <a:pt x="142" y="3722"/>
                    <a:pt x="174" y="3752"/>
                  </a:cubicBezTo>
                  <a:cubicBezTo>
                    <a:pt x="177" y="3755"/>
                    <a:pt x="180" y="3757"/>
                    <a:pt x="184" y="3757"/>
                  </a:cubicBezTo>
                  <a:cubicBezTo>
                    <a:pt x="228" y="3757"/>
                    <a:pt x="360" y="3557"/>
                    <a:pt x="360" y="3557"/>
                  </a:cubicBezTo>
                  <a:lnTo>
                    <a:pt x="360" y="3557"/>
                  </a:lnTo>
                  <a:cubicBezTo>
                    <a:pt x="360" y="3557"/>
                    <a:pt x="308" y="3804"/>
                    <a:pt x="350" y="3824"/>
                  </a:cubicBezTo>
                  <a:cubicBezTo>
                    <a:pt x="351" y="3824"/>
                    <a:pt x="352" y="3825"/>
                    <a:pt x="354" y="3825"/>
                  </a:cubicBezTo>
                  <a:cubicBezTo>
                    <a:pt x="398" y="3825"/>
                    <a:pt x="535" y="3495"/>
                    <a:pt x="535" y="3495"/>
                  </a:cubicBezTo>
                  <a:cubicBezTo>
                    <a:pt x="535" y="3495"/>
                    <a:pt x="575" y="3567"/>
                    <a:pt x="617" y="3599"/>
                  </a:cubicBezTo>
                  <a:lnTo>
                    <a:pt x="646" y="3599"/>
                  </a:lnTo>
                  <a:cubicBezTo>
                    <a:pt x="698" y="3567"/>
                    <a:pt x="659" y="3144"/>
                    <a:pt x="659" y="3144"/>
                  </a:cubicBezTo>
                  <a:lnTo>
                    <a:pt x="1286" y="1889"/>
                  </a:lnTo>
                  <a:lnTo>
                    <a:pt x="1790" y="871"/>
                  </a:lnTo>
                  <a:lnTo>
                    <a:pt x="1882" y="6"/>
                  </a:lnTo>
                  <a:cubicBezTo>
                    <a:pt x="1882" y="2"/>
                    <a:pt x="1873" y="0"/>
                    <a:pt x="185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843;p46"/>
            <p:cNvSpPr/>
            <p:nvPr/>
          </p:nvSpPr>
          <p:spPr>
            <a:xfrm flipH="1">
              <a:off x="7402230" y="3392720"/>
              <a:ext cx="239264" cy="175802"/>
            </a:xfrm>
            <a:custGeom>
              <a:avLst/>
              <a:gdLst/>
              <a:ahLst/>
              <a:cxnLst/>
              <a:rect l="l" t="t" r="r" b="b"/>
              <a:pathLst>
                <a:path w="1444" h="1061" extrusionOk="0">
                  <a:moveTo>
                    <a:pt x="33" y="1"/>
                  </a:moveTo>
                  <a:cubicBezTo>
                    <a:pt x="33" y="1"/>
                    <a:pt x="73" y="268"/>
                    <a:pt x="1" y="535"/>
                  </a:cubicBezTo>
                  <a:cubicBezTo>
                    <a:pt x="63" y="587"/>
                    <a:pt x="85" y="680"/>
                    <a:pt x="85" y="762"/>
                  </a:cubicBezTo>
                  <a:lnTo>
                    <a:pt x="342" y="895"/>
                  </a:lnTo>
                  <a:cubicBezTo>
                    <a:pt x="372" y="844"/>
                    <a:pt x="423" y="804"/>
                    <a:pt x="495" y="804"/>
                  </a:cubicBezTo>
                  <a:cubicBezTo>
                    <a:pt x="641" y="804"/>
                    <a:pt x="703" y="937"/>
                    <a:pt x="703" y="1061"/>
                  </a:cubicBezTo>
                  <a:lnTo>
                    <a:pt x="752" y="1061"/>
                  </a:lnTo>
                  <a:cubicBezTo>
                    <a:pt x="752" y="937"/>
                    <a:pt x="814" y="814"/>
                    <a:pt x="960" y="814"/>
                  </a:cubicBezTo>
                  <a:cubicBezTo>
                    <a:pt x="1031" y="814"/>
                    <a:pt x="1083" y="844"/>
                    <a:pt x="1113" y="895"/>
                  </a:cubicBezTo>
                  <a:lnTo>
                    <a:pt x="1298" y="804"/>
                  </a:lnTo>
                  <a:cubicBezTo>
                    <a:pt x="1246" y="668"/>
                    <a:pt x="1298" y="495"/>
                    <a:pt x="1444" y="463"/>
                  </a:cubicBezTo>
                  <a:cubicBezTo>
                    <a:pt x="1392" y="206"/>
                    <a:pt x="1382" y="1"/>
                    <a:pt x="1382"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844;p46"/>
            <p:cNvSpPr/>
            <p:nvPr/>
          </p:nvSpPr>
          <p:spPr>
            <a:xfrm flipH="1">
              <a:off x="7791117" y="3976296"/>
              <a:ext cx="26014" cy="25020"/>
            </a:xfrm>
            <a:custGeom>
              <a:avLst/>
              <a:gdLst/>
              <a:ahLst/>
              <a:cxnLst/>
              <a:rect l="l" t="t" r="r" b="b"/>
              <a:pathLst>
                <a:path w="157" h="151" extrusionOk="0">
                  <a:moveTo>
                    <a:pt x="114" y="0"/>
                  </a:moveTo>
                  <a:cubicBezTo>
                    <a:pt x="72" y="0"/>
                    <a:pt x="1" y="144"/>
                    <a:pt x="1" y="144"/>
                  </a:cubicBezTo>
                  <a:cubicBezTo>
                    <a:pt x="10" y="149"/>
                    <a:pt x="20" y="151"/>
                    <a:pt x="30" y="151"/>
                  </a:cubicBezTo>
                  <a:cubicBezTo>
                    <a:pt x="81" y="151"/>
                    <a:pt x="144" y="101"/>
                    <a:pt x="144" y="101"/>
                  </a:cubicBezTo>
                  <a:cubicBezTo>
                    <a:pt x="144" y="101"/>
                    <a:pt x="156" y="0"/>
                    <a:pt x="114" y="0"/>
                  </a:cubicBezTo>
                  <a:close/>
                </a:path>
              </a:pathLst>
            </a:custGeom>
            <a:solidFill>
              <a:srgbClr val="EA9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845;p46"/>
            <p:cNvSpPr/>
            <p:nvPr/>
          </p:nvSpPr>
          <p:spPr>
            <a:xfrm flipH="1">
              <a:off x="7803378" y="3977953"/>
              <a:ext cx="25517" cy="25186"/>
            </a:xfrm>
            <a:custGeom>
              <a:avLst/>
              <a:gdLst/>
              <a:ahLst/>
              <a:cxnLst/>
              <a:rect l="l" t="t" r="r" b="b"/>
              <a:pathLst>
                <a:path w="154" h="152" extrusionOk="0">
                  <a:moveTo>
                    <a:pt x="114" y="0"/>
                  </a:moveTo>
                  <a:cubicBezTo>
                    <a:pt x="72" y="0"/>
                    <a:pt x="0" y="143"/>
                    <a:pt x="0" y="143"/>
                  </a:cubicBezTo>
                  <a:cubicBezTo>
                    <a:pt x="9" y="149"/>
                    <a:pt x="20" y="151"/>
                    <a:pt x="31" y="151"/>
                  </a:cubicBezTo>
                  <a:cubicBezTo>
                    <a:pt x="82" y="151"/>
                    <a:pt x="143" y="101"/>
                    <a:pt x="143" y="101"/>
                  </a:cubicBezTo>
                  <a:cubicBezTo>
                    <a:pt x="143" y="101"/>
                    <a:pt x="153" y="0"/>
                    <a:pt x="114" y="0"/>
                  </a:cubicBezTo>
                  <a:close/>
                </a:path>
              </a:pathLst>
            </a:custGeom>
            <a:solidFill>
              <a:srgbClr val="F7A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846;p46"/>
            <p:cNvSpPr/>
            <p:nvPr/>
          </p:nvSpPr>
          <p:spPr>
            <a:xfrm flipH="1">
              <a:off x="7707607" y="3895603"/>
              <a:ext cx="134876" cy="146640"/>
            </a:xfrm>
            <a:custGeom>
              <a:avLst/>
              <a:gdLst/>
              <a:ahLst/>
              <a:cxnLst/>
              <a:rect l="l" t="t" r="r" b="b"/>
              <a:pathLst>
                <a:path w="814" h="885" extrusionOk="0">
                  <a:moveTo>
                    <a:pt x="486" y="1"/>
                  </a:moveTo>
                  <a:cubicBezTo>
                    <a:pt x="361" y="1"/>
                    <a:pt x="154" y="289"/>
                    <a:pt x="154" y="289"/>
                  </a:cubicBezTo>
                  <a:lnTo>
                    <a:pt x="267" y="517"/>
                  </a:lnTo>
                  <a:lnTo>
                    <a:pt x="124" y="631"/>
                  </a:lnTo>
                  <a:lnTo>
                    <a:pt x="174" y="537"/>
                  </a:lnTo>
                  <a:cubicBezTo>
                    <a:pt x="174" y="520"/>
                    <a:pt x="167" y="504"/>
                    <a:pt x="154" y="504"/>
                  </a:cubicBezTo>
                  <a:cubicBezTo>
                    <a:pt x="151" y="504"/>
                    <a:pt x="148" y="505"/>
                    <a:pt x="144" y="507"/>
                  </a:cubicBezTo>
                  <a:cubicBezTo>
                    <a:pt x="82" y="527"/>
                    <a:pt x="1" y="588"/>
                    <a:pt x="10" y="702"/>
                  </a:cubicBezTo>
                  <a:cubicBezTo>
                    <a:pt x="20" y="774"/>
                    <a:pt x="174" y="836"/>
                    <a:pt x="297" y="868"/>
                  </a:cubicBezTo>
                  <a:cubicBezTo>
                    <a:pt x="325" y="879"/>
                    <a:pt x="353" y="884"/>
                    <a:pt x="381" y="884"/>
                  </a:cubicBezTo>
                  <a:cubicBezTo>
                    <a:pt x="429" y="884"/>
                    <a:pt x="476" y="868"/>
                    <a:pt x="515" y="836"/>
                  </a:cubicBezTo>
                  <a:cubicBezTo>
                    <a:pt x="606" y="764"/>
                    <a:pt x="730" y="660"/>
                    <a:pt x="762" y="588"/>
                  </a:cubicBezTo>
                  <a:cubicBezTo>
                    <a:pt x="814" y="465"/>
                    <a:pt x="628" y="94"/>
                    <a:pt x="524" y="13"/>
                  </a:cubicBezTo>
                  <a:cubicBezTo>
                    <a:pt x="513" y="4"/>
                    <a:pt x="500" y="1"/>
                    <a:pt x="486"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847;p46"/>
            <p:cNvSpPr/>
            <p:nvPr/>
          </p:nvSpPr>
          <p:spPr>
            <a:xfrm flipH="1">
              <a:off x="7144574" y="3366706"/>
              <a:ext cx="261467" cy="244069"/>
            </a:xfrm>
            <a:custGeom>
              <a:avLst/>
              <a:gdLst/>
              <a:ahLst/>
              <a:cxnLst/>
              <a:rect l="l" t="t" r="r" b="b"/>
              <a:pathLst>
                <a:path w="1578" h="1473" extrusionOk="0">
                  <a:moveTo>
                    <a:pt x="797" y="0"/>
                  </a:moveTo>
                  <a:cubicBezTo>
                    <a:pt x="516" y="0"/>
                    <a:pt x="320" y="158"/>
                    <a:pt x="320" y="158"/>
                  </a:cubicBezTo>
                  <a:lnTo>
                    <a:pt x="1" y="1023"/>
                  </a:lnTo>
                  <a:lnTo>
                    <a:pt x="475" y="1270"/>
                  </a:lnTo>
                  <a:lnTo>
                    <a:pt x="413" y="1433"/>
                  </a:lnTo>
                  <a:cubicBezTo>
                    <a:pt x="526" y="1462"/>
                    <a:pt x="642" y="1473"/>
                    <a:pt x="755" y="1473"/>
                  </a:cubicBezTo>
                  <a:cubicBezTo>
                    <a:pt x="1129" y="1473"/>
                    <a:pt x="1464" y="1351"/>
                    <a:pt x="1464" y="1351"/>
                  </a:cubicBezTo>
                  <a:lnTo>
                    <a:pt x="1320" y="1166"/>
                  </a:lnTo>
                  <a:cubicBezTo>
                    <a:pt x="1506" y="877"/>
                    <a:pt x="1577" y="281"/>
                    <a:pt x="1123" y="74"/>
                  </a:cubicBezTo>
                  <a:cubicBezTo>
                    <a:pt x="1007" y="20"/>
                    <a:pt x="897" y="0"/>
                    <a:pt x="797"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848;p46"/>
            <p:cNvSpPr/>
            <p:nvPr/>
          </p:nvSpPr>
          <p:spPr>
            <a:xfrm flipH="1">
              <a:off x="7165120" y="3495119"/>
              <a:ext cx="172488" cy="107536"/>
            </a:xfrm>
            <a:custGeom>
              <a:avLst/>
              <a:gdLst/>
              <a:ahLst/>
              <a:cxnLst/>
              <a:rect l="l" t="t" r="r" b="b"/>
              <a:pathLst>
                <a:path w="1041" h="649" extrusionOk="0">
                  <a:moveTo>
                    <a:pt x="62" y="495"/>
                  </a:moveTo>
                  <a:lnTo>
                    <a:pt x="0" y="648"/>
                  </a:lnTo>
                  <a:lnTo>
                    <a:pt x="0" y="648"/>
                  </a:lnTo>
                  <a:lnTo>
                    <a:pt x="62" y="495"/>
                  </a:lnTo>
                  <a:close/>
                  <a:moveTo>
                    <a:pt x="0" y="463"/>
                  </a:moveTo>
                  <a:lnTo>
                    <a:pt x="0" y="463"/>
                  </a:lnTo>
                  <a:lnTo>
                    <a:pt x="62" y="495"/>
                  </a:lnTo>
                  <a:lnTo>
                    <a:pt x="0" y="463"/>
                  </a:lnTo>
                  <a:close/>
                  <a:moveTo>
                    <a:pt x="907" y="381"/>
                  </a:moveTo>
                  <a:lnTo>
                    <a:pt x="907" y="391"/>
                  </a:lnTo>
                  <a:lnTo>
                    <a:pt x="907" y="381"/>
                  </a:lnTo>
                  <a:close/>
                  <a:moveTo>
                    <a:pt x="907" y="381"/>
                  </a:moveTo>
                  <a:lnTo>
                    <a:pt x="907" y="381"/>
                  </a:lnTo>
                  <a:lnTo>
                    <a:pt x="907" y="381"/>
                  </a:lnTo>
                  <a:close/>
                  <a:moveTo>
                    <a:pt x="917" y="381"/>
                  </a:moveTo>
                  <a:lnTo>
                    <a:pt x="907" y="381"/>
                  </a:lnTo>
                  <a:lnTo>
                    <a:pt x="917" y="381"/>
                  </a:lnTo>
                  <a:close/>
                  <a:moveTo>
                    <a:pt x="917" y="371"/>
                  </a:moveTo>
                  <a:lnTo>
                    <a:pt x="917" y="381"/>
                  </a:lnTo>
                  <a:lnTo>
                    <a:pt x="917" y="371"/>
                  </a:lnTo>
                  <a:close/>
                  <a:moveTo>
                    <a:pt x="1041" y="30"/>
                  </a:moveTo>
                  <a:cubicBezTo>
                    <a:pt x="1018" y="164"/>
                    <a:pt x="969" y="277"/>
                    <a:pt x="917" y="371"/>
                  </a:cubicBezTo>
                  <a:cubicBezTo>
                    <a:pt x="969" y="277"/>
                    <a:pt x="1018" y="164"/>
                    <a:pt x="1041" y="30"/>
                  </a:cubicBezTo>
                  <a:close/>
                  <a:moveTo>
                    <a:pt x="1041" y="30"/>
                  </a:moveTo>
                  <a:lnTo>
                    <a:pt x="1041" y="30"/>
                  </a:lnTo>
                  <a:lnTo>
                    <a:pt x="1041" y="30"/>
                  </a:lnTo>
                  <a:close/>
                  <a:moveTo>
                    <a:pt x="1041" y="20"/>
                  </a:moveTo>
                  <a:lnTo>
                    <a:pt x="1041" y="30"/>
                  </a:lnTo>
                  <a:lnTo>
                    <a:pt x="1041" y="20"/>
                  </a:lnTo>
                  <a:close/>
                  <a:moveTo>
                    <a:pt x="1041" y="20"/>
                  </a:moveTo>
                  <a:lnTo>
                    <a:pt x="1041" y="20"/>
                  </a:lnTo>
                  <a:lnTo>
                    <a:pt x="1041" y="20"/>
                  </a:lnTo>
                  <a:close/>
                  <a:moveTo>
                    <a:pt x="1041" y="20"/>
                  </a:moveTo>
                  <a:lnTo>
                    <a:pt x="1041" y="20"/>
                  </a:lnTo>
                  <a:lnTo>
                    <a:pt x="1041" y="20"/>
                  </a:lnTo>
                  <a:close/>
                  <a:moveTo>
                    <a:pt x="1041" y="11"/>
                  </a:moveTo>
                  <a:lnTo>
                    <a:pt x="1041" y="11"/>
                  </a:lnTo>
                  <a:lnTo>
                    <a:pt x="1041" y="11"/>
                  </a:lnTo>
                  <a:close/>
                  <a:moveTo>
                    <a:pt x="1041" y="11"/>
                  </a:moveTo>
                  <a:lnTo>
                    <a:pt x="1041" y="11"/>
                  </a:lnTo>
                  <a:lnTo>
                    <a:pt x="1041" y="11"/>
                  </a:lnTo>
                  <a:close/>
                  <a:moveTo>
                    <a:pt x="1041" y="1"/>
                  </a:moveTo>
                  <a:lnTo>
                    <a:pt x="104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849;p46"/>
            <p:cNvSpPr/>
            <p:nvPr/>
          </p:nvSpPr>
          <p:spPr>
            <a:xfrm flipH="1">
              <a:off x="7160149" y="3385761"/>
              <a:ext cx="177459" cy="223854"/>
            </a:xfrm>
            <a:custGeom>
              <a:avLst/>
              <a:gdLst/>
              <a:ahLst/>
              <a:cxnLst/>
              <a:rect l="l" t="t" r="r" b="b"/>
              <a:pathLst>
                <a:path w="1071" h="1351" extrusionOk="0">
                  <a:moveTo>
                    <a:pt x="794" y="1"/>
                  </a:moveTo>
                  <a:lnTo>
                    <a:pt x="794" y="1"/>
                  </a:lnTo>
                  <a:cubicBezTo>
                    <a:pt x="1009" y="290"/>
                    <a:pt x="937" y="661"/>
                    <a:pt x="804" y="846"/>
                  </a:cubicBezTo>
                  <a:cubicBezTo>
                    <a:pt x="690" y="999"/>
                    <a:pt x="401" y="1071"/>
                    <a:pt x="154" y="1071"/>
                  </a:cubicBezTo>
                  <a:lnTo>
                    <a:pt x="62" y="1071"/>
                  </a:lnTo>
                  <a:cubicBezTo>
                    <a:pt x="52" y="1071"/>
                    <a:pt x="30" y="1093"/>
                    <a:pt x="0" y="1123"/>
                  </a:cubicBezTo>
                  <a:lnTo>
                    <a:pt x="62" y="1155"/>
                  </a:lnTo>
                  <a:lnTo>
                    <a:pt x="0" y="1308"/>
                  </a:lnTo>
                  <a:lnTo>
                    <a:pt x="10" y="1318"/>
                  </a:lnTo>
                  <a:cubicBezTo>
                    <a:pt x="124" y="1350"/>
                    <a:pt x="228" y="1350"/>
                    <a:pt x="339" y="1350"/>
                  </a:cubicBezTo>
                  <a:cubicBezTo>
                    <a:pt x="722" y="1350"/>
                    <a:pt x="1051" y="1236"/>
                    <a:pt x="1051" y="1236"/>
                  </a:cubicBezTo>
                  <a:lnTo>
                    <a:pt x="907" y="1051"/>
                  </a:lnTo>
                  <a:lnTo>
                    <a:pt x="907" y="1041"/>
                  </a:lnTo>
                  <a:lnTo>
                    <a:pt x="917" y="1041"/>
                  </a:lnTo>
                  <a:lnTo>
                    <a:pt x="917" y="1031"/>
                  </a:lnTo>
                  <a:cubicBezTo>
                    <a:pt x="969" y="937"/>
                    <a:pt x="1018" y="824"/>
                    <a:pt x="1041" y="690"/>
                  </a:cubicBezTo>
                  <a:lnTo>
                    <a:pt x="1041" y="680"/>
                  </a:lnTo>
                  <a:lnTo>
                    <a:pt x="1041" y="671"/>
                  </a:lnTo>
                  <a:lnTo>
                    <a:pt x="1041" y="661"/>
                  </a:lnTo>
                  <a:cubicBezTo>
                    <a:pt x="1070" y="414"/>
                    <a:pt x="1018" y="144"/>
                    <a:pt x="79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850;p46"/>
            <p:cNvSpPr/>
            <p:nvPr/>
          </p:nvSpPr>
          <p:spPr>
            <a:xfrm flipH="1">
              <a:off x="7277627" y="3382613"/>
              <a:ext cx="78871" cy="42749"/>
            </a:xfrm>
            <a:custGeom>
              <a:avLst/>
              <a:gdLst/>
              <a:ahLst/>
              <a:cxnLst/>
              <a:rect l="l" t="t" r="r" b="b"/>
              <a:pathLst>
                <a:path w="476" h="258" extrusionOk="0">
                  <a:moveTo>
                    <a:pt x="453" y="0"/>
                  </a:moveTo>
                  <a:cubicBezTo>
                    <a:pt x="228" y="0"/>
                    <a:pt x="82" y="82"/>
                    <a:pt x="11" y="153"/>
                  </a:cubicBezTo>
                  <a:cubicBezTo>
                    <a:pt x="1" y="173"/>
                    <a:pt x="1" y="215"/>
                    <a:pt x="1" y="257"/>
                  </a:cubicBezTo>
                  <a:cubicBezTo>
                    <a:pt x="156" y="62"/>
                    <a:pt x="475" y="0"/>
                    <a:pt x="475"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851;p46"/>
            <p:cNvSpPr/>
            <p:nvPr/>
          </p:nvSpPr>
          <p:spPr>
            <a:xfrm flipH="1">
              <a:off x="7246974" y="3402993"/>
              <a:ext cx="111181" cy="54679"/>
            </a:xfrm>
            <a:custGeom>
              <a:avLst/>
              <a:gdLst/>
              <a:ahLst/>
              <a:cxnLst/>
              <a:rect l="l" t="t" r="r" b="b"/>
              <a:pathLst>
                <a:path w="671" h="330" extrusionOk="0">
                  <a:moveTo>
                    <a:pt x="547" y="1"/>
                  </a:moveTo>
                  <a:cubicBezTo>
                    <a:pt x="258" y="1"/>
                    <a:pt x="92" y="124"/>
                    <a:pt x="11" y="206"/>
                  </a:cubicBezTo>
                  <a:cubicBezTo>
                    <a:pt x="1" y="248"/>
                    <a:pt x="1" y="287"/>
                    <a:pt x="11" y="329"/>
                  </a:cubicBezTo>
                  <a:cubicBezTo>
                    <a:pt x="248" y="11"/>
                    <a:pt x="671" y="11"/>
                    <a:pt x="671" y="11"/>
                  </a:cubicBezTo>
                  <a:cubicBezTo>
                    <a:pt x="629" y="1"/>
                    <a:pt x="587" y="1"/>
                    <a:pt x="547"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852;p46"/>
            <p:cNvSpPr/>
            <p:nvPr/>
          </p:nvSpPr>
          <p:spPr>
            <a:xfrm flipH="1">
              <a:off x="7639672" y="3366706"/>
              <a:ext cx="259313" cy="244069"/>
            </a:xfrm>
            <a:custGeom>
              <a:avLst/>
              <a:gdLst/>
              <a:ahLst/>
              <a:cxnLst/>
              <a:rect l="l" t="t" r="r" b="b"/>
              <a:pathLst>
                <a:path w="1565" h="1473" extrusionOk="0">
                  <a:moveTo>
                    <a:pt x="769" y="0"/>
                  </a:moveTo>
                  <a:cubicBezTo>
                    <a:pt x="669" y="0"/>
                    <a:pt x="559" y="20"/>
                    <a:pt x="443" y="74"/>
                  </a:cubicBezTo>
                  <a:cubicBezTo>
                    <a:pt x="1" y="281"/>
                    <a:pt x="62" y="877"/>
                    <a:pt x="248" y="1166"/>
                  </a:cubicBezTo>
                  <a:lnTo>
                    <a:pt x="104" y="1351"/>
                  </a:lnTo>
                  <a:cubicBezTo>
                    <a:pt x="104" y="1351"/>
                    <a:pt x="439" y="1473"/>
                    <a:pt x="818" y="1473"/>
                  </a:cubicBezTo>
                  <a:cubicBezTo>
                    <a:pt x="932" y="1473"/>
                    <a:pt x="1050" y="1462"/>
                    <a:pt x="1164" y="1433"/>
                  </a:cubicBezTo>
                  <a:lnTo>
                    <a:pt x="1093" y="1270"/>
                  </a:lnTo>
                  <a:lnTo>
                    <a:pt x="1565" y="1023"/>
                  </a:lnTo>
                  <a:lnTo>
                    <a:pt x="1246" y="158"/>
                  </a:lnTo>
                  <a:cubicBezTo>
                    <a:pt x="1246" y="158"/>
                    <a:pt x="1049" y="0"/>
                    <a:pt x="769"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853;p46"/>
            <p:cNvSpPr/>
            <p:nvPr/>
          </p:nvSpPr>
          <p:spPr>
            <a:xfrm flipH="1">
              <a:off x="7857892" y="3552946"/>
              <a:ext cx="3480" cy="5468"/>
            </a:xfrm>
            <a:custGeom>
              <a:avLst/>
              <a:gdLst/>
              <a:ahLst/>
              <a:cxnLst/>
              <a:rect l="l" t="t" r="r" b="b"/>
              <a:pathLst>
                <a:path w="21" h="33" extrusionOk="0">
                  <a:moveTo>
                    <a:pt x="21" y="32"/>
                  </a:moveTo>
                  <a:lnTo>
                    <a:pt x="21" y="32"/>
                  </a:lnTo>
                  <a:lnTo>
                    <a:pt x="21" y="32"/>
                  </a:lnTo>
                  <a:lnTo>
                    <a:pt x="21" y="32"/>
                  </a:lnTo>
                  <a:close/>
                  <a:moveTo>
                    <a:pt x="21" y="32"/>
                  </a:moveTo>
                  <a:lnTo>
                    <a:pt x="21" y="32"/>
                  </a:lnTo>
                  <a:lnTo>
                    <a:pt x="21" y="32"/>
                  </a:lnTo>
                  <a:close/>
                  <a:moveTo>
                    <a:pt x="11" y="22"/>
                  </a:moveTo>
                  <a:lnTo>
                    <a:pt x="11" y="32"/>
                  </a:lnTo>
                  <a:lnTo>
                    <a:pt x="11" y="22"/>
                  </a:lnTo>
                  <a:close/>
                  <a:moveTo>
                    <a:pt x="11" y="22"/>
                  </a:moveTo>
                  <a:lnTo>
                    <a:pt x="11" y="22"/>
                  </a:lnTo>
                  <a:lnTo>
                    <a:pt x="11" y="22"/>
                  </a:lnTo>
                  <a:close/>
                  <a:moveTo>
                    <a:pt x="11" y="22"/>
                  </a:moveTo>
                  <a:lnTo>
                    <a:pt x="11" y="22"/>
                  </a:lnTo>
                  <a:lnTo>
                    <a:pt x="11" y="22"/>
                  </a:lnTo>
                  <a:close/>
                  <a:moveTo>
                    <a:pt x="11" y="10"/>
                  </a:moveTo>
                  <a:lnTo>
                    <a:pt x="11" y="22"/>
                  </a:lnTo>
                  <a:lnTo>
                    <a:pt x="11" y="10"/>
                  </a:lnTo>
                  <a:close/>
                  <a:moveTo>
                    <a:pt x="11" y="10"/>
                  </a:moveTo>
                  <a:lnTo>
                    <a:pt x="11" y="10"/>
                  </a:lnTo>
                  <a:lnTo>
                    <a:pt x="11" y="10"/>
                  </a:lnTo>
                  <a:close/>
                  <a:moveTo>
                    <a:pt x="1" y="10"/>
                  </a:moveTo>
                  <a:lnTo>
                    <a:pt x="1" y="10"/>
                  </a:lnTo>
                  <a:lnTo>
                    <a:pt x="1" y="10"/>
                  </a:lnTo>
                  <a:close/>
                  <a:moveTo>
                    <a:pt x="1" y="0"/>
                  </a:moveTo>
                  <a:lnTo>
                    <a:pt x="1" y="10"/>
                  </a:lnTo>
                  <a:lnTo>
                    <a:pt x="1" y="0"/>
                  </a:lnTo>
                  <a:close/>
                  <a:moveTo>
                    <a:pt x="1" y="0"/>
                  </a:moveTo>
                  <a:lnTo>
                    <a:pt x="1" y="0"/>
                  </a:lnTo>
                  <a:lnTo>
                    <a:pt x="1" y="0"/>
                  </a:lnTo>
                  <a:close/>
                  <a:moveTo>
                    <a:pt x="1" y="0"/>
                  </a:moveTo>
                  <a:lnTo>
                    <a:pt x="1" y="0"/>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854;p46"/>
            <p:cNvSpPr/>
            <p:nvPr/>
          </p:nvSpPr>
          <p:spPr>
            <a:xfrm flipH="1">
              <a:off x="7707606" y="3576972"/>
              <a:ext cx="10439" cy="25683"/>
            </a:xfrm>
            <a:custGeom>
              <a:avLst/>
              <a:gdLst/>
              <a:ahLst/>
              <a:cxnLst/>
              <a:rect l="l" t="t" r="r" b="b"/>
              <a:pathLst>
                <a:path w="63" h="155" extrusionOk="0">
                  <a:moveTo>
                    <a:pt x="1" y="1"/>
                  </a:moveTo>
                  <a:lnTo>
                    <a:pt x="1" y="1"/>
                  </a:lnTo>
                  <a:lnTo>
                    <a:pt x="63" y="154"/>
                  </a:lnTo>
                  <a:lnTo>
                    <a:pt x="63" y="154"/>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855;p46"/>
            <p:cNvSpPr/>
            <p:nvPr/>
          </p:nvSpPr>
          <p:spPr>
            <a:xfrm flipH="1">
              <a:off x="7707607" y="3385761"/>
              <a:ext cx="188064" cy="223854"/>
            </a:xfrm>
            <a:custGeom>
              <a:avLst/>
              <a:gdLst/>
              <a:ahLst/>
              <a:cxnLst/>
              <a:rect l="l" t="t" r="r" b="b"/>
              <a:pathLst>
                <a:path w="1135" h="1351" extrusionOk="0">
                  <a:moveTo>
                    <a:pt x="351" y="1"/>
                  </a:moveTo>
                  <a:lnTo>
                    <a:pt x="351" y="1"/>
                  </a:lnTo>
                  <a:cubicBezTo>
                    <a:pt x="0" y="228"/>
                    <a:pt x="42" y="732"/>
                    <a:pt x="208" y="1009"/>
                  </a:cubicBezTo>
                  <a:lnTo>
                    <a:pt x="208" y="1019"/>
                  </a:lnTo>
                  <a:lnTo>
                    <a:pt x="218" y="1019"/>
                  </a:lnTo>
                  <a:lnTo>
                    <a:pt x="218" y="1031"/>
                  </a:lnTo>
                  <a:lnTo>
                    <a:pt x="218" y="1041"/>
                  </a:lnTo>
                  <a:lnTo>
                    <a:pt x="228" y="1041"/>
                  </a:lnTo>
                  <a:lnTo>
                    <a:pt x="228" y="1051"/>
                  </a:lnTo>
                  <a:lnTo>
                    <a:pt x="84" y="1236"/>
                  </a:lnTo>
                  <a:cubicBezTo>
                    <a:pt x="84" y="1236"/>
                    <a:pt x="423" y="1350"/>
                    <a:pt x="794" y="1350"/>
                  </a:cubicBezTo>
                  <a:cubicBezTo>
                    <a:pt x="907" y="1350"/>
                    <a:pt x="1021" y="1350"/>
                    <a:pt x="1125" y="1318"/>
                  </a:cubicBezTo>
                  <a:lnTo>
                    <a:pt x="1135" y="1308"/>
                  </a:lnTo>
                  <a:lnTo>
                    <a:pt x="1073" y="1155"/>
                  </a:lnTo>
                  <a:lnTo>
                    <a:pt x="1125" y="1123"/>
                  </a:lnTo>
                  <a:cubicBezTo>
                    <a:pt x="1093" y="1103"/>
                    <a:pt x="1073" y="1081"/>
                    <a:pt x="1063" y="1071"/>
                  </a:cubicBezTo>
                  <a:lnTo>
                    <a:pt x="979" y="1071"/>
                  </a:lnTo>
                  <a:cubicBezTo>
                    <a:pt x="732" y="1071"/>
                    <a:pt x="445" y="999"/>
                    <a:pt x="331" y="846"/>
                  </a:cubicBezTo>
                  <a:cubicBezTo>
                    <a:pt x="208" y="661"/>
                    <a:pt x="124" y="290"/>
                    <a:pt x="351"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856;p46"/>
            <p:cNvSpPr/>
            <p:nvPr/>
          </p:nvSpPr>
          <p:spPr>
            <a:xfrm flipH="1">
              <a:off x="7692362" y="3382613"/>
              <a:ext cx="78374" cy="44406"/>
            </a:xfrm>
            <a:custGeom>
              <a:avLst/>
              <a:gdLst/>
              <a:ahLst/>
              <a:cxnLst/>
              <a:rect l="l" t="t" r="r" b="b"/>
              <a:pathLst>
                <a:path w="473" h="268" extrusionOk="0">
                  <a:moveTo>
                    <a:pt x="0" y="0"/>
                  </a:moveTo>
                  <a:cubicBezTo>
                    <a:pt x="0" y="0"/>
                    <a:pt x="329" y="62"/>
                    <a:pt x="472" y="267"/>
                  </a:cubicBezTo>
                  <a:cubicBezTo>
                    <a:pt x="472" y="225"/>
                    <a:pt x="472" y="185"/>
                    <a:pt x="462" y="153"/>
                  </a:cubicBezTo>
                  <a:cubicBezTo>
                    <a:pt x="390" y="82"/>
                    <a:pt x="247" y="0"/>
                    <a:pt x="20"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857;p46"/>
            <p:cNvSpPr/>
            <p:nvPr/>
          </p:nvSpPr>
          <p:spPr>
            <a:xfrm flipH="1">
              <a:off x="7690871" y="3402993"/>
              <a:ext cx="110684" cy="54679"/>
            </a:xfrm>
            <a:custGeom>
              <a:avLst/>
              <a:gdLst/>
              <a:ahLst/>
              <a:cxnLst/>
              <a:rect l="l" t="t" r="r" b="b"/>
              <a:pathLst>
                <a:path w="668" h="330" extrusionOk="0">
                  <a:moveTo>
                    <a:pt x="124" y="1"/>
                  </a:moveTo>
                  <a:cubicBezTo>
                    <a:pt x="82" y="1"/>
                    <a:pt x="40" y="1"/>
                    <a:pt x="1" y="11"/>
                  </a:cubicBezTo>
                  <a:cubicBezTo>
                    <a:pt x="1" y="11"/>
                    <a:pt x="421" y="11"/>
                    <a:pt x="658" y="329"/>
                  </a:cubicBezTo>
                  <a:cubicBezTo>
                    <a:pt x="668" y="287"/>
                    <a:pt x="668" y="248"/>
                    <a:pt x="668" y="216"/>
                  </a:cubicBezTo>
                  <a:cubicBezTo>
                    <a:pt x="586" y="134"/>
                    <a:pt x="411" y="1"/>
                    <a:pt x="12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858;p46"/>
            <p:cNvSpPr/>
            <p:nvPr/>
          </p:nvSpPr>
          <p:spPr>
            <a:xfrm flipH="1">
              <a:off x="7025441" y="3386589"/>
              <a:ext cx="996324" cy="1019687"/>
            </a:xfrm>
            <a:custGeom>
              <a:avLst/>
              <a:gdLst/>
              <a:ahLst/>
              <a:cxnLst/>
              <a:rect l="l" t="t" r="r" b="b"/>
              <a:pathLst>
                <a:path w="6013" h="6154" extrusionOk="0">
                  <a:moveTo>
                    <a:pt x="2184" y="1"/>
                  </a:moveTo>
                  <a:cubicBezTo>
                    <a:pt x="2130" y="1"/>
                    <a:pt x="2060" y="10"/>
                    <a:pt x="1967" y="38"/>
                  </a:cubicBezTo>
                  <a:cubicBezTo>
                    <a:pt x="1967" y="38"/>
                    <a:pt x="2091" y="582"/>
                    <a:pt x="1812" y="1066"/>
                  </a:cubicBezTo>
                  <a:cubicBezTo>
                    <a:pt x="1812" y="1066"/>
                    <a:pt x="2306" y="1446"/>
                    <a:pt x="2172" y="1901"/>
                  </a:cubicBezTo>
                  <a:cubicBezTo>
                    <a:pt x="2172" y="1901"/>
                    <a:pt x="1349" y="2035"/>
                    <a:pt x="1031" y="3280"/>
                  </a:cubicBezTo>
                  <a:cubicBezTo>
                    <a:pt x="712" y="4515"/>
                    <a:pt x="628" y="5319"/>
                    <a:pt x="0" y="5689"/>
                  </a:cubicBezTo>
                  <a:cubicBezTo>
                    <a:pt x="0" y="5689"/>
                    <a:pt x="999" y="6153"/>
                    <a:pt x="2385" y="6153"/>
                  </a:cubicBezTo>
                  <a:cubicBezTo>
                    <a:pt x="2585" y="6153"/>
                    <a:pt x="2793" y="6144"/>
                    <a:pt x="3008" y="6122"/>
                  </a:cubicBezTo>
                  <a:cubicBezTo>
                    <a:pt x="3220" y="6144"/>
                    <a:pt x="3427" y="6153"/>
                    <a:pt x="3626" y="6153"/>
                  </a:cubicBezTo>
                  <a:cubicBezTo>
                    <a:pt x="5007" y="6153"/>
                    <a:pt x="6012" y="5689"/>
                    <a:pt x="6012" y="5689"/>
                  </a:cubicBezTo>
                  <a:cubicBezTo>
                    <a:pt x="5375" y="5319"/>
                    <a:pt x="5293" y="4515"/>
                    <a:pt x="4975" y="3280"/>
                  </a:cubicBezTo>
                  <a:cubicBezTo>
                    <a:pt x="4653" y="2035"/>
                    <a:pt x="3830" y="1901"/>
                    <a:pt x="3830" y="1901"/>
                  </a:cubicBezTo>
                  <a:cubicBezTo>
                    <a:pt x="3697" y="1446"/>
                    <a:pt x="4191" y="1066"/>
                    <a:pt x="4191" y="1066"/>
                  </a:cubicBezTo>
                  <a:cubicBezTo>
                    <a:pt x="3912" y="582"/>
                    <a:pt x="4036" y="38"/>
                    <a:pt x="4036" y="38"/>
                  </a:cubicBezTo>
                  <a:cubicBezTo>
                    <a:pt x="3947" y="10"/>
                    <a:pt x="3877" y="1"/>
                    <a:pt x="3824" y="1"/>
                  </a:cubicBezTo>
                  <a:cubicBezTo>
                    <a:pt x="3718" y="1"/>
                    <a:pt x="3677" y="38"/>
                    <a:pt x="3677" y="38"/>
                  </a:cubicBezTo>
                  <a:cubicBezTo>
                    <a:pt x="3583" y="480"/>
                    <a:pt x="3368" y="643"/>
                    <a:pt x="3171" y="685"/>
                  </a:cubicBezTo>
                  <a:cubicBezTo>
                    <a:pt x="3171" y="685"/>
                    <a:pt x="3099" y="705"/>
                    <a:pt x="3008" y="705"/>
                  </a:cubicBezTo>
                  <a:cubicBezTo>
                    <a:pt x="2904" y="705"/>
                    <a:pt x="2832" y="685"/>
                    <a:pt x="2832" y="685"/>
                  </a:cubicBezTo>
                  <a:cubicBezTo>
                    <a:pt x="2647" y="643"/>
                    <a:pt x="2419" y="480"/>
                    <a:pt x="2328" y="38"/>
                  </a:cubicBezTo>
                  <a:cubicBezTo>
                    <a:pt x="2328" y="38"/>
                    <a:pt x="2291" y="1"/>
                    <a:pt x="2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859;p46"/>
            <p:cNvSpPr/>
            <p:nvPr/>
          </p:nvSpPr>
          <p:spPr>
            <a:xfrm flipH="1">
              <a:off x="7190804" y="3720298"/>
              <a:ext cx="641405" cy="564854"/>
            </a:xfrm>
            <a:custGeom>
              <a:avLst/>
              <a:gdLst/>
              <a:ahLst/>
              <a:cxnLst/>
              <a:rect l="l" t="t" r="r" b="b"/>
              <a:pathLst>
                <a:path w="3871" h="3409" extrusionOk="0">
                  <a:moveTo>
                    <a:pt x="1471" y="1"/>
                  </a:moveTo>
                  <a:cubicBezTo>
                    <a:pt x="1471" y="1"/>
                    <a:pt x="957" y="112"/>
                    <a:pt x="690" y="814"/>
                  </a:cubicBezTo>
                  <a:cubicBezTo>
                    <a:pt x="420" y="1503"/>
                    <a:pt x="576" y="2820"/>
                    <a:pt x="0" y="3233"/>
                  </a:cubicBezTo>
                  <a:cubicBezTo>
                    <a:pt x="0" y="3233"/>
                    <a:pt x="668" y="3408"/>
                    <a:pt x="1935" y="3408"/>
                  </a:cubicBezTo>
                  <a:cubicBezTo>
                    <a:pt x="2810" y="3408"/>
                    <a:pt x="3870" y="3233"/>
                    <a:pt x="3870" y="3233"/>
                  </a:cubicBezTo>
                  <a:cubicBezTo>
                    <a:pt x="3284" y="2820"/>
                    <a:pt x="3448" y="1503"/>
                    <a:pt x="3171" y="814"/>
                  </a:cubicBezTo>
                  <a:cubicBezTo>
                    <a:pt x="2904" y="112"/>
                    <a:pt x="2387" y="1"/>
                    <a:pt x="2387"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860;p46"/>
            <p:cNvSpPr/>
            <p:nvPr/>
          </p:nvSpPr>
          <p:spPr>
            <a:xfrm flipH="1">
              <a:off x="7426256" y="3716653"/>
              <a:ext cx="42749" cy="7125"/>
            </a:xfrm>
            <a:custGeom>
              <a:avLst/>
              <a:gdLst/>
              <a:ahLst/>
              <a:cxnLst/>
              <a:rect l="l" t="t" r="r" b="b"/>
              <a:pathLst>
                <a:path w="258" h="43" extrusionOk="0">
                  <a:moveTo>
                    <a:pt x="62" y="1"/>
                  </a:moveTo>
                  <a:cubicBezTo>
                    <a:pt x="32" y="1"/>
                    <a:pt x="0" y="10"/>
                    <a:pt x="0" y="23"/>
                  </a:cubicBezTo>
                  <a:lnTo>
                    <a:pt x="195" y="23"/>
                  </a:lnTo>
                  <a:cubicBezTo>
                    <a:pt x="195" y="23"/>
                    <a:pt x="228" y="23"/>
                    <a:pt x="257" y="43"/>
                  </a:cubicBezTo>
                  <a:cubicBezTo>
                    <a:pt x="247" y="23"/>
                    <a:pt x="237" y="23"/>
                    <a:pt x="237" y="23"/>
                  </a:cubicBezTo>
                  <a:cubicBezTo>
                    <a:pt x="237" y="23"/>
                    <a:pt x="134" y="1"/>
                    <a:pt x="62"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861;p46"/>
            <p:cNvSpPr/>
            <p:nvPr/>
          </p:nvSpPr>
          <p:spPr>
            <a:xfrm flipH="1">
              <a:off x="7376713" y="3720298"/>
              <a:ext cx="92292" cy="186075"/>
            </a:xfrm>
            <a:custGeom>
              <a:avLst/>
              <a:gdLst/>
              <a:ahLst/>
              <a:cxnLst/>
              <a:rect l="l" t="t" r="r" b="b"/>
              <a:pathLst>
                <a:path w="557" h="1123" extrusionOk="0">
                  <a:moveTo>
                    <a:pt x="0" y="1"/>
                  </a:moveTo>
                  <a:cubicBezTo>
                    <a:pt x="475" y="443"/>
                    <a:pt x="556" y="1123"/>
                    <a:pt x="556" y="1123"/>
                  </a:cubicBezTo>
                  <a:cubicBezTo>
                    <a:pt x="556" y="371"/>
                    <a:pt x="329" y="92"/>
                    <a:pt x="257" y="21"/>
                  </a:cubicBezTo>
                  <a:cubicBezTo>
                    <a:pt x="228" y="1"/>
                    <a:pt x="195" y="1"/>
                    <a:pt x="195"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862;p46"/>
            <p:cNvSpPr/>
            <p:nvPr/>
          </p:nvSpPr>
          <p:spPr>
            <a:xfrm flipH="1">
              <a:off x="7542242" y="3716653"/>
              <a:ext cx="39435" cy="3811"/>
            </a:xfrm>
            <a:custGeom>
              <a:avLst/>
              <a:gdLst/>
              <a:ahLst/>
              <a:cxnLst/>
              <a:rect l="l" t="t" r="r" b="b"/>
              <a:pathLst>
                <a:path w="238" h="23" extrusionOk="0">
                  <a:moveTo>
                    <a:pt x="176" y="1"/>
                  </a:moveTo>
                  <a:cubicBezTo>
                    <a:pt x="104" y="1"/>
                    <a:pt x="1" y="23"/>
                    <a:pt x="1" y="23"/>
                  </a:cubicBezTo>
                  <a:lnTo>
                    <a:pt x="238" y="23"/>
                  </a:lnTo>
                  <a:cubicBezTo>
                    <a:pt x="238" y="10"/>
                    <a:pt x="206" y="1"/>
                    <a:pt x="176"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863;p46"/>
            <p:cNvSpPr/>
            <p:nvPr/>
          </p:nvSpPr>
          <p:spPr>
            <a:xfrm flipH="1">
              <a:off x="7542243" y="3720298"/>
              <a:ext cx="92292" cy="186075"/>
            </a:xfrm>
            <a:custGeom>
              <a:avLst/>
              <a:gdLst/>
              <a:ahLst/>
              <a:cxnLst/>
              <a:rect l="l" t="t" r="r" b="b"/>
              <a:pathLst>
                <a:path w="557" h="1123" extrusionOk="0">
                  <a:moveTo>
                    <a:pt x="320" y="1"/>
                  </a:moveTo>
                  <a:cubicBezTo>
                    <a:pt x="320" y="1"/>
                    <a:pt x="1" y="226"/>
                    <a:pt x="1" y="1123"/>
                  </a:cubicBezTo>
                  <a:cubicBezTo>
                    <a:pt x="1" y="1123"/>
                    <a:pt x="92" y="443"/>
                    <a:pt x="557"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864;p46"/>
            <p:cNvSpPr/>
            <p:nvPr/>
          </p:nvSpPr>
          <p:spPr>
            <a:xfrm flipH="1">
              <a:off x="7373565" y="3693953"/>
              <a:ext cx="149954" cy="53519"/>
            </a:xfrm>
            <a:custGeom>
              <a:avLst/>
              <a:gdLst/>
              <a:ahLst/>
              <a:cxnLst/>
              <a:rect l="l" t="t" r="r" b="b"/>
              <a:pathLst>
                <a:path w="905" h="323" extrusionOk="0">
                  <a:moveTo>
                    <a:pt x="758" y="0"/>
                  </a:moveTo>
                  <a:cubicBezTo>
                    <a:pt x="745" y="0"/>
                    <a:pt x="732" y="2"/>
                    <a:pt x="720" y="4"/>
                  </a:cubicBezTo>
                  <a:cubicBezTo>
                    <a:pt x="485" y="46"/>
                    <a:pt x="225" y="66"/>
                    <a:pt x="1" y="66"/>
                  </a:cubicBezTo>
                  <a:lnTo>
                    <a:pt x="1" y="323"/>
                  </a:lnTo>
                  <a:cubicBezTo>
                    <a:pt x="349" y="313"/>
                    <a:pt x="690" y="271"/>
                    <a:pt x="781" y="222"/>
                  </a:cubicBezTo>
                  <a:cubicBezTo>
                    <a:pt x="905" y="138"/>
                    <a:pt x="895" y="76"/>
                    <a:pt x="856" y="36"/>
                  </a:cubicBezTo>
                  <a:cubicBezTo>
                    <a:pt x="831" y="12"/>
                    <a:pt x="796" y="0"/>
                    <a:pt x="75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865;p46"/>
            <p:cNvSpPr/>
            <p:nvPr/>
          </p:nvSpPr>
          <p:spPr>
            <a:xfrm flipH="1">
              <a:off x="7525010" y="3693953"/>
              <a:ext cx="150451" cy="53519"/>
            </a:xfrm>
            <a:custGeom>
              <a:avLst/>
              <a:gdLst/>
              <a:ahLst/>
              <a:cxnLst/>
              <a:rect l="l" t="t" r="r" b="b"/>
              <a:pathLst>
                <a:path w="908" h="323" extrusionOk="0">
                  <a:moveTo>
                    <a:pt x="148" y="0"/>
                  </a:moveTo>
                  <a:cubicBezTo>
                    <a:pt x="110" y="0"/>
                    <a:pt x="75" y="12"/>
                    <a:pt x="53" y="36"/>
                  </a:cubicBezTo>
                  <a:cubicBezTo>
                    <a:pt x="11" y="76"/>
                    <a:pt x="1" y="138"/>
                    <a:pt x="124" y="222"/>
                  </a:cubicBezTo>
                  <a:cubicBezTo>
                    <a:pt x="206" y="271"/>
                    <a:pt x="557" y="313"/>
                    <a:pt x="908" y="323"/>
                  </a:cubicBezTo>
                  <a:lnTo>
                    <a:pt x="908" y="66"/>
                  </a:lnTo>
                  <a:cubicBezTo>
                    <a:pt x="680" y="66"/>
                    <a:pt x="423" y="46"/>
                    <a:pt x="186" y="4"/>
                  </a:cubicBezTo>
                  <a:cubicBezTo>
                    <a:pt x="173" y="2"/>
                    <a:pt x="161" y="0"/>
                    <a:pt x="14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866;p46"/>
            <p:cNvSpPr/>
            <p:nvPr/>
          </p:nvSpPr>
          <p:spPr>
            <a:xfrm flipH="1">
              <a:off x="7426256" y="3532897"/>
              <a:ext cx="206622" cy="52525"/>
            </a:xfrm>
            <a:custGeom>
              <a:avLst/>
              <a:gdLst/>
              <a:ahLst/>
              <a:cxnLst/>
              <a:rect l="l" t="t" r="r" b="b"/>
              <a:pathLst>
                <a:path w="1247" h="317" extrusionOk="0">
                  <a:moveTo>
                    <a:pt x="17" y="0"/>
                  </a:moveTo>
                  <a:cubicBezTo>
                    <a:pt x="13" y="0"/>
                    <a:pt x="11" y="3"/>
                    <a:pt x="11" y="7"/>
                  </a:cubicBezTo>
                  <a:cubicBezTo>
                    <a:pt x="1" y="7"/>
                    <a:pt x="1" y="20"/>
                    <a:pt x="11" y="30"/>
                  </a:cubicBezTo>
                  <a:cubicBezTo>
                    <a:pt x="11" y="30"/>
                    <a:pt x="290" y="316"/>
                    <a:pt x="1009" y="316"/>
                  </a:cubicBezTo>
                  <a:cubicBezTo>
                    <a:pt x="1083" y="316"/>
                    <a:pt x="1155" y="316"/>
                    <a:pt x="1226" y="306"/>
                  </a:cubicBezTo>
                  <a:cubicBezTo>
                    <a:pt x="1236" y="306"/>
                    <a:pt x="1246" y="306"/>
                    <a:pt x="1246" y="297"/>
                  </a:cubicBezTo>
                  <a:cubicBezTo>
                    <a:pt x="1246" y="287"/>
                    <a:pt x="1236" y="277"/>
                    <a:pt x="1226" y="277"/>
                  </a:cubicBezTo>
                  <a:cubicBezTo>
                    <a:pt x="1155" y="287"/>
                    <a:pt x="1083" y="287"/>
                    <a:pt x="1009" y="287"/>
                  </a:cubicBezTo>
                  <a:cubicBezTo>
                    <a:pt x="661" y="287"/>
                    <a:pt x="413" y="215"/>
                    <a:pt x="258" y="143"/>
                  </a:cubicBezTo>
                  <a:cubicBezTo>
                    <a:pt x="176" y="111"/>
                    <a:pt x="124" y="69"/>
                    <a:pt x="82" y="49"/>
                  </a:cubicBezTo>
                  <a:cubicBezTo>
                    <a:pt x="63" y="40"/>
                    <a:pt x="53" y="20"/>
                    <a:pt x="43" y="20"/>
                  </a:cubicBezTo>
                  <a:cubicBezTo>
                    <a:pt x="43" y="7"/>
                    <a:pt x="33" y="7"/>
                    <a:pt x="33" y="7"/>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867;p46"/>
            <p:cNvSpPr/>
            <p:nvPr/>
          </p:nvSpPr>
          <p:spPr>
            <a:xfrm flipH="1">
              <a:off x="7426256" y="3532897"/>
              <a:ext cx="206622" cy="52525"/>
            </a:xfrm>
            <a:custGeom>
              <a:avLst/>
              <a:gdLst/>
              <a:ahLst/>
              <a:cxnLst/>
              <a:rect l="l" t="t" r="r" b="b"/>
              <a:pathLst>
                <a:path w="1247" h="317" extrusionOk="0">
                  <a:moveTo>
                    <a:pt x="1230" y="0"/>
                  </a:moveTo>
                  <a:cubicBezTo>
                    <a:pt x="1226" y="0"/>
                    <a:pt x="1221" y="3"/>
                    <a:pt x="1217" y="7"/>
                  </a:cubicBezTo>
                  <a:cubicBezTo>
                    <a:pt x="1194" y="20"/>
                    <a:pt x="927" y="287"/>
                    <a:pt x="238" y="287"/>
                  </a:cubicBezTo>
                  <a:cubicBezTo>
                    <a:pt x="166" y="287"/>
                    <a:pt x="95" y="287"/>
                    <a:pt x="21" y="277"/>
                  </a:cubicBezTo>
                  <a:cubicBezTo>
                    <a:pt x="11" y="277"/>
                    <a:pt x="1" y="287"/>
                    <a:pt x="1" y="297"/>
                  </a:cubicBezTo>
                  <a:cubicBezTo>
                    <a:pt x="1" y="306"/>
                    <a:pt x="11" y="306"/>
                    <a:pt x="21" y="306"/>
                  </a:cubicBezTo>
                  <a:cubicBezTo>
                    <a:pt x="95" y="316"/>
                    <a:pt x="166" y="316"/>
                    <a:pt x="238" y="316"/>
                  </a:cubicBezTo>
                  <a:cubicBezTo>
                    <a:pt x="960" y="316"/>
                    <a:pt x="1236" y="30"/>
                    <a:pt x="1236" y="30"/>
                  </a:cubicBezTo>
                  <a:cubicBezTo>
                    <a:pt x="1246" y="20"/>
                    <a:pt x="1246" y="7"/>
                    <a:pt x="1236" y="7"/>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868;p46"/>
            <p:cNvSpPr/>
            <p:nvPr/>
          </p:nvSpPr>
          <p:spPr>
            <a:xfrm flipH="1">
              <a:off x="7426256" y="3579126"/>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lnTo>
                    <a:pt x="1226" y="317"/>
                  </a:lnTo>
                  <a:cubicBezTo>
                    <a:pt x="1236" y="317"/>
                    <a:pt x="1246" y="307"/>
                    <a:pt x="1246" y="297"/>
                  </a:cubicBezTo>
                  <a:cubicBezTo>
                    <a:pt x="1246" y="284"/>
                    <a:pt x="1236" y="275"/>
                    <a:pt x="1226" y="275"/>
                  </a:cubicBezTo>
                  <a:cubicBezTo>
                    <a:pt x="1155" y="284"/>
                    <a:pt x="1083" y="284"/>
                    <a:pt x="1009" y="284"/>
                  </a:cubicBezTo>
                  <a:cubicBezTo>
                    <a:pt x="661" y="284"/>
                    <a:pt x="413" y="213"/>
                    <a:pt x="258" y="141"/>
                  </a:cubicBezTo>
                  <a:cubicBezTo>
                    <a:pt x="176" y="111"/>
                    <a:pt x="124" y="79"/>
                    <a:pt x="82" y="50"/>
                  </a:cubicBezTo>
                  <a:cubicBezTo>
                    <a:pt x="63" y="37"/>
                    <a:pt x="53" y="27"/>
                    <a:pt x="43" y="18"/>
                  </a:cubicBezTo>
                  <a:lnTo>
                    <a:pt x="33" y="8"/>
                  </a:ln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869;p46"/>
            <p:cNvSpPr/>
            <p:nvPr/>
          </p:nvSpPr>
          <p:spPr>
            <a:xfrm flipH="1">
              <a:off x="7426256" y="3579126"/>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7"/>
                  </a:cubicBezTo>
                  <a:cubicBezTo>
                    <a:pt x="1" y="307"/>
                    <a:pt x="11" y="317"/>
                    <a:pt x="21" y="317"/>
                  </a:cubicBezTo>
                  <a:lnTo>
                    <a:pt x="238" y="317"/>
                  </a:ln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870;p46"/>
            <p:cNvSpPr/>
            <p:nvPr/>
          </p:nvSpPr>
          <p:spPr>
            <a:xfrm flipH="1">
              <a:off x="7426256" y="3628669"/>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cubicBezTo>
                    <a:pt x="1083" y="317"/>
                    <a:pt x="1155" y="317"/>
                    <a:pt x="1226" y="307"/>
                  </a:cubicBezTo>
                  <a:cubicBezTo>
                    <a:pt x="1236" y="307"/>
                    <a:pt x="1246" y="307"/>
                    <a:pt x="1246" y="294"/>
                  </a:cubicBezTo>
                  <a:cubicBezTo>
                    <a:pt x="1246" y="284"/>
                    <a:pt x="1236" y="275"/>
                    <a:pt x="1226" y="275"/>
                  </a:cubicBezTo>
                  <a:cubicBezTo>
                    <a:pt x="1155" y="284"/>
                    <a:pt x="1083" y="284"/>
                    <a:pt x="1009" y="284"/>
                  </a:cubicBezTo>
                  <a:cubicBezTo>
                    <a:pt x="661" y="284"/>
                    <a:pt x="413" y="213"/>
                    <a:pt x="258" y="141"/>
                  </a:cubicBezTo>
                  <a:cubicBezTo>
                    <a:pt x="176" y="109"/>
                    <a:pt x="124" y="69"/>
                    <a:pt x="82" y="47"/>
                  </a:cubicBezTo>
                  <a:cubicBezTo>
                    <a:pt x="63" y="37"/>
                    <a:pt x="53" y="18"/>
                    <a:pt x="43" y="18"/>
                  </a:cubicBezTo>
                  <a:cubicBezTo>
                    <a:pt x="43" y="8"/>
                    <a:pt x="33" y="8"/>
                    <a:pt x="33" y="8"/>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871;p46"/>
            <p:cNvSpPr/>
            <p:nvPr/>
          </p:nvSpPr>
          <p:spPr>
            <a:xfrm flipH="1">
              <a:off x="7426256" y="3628669"/>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4"/>
                  </a:cubicBezTo>
                  <a:cubicBezTo>
                    <a:pt x="1" y="307"/>
                    <a:pt x="11" y="307"/>
                    <a:pt x="21" y="307"/>
                  </a:cubicBezTo>
                  <a:cubicBezTo>
                    <a:pt x="95" y="317"/>
                    <a:pt x="166" y="317"/>
                    <a:pt x="238" y="317"/>
                  </a:cubicBez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3167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85;p45"/>
          <p:cNvSpPr txBox="1">
            <a:spLocks/>
          </p:cNvSpPr>
          <p:nvPr/>
        </p:nvSpPr>
        <p:spPr>
          <a:xfrm>
            <a:off x="2540164" y="82723"/>
            <a:ext cx="4063673" cy="43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smtClean="0">
                <a:latin typeface="+mj-lt"/>
              </a:rPr>
              <a:t>ĐỌC THÀNH TIẾNG</a:t>
            </a:r>
            <a:endParaRPr lang="en-US" sz="3200" b="1">
              <a:latin typeface="+mj-lt"/>
            </a:endParaRPr>
          </a:p>
        </p:txBody>
      </p:sp>
      <p:sp>
        <p:nvSpPr>
          <p:cNvPr id="3" name="Rectangle 2"/>
          <p:cNvSpPr/>
          <p:nvPr/>
        </p:nvSpPr>
        <p:spPr>
          <a:xfrm>
            <a:off x="2540164" y="821536"/>
            <a:ext cx="3914424" cy="738664"/>
          </a:xfrm>
          <a:prstGeom prst="rect">
            <a:avLst/>
          </a:prstGeom>
        </p:spPr>
        <p:txBody>
          <a:bodyPr wrap="square">
            <a:spAutoFit/>
          </a:bodyPr>
          <a:lstStyle/>
          <a:p>
            <a:pPr lvl="0" algn="ctr">
              <a:lnSpc>
                <a:spcPct val="150000"/>
              </a:lnSpc>
            </a:pPr>
            <a:r>
              <a:rPr lang="en-US" sz="2800" b="1" u="sng" smtClean="0"/>
              <a:t>Giải </a:t>
            </a:r>
            <a:r>
              <a:rPr lang="en-US" sz="2800" b="1" u="sng"/>
              <a:t>nghĩa từ </a:t>
            </a:r>
            <a:r>
              <a:rPr lang="en-US" sz="2800" b="1" u="sng" smtClean="0"/>
              <a:t>khó: </a:t>
            </a:r>
            <a:endParaRPr lang="vi-VN" sz="2800" b="1" u="sng"/>
          </a:p>
        </p:txBody>
      </p:sp>
      <p:sp>
        <p:nvSpPr>
          <p:cNvPr id="5" name="Rectangle 4"/>
          <p:cNvSpPr/>
          <p:nvPr/>
        </p:nvSpPr>
        <p:spPr>
          <a:xfrm>
            <a:off x="1470212" y="1948750"/>
            <a:ext cx="2590800" cy="5699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600" b="1">
                <a:solidFill>
                  <a:schemeClr val="accent6">
                    <a:lumMod val="50000"/>
                  </a:schemeClr>
                </a:solidFill>
              </a:rPr>
              <a:t>Dây tơ hồng</a:t>
            </a:r>
            <a:endParaRPr lang="en-US" sz="2600" b="1">
              <a:solidFill>
                <a:schemeClr val="accent6">
                  <a:lumMod val="50000"/>
                </a:schemeClr>
              </a:solidFill>
            </a:endParaRPr>
          </a:p>
        </p:txBody>
      </p:sp>
      <p:sp>
        <p:nvSpPr>
          <p:cNvPr id="6" name="Rectangle 5"/>
          <p:cNvSpPr/>
          <p:nvPr/>
        </p:nvSpPr>
        <p:spPr>
          <a:xfrm>
            <a:off x="892031" y="2597662"/>
            <a:ext cx="3747162" cy="1615827"/>
          </a:xfrm>
          <a:prstGeom prst="rect">
            <a:avLst/>
          </a:prstGeom>
        </p:spPr>
        <p:txBody>
          <a:bodyPr wrap="square">
            <a:spAutoFit/>
          </a:bodyPr>
          <a:lstStyle/>
          <a:p>
            <a:pPr algn="just">
              <a:lnSpc>
                <a:spcPct val="150000"/>
              </a:lnSpc>
            </a:pPr>
            <a:r>
              <a:rPr lang="en-US" sz="2200" smtClean="0"/>
              <a:t>Cây </a:t>
            </a:r>
            <a:r>
              <a:rPr lang="en-US" sz="2200"/>
              <a:t>dạng sợi nhỏ, màu vàng hoặc xanh, nâu, không có lá, quấn vào cây chủ</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5479" b="9925"/>
          <a:stretch/>
        </p:blipFill>
        <p:spPr>
          <a:xfrm>
            <a:off x="5244353" y="1839011"/>
            <a:ext cx="3278821" cy="2802134"/>
          </a:xfrm>
          <a:prstGeom prst="rect">
            <a:avLst/>
          </a:prstGeom>
        </p:spPr>
      </p:pic>
    </p:spTree>
    <p:extLst>
      <p:ext uri="{BB962C8B-B14F-4D97-AF65-F5344CB8AC3E}">
        <p14:creationId xmlns:p14="http://schemas.microsoft.com/office/powerpoint/2010/main" val="229320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85;p45"/>
          <p:cNvSpPr txBox="1">
            <a:spLocks/>
          </p:cNvSpPr>
          <p:nvPr/>
        </p:nvSpPr>
        <p:spPr>
          <a:xfrm>
            <a:off x="2540164" y="82723"/>
            <a:ext cx="4063673" cy="43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smtClean="0">
                <a:latin typeface="+mj-lt"/>
              </a:rPr>
              <a:t>ĐỌC THÀNH TIẾNG</a:t>
            </a:r>
            <a:endParaRPr lang="en-US" sz="3200" b="1">
              <a:latin typeface="+mj-lt"/>
            </a:endParaRPr>
          </a:p>
        </p:txBody>
      </p:sp>
      <p:sp>
        <p:nvSpPr>
          <p:cNvPr id="3" name="Rectangle 2"/>
          <p:cNvSpPr/>
          <p:nvPr/>
        </p:nvSpPr>
        <p:spPr>
          <a:xfrm>
            <a:off x="2540164" y="821536"/>
            <a:ext cx="3914424" cy="738664"/>
          </a:xfrm>
          <a:prstGeom prst="rect">
            <a:avLst/>
          </a:prstGeom>
        </p:spPr>
        <p:txBody>
          <a:bodyPr wrap="square">
            <a:spAutoFit/>
          </a:bodyPr>
          <a:lstStyle/>
          <a:p>
            <a:pPr lvl="0" algn="ctr">
              <a:lnSpc>
                <a:spcPct val="150000"/>
              </a:lnSpc>
            </a:pPr>
            <a:r>
              <a:rPr lang="en-US" sz="2800" b="1" u="sng" smtClean="0"/>
              <a:t>Giải </a:t>
            </a:r>
            <a:r>
              <a:rPr lang="en-US" sz="2800" b="1" u="sng"/>
              <a:t>nghĩa từ </a:t>
            </a:r>
            <a:r>
              <a:rPr lang="en-US" sz="2800" b="1" u="sng" smtClean="0"/>
              <a:t>khó: </a:t>
            </a:r>
            <a:endParaRPr lang="vi-VN" sz="2800" b="1" u="sng"/>
          </a:p>
        </p:txBody>
      </p:sp>
      <p:sp>
        <p:nvSpPr>
          <p:cNvPr id="5" name="Rectangle 4"/>
          <p:cNvSpPr/>
          <p:nvPr/>
        </p:nvSpPr>
        <p:spPr>
          <a:xfrm>
            <a:off x="2265091" y="1800579"/>
            <a:ext cx="4467403" cy="6868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chemeClr val="accent6">
                    <a:lumMod val="50000"/>
                  </a:schemeClr>
                </a:solidFill>
              </a:rPr>
              <a:t>Bất phân thắng </a:t>
            </a:r>
            <a:r>
              <a:rPr lang="en-US" sz="2800" b="1" smtClean="0">
                <a:solidFill>
                  <a:schemeClr val="accent6">
                    <a:lumMod val="50000"/>
                  </a:schemeClr>
                </a:solidFill>
              </a:rPr>
              <a:t>bại</a:t>
            </a:r>
            <a:endParaRPr lang="en-US" sz="2800" b="1">
              <a:solidFill>
                <a:schemeClr val="accent6">
                  <a:lumMod val="50000"/>
                </a:schemeClr>
              </a:solidFill>
            </a:endParaRPr>
          </a:p>
        </p:txBody>
      </p:sp>
      <p:sp>
        <p:nvSpPr>
          <p:cNvPr id="6" name="Rectangle 5"/>
          <p:cNvSpPr/>
          <p:nvPr/>
        </p:nvSpPr>
        <p:spPr>
          <a:xfrm>
            <a:off x="1175872" y="2487453"/>
            <a:ext cx="6792255" cy="1384995"/>
          </a:xfrm>
          <a:prstGeom prst="rect">
            <a:avLst/>
          </a:prstGeom>
        </p:spPr>
        <p:txBody>
          <a:bodyPr wrap="square">
            <a:spAutoFit/>
          </a:bodyPr>
          <a:lstStyle/>
          <a:p>
            <a:pPr algn="ctr">
              <a:lnSpc>
                <a:spcPct val="150000"/>
              </a:lnSpc>
            </a:pPr>
            <a:r>
              <a:rPr lang="en-US" sz="2800" smtClean="0"/>
              <a:t>(</a:t>
            </a:r>
            <a:r>
              <a:rPr lang="en-US" sz="2800" i="1" smtClean="0"/>
              <a:t>thành ngữ</a:t>
            </a:r>
            <a:r>
              <a:rPr lang="en-US" sz="2800" smtClean="0"/>
              <a:t>)</a:t>
            </a:r>
          </a:p>
          <a:p>
            <a:pPr algn="ctr">
              <a:lnSpc>
                <a:spcPct val="150000"/>
              </a:lnSpc>
            </a:pPr>
            <a:r>
              <a:rPr lang="en-US" sz="2800" smtClean="0"/>
              <a:t>K</a:t>
            </a:r>
            <a:r>
              <a:rPr lang="vi-VN" sz="2800" smtClean="0"/>
              <a:t>hông </a:t>
            </a:r>
            <a:r>
              <a:rPr lang="vi-VN" sz="2800"/>
              <a:t>phân định được thắng thua.</a:t>
            </a:r>
            <a:endParaRPr lang="en-US" sz="2800"/>
          </a:p>
        </p:txBody>
      </p:sp>
    </p:spTree>
    <p:extLst>
      <p:ext uri="{BB962C8B-B14F-4D97-AF65-F5344CB8AC3E}">
        <p14:creationId xmlns:p14="http://schemas.microsoft.com/office/powerpoint/2010/main" val="425954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55829844525657941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209938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3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sp>
        <p:nvSpPr>
          <p:cNvPr id="4" name="Rectangle 3"/>
          <p:cNvSpPr/>
          <p:nvPr/>
        </p:nvSpPr>
        <p:spPr>
          <a:xfrm>
            <a:off x="2861467" y="1693570"/>
            <a:ext cx="5665693" cy="830997"/>
          </a:xfrm>
          <a:prstGeom prst="rect">
            <a:avLst/>
          </a:prstGeom>
        </p:spPr>
        <p:txBody>
          <a:bodyPr wrap="square">
            <a:spAutoFit/>
          </a:bodyPr>
          <a:lstStyle/>
          <a:p>
            <a:pPr lvl="0">
              <a:buSzPts val="1100"/>
            </a:pPr>
            <a:r>
              <a:rPr lang="en-US" sz="4800" b="1"/>
              <a:t>ĐỌC HIỂU</a:t>
            </a:r>
          </a:p>
        </p:txBody>
      </p:sp>
      <p:sp>
        <p:nvSpPr>
          <p:cNvPr id="7" name="Google Shape;1876;p47"/>
          <p:cNvSpPr/>
          <p:nvPr/>
        </p:nvSpPr>
        <p:spPr>
          <a:xfrm>
            <a:off x="1372699" y="1488140"/>
            <a:ext cx="1306146" cy="1241858"/>
          </a:xfrm>
          <a:prstGeom prst="ellipse">
            <a:avLst/>
          </a:prstGeom>
          <a:solidFill>
            <a:schemeClr val="lt1"/>
          </a:solidFill>
          <a:ln w="28575">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1879;p47"/>
          <p:cNvSpPr txBox="1">
            <a:spLocks noGrp="1"/>
          </p:cNvSpPr>
          <p:nvPr>
            <p:ph type="title" idx="4294967295"/>
          </p:nvPr>
        </p:nvSpPr>
        <p:spPr>
          <a:xfrm>
            <a:off x="1458664" y="1607024"/>
            <a:ext cx="1134215" cy="73624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sz="6000" b="1" smtClean="0">
                <a:solidFill>
                  <a:schemeClr val="accent3">
                    <a:lumMod val="75000"/>
                  </a:schemeClr>
                </a:solidFill>
                <a:latin typeface="+mj-lt"/>
              </a:rPr>
              <a:t>02</a:t>
            </a:r>
            <a:endParaRPr sz="6000" b="1">
              <a:solidFill>
                <a:schemeClr val="accent3">
                  <a:lumMod val="75000"/>
                </a:schemeClr>
              </a:solidFill>
              <a:latin typeface="+mj-lt"/>
            </a:endParaRPr>
          </a:p>
        </p:txBody>
      </p:sp>
    </p:spTree>
    <p:extLst>
      <p:ext uri="{BB962C8B-B14F-4D97-AF65-F5344CB8AC3E}">
        <p14:creationId xmlns:p14="http://schemas.microsoft.com/office/powerpoint/2010/main" val="315914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100;p50"/>
          <p:cNvSpPr/>
          <p:nvPr/>
        </p:nvSpPr>
        <p:spPr>
          <a:xfrm>
            <a:off x="648718" y="1215752"/>
            <a:ext cx="7957400" cy="3705908"/>
          </a:xfrm>
          <a:prstGeom prst="rect">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4" name="Arrow: Pentagon 18">
            <a:extLst>
              <a:ext uri="{FF2B5EF4-FFF2-40B4-BE49-F238E27FC236}">
                <a16:creationId xmlns:a16="http://schemas.microsoft.com/office/drawing/2014/main" id="{ED9E9F7A-14C3-7A04-524B-A681E3CB78F7}"/>
              </a:ext>
            </a:extLst>
          </p:cNvPr>
          <p:cNvSpPr/>
          <p:nvPr/>
        </p:nvSpPr>
        <p:spPr>
          <a:xfrm>
            <a:off x="399336" y="860341"/>
            <a:ext cx="3646121" cy="526472"/>
          </a:xfrm>
          <a:prstGeom prst="homePlate">
            <a:avLst>
              <a:gd name="adj" fmla="val 71578"/>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b="1">
                <a:solidFill>
                  <a:schemeClr val="bg1"/>
                </a:solidFill>
                <a:latin typeface="Arial" panose="020B0604020202020204" pitchFamily="34" charset="0"/>
                <a:cs typeface="Arial" panose="020B0604020202020204" pitchFamily="34" charset="0"/>
              </a:rPr>
              <a:t>Thảo luận nhóm đôi </a:t>
            </a:r>
            <a:endParaRPr lang="en-US" sz="22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857116" y="1443785"/>
            <a:ext cx="7390414" cy="3477875"/>
          </a:xfrm>
          <a:prstGeom prst="rect">
            <a:avLst/>
          </a:prstGeom>
        </p:spPr>
        <p:txBody>
          <a:bodyPr wrap="square">
            <a:spAutoFit/>
          </a:bodyPr>
          <a:lstStyle/>
          <a:p>
            <a:pPr algn="just">
              <a:lnSpc>
                <a:spcPct val="150000"/>
              </a:lnSpc>
              <a:spcAft>
                <a:spcPts val="600"/>
              </a:spcAft>
            </a:pPr>
            <a:r>
              <a:rPr lang="vi-VN" sz="2000" b="1" smtClean="0">
                <a:solidFill>
                  <a:schemeClr val="accent6">
                    <a:lumMod val="50000"/>
                  </a:schemeClr>
                </a:solidFill>
                <a:latin typeface="+mn-lt"/>
                <a:ea typeface="Calibri" panose="020F0502020204030204" pitchFamily="34" charset="0"/>
                <a:cs typeface="Times New Roman" panose="02020603050405020304" pitchFamily="18" charset="0"/>
              </a:rPr>
              <a:t>Câu </a:t>
            </a:r>
            <a:r>
              <a:rPr lang="vi-VN" sz="2000" b="1">
                <a:solidFill>
                  <a:schemeClr val="accent6">
                    <a:lumMod val="50000"/>
                  </a:schemeClr>
                </a:solidFill>
                <a:latin typeface="+mn-lt"/>
                <a:ea typeface="Calibri" panose="020F0502020204030204" pitchFamily="34" charset="0"/>
                <a:cs typeface="Times New Roman" panose="02020603050405020304" pitchFamily="18" charset="0"/>
              </a:rPr>
              <a:t>1. </a:t>
            </a:r>
            <a:r>
              <a:rPr lang="vi-VN" sz="2000">
                <a:solidFill>
                  <a:schemeClr val="accent6">
                    <a:lumMod val="50000"/>
                  </a:schemeClr>
                </a:solidFill>
                <a:latin typeface="+mn-lt"/>
                <a:ea typeface="Calibri" panose="020F0502020204030204" pitchFamily="34" charset="0"/>
                <a:cs typeface="Times New Roman" panose="02020603050405020304" pitchFamily="18" charset="0"/>
              </a:rPr>
              <a:t>Khung cảnh ngôi nhà xưa của ông bà nội được miêu tả như thế nào?</a:t>
            </a:r>
          </a:p>
          <a:p>
            <a:pPr algn="just">
              <a:lnSpc>
                <a:spcPct val="150000"/>
              </a:lnSpc>
              <a:spcAft>
                <a:spcPts val="600"/>
              </a:spcAft>
            </a:pPr>
            <a:r>
              <a:rPr lang="vi-VN" sz="2000" b="1" smtClean="0">
                <a:solidFill>
                  <a:schemeClr val="accent6">
                    <a:lumMod val="50000"/>
                  </a:schemeClr>
                </a:solidFill>
                <a:latin typeface="+mn-lt"/>
                <a:ea typeface="Calibri" panose="020F0502020204030204" pitchFamily="34" charset="0"/>
                <a:cs typeface="Times New Roman" panose="02020603050405020304" pitchFamily="18" charset="0"/>
              </a:rPr>
              <a:t>Câu </a:t>
            </a:r>
            <a:r>
              <a:rPr lang="vi-VN" sz="2000" b="1">
                <a:solidFill>
                  <a:schemeClr val="accent6">
                    <a:lumMod val="50000"/>
                  </a:schemeClr>
                </a:solidFill>
                <a:latin typeface="+mn-lt"/>
                <a:ea typeface="Calibri" panose="020F0502020204030204" pitchFamily="34" charset="0"/>
                <a:cs typeface="Times New Roman" panose="02020603050405020304" pitchFamily="18" charset="0"/>
              </a:rPr>
              <a:t>2. </a:t>
            </a:r>
            <a:r>
              <a:rPr lang="vi-VN" sz="2000">
                <a:solidFill>
                  <a:schemeClr val="accent6">
                    <a:lumMod val="50000"/>
                  </a:schemeClr>
                </a:solidFill>
                <a:latin typeface="+mn-lt"/>
                <a:ea typeface="Calibri" panose="020F0502020204030204" pitchFamily="34" charset="0"/>
                <a:cs typeface="Times New Roman" panose="02020603050405020304" pitchFamily="18" charset="0"/>
              </a:rPr>
              <a:t>Mấy anh chị em chơi những trò chơi gì? Em thích những chi tiết nào trong hai đoạn văn miêu tả các trò chơi ấy?</a:t>
            </a:r>
          </a:p>
          <a:p>
            <a:pPr algn="just">
              <a:lnSpc>
                <a:spcPct val="150000"/>
              </a:lnSpc>
              <a:spcAft>
                <a:spcPts val="600"/>
              </a:spcAft>
            </a:pPr>
            <a:r>
              <a:rPr lang="vi-VN" sz="2000" b="1" smtClean="0">
                <a:solidFill>
                  <a:schemeClr val="accent6">
                    <a:lumMod val="50000"/>
                  </a:schemeClr>
                </a:solidFill>
                <a:latin typeface="+mn-lt"/>
                <a:ea typeface="Calibri" panose="020F0502020204030204" pitchFamily="34" charset="0"/>
                <a:cs typeface="Times New Roman" panose="02020603050405020304" pitchFamily="18" charset="0"/>
              </a:rPr>
              <a:t>Câu </a:t>
            </a:r>
            <a:r>
              <a:rPr lang="vi-VN" sz="2000" b="1">
                <a:solidFill>
                  <a:schemeClr val="accent6">
                    <a:lumMod val="50000"/>
                  </a:schemeClr>
                </a:solidFill>
                <a:latin typeface="+mn-lt"/>
                <a:ea typeface="Calibri" panose="020F0502020204030204" pitchFamily="34" charset="0"/>
                <a:cs typeface="Times New Roman" panose="02020603050405020304" pitchFamily="18" charset="0"/>
              </a:rPr>
              <a:t>3. </a:t>
            </a:r>
            <a:r>
              <a:rPr lang="vi-VN" sz="2000">
                <a:solidFill>
                  <a:schemeClr val="accent6">
                    <a:lumMod val="50000"/>
                  </a:schemeClr>
                </a:solidFill>
                <a:latin typeface="+mn-lt"/>
                <a:ea typeface="Calibri" panose="020F0502020204030204" pitchFamily="34" charset="0"/>
                <a:cs typeface="Times New Roman" panose="02020603050405020304" pitchFamily="18" charset="0"/>
              </a:rPr>
              <a:t>Hình ảnh ông nội trong tâm trí các cháu vừa trang nghiêm vừa ấm áp. Hãy tìm những chi tiết trong bài đọc thể hiện điều đó</a:t>
            </a:r>
            <a:r>
              <a:rPr lang="vi-VN" sz="2000" smtClean="0">
                <a:solidFill>
                  <a:schemeClr val="accent6">
                    <a:lumMod val="50000"/>
                  </a:schemeClr>
                </a:solidFill>
                <a:latin typeface="+mn-lt"/>
                <a:ea typeface="Calibri" panose="020F0502020204030204" pitchFamily="34" charset="0"/>
                <a:cs typeface="Times New Roman" panose="02020603050405020304" pitchFamily="18" charset="0"/>
              </a:rPr>
              <a:t>.</a:t>
            </a:r>
            <a:endParaRPr lang="vi-VN" sz="2000">
              <a:solidFill>
                <a:schemeClr val="accent6">
                  <a:lumMod val="50000"/>
                </a:schemeClr>
              </a:solidFill>
              <a:latin typeface="+mn-lt"/>
              <a:ea typeface="Calibri" panose="020F0502020204030204" pitchFamily="34" charset="0"/>
              <a:cs typeface="Times New Roman" panose="02020603050405020304" pitchFamily="18" charset="0"/>
            </a:endParaRPr>
          </a:p>
        </p:txBody>
      </p:sp>
      <p:sp>
        <p:nvSpPr>
          <p:cNvPr id="6" name="Google Shape;707;p42"/>
          <p:cNvSpPr txBox="1">
            <a:spLocks/>
          </p:cNvSpPr>
          <p:nvPr/>
        </p:nvSpPr>
        <p:spPr>
          <a:xfrm>
            <a:off x="1200279" y="193311"/>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HIỂU</a:t>
            </a:r>
          </a:p>
        </p:txBody>
      </p:sp>
    </p:spTree>
    <p:extLst>
      <p:ext uri="{BB962C8B-B14F-4D97-AF65-F5344CB8AC3E}">
        <p14:creationId xmlns:p14="http://schemas.microsoft.com/office/powerpoint/2010/main" val="183064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animBg="1"/>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100;p50"/>
          <p:cNvSpPr/>
          <p:nvPr/>
        </p:nvSpPr>
        <p:spPr>
          <a:xfrm>
            <a:off x="519953" y="1152999"/>
            <a:ext cx="8157882" cy="3597751"/>
          </a:xfrm>
          <a:prstGeom prst="rect">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4" name="Arrow: Pentagon 18">
            <a:extLst>
              <a:ext uri="{FF2B5EF4-FFF2-40B4-BE49-F238E27FC236}">
                <a16:creationId xmlns:a16="http://schemas.microsoft.com/office/drawing/2014/main" id="{ED9E9F7A-14C3-7A04-524B-A681E3CB78F7}"/>
              </a:ext>
            </a:extLst>
          </p:cNvPr>
          <p:cNvSpPr/>
          <p:nvPr/>
        </p:nvSpPr>
        <p:spPr>
          <a:xfrm>
            <a:off x="435196" y="797588"/>
            <a:ext cx="3556000" cy="526472"/>
          </a:xfrm>
          <a:prstGeom prst="homePlate">
            <a:avLst>
              <a:gd name="adj" fmla="val 71578"/>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b="1">
                <a:solidFill>
                  <a:schemeClr val="bg1"/>
                </a:solidFill>
                <a:latin typeface="Arial" panose="020B0604020202020204" pitchFamily="34" charset="0"/>
                <a:cs typeface="Arial" panose="020B0604020202020204" pitchFamily="34" charset="0"/>
              </a:rPr>
              <a:t>Thảo luận nhóm đôi </a:t>
            </a:r>
            <a:endParaRPr lang="en-US" sz="22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663388" y="1421578"/>
            <a:ext cx="7906871" cy="3308598"/>
          </a:xfrm>
          <a:prstGeom prst="rect">
            <a:avLst/>
          </a:prstGeom>
        </p:spPr>
        <p:txBody>
          <a:bodyPr wrap="square">
            <a:spAutoFit/>
          </a:bodyPr>
          <a:lstStyle/>
          <a:p>
            <a:pPr algn="just">
              <a:lnSpc>
                <a:spcPct val="150000"/>
              </a:lnSpc>
              <a:spcAft>
                <a:spcPts val="600"/>
              </a:spcAft>
            </a:pPr>
            <a:r>
              <a:rPr lang="vi-VN" sz="1800" b="1" smtClean="0">
                <a:solidFill>
                  <a:schemeClr val="accent6">
                    <a:lumMod val="50000"/>
                  </a:schemeClr>
                </a:solidFill>
                <a:latin typeface="+mn-lt"/>
                <a:ea typeface="Calibri" panose="020F0502020204030204" pitchFamily="34" charset="0"/>
                <a:cs typeface="Times New Roman" panose="02020603050405020304" pitchFamily="18" charset="0"/>
              </a:rPr>
              <a:t>Câu </a:t>
            </a:r>
            <a:r>
              <a:rPr lang="vi-VN" sz="1800" b="1">
                <a:solidFill>
                  <a:schemeClr val="accent6">
                    <a:lumMod val="50000"/>
                  </a:schemeClr>
                </a:solidFill>
                <a:latin typeface="+mn-lt"/>
                <a:ea typeface="Calibri" panose="020F0502020204030204" pitchFamily="34" charset="0"/>
                <a:cs typeface="Times New Roman" panose="02020603050405020304" pitchFamily="18" charset="0"/>
              </a:rPr>
              <a:t>4. </a:t>
            </a:r>
            <a:r>
              <a:rPr lang="vi-VN" sz="1800">
                <a:solidFill>
                  <a:schemeClr val="accent6">
                    <a:lumMod val="50000"/>
                  </a:schemeClr>
                </a:solidFill>
                <a:latin typeface="+mn-lt"/>
                <a:ea typeface="Calibri" panose="020F0502020204030204" pitchFamily="34" charset="0"/>
                <a:cs typeface="Times New Roman" panose="02020603050405020304" pitchFamily="18" charset="0"/>
              </a:rPr>
              <a:t>Câu nào dưới đây nói lên ý nghĩa (chủ đề) của bài đọc? Tìm ý đúng: </a:t>
            </a:r>
            <a:endParaRPr lang="en-US" sz="1800" smtClean="0">
              <a:solidFill>
                <a:schemeClr val="accent6">
                  <a:lumMod val="50000"/>
                </a:schemeClr>
              </a:solidFill>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1800" b="1" smtClean="0">
                <a:solidFill>
                  <a:schemeClr val="accent6">
                    <a:lumMod val="50000"/>
                  </a:schemeClr>
                </a:solidFill>
                <a:latin typeface="+mn-lt"/>
                <a:ea typeface="Calibri" panose="020F0502020204030204" pitchFamily="34" charset="0"/>
                <a:cs typeface="Times New Roman" panose="02020603050405020304" pitchFamily="18" charset="0"/>
              </a:rPr>
              <a:t>a</a:t>
            </a:r>
            <a:r>
              <a:rPr lang="vi-VN" sz="1800" b="1">
                <a:solidFill>
                  <a:schemeClr val="accent6">
                    <a:lumMod val="50000"/>
                  </a:schemeClr>
                </a:solidFill>
                <a:latin typeface="+mn-lt"/>
                <a:ea typeface="Calibri" panose="020F0502020204030204" pitchFamily="34" charset="0"/>
                <a:cs typeface="Times New Roman" panose="02020603050405020304" pitchFamily="18" charset="0"/>
              </a:rPr>
              <a:t>) </a:t>
            </a:r>
            <a:r>
              <a:rPr lang="vi-VN" sz="1800">
                <a:solidFill>
                  <a:schemeClr val="accent6">
                    <a:lumMod val="50000"/>
                  </a:schemeClr>
                </a:solidFill>
                <a:latin typeface="+mn-lt"/>
                <a:ea typeface="Calibri" panose="020F0502020204030204" pitchFamily="34" charset="0"/>
                <a:cs typeface="Times New Roman" panose="02020603050405020304" pitchFamily="18" charset="0"/>
              </a:rPr>
              <a:t>Tôi nhớ mãi về căn nhà nhỏ này, nơi lưu giữ tuổi thơ yêu dấu.</a:t>
            </a:r>
          </a:p>
          <a:p>
            <a:pPr algn="just">
              <a:lnSpc>
                <a:spcPct val="150000"/>
              </a:lnSpc>
              <a:spcAft>
                <a:spcPts val="600"/>
              </a:spcAft>
            </a:pPr>
            <a:r>
              <a:rPr lang="vi-VN" sz="1800" b="1">
                <a:solidFill>
                  <a:schemeClr val="accent6">
                    <a:lumMod val="50000"/>
                  </a:schemeClr>
                </a:solidFill>
                <a:latin typeface="+mn-lt"/>
                <a:ea typeface="Calibri" panose="020F0502020204030204" pitchFamily="34" charset="0"/>
                <a:cs typeface="Times New Roman" panose="02020603050405020304" pitchFamily="18" charset="0"/>
              </a:rPr>
              <a:t>b) </a:t>
            </a:r>
            <a:r>
              <a:rPr lang="vi-VN" sz="1800">
                <a:solidFill>
                  <a:schemeClr val="accent6">
                    <a:lumMod val="50000"/>
                  </a:schemeClr>
                </a:solidFill>
                <a:latin typeface="+mn-lt"/>
                <a:ea typeface="Calibri" panose="020F0502020204030204" pitchFamily="34" charset="0"/>
                <a:cs typeface="Times New Roman" panose="02020603050405020304" pitchFamily="18" charset="0"/>
              </a:rPr>
              <a:t>Mỗi khi ông làm việc, chị em chúng tôi lại kéo nhau ra vườn chơi.</a:t>
            </a:r>
          </a:p>
          <a:p>
            <a:pPr algn="just">
              <a:lnSpc>
                <a:spcPct val="150000"/>
              </a:lnSpc>
              <a:spcAft>
                <a:spcPts val="600"/>
              </a:spcAft>
            </a:pPr>
            <a:r>
              <a:rPr lang="vi-VN" sz="1800" b="1">
                <a:solidFill>
                  <a:schemeClr val="accent6">
                    <a:lumMod val="50000"/>
                  </a:schemeClr>
                </a:solidFill>
                <a:latin typeface="+mn-lt"/>
                <a:ea typeface="Calibri" panose="020F0502020204030204" pitchFamily="34" charset="0"/>
                <a:cs typeface="Times New Roman" panose="02020603050405020304" pitchFamily="18" charset="0"/>
              </a:rPr>
              <a:t>c) </a:t>
            </a:r>
            <a:r>
              <a:rPr lang="vi-VN" sz="1800">
                <a:solidFill>
                  <a:schemeClr val="accent6">
                    <a:lumMod val="50000"/>
                  </a:schemeClr>
                </a:solidFill>
                <a:latin typeface="+mn-lt"/>
                <a:ea typeface="Calibri" panose="020F0502020204030204" pitchFamily="34" charset="0"/>
                <a:cs typeface="Times New Roman" panose="02020603050405020304" pitchFamily="18" charset="0"/>
              </a:rPr>
              <a:t>Sau này, khi đã lớn khôn, chị em chúng tôi vẫn thân thiết với nhau như hồi thơ bé.</a:t>
            </a:r>
          </a:p>
          <a:p>
            <a:pPr algn="just">
              <a:lnSpc>
                <a:spcPct val="150000"/>
              </a:lnSpc>
              <a:spcAft>
                <a:spcPts val="600"/>
              </a:spcAft>
            </a:pPr>
            <a:r>
              <a:rPr lang="vi-VN" sz="1800" b="1">
                <a:solidFill>
                  <a:schemeClr val="accent6">
                    <a:lumMod val="50000"/>
                  </a:schemeClr>
                </a:solidFill>
                <a:latin typeface="+mn-lt"/>
                <a:ea typeface="Calibri" panose="020F0502020204030204" pitchFamily="34" charset="0"/>
                <a:cs typeface="Times New Roman" panose="02020603050405020304" pitchFamily="18" charset="0"/>
              </a:rPr>
              <a:t>d) </a:t>
            </a:r>
            <a:r>
              <a:rPr lang="vi-VN" sz="1800">
                <a:solidFill>
                  <a:schemeClr val="accent6">
                    <a:lumMod val="50000"/>
                  </a:schemeClr>
                </a:solidFill>
                <a:latin typeface="+mn-lt"/>
                <a:ea typeface="Calibri" panose="020F0502020204030204" pitchFamily="34" charset="0"/>
                <a:cs typeface="Times New Roman" panose="02020603050405020304" pitchFamily="18" charset="0"/>
              </a:rPr>
              <a:t>Phải chăng bởi những kỉ niệm thơ bé ấy mà tình chị em con cô con cậu của chúng tôi vẫn bền chặt mãi qua thời gian?</a:t>
            </a:r>
          </a:p>
        </p:txBody>
      </p:sp>
      <p:sp>
        <p:nvSpPr>
          <p:cNvPr id="6" name="Google Shape;707;p42"/>
          <p:cNvSpPr txBox="1">
            <a:spLocks/>
          </p:cNvSpPr>
          <p:nvPr/>
        </p:nvSpPr>
        <p:spPr>
          <a:xfrm>
            <a:off x="1191314" y="85734"/>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HIỂU</a:t>
            </a:r>
          </a:p>
        </p:txBody>
      </p:sp>
    </p:spTree>
    <p:extLst>
      <p:ext uri="{BB962C8B-B14F-4D97-AF65-F5344CB8AC3E}">
        <p14:creationId xmlns:p14="http://schemas.microsoft.com/office/powerpoint/2010/main" val="101820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100;p50"/>
          <p:cNvSpPr/>
          <p:nvPr/>
        </p:nvSpPr>
        <p:spPr>
          <a:xfrm>
            <a:off x="582705" y="1054389"/>
            <a:ext cx="7888941" cy="1200656"/>
          </a:xfrm>
          <a:prstGeom prst="roundRect">
            <a:avLst>
              <a:gd name="adj" fmla="val 27829"/>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5" name="Rectangle 14"/>
          <p:cNvSpPr/>
          <p:nvPr/>
        </p:nvSpPr>
        <p:spPr>
          <a:xfrm>
            <a:off x="781000" y="1086803"/>
            <a:ext cx="7404847" cy="1045223"/>
          </a:xfrm>
          <a:prstGeom prst="rect">
            <a:avLst/>
          </a:prstGeom>
        </p:spPr>
        <p:txBody>
          <a:bodyPr wrap="square">
            <a:spAutoFit/>
          </a:bodyPr>
          <a:lstStyle/>
          <a:p>
            <a:pPr algn="just">
              <a:lnSpc>
                <a:spcPct val="150000"/>
              </a:lnSpc>
              <a:spcAft>
                <a:spcPts val="600"/>
              </a:spcAft>
            </a:pPr>
            <a:r>
              <a:rPr lang="vi-VN" sz="2200" b="1">
                <a:solidFill>
                  <a:schemeClr val="accent6">
                    <a:lumMod val="50000"/>
                  </a:schemeClr>
                </a:solidFill>
                <a:ea typeface="Calibri" panose="020F0502020204030204" pitchFamily="34" charset="0"/>
                <a:cs typeface="Times New Roman" panose="02020603050405020304" pitchFamily="18" charset="0"/>
              </a:rPr>
              <a:t>Câu 1. </a:t>
            </a:r>
            <a:r>
              <a:rPr lang="vi-VN" sz="2200">
                <a:solidFill>
                  <a:schemeClr val="accent6">
                    <a:lumMod val="50000"/>
                  </a:schemeClr>
                </a:solidFill>
                <a:ea typeface="Calibri" panose="020F0502020204030204" pitchFamily="34" charset="0"/>
                <a:cs typeface="Times New Roman" panose="02020603050405020304" pitchFamily="18" charset="0"/>
              </a:rPr>
              <a:t>Khung cảnh ngôi nhà xưa của ông bà nội được miêu tả như thế nào?</a:t>
            </a:r>
          </a:p>
        </p:txBody>
      </p:sp>
      <p:sp>
        <p:nvSpPr>
          <p:cNvPr id="16" name="Google Shape;707;p42"/>
          <p:cNvSpPr txBox="1">
            <a:spLocks/>
          </p:cNvSpPr>
          <p:nvPr/>
        </p:nvSpPr>
        <p:spPr>
          <a:xfrm>
            <a:off x="1191314" y="318817"/>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HIỂU</a:t>
            </a:r>
          </a:p>
        </p:txBody>
      </p:sp>
      <p:sp>
        <p:nvSpPr>
          <p:cNvPr id="17" name="Rectangle 16"/>
          <p:cNvSpPr/>
          <p:nvPr/>
        </p:nvSpPr>
        <p:spPr>
          <a:xfrm>
            <a:off x="582705" y="2421230"/>
            <a:ext cx="7888941" cy="1138773"/>
          </a:xfrm>
          <a:prstGeom prst="rect">
            <a:avLst/>
          </a:prstGeom>
        </p:spPr>
        <p:txBody>
          <a:bodyPr wrap="square">
            <a:spAutoFit/>
          </a:bodyPr>
          <a:lstStyle/>
          <a:p>
            <a:pPr algn="ctr">
              <a:lnSpc>
                <a:spcPct val="150000"/>
              </a:lnSpc>
              <a:spcAft>
                <a:spcPts val="600"/>
              </a:spcAft>
            </a:pPr>
            <a:r>
              <a:rPr lang="en-US" sz="2000" b="1" u="sng" smtClean="0">
                <a:solidFill>
                  <a:schemeClr val="accent6">
                    <a:lumMod val="50000"/>
                  </a:schemeClr>
                </a:solidFill>
                <a:ea typeface="Calibri" panose="020F0502020204030204" pitchFamily="34" charset="0"/>
                <a:cs typeface="Times New Roman" panose="02020603050405020304" pitchFamily="18" charset="0"/>
              </a:rPr>
              <a:t>Đáp án:</a:t>
            </a:r>
            <a:endParaRPr lang="en-US" sz="2000" u="sng">
              <a:solidFill>
                <a:schemeClr val="accent6">
                  <a:lumMod val="50000"/>
                </a:schemeClr>
              </a:solidFill>
              <a:ea typeface="Calibri" panose="020F0502020204030204" pitchFamily="34" charset="0"/>
              <a:cs typeface="Times New Roman" panose="02020603050405020304" pitchFamily="18" charset="0"/>
            </a:endParaRPr>
          </a:p>
          <a:p>
            <a:pPr>
              <a:lnSpc>
                <a:spcPct val="150000"/>
              </a:lnSpc>
              <a:spcAft>
                <a:spcPts val="600"/>
              </a:spcAft>
            </a:pPr>
            <a:r>
              <a:rPr lang="vi-VN" sz="2200">
                <a:solidFill>
                  <a:schemeClr val="accent6">
                    <a:lumMod val="50000"/>
                  </a:schemeClr>
                </a:solidFill>
                <a:ea typeface="Calibri" panose="020F0502020204030204" pitchFamily="34" charset="0"/>
                <a:cs typeface="Times New Roman" panose="02020603050405020304" pitchFamily="18" charset="0"/>
              </a:rPr>
              <a:t>Ngôi nhà khung gỗ, có những cột gỗ lim lên nước đen bóng</a:t>
            </a:r>
            <a:endParaRPr lang="en-US" sz="2200" smtClean="0">
              <a:solidFill>
                <a:schemeClr val="accent6">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285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fade">
                                      <p:cBhvr>
                                        <p:cTn id="1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uiExpand="1" build="p"/>
      <p:bldP spid="1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100;p50"/>
          <p:cNvSpPr/>
          <p:nvPr/>
        </p:nvSpPr>
        <p:spPr>
          <a:xfrm>
            <a:off x="735106" y="1054389"/>
            <a:ext cx="7584141" cy="1213682"/>
          </a:xfrm>
          <a:prstGeom prst="roundRect">
            <a:avLst>
              <a:gd name="adj" fmla="val 27829"/>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0" name="Rectangle 9"/>
          <p:cNvSpPr/>
          <p:nvPr/>
        </p:nvSpPr>
        <p:spPr>
          <a:xfrm>
            <a:off x="932329" y="1119217"/>
            <a:ext cx="7189694" cy="1015663"/>
          </a:xfrm>
          <a:prstGeom prst="rect">
            <a:avLst/>
          </a:prstGeom>
        </p:spPr>
        <p:txBody>
          <a:bodyPr wrap="square">
            <a:spAutoFit/>
          </a:bodyPr>
          <a:lstStyle/>
          <a:p>
            <a:pPr algn="just">
              <a:lnSpc>
                <a:spcPct val="150000"/>
              </a:lnSpc>
              <a:spcAft>
                <a:spcPts val="600"/>
              </a:spcAft>
            </a:pPr>
            <a:r>
              <a:rPr lang="vi-VN" sz="2000" b="1">
                <a:solidFill>
                  <a:schemeClr val="accent6">
                    <a:lumMod val="50000"/>
                  </a:schemeClr>
                </a:solidFill>
                <a:ea typeface="Calibri" panose="020F0502020204030204" pitchFamily="34" charset="0"/>
                <a:cs typeface="Times New Roman" panose="02020603050405020304" pitchFamily="18" charset="0"/>
              </a:rPr>
              <a:t>Câu 2. </a:t>
            </a:r>
            <a:r>
              <a:rPr lang="vi-VN" sz="2000">
                <a:solidFill>
                  <a:schemeClr val="accent6">
                    <a:lumMod val="50000"/>
                  </a:schemeClr>
                </a:solidFill>
                <a:ea typeface="Calibri" panose="020F0502020204030204" pitchFamily="34" charset="0"/>
                <a:cs typeface="Times New Roman" panose="02020603050405020304" pitchFamily="18" charset="0"/>
              </a:rPr>
              <a:t>Mấy anh chị em chơi những trò chơi gì? Em thích những chi tiết nào trong hai đoạn văn miêu tả các trò chơi ấy?</a:t>
            </a:r>
          </a:p>
        </p:txBody>
      </p:sp>
      <p:sp>
        <p:nvSpPr>
          <p:cNvPr id="11" name="Google Shape;707;p42"/>
          <p:cNvSpPr txBox="1">
            <a:spLocks/>
          </p:cNvSpPr>
          <p:nvPr/>
        </p:nvSpPr>
        <p:spPr>
          <a:xfrm>
            <a:off x="1191314" y="318817"/>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HIỂU</a:t>
            </a:r>
          </a:p>
        </p:txBody>
      </p:sp>
      <p:sp>
        <p:nvSpPr>
          <p:cNvPr id="12" name="Rectangle 11"/>
          <p:cNvSpPr/>
          <p:nvPr/>
        </p:nvSpPr>
        <p:spPr>
          <a:xfrm>
            <a:off x="735105" y="2404617"/>
            <a:ext cx="7584141" cy="496996"/>
          </a:xfrm>
          <a:prstGeom prst="rect">
            <a:avLst/>
          </a:prstGeom>
        </p:spPr>
        <p:txBody>
          <a:bodyPr wrap="square">
            <a:spAutoFit/>
          </a:bodyPr>
          <a:lstStyle/>
          <a:p>
            <a:pPr algn="ctr">
              <a:lnSpc>
                <a:spcPct val="150000"/>
              </a:lnSpc>
              <a:spcAft>
                <a:spcPts val="600"/>
              </a:spcAft>
            </a:pPr>
            <a:r>
              <a:rPr lang="en-US" sz="2000" b="1" u="sng" smtClean="0">
                <a:solidFill>
                  <a:schemeClr val="accent6">
                    <a:lumMod val="50000"/>
                  </a:schemeClr>
                </a:solidFill>
                <a:ea typeface="Calibri" panose="020F0502020204030204" pitchFamily="34" charset="0"/>
                <a:cs typeface="Times New Roman" panose="02020603050405020304" pitchFamily="18" charset="0"/>
              </a:rPr>
              <a:t>Tham khảo:</a:t>
            </a:r>
            <a:endParaRPr lang="en-US" sz="2000" u="sng">
              <a:solidFill>
                <a:schemeClr val="accent6">
                  <a:lumMod val="50000"/>
                </a:schemeClr>
              </a:solidFill>
              <a:ea typeface="Calibri" panose="020F0502020204030204" pitchFamily="34" charset="0"/>
              <a:cs typeface="Times New Roman" panose="02020603050405020304" pitchFamily="18" charset="0"/>
            </a:endParaRPr>
          </a:p>
        </p:txBody>
      </p:sp>
      <p:sp>
        <p:nvSpPr>
          <p:cNvPr id="2" name="Rectangle 1"/>
          <p:cNvSpPr/>
          <p:nvPr/>
        </p:nvSpPr>
        <p:spPr>
          <a:xfrm>
            <a:off x="735104" y="3003643"/>
            <a:ext cx="7584141" cy="1015663"/>
          </a:xfrm>
          <a:prstGeom prst="rect">
            <a:avLst/>
          </a:prstGeom>
        </p:spPr>
        <p:txBody>
          <a:bodyPr wrap="square">
            <a:spAutoFit/>
          </a:bodyPr>
          <a:lstStyle/>
          <a:p>
            <a:pPr>
              <a:lnSpc>
                <a:spcPct val="150000"/>
              </a:lnSpc>
              <a:spcAft>
                <a:spcPts val="600"/>
              </a:spcAft>
            </a:pPr>
            <a:r>
              <a:rPr lang="vi-VN" sz="2000">
                <a:solidFill>
                  <a:schemeClr val="accent6">
                    <a:lumMod val="50000"/>
                  </a:schemeClr>
                </a:solidFill>
                <a:ea typeface="Calibri" panose="020F0502020204030204" pitchFamily="34" charset="0"/>
                <a:cs typeface="Times New Roman" panose="02020603050405020304" pitchFamily="18" charset="0"/>
              </a:rPr>
              <a:t>Tớ thích nhất chi tiết “ba anh em đánh nhau t</a:t>
            </a:r>
            <a:r>
              <a:rPr lang="en-US" sz="2000">
                <a:solidFill>
                  <a:schemeClr val="accent6">
                    <a:lumMod val="50000"/>
                  </a:schemeClr>
                </a:solidFill>
                <a:ea typeface="Calibri" panose="020F0502020204030204" pitchFamily="34" charset="0"/>
                <a:cs typeface="Times New Roman" panose="02020603050405020304" pitchFamily="18" charset="0"/>
              </a:rPr>
              <a:t>í</a:t>
            </a:r>
            <a:r>
              <a:rPr lang="vi-VN" sz="2000">
                <a:solidFill>
                  <a:schemeClr val="accent6">
                    <a:lumMod val="50000"/>
                  </a:schemeClr>
                </a:solidFill>
                <a:ea typeface="Calibri" panose="020F0502020204030204" pitchFamily="34" charset="0"/>
                <a:cs typeface="Times New Roman" panose="02020603050405020304" pitchFamily="18" charset="0"/>
              </a:rPr>
              <a:t>t mù khiến lá cây rơi lả tả”. </a:t>
            </a:r>
            <a:endParaRPr lang="en-US" sz="2000">
              <a:solidFill>
                <a:schemeClr val="accent6">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539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uiExpand="1" build="p"/>
      <p:bldP spid="12" grpId="0" uiExpand="1"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100;p50"/>
          <p:cNvSpPr/>
          <p:nvPr/>
        </p:nvSpPr>
        <p:spPr>
          <a:xfrm>
            <a:off x="528918" y="758552"/>
            <a:ext cx="8113058" cy="1133001"/>
          </a:xfrm>
          <a:prstGeom prst="roundRect">
            <a:avLst>
              <a:gd name="adj" fmla="val 27829"/>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0" name="Rectangle 9"/>
          <p:cNvSpPr/>
          <p:nvPr/>
        </p:nvSpPr>
        <p:spPr>
          <a:xfrm>
            <a:off x="788893" y="758552"/>
            <a:ext cx="7602072" cy="1015663"/>
          </a:xfrm>
          <a:prstGeom prst="rect">
            <a:avLst/>
          </a:prstGeom>
        </p:spPr>
        <p:txBody>
          <a:bodyPr wrap="square">
            <a:spAutoFit/>
          </a:bodyPr>
          <a:lstStyle/>
          <a:p>
            <a:pPr algn="just">
              <a:lnSpc>
                <a:spcPct val="150000"/>
              </a:lnSpc>
              <a:spcAft>
                <a:spcPts val="600"/>
              </a:spcAft>
            </a:pPr>
            <a:r>
              <a:rPr lang="vi-VN" sz="2000" b="1">
                <a:solidFill>
                  <a:schemeClr val="accent6">
                    <a:lumMod val="50000"/>
                  </a:schemeClr>
                </a:solidFill>
                <a:ea typeface="Calibri" panose="020F0502020204030204" pitchFamily="34" charset="0"/>
                <a:cs typeface="Times New Roman" panose="02020603050405020304" pitchFamily="18" charset="0"/>
              </a:rPr>
              <a:t>Câu 3. </a:t>
            </a:r>
            <a:r>
              <a:rPr lang="vi-VN" sz="2000">
                <a:solidFill>
                  <a:schemeClr val="accent6">
                    <a:lumMod val="50000"/>
                  </a:schemeClr>
                </a:solidFill>
                <a:ea typeface="Calibri" panose="020F0502020204030204" pitchFamily="34" charset="0"/>
                <a:cs typeface="Times New Roman" panose="02020603050405020304" pitchFamily="18" charset="0"/>
              </a:rPr>
              <a:t>Hình ảnh ông nội trong tâm trí các cháu vừa trang nghiêm vừa ấm áp. Hãy tìm những chi tiết trong bài đọc thể hiện điều đó.</a:t>
            </a:r>
          </a:p>
        </p:txBody>
      </p:sp>
      <p:sp>
        <p:nvSpPr>
          <p:cNvPr id="11" name="Google Shape;707;p42"/>
          <p:cNvSpPr txBox="1">
            <a:spLocks/>
          </p:cNvSpPr>
          <p:nvPr/>
        </p:nvSpPr>
        <p:spPr>
          <a:xfrm>
            <a:off x="1235066" y="67805"/>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HIỂU</a:t>
            </a:r>
          </a:p>
        </p:txBody>
      </p:sp>
      <p:sp>
        <p:nvSpPr>
          <p:cNvPr id="12" name="Rectangle 11"/>
          <p:cNvSpPr/>
          <p:nvPr/>
        </p:nvSpPr>
        <p:spPr>
          <a:xfrm>
            <a:off x="528918" y="2052001"/>
            <a:ext cx="8113058" cy="496996"/>
          </a:xfrm>
          <a:prstGeom prst="rect">
            <a:avLst/>
          </a:prstGeom>
        </p:spPr>
        <p:txBody>
          <a:bodyPr wrap="square">
            <a:spAutoFit/>
          </a:bodyPr>
          <a:lstStyle/>
          <a:p>
            <a:pPr algn="ctr">
              <a:lnSpc>
                <a:spcPct val="150000"/>
              </a:lnSpc>
              <a:spcAft>
                <a:spcPts val="600"/>
              </a:spcAft>
            </a:pPr>
            <a:r>
              <a:rPr lang="en-US" sz="2000" b="1" u="sng" smtClean="0">
                <a:solidFill>
                  <a:schemeClr val="accent6">
                    <a:lumMod val="50000"/>
                  </a:schemeClr>
                </a:solidFill>
                <a:ea typeface="Calibri" panose="020F0502020204030204" pitchFamily="34" charset="0"/>
                <a:cs typeface="Times New Roman" panose="02020603050405020304" pitchFamily="18" charset="0"/>
              </a:rPr>
              <a:t>Đáp án:</a:t>
            </a:r>
            <a:endParaRPr lang="en-US" sz="2000" u="sng">
              <a:solidFill>
                <a:schemeClr val="accent6">
                  <a:lumMod val="50000"/>
                </a:schemeClr>
              </a:solidFill>
              <a:ea typeface="Calibri" panose="020F0502020204030204" pitchFamily="34" charset="0"/>
              <a:cs typeface="Times New Roman" panose="02020603050405020304" pitchFamily="18" charset="0"/>
            </a:endParaRPr>
          </a:p>
        </p:txBody>
      </p:sp>
      <p:sp>
        <p:nvSpPr>
          <p:cNvPr id="2" name="Rectangle 1"/>
          <p:cNvSpPr/>
          <p:nvPr/>
        </p:nvSpPr>
        <p:spPr>
          <a:xfrm>
            <a:off x="528918" y="2548997"/>
            <a:ext cx="8113058" cy="1754326"/>
          </a:xfrm>
          <a:prstGeom prst="rect">
            <a:avLst/>
          </a:prstGeom>
        </p:spPr>
        <p:txBody>
          <a:bodyPr wrap="square">
            <a:spAutoFit/>
          </a:bodyPr>
          <a:lstStyle/>
          <a:p>
            <a:pPr algn="just">
              <a:lnSpc>
                <a:spcPct val="150000"/>
              </a:lnSpc>
              <a:spcAft>
                <a:spcPts val="600"/>
              </a:spcAft>
            </a:pPr>
            <a:r>
              <a:rPr lang="vi-VN" sz="1800">
                <a:solidFill>
                  <a:schemeClr val="accent6">
                    <a:lumMod val="50000"/>
                  </a:schemeClr>
                </a:solidFill>
                <a:ea typeface="Calibri" panose="020F0502020204030204" pitchFamily="34" charset="0"/>
                <a:cs typeface="Times New Roman" panose="02020603050405020304" pitchFamily="18" charset="0"/>
              </a:rPr>
              <a:t>Cảnh ông nội ngồi sau án thư bên cửa sổ, bắt mạch, kê đơn, châm cứu và bốc thuốc thể hiện sự trang nghiêm. Còn cảnh ông thò đầu ra cửa sổ mắng yêu các cháu trai đang nghịch vừa thể hiện sự trang nghiêm vừa cho thấy tình cảm ấm áp của ông dành cho các cháu.</a:t>
            </a:r>
            <a:endParaRPr lang="en-US" sz="1800">
              <a:solidFill>
                <a:schemeClr val="accent6">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55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uiExpand="1" build="p"/>
      <p:bldP spid="12" grpId="0" uiExpand="1"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3100;p50"/>
          <p:cNvSpPr/>
          <p:nvPr/>
        </p:nvSpPr>
        <p:spPr>
          <a:xfrm>
            <a:off x="788893" y="919918"/>
            <a:ext cx="7449672" cy="702694"/>
          </a:xfrm>
          <a:prstGeom prst="roundRect">
            <a:avLst>
              <a:gd name="adj" fmla="val 27829"/>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4" name="Rectangle 13"/>
          <p:cNvSpPr/>
          <p:nvPr/>
        </p:nvSpPr>
        <p:spPr>
          <a:xfrm>
            <a:off x="887504" y="977942"/>
            <a:ext cx="7602072" cy="496996"/>
          </a:xfrm>
          <a:prstGeom prst="rect">
            <a:avLst/>
          </a:prstGeom>
        </p:spPr>
        <p:txBody>
          <a:bodyPr wrap="square">
            <a:spAutoFit/>
          </a:bodyPr>
          <a:lstStyle/>
          <a:p>
            <a:pPr algn="just">
              <a:lnSpc>
                <a:spcPct val="150000"/>
              </a:lnSpc>
              <a:spcAft>
                <a:spcPts val="600"/>
              </a:spcAft>
            </a:pPr>
            <a:r>
              <a:rPr lang="vi-VN" sz="2000" b="1">
                <a:solidFill>
                  <a:schemeClr val="accent6">
                    <a:lumMod val="50000"/>
                  </a:schemeClr>
                </a:solidFill>
                <a:ea typeface="Calibri" panose="020F0502020204030204" pitchFamily="34" charset="0"/>
                <a:cs typeface="Times New Roman" panose="02020603050405020304" pitchFamily="18" charset="0"/>
              </a:rPr>
              <a:t>Câu 4. </a:t>
            </a:r>
            <a:r>
              <a:rPr lang="vi-VN" sz="2000">
                <a:solidFill>
                  <a:schemeClr val="accent6">
                    <a:lumMod val="50000"/>
                  </a:schemeClr>
                </a:solidFill>
                <a:ea typeface="Calibri" panose="020F0502020204030204" pitchFamily="34" charset="0"/>
                <a:cs typeface="Times New Roman" panose="02020603050405020304" pitchFamily="18" charset="0"/>
              </a:rPr>
              <a:t>Câu nào dưới đây nói lên ý nghĩa (chủ đề) của bài đọc? </a:t>
            </a:r>
          </a:p>
        </p:txBody>
      </p:sp>
      <p:sp>
        <p:nvSpPr>
          <p:cNvPr id="15" name="Google Shape;707;p42"/>
          <p:cNvSpPr txBox="1">
            <a:spLocks/>
          </p:cNvSpPr>
          <p:nvPr/>
        </p:nvSpPr>
        <p:spPr>
          <a:xfrm>
            <a:off x="1235066" y="229170"/>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HIỂU</a:t>
            </a:r>
          </a:p>
        </p:txBody>
      </p:sp>
      <p:sp>
        <p:nvSpPr>
          <p:cNvPr id="16" name="Rectangle 15"/>
          <p:cNvSpPr/>
          <p:nvPr/>
        </p:nvSpPr>
        <p:spPr>
          <a:xfrm>
            <a:off x="802340" y="1944425"/>
            <a:ext cx="7449672" cy="496996"/>
          </a:xfrm>
          <a:prstGeom prst="rect">
            <a:avLst/>
          </a:prstGeom>
        </p:spPr>
        <p:txBody>
          <a:bodyPr wrap="square">
            <a:spAutoFit/>
          </a:bodyPr>
          <a:lstStyle/>
          <a:p>
            <a:pPr algn="ctr">
              <a:lnSpc>
                <a:spcPct val="150000"/>
              </a:lnSpc>
              <a:spcAft>
                <a:spcPts val="600"/>
              </a:spcAft>
            </a:pPr>
            <a:r>
              <a:rPr lang="en-US" sz="2000" b="1" u="sng" smtClean="0">
                <a:solidFill>
                  <a:schemeClr val="accent6">
                    <a:lumMod val="50000"/>
                  </a:schemeClr>
                </a:solidFill>
                <a:ea typeface="Calibri" panose="020F0502020204030204" pitchFamily="34" charset="0"/>
                <a:cs typeface="Times New Roman" panose="02020603050405020304" pitchFamily="18" charset="0"/>
              </a:rPr>
              <a:t>Tham khảo:</a:t>
            </a:r>
            <a:endParaRPr lang="en-US" sz="2000" u="sng">
              <a:solidFill>
                <a:schemeClr val="accent6">
                  <a:lumMod val="50000"/>
                </a:schemeClr>
              </a:solidFill>
              <a:ea typeface="Calibri" panose="020F0502020204030204" pitchFamily="34" charset="0"/>
              <a:cs typeface="Times New Roman" panose="02020603050405020304" pitchFamily="18" charset="0"/>
            </a:endParaRPr>
          </a:p>
        </p:txBody>
      </p:sp>
      <p:sp>
        <p:nvSpPr>
          <p:cNvPr id="2" name="Rectangle 1"/>
          <p:cNvSpPr/>
          <p:nvPr/>
        </p:nvSpPr>
        <p:spPr>
          <a:xfrm>
            <a:off x="802340" y="2598775"/>
            <a:ext cx="7436225" cy="1015663"/>
          </a:xfrm>
          <a:prstGeom prst="rect">
            <a:avLst/>
          </a:prstGeom>
        </p:spPr>
        <p:txBody>
          <a:bodyPr wrap="square">
            <a:spAutoFit/>
          </a:bodyPr>
          <a:lstStyle/>
          <a:p>
            <a:pPr algn="just">
              <a:lnSpc>
                <a:spcPct val="150000"/>
              </a:lnSpc>
              <a:spcAft>
                <a:spcPts val="600"/>
              </a:spcAft>
            </a:pPr>
            <a:r>
              <a:rPr lang="vi-VN" sz="2000" b="1">
                <a:solidFill>
                  <a:schemeClr val="accent6">
                    <a:lumMod val="50000"/>
                  </a:schemeClr>
                </a:solidFill>
                <a:ea typeface="Calibri" panose="020F0502020204030204" pitchFamily="34" charset="0"/>
                <a:cs typeface="Times New Roman" panose="02020603050405020304" pitchFamily="18" charset="0"/>
              </a:rPr>
              <a:t>d) </a:t>
            </a:r>
            <a:r>
              <a:rPr lang="vi-VN" sz="2000">
                <a:solidFill>
                  <a:schemeClr val="accent6">
                    <a:lumMod val="50000"/>
                  </a:schemeClr>
                </a:solidFill>
                <a:ea typeface="Calibri" panose="020F0502020204030204" pitchFamily="34" charset="0"/>
                <a:cs typeface="Times New Roman" panose="02020603050405020304" pitchFamily="18" charset="0"/>
              </a:rPr>
              <a:t>Phải chăng bởi những kỉ niệm thơ bé ấy mà tình chị em con cô con cậu của chúng tôi vẫn bền chặt mãi qua thời gian?</a:t>
            </a:r>
          </a:p>
        </p:txBody>
      </p:sp>
    </p:spTree>
    <p:extLst>
      <p:ext uri="{BB962C8B-B14F-4D97-AF65-F5344CB8AC3E}">
        <p14:creationId xmlns:p14="http://schemas.microsoft.com/office/powerpoint/2010/main" val="403070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uiExpand="1" build="p"/>
      <p:bldP spid="16" grpId="0" uiExpand="1"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7"/>
        <p:cNvGrpSpPr/>
        <p:nvPr/>
      </p:nvGrpSpPr>
      <p:grpSpPr>
        <a:xfrm>
          <a:off x="0" y="0"/>
          <a:ext cx="0" cy="0"/>
          <a:chOff x="0" y="0"/>
          <a:chExt cx="0" cy="0"/>
        </a:xfrm>
      </p:grpSpPr>
      <p:sp>
        <p:nvSpPr>
          <p:cNvPr id="10" name="Rounded Rectangle 9"/>
          <p:cNvSpPr/>
          <p:nvPr/>
        </p:nvSpPr>
        <p:spPr>
          <a:xfrm>
            <a:off x="409418" y="1255059"/>
            <a:ext cx="3287713" cy="31645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80" name="Google Shape;2180;p54"/>
          <p:cNvSpPr txBox="1">
            <a:spLocks noGrp="1"/>
          </p:cNvSpPr>
          <p:nvPr>
            <p:ph type="subTitle" idx="4294967295"/>
          </p:nvPr>
        </p:nvSpPr>
        <p:spPr>
          <a:xfrm>
            <a:off x="565489" y="1434354"/>
            <a:ext cx="2975570" cy="2443162"/>
          </a:xfrm>
          <a:prstGeom prst="rect">
            <a:avLst/>
          </a:prstGeom>
        </p:spPr>
        <p:txBody>
          <a:bodyPr spcFirstLastPara="1" wrap="square" lIns="91425" tIns="91425" rIns="91425" bIns="91425" anchor="t" anchorCtr="0">
            <a:noAutofit/>
          </a:bodyPr>
          <a:lstStyle/>
          <a:p>
            <a:pPr marL="342900" indent="-342900" algn="just">
              <a:lnSpc>
                <a:spcPct val="150000"/>
              </a:lnSpc>
              <a:spcAft>
                <a:spcPts val="600"/>
              </a:spcAft>
              <a:buSzPts val="1100"/>
            </a:pPr>
            <a:r>
              <a:rPr lang="en-US" sz="2200" smtClean="0">
                <a:solidFill>
                  <a:schemeClr val="tx1"/>
                </a:solidFill>
                <a:latin typeface="+mj-lt"/>
              </a:rPr>
              <a:t>Trong </a:t>
            </a:r>
            <a:r>
              <a:rPr lang="en-US" sz="2200">
                <a:solidFill>
                  <a:schemeClr val="tx1"/>
                </a:solidFill>
                <a:latin typeface="+mj-lt"/>
              </a:rPr>
              <a:t>bức tranh em thấy các bạn đang làm gì?</a:t>
            </a:r>
          </a:p>
          <a:p>
            <a:pPr marL="342900" indent="-342900" algn="just">
              <a:lnSpc>
                <a:spcPct val="150000"/>
              </a:lnSpc>
              <a:spcAft>
                <a:spcPts val="600"/>
              </a:spcAft>
              <a:buSzPts val="1100"/>
            </a:pPr>
            <a:r>
              <a:rPr lang="en-US" sz="2200" smtClean="0">
                <a:solidFill>
                  <a:schemeClr val="tx1"/>
                </a:solidFill>
                <a:latin typeface="+mj-lt"/>
              </a:rPr>
              <a:t>Nó </a:t>
            </a:r>
            <a:r>
              <a:rPr lang="en-US" sz="2200">
                <a:solidFill>
                  <a:schemeClr val="tx1"/>
                </a:solidFill>
                <a:latin typeface="+mj-lt"/>
              </a:rPr>
              <a:t>gợi cho em về kỉ niệm nào không?</a:t>
            </a:r>
          </a:p>
        </p:txBody>
      </p:sp>
      <p:sp>
        <p:nvSpPr>
          <p:cNvPr id="6" name="TextBox 35">
            <a:extLst>
              <a:ext uri="{FF2B5EF4-FFF2-40B4-BE49-F238E27FC236}">
                <a16:creationId xmlns:a16="http://schemas.microsoft.com/office/drawing/2014/main" id="{B030F64E-D154-7332-C853-4354A2B66AA6}"/>
              </a:ext>
            </a:extLst>
          </p:cNvPr>
          <p:cNvSpPr txBox="1"/>
          <p:nvPr/>
        </p:nvSpPr>
        <p:spPr>
          <a:xfrm>
            <a:off x="3097724" y="199103"/>
            <a:ext cx="2887329"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dirty="0">
                <a:solidFill>
                  <a:schemeClr val="accent3">
                    <a:lumMod val="75000"/>
                  </a:schemeClr>
                </a:solidFill>
              </a:rPr>
              <a:t>KHỞI ĐỘNG</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810" t="8363" r="11388" b="61425"/>
          <a:stretch/>
        </p:blipFill>
        <p:spPr>
          <a:xfrm>
            <a:off x="4024244" y="1183341"/>
            <a:ext cx="4651035" cy="3164542"/>
          </a:xfrm>
          <a:prstGeom prst="rect">
            <a:avLst/>
          </a:prstGeom>
        </p:spPr>
      </p:pic>
    </p:spTree>
    <p:extLst>
      <p:ext uri="{BB962C8B-B14F-4D97-AF65-F5344CB8AC3E}">
        <p14:creationId xmlns:p14="http://schemas.microsoft.com/office/powerpoint/2010/main" val="25557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500"/>
                                        <p:tgtEl>
                                          <p:spTgt spid="1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180">
                                            <p:txEl>
                                              <p:pRg st="0" end="0"/>
                                            </p:txEl>
                                          </p:spTgt>
                                        </p:tgtEl>
                                        <p:attrNameLst>
                                          <p:attrName>style.visibility</p:attrName>
                                        </p:attrNameLst>
                                      </p:cBhvr>
                                      <p:to>
                                        <p:strVal val="visible"/>
                                      </p:to>
                                    </p:set>
                                    <p:animEffect transition="in" filter="wheel(1)">
                                      <p:cBhvr>
                                        <p:cTn id="22" dur="500"/>
                                        <p:tgtEl>
                                          <p:spTgt spid="2180">
                                            <p:txEl>
                                              <p:pRg st="0" end="0"/>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180">
                                            <p:txEl>
                                              <p:pRg st="1" end="1"/>
                                            </p:txEl>
                                          </p:spTgt>
                                        </p:tgtEl>
                                        <p:attrNameLst>
                                          <p:attrName>style.visibility</p:attrName>
                                        </p:attrNameLst>
                                      </p:cBhvr>
                                      <p:to>
                                        <p:strVal val="visible"/>
                                      </p:to>
                                    </p:set>
                                    <p:animEffect transition="in" filter="wheel(1)">
                                      <p:cBhvr>
                                        <p:cTn id="25" dur="500"/>
                                        <p:tgtEl>
                                          <p:spTgt spid="21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80" grpId="0" uiExpand="1"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sp>
        <p:nvSpPr>
          <p:cNvPr id="4" name="Rectangle 3"/>
          <p:cNvSpPr/>
          <p:nvPr/>
        </p:nvSpPr>
        <p:spPr>
          <a:xfrm>
            <a:off x="2057108" y="1371563"/>
            <a:ext cx="6474709" cy="1477328"/>
          </a:xfrm>
          <a:prstGeom prst="rect">
            <a:avLst/>
          </a:prstGeom>
        </p:spPr>
        <p:txBody>
          <a:bodyPr wrap="square">
            <a:spAutoFit/>
          </a:bodyPr>
          <a:lstStyle/>
          <a:p>
            <a:pPr lvl="0">
              <a:lnSpc>
                <a:spcPct val="150000"/>
              </a:lnSpc>
            </a:pPr>
            <a:r>
              <a:rPr lang="en-US" sz="6000" b="1"/>
              <a:t>ĐỌC </a:t>
            </a:r>
            <a:r>
              <a:rPr lang="en-US" sz="6000" b="1" smtClean="0"/>
              <a:t>NÂNG CAO</a:t>
            </a:r>
            <a:endParaRPr lang="en-US" sz="6000" b="1"/>
          </a:p>
        </p:txBody>
      </p:sp>
      <p:sp>
        <p:nvSpPr>
          <p:cNvPr id="9" name="Google Shape;1876;p47"/>
          <p:cNvSpPr/>
          <p:nvPr/>
        </p:nvSpPr>
        <p:spPr>
          <a:xfrm>
            <a:off x="563684" y="1564571"/>
            <a:ext cx="1306146" cy="1241858"/>
          </a:xfrm>
          <a:prstGeom prst="ellipse">
            <a:avLst/>
          </a:prstGeom>
          <a:solidFill>
            <a:schemeClr val="lt1"/>
          </a:solidFill>
          <a:ln w="28575">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1879;p47"/>
          <p:cNvSpPr txBox="1">
            <a:spLocks noGrp="1"/>
          </p:cNvSpPr>
          <p:nvPr>
            <p:ph type="title" idx="4294967295"/>
          </p:nvPr>
        </p:nvSpPr>
        <p:spPr>
          <a:xfrm>
            <a:off x="649649" y="1683455"/>
            <a:ext cx="1134215" cy="73624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sz="6000" b="1" smtClean="0">
                <a:solidFill>
                  <a:schemeClr val="tx1"/>
                </a:solidFill>
                <a:latin typeface="+mj-lt"/>
              </a:rPr>
              <a:t>03</a:t>
            </a:r>
            <a:endParaRPr sz="6000" b="1">
              <a:solidFill>
                <a:schemeClr val="tx1"/>
              </a:solidFill>
              <a:latin typeface="+mj-lt"/>
            </a:endParaRPr>
          </a:p>
        </p:txBody>
      </p:sp>
      <p:grpSp>
        <p:nvGrpSpPr>
          <p:cNvPr id="11" name="Google Shape;3192;p76"/>
          <p:cNvGrpSpPr/>
          <p:nvPr/>
        </p:nvGrpSpPr>
        <p:grpSpPr>
          <a:xfrm>
            <a:off x="7215027" y="2788047"/>
            <a:ext cx="1101415" cy="1860248"/>
            <a:chOff x="4309750" y="3193275"/>
            <a:chExt cx="1347899" cy="2276550"/>
          </a:xfrm>
        </p:grpSpPr>
        <p:sp>
          <p:nvSpPr>
            <p:cNvPr id="12" name="Google Shape;3193;p76"/>
            <p:cNvSpPr/>
            <p:nvPr/>
          </p:nvSpPr>
          <p:spPr>
            <a:xfrm>
              <a:off x="5102973" y="3216566"/>
              <a:ext cx="554677" cy="787404"/>
            </a:xfrm>
            <a:custGeom>
              <a:avLst/>
              <a:gdLst/>
              <a:ahLst/>
              <a:cxnLst/>
              <a:rect l="l" t="t" r="r" b="b"/>
              <a:pathLst>
                <a:path w="2953" h="4192" extrusionOk="0">
                  <a:moveTo>
                    <a:pt x="1460" y="1"/>
                  </a:moveTo>
                  <a:cubicBezTo>
                    <a:pt x="1399" y="1"/>
                    <a:pt x="1337" y="13"/>
                    <a:pt x="1275" y="23"/>
                  </a:cubicBezTo>
                  <a:cubicBezTo>
                    <a:pt x="1161" y="33"/>
                    <a:pt x="1060" y="75"/>
                    <a:pt x="956" y="114"/>
                  </a:cubicBezTo>
                  <a:cubicBezTo>
                    <a:pt x="904" y="146"/>
                    <a:pt x="865" y="166"/>
                    <a:pt x="823" y="198"/>
                  </a:cubicBezTo>
                  <a:cubicBezTo>
                    <a:pt x="781" y="228"/>
                    <a:pt x="741" y="260"/>
                    <a:pt x="709" y="300"/>
                  </a:cubicBezTo>
                  <a:cubicBezTo>
                    <a:pt x="699" y="322"/>
                    <a:pt x="680" y="342"/>
                    <a:pt x="667" y="361"/>
                  </a:cubicBezTo>
                  <a:cubicBezTo>
                    <a:pt x="657" y="384"/>
                    <a:pt x="647" y="403"/>
                    <a:pt x="638" y="423"/>
                  </a:cubicBezTo>
                  <a:cubicBezTo>
                    <a:pt x="618" y="475"/>
                    <a:pt x="605" y="517"/>
                    <a:pt x="605" y="569"/>
                  </a:cubicBezTo>
                  <a:lnTo>
                    <a:pt x="605" y="589"/>
                  </a:lnTo>
                  <a:cubicBezTo>
                    <a:pt x="596" y="598"/>
                    <a:pt x="596" y="598"/>
                    <a:pt x="586" y="598"/>
                  </a:cubicBezTo>
                  <a:cubicBezTo>
                    <a:pt x="576" y="608"/>
                    <a:pt x="576" y="618"/>
                    <a:pt x="576" y="631"/>
                  </a:cubicBezTo>
                  <a:lnTo>
                    <a:pt x="576" y="641"/>
                  </a:lnTo>
                  <a:cubicBezTo>
                    <a:pt x="576" y="660"/>
                    <a:pt x="566" y="692"/>
                    <a:pt x="556" y="712"/>
                  </a:cubicBezTo>
                  <a:cubicBezTo>
                    <a:pt x="524" y="784"/>
                    <a:pt x="482" y="846"/>
                    <a:pt x="442" y="897"/>
                  </a:cubicBezTo>
                  <a:lnTo>
                    <a:pt x="410" y="927"/>
                  </a:lnTo>
                  <a:cubicBezTo>
                    <a:pt x="358" y="1001"/>
                    <a:pt x="319" y="1073"/>
                    <a:pt x="267" y="1145"/>
                  </a:cubicBezTo>
                  <a:cubicBezTo>
                    <a:pt x="185" y="1288"/>
                    <a:pt x="124" y="1444"/>
                    <a:pt x="82" y="1607"/>
                  </a:cubicBezTo>
                  <a:cubicBezTo>
                    <a:pt x="30" y="1762"/>
                    <a:pt x="10" y="1928"/>
                    <a:pt x="0" y="2101"/>
                  </a:cubicBezTo>
                  <a:lnTo>
                    <a:pt x="0" y="2348"/>
                  </a:lnTo>
                  <a:cubicBezTo>
                    <a:pt x="0" y="2400"/>
                    <a:pt x="10" y="2462"/>
                    <a:pt x="20" y="2523"/>
                  </a:cubicBezTo>
                  <a:cubicBezTo>
                    <a:pt x="30" y="2647"/>
                    <a:pt x="62" y="2771"/>
                    <a:pt x="101" y="2884"/>
                  </a:cubicBezTo>
                  <a:cubicBezTo>
                    <a:pt x="143" y="3018"/>
                    <a:pt x="205" y="3141"/>
                    <a:pt x="267" y="3245"/>
                  </a:cubicBezTo>
                  <a:cubicBezTo>
                    <a:pt x="297" y="3297"/>
                    <a:pt x="339" y="3349"/>
                    <a:pt x="381" y="3398"/>
                  </a:cubicBezTo>
                  <a:cubicBezTo>
                    <a:pt x="420" y="3440"/>
                    <a:pt x="462" y="3492"/>
                    <a:pt x="514" y="3522"/>
                  </a:cubicBezTo>
                  <a:cubicBezTo>
                    <a:pt x="556" y="3564"/>
                    <a:pt x="618" y="3596"/>
                    <a:pt x="667" y="3616"/>
                  </a:cubicBezTo>
                  <a:cubicBezTo>
                    <a:pt x="719" y="3635"/>
                    <a:pt x="781" y="3658"/>
                    <a:pt x="853" y="3658"/>
                  </a:cubicBezTo>
                  <a:cubicBezTo>
                    <a:pt x="865" y="3658"/>
                    <a:pt x="885" y="3668"/>
                    <a:pt x="904" y="3668"/>
                  </a:cubicBezTo>
                  <a:cubicBezTo>
                    <a:pt x="927" y="3668"/>
                    <a:pt x="946" y="3658"/>
                    <a:pt x="966" y="3658"/>
                  </a:cubicBezTo>
                  <a:cubicBezTo>
                    <a:pt x="1008" y="3658"/>
                    <a:pt x="1038" y="3645"/>
                    <a:pt x="1080" y="3635"/>
                  </a:cubicBezTo>
                  <a:cubicBezTo>
                    <a:pt x="1090" y="3626"/>
                    <a:pt x="1112" y="3616"/>
                    <a:pt x="1132" y="3606"/>
                  </a:cubicBezTo>
                  <a:cubicBezTo>
                    <a:pt x="1142" y="3606"/>
                    <a:pt x="1161" y="3596"/>
                    <a:pt x="1174" y="3574"/>
                  </a:cubicBezTo>
                  <a:cubicBezTo>
                    <a:pt x="1184" y="3564"/>
                    <a:pt x="1194" y="3564"/>
                    <a:pt x="1203" y="3554"/>
                  </a:cubicBezTo>
                  <a:cubicBezTo>
                    <a:pt x="1203" y="3574"/>
                    <a:pt x="1203" y="3596"/>
                    <a:pt x="1213" y="3616"/>
                  </a:cubicBezTo>
                  <a:cubicBezTo>
                    <a:pt x="1213" y="3645"/>
                    <a:pt x="1223" y="3677"/>
                    <a:pt x="1245" y="3719"/>
                  </a:cubicBezTo>
                  <a:cubicBezTo>
                    <a:pt x="1255" y="3769"/>
                    <a:pt x="1275" y="3821"/>
                    <a:pt x="1307" y="3863"/>
                  </a:cubicBezTo>
                  <a:cubicBezTo>
                    <a:pt x="1327" y="3905"/>
                    <a:pt x="1359" y="3944"/>
                    <a:pt x="1389" y="3976"/>
                  </a:cubicBezTo>
                  <a:cubicBezTo>
                    <a:pt x="1421" y="4016"/>
                    <a:pt x="1451" y="4038"/>
                    <a:pt x="1493" y="4068"/>
                  </a:cubicBezTo>
                  <a:cubicBezTo>
                    <a:pt x="1594" y="4152"/>
                    <a:pt x="1740" y="4191"/>
                    <a:pt x="1893" y="4191"/>
                  </a:cubicBezTo>
                  <a:lnTo>
                    <a:pt x="1965" y="4191"/>
                  </a:lnTo>
                  <a:cubicBezTo>
                    <a:pt x="2058" y="4182"/>
                    <a:pt x="2140" y="4162"/>
                    <a:pt x="2224" y="4130"/>
                  </a:cubicBezTo>
                  <a:cubicBezTo>
                    <a:pt x="2306" y="4100"/>
                    <a:pt x="2387" y="4058"/>
                    <a:pt x="2459" y="4016"/>
                  </a:cubicBezTo>
                  <a:cubicBezTo>
                    <a:pt x="2533" y="3967"/>
                    <a:pt x="2595" y="3915"/>
                    <a:pt x="2656" y="3853"/>
                  </a:cubicBezTo>
                  <a:cubicBezTo>
                    <a:pt x="2706" y="3791"/>
                    <a:pt x="2748" y="3729"/>
                    <a:pt x="2780" y="3668"/>
                  </a:cubicBezTo>
                  <a:cubicBezTo>
                    <a:pt x="2810" y="3596"/>
                    <a:pt x="2829" y="3522"/>
                    <a:pt x="2820" y="3450"/>
                  </a:cubicBezTo>
                  <a:cubicBezTo>
                    <a:pt x="2820" y="3378"/>
                    <a:pt x="2800" y="3307"/>
                    <a:pt x="2758" y="3235"/>
                  </a:cubicBezTo>
                  <a:cubicBezTo>
                    <a:pt x="2706" y="3163"/>
                    <a:pt x="2634" y="3089"/>
                    <a:pt x="2533" y="3028"/>
                  </a:cubicBezTo>
                  <a:cubicBezTo>
                    <a:pt x="2634" y="2926"/>
                    <a:pt x="2718" y="2803"/>
                    <a:pt x="2790" y="2679"/>
                  </a:cubicBezTo>
                  <a:cubicBezTo>
                    <a:pt x="2862" y="2533"/>
                    <a:pt x="2913" y="2380"/>
                    <a:pt x="2933" y="2215"/>
                  </a:cubicBezTo>
                  <a:cubicBezTo>
                    <a:pt x="2943" y="2123"/>
                    <a:pt x="2953" y="2039"/>
                    <a:pt x="2953" y="1958"/>
                  </a:cubicBezTo>
                  <a:cubicBezTo>
                    <a:pt x="2943" y="1916"/>
                    <a:pt x="2943" y="1876"/>
                    <a:pt x="2943" y="1834"/>
                  </a:cubicBezTo>
                  <a:cubicBezTo>
                    <a:pt x="2933" y="1782"/>
                    <a:pt x="2933" y="1743"/>
                    <a:pt x="2923" y="1710"/>
                  </a:cubicBezTo>
                  <a:cubicBezTo>
                    <a:pt x="2913" y="1649"/>
                    <a:pt x="2891" y="1587"/>
                    <a:pt x="2862" y="1525"/>
                  </a:cubicBezTo>
                  <a:cubicBezTo>
                    <a:pt x="2842" y="1463"/>
                    <a:pt x="2810" y="1402"/>
                    <a:pt x="2768" y="1340"/>
                  </a:cubicBezTo>
                  <a:cubicBezTo>
                    <a:pt x="2728" y="1288"/>
                    <a:pt x="2676" y="1226"/>
                    <a:pt x="2634" y="1187"/>
                  </a:cubicBezTo>
                  <a:cubicBezTo>
                    <a:pt x="2572" y="1135"/>
                    <a:pt x="2521" y="1103"/>
                    <a:pt x="2471" y="1083"/>
                  </a:cubicBezTo>
                  <a:cubicBezTo>
                    <a:pt x="2409" y="1051"/>
                    <a:pt x="2348" y="1041"/>
                    <a:pt x="2286" y="1041"/>
                  </a:cubicBezTo>
                  <a:lnTo>
                    <a:pt x="2273" y="1041"/>
                  </a:lnTo>
                  <a:cubicBezTo>
                    <a:pt x="2234" y="1041"/>
                    <a:pt x="2192" y="1051"/>
                    <a:pt x="2150" y="1063"/>
                  </a:cubicBezTo>
                  <a:cubicBezTo>
                    <a:pt x="2150" y="1051"/>
                    <a:pt x="2162" y="1031"/>
                    <a:pt x="2172" y="1021"/>
                  </a:cubicBezTo>
                  <a:cubicBezTo>
                    <a:pt x="2192" y="959"/>
                    <a:pt x="2202" y="897"/>
                    <a:pt x="2212" y="826"/>
                  </a:cubicBezTo>
                  <a:cubicBezTo>
                    <a:pt x="2224" y="702"/>
                    <a:pt x="2202" y="569"/>
                    <a:pt x="2140" y="433"/>
                  </a:cubicBezTo>
                  <a:cubicBezTo>
                    <a:pt x="2110" y="371"/>
                    <a:pt x="2078" y="322"/>
                    <a:pt x="2039" y="260"/>
                  </a:cubicBezTo>
                  <a:cubicBezTo>
                    <a:pt x="1997" y="208"/>
                    <a:pt x="1945" y="166"/>
                    <a:pt x="1893" y="124"/>
                  </a:cubicBezTo>
                  <a:cubicBezTo>
                    <a:pt x="1841" y="94"/>
                    <a:pt x="1792" y="62"/>
                    <a:pt x="1740" y="43"/>
                  </a:cubicBezTo>
                  <a:cubicBezTo>
                    <a:pt x="1698" y="33"/>
                    <a:pt x="1656" y="23"/>
                    <a:pt x="1606" y="13"/>
                  </a:cubicBezTo>
                  <a:cubicBezTo>
                    <a:pt x="1554" y="13"/>
                    <a:pt x="1512" y="1"/>
                    <a:pt x="1460" y="1"/>
                  </a:cubicBezTo>
                  <a:close/>
                </a:path>
              </a:pathLst>
            </a:custGeom>
            <a:solidFill>
              <a:srgbClr val="FFD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94;p76"/>
            <p:cNvSpPr/>
            <p:nvPr/>
          </p:nvSpPr>
          <p:spPr>
            <a:xfrm>
              <a:off x="5214734" y="3439338"/>
              <a:ext cx="442915" cy="564632"/>
            </a:xfrm>
            <a:custGeom>
              <a:avLst/>
              <a:gdLst/>
              <a:ahLst/>
              <a:cxnLst/>
              <a:rect l="l" t="t" r="r" b="b"/>
              <a:pathLst>
                <a:path w="2358" h="3006" extrusionOk="0">
                  <a:moveTo>
                    <a:pt x="2039" y="1"/>
                  </a:moveTo>
                  <a:lnTo>
                    <a:pt x="2039" y="1"/>
                  </a:lnTo>
                  <a:cubicBezTo>
                    <a:pt x="2061" y="62"/>
                    <a:pt x="2081" y="112"/>
                    <a:pt x="2091" y="174"/>
                  </a:cubicBezTo>
                  <a:cubicBezTo>
                    <a:pt x="2101" y="258"/>
                    <a:pt x="2101" y="329"/>
                    <a:pt x="2101" y="401"/>
                  </a:cubicBezTo>
                  <a:cubicBezTo>
                    <a:pt x="2091" y="433"/>
                    <a:pt x="2091" y="463"/>
                    <a:pt x="2081" y="505"/>
                  </a:cubicBezTo>
                  <a:cubicBezTo>
                    <a:pt x="2071" y="544"/>
                    <a:pt x="2061" y="586"/>
                    <a:pt x="2049" y="628"/>
                  </a:cubicBezTo>
                  <a:cubicBezTo>
                    <a:pt x="2029" y="658"/>
                    <a:pt x="2010" y="700"/>
                    <a:pt x="2000" y="730"/>
                  </a:cubicBezTo>
                  <a:cubicBezTo>
                    <a:pt x="1977" y="762"/>
                    <a:pt x="1948" y="791"/>
                    <a:pt x="1926" y="823"/>
                  </a:cubicBezTo>
                  <a:cubicBezTo>
                    <a:pt x="1886" y="875"/>
                    <a:pt x="1824" y="927"/>
                    <a:pt x="1762" y="967"/>
                  </a:cubicBezTo>
                  <a:cubicBezTo>
                    <a:pt x="1701" y="999"/>
                    <a:pt x="1629" y="1029"/>
                    <a:pt x="1545" y="1051"/>
                  </a:cubicBezTo>
                  <a:cubicBezTo>
                    <a:pt x="1483" y="1071"/>
                    <a:pt x="1412" y="1080"/>
                    <a:pt x="1330" y="1090"/>
                  </a:cubicBezTo>
                  <a:cubicBezTo>
                    <a:pt x="1350" y="1113"/>
                    <a:pt x="1370" y="1142"/>
                    <a:pt x="1392" y="1174"/>
                  </a:cubicBezTo>
                  <a:cubicBezTo>
                    <a:pt x="1412" y="1204"/>
                    <a:pt x="1431" y="1246"/>
                    <a:pt x="1444" y="1286"/>
                  </a:cubicBezTo>
                  <a:cubicBezTo>
                    <a:pt x="1463" y="1318"/>
                    <a:pt x="1463" y="1360"/>
                    <a:pt x="1473" y="1389"/>
                  </a:cubicBezTo>
                  <a:cubicBezTo>
                    <a:pt x="1483" y="1431"/>
                    <a:pt x="1483" y="1461"/>
                    <a:pt x="1483" y="1503"/>
                  </a:cubicBezTo>
                  <a:cubicBezTo>
                    <a:pt x="1493" y="1545"/>
                    <a:pt x="1493" y="1575"/>
                    <a:pt x="1483" y="1617"/>
                  </a:cubicBezTo>
                  <a:cubicBezTo>
                    <a:pt x="1483" y="1646"/>
                    <a:pt x="1473" y="1688"/>
                    <a:pt x="1463" y="1718"/>
                  </a:cubicBezTo>
                  <a:cubicBezTo>
                    <a:pt x="1444" y="1792"/>
                    <a:pt x="1412" y="1864"/>
                    <a:pt x="1382" y="1916"/>
                  </a:cubicBezTo>
                  <a:cubicBezTo>
                    <a:pt x="1350" y="1945"/>
                    <a:pt x="1330" y="1977"/>
                    <a:pt x="1308" y="1997"/>
                  </a:cubicBezTo>
                  <a:cubicBezTo>
                    <a:pt x="1288" y="2017"/>
                    <a:pt x="1268" y="2039"/>
                    <a:pt x="1246" y="2049"/>
                  </a:cubicBezTo>
                  <a:cubicBezTo>
                    <a:pt x="1288" y="2049"/>
                    <a:pt x="1320" y="2059"/>
                    <a:pt x="1350" y="2069"/>
                  </a:cubicBezTo>
                  <a:cubicBezTo>
                    <a:pt x="1382" y="2079"/>
                    <a:pt x="1392" y="2079"/>
                    <a:pt x="1412" y="2089"/>
                  </a:cubicBezTo>
                  <a:cubicBezTo>
                    <a:pt x="1431" y="2101"/>
                    <a:pt x="1444" y="2111"/>
                    <a:pt x="1454" y="2131"/>
                  </a:cubicBezTo>
                  <a:cubicBezTo>
                    <a:pt x="1515" y="2183"/>
                    <a:pt x="1555" y="2254"/>
                    <a:pt x="1567" y="2336"/>
                  </a:cubicBezTo>
                  <a:lnTo>
                    <a:pt x="1567" y="2410"/>
                  </a:lnTo>
                  <a:cubicBezTo>
                    <a:pt x="1567" y="2430"/>
                    <a:pt x="1567" y="2459"/>
                    <a:pt x="1555" y="2482"/>
                  </a:cubicBezTo>
                  <a:cubicBezTo>
                    <a:pt x="1545" y="2533"/>
                    <a:pt x="1525" y="2573"/>
                    <a:pt x="1493" y="2605"/>
                  </a:cubicBezTo>
                  <a:cubicBezTo>
                    <a:pt x="1473" y="2625"/>
                    <a:pt x="1454" y="2645"/>
                    <a:pt x="1431" y="2657"/>
                  </a:cubicBezTo>
                  <a:cubicBezTo>
                    <a:pt x="1412" y="2667"/>
                    <a:pt x="1392" y="2677"/>
                    <a:pt x="1360" y="2687"/>
                  </a:cubicBezTo>
                  <a:cubicBezTo>
                    <a:pt x="1350" y="2687"/>
                    <a:pt x="1340" y="2697"/>
                    <a:pt x="1320" y="2697"/>
                  </a:cubicBezTo>
                  <a:lnTo>
                    <a:pt x="1278" y="2697"/>
                  </a:lnTo>
                  <a:cubicBezTo>
                    <a:pt x="1246" y="2697"/>
                    <a:pt x="1216" y="2697"/>
                    <a:pt x="1184" y="2687"/>
                  </a:cubicBezTo>
                  <a:cubicBezTo>
                    <a:pt x="1155" y="2677"/>
                    <a:pt x="1122" y="2667"/>
                    <a:pt x="1103" y="2645"/>
                  </a:cubicBezTo>
                  <a:cubicBezTo>
                    <a:pt x="1083" y="2625"/>
                    <a:pt x="1051" y="2605"/>
                    <a:pt x="1031" y="2583"/>
                  </a:cubicBezTo>
                  <a:cubicBezTo>
                    <a:pt x="989" y="2533"/>
                    <a:pt x="949" y="2482"/>
                    <a:pt x="917" y="2410"/>
                  </a:cubicBezTo>
                  <a:cubicBezTo>
                    <a:pt x="888" y="2358"/>
                    <a:pt x="865" y="2296"/>
                    <a:pt x="836" y="2212"/>
                  </a:cubicBezTo>
                  <a:cubicBezTo>
                    <a:pt x="826" y="2183"/>
                    <a:pt x="814" y="2163"/>
                    <a:pt x="804" y="2131"/>
                  </a:cubicBezTo>
                  <a:lnTo>
                    <a:pt x="794" y="2121"/>
                  </a:lnTo>
                  <a:lnTo>
                    <a:pt x="774" y="2069"/>
                  </a:lnTo>
                  <a:cubicBezTo>
                    <a:pt x="774" y="2079"/>
                    <a:pt x="774" y="2101"/>
                    <a:pt x="764" y="2111"/>
                  </a:cubicBezTo>
                  <a:cubicBezTo>
                    <a:pt x="764" y="2131"/>
                    <a:pt x="752" y="2150"/>
                    <a:pt x="742" y="2163"/>
                  </a:cubicBezTo>
                  <a:cubicBezTo>
                    <a:pt x="732" y="2183"/>
                    <a:pt x="712" y="2202"/>
                    <a:pt x="702" y="2212"/>
                  </a:cubicBezTo>
                  <a:lnTo>
                    <a:pt x="660" y="2254"/>
                  </a:lnTo>
                  <a:cubicBezTo>
                    <a:pt x="628" y="2274"/>
                    <a:pt x="589" y="2296"/>
                    <a:pt x="547" y="2316"/>
                  </a:cubicBezTo>
                  <a:cubicBezTo>
                    <a:pt x="505" y="2326"/>
                    <a:pt x="465" y="2336"/>
                    <a:pt x="413" y="2358"/>
                  </a:cubicBezTo>
                  <a:cubicBezTo>
                    <a:pt x="371" y="2368"/>
                    <a:pt x="342" y="2368"/>
                    <a:pt x="309" y="2378"/>
                  </a:cubicBezTo>
                  <a:cubicBezTo>
                    <a:pt x="270" y="2378"/>
                    <a:pt x="238" y="2388"/>
                    <a:pt x="208" y="2388"/>
                  </a:cubicBezTo>
                  <a:cubicBezTo>
                    <a:pt x="166" y="2388"/>
                    <a:pt x="124" y="2398"/>
                    <a:pt x="85" y="2398"/>
                  </a:cubicBezTo>
                  <a:cubicBezTo>
                    <a:pt x="52" y="2398"/>
                    <a:pt x="23" y="2398"/>
                    <a:pt x="1" y="2388"/>
                  </a:cubicBezTo>
                  <a:lnTo>
                    <a:pt x="1" y="2388"/>
                  </a:lnTo>
                  <a:cubicBezTo>
                    <a:pt x="23" y="2410"/>
                    <a:pt x="43" y="2420"/>
                    <a:pt x="72" y="2430"/>
                  </a:cubicBezTo>
                  <a:cubicBezTo>
                    <a:pt x="124" y="2449"/>
                    <a:pt x="186" y="2472"/>
                    <a:pt x="258" y="2472"/>
                  </a:cubicBezTo>
                  <a:cubicBezTo>
                    <a:pt x="270" y="2482"/>
                    <a:pt x="290" y="2482"/>
                    <a:pt x="309" y="2482"/>
                  </a:cubicBezTo>
                  <a:cubicBezTo>
                    <a:pt x="332" y="2482"/>
                    <a:pt x="351" y="2482"/>
                    <a:pt x="371" y="2472"/>
                  </a:cubicBezTo>
                  <a:cubicBezTo>
                    <a:pt x="413" y="2472"/>
                    <a:pt x="443" y="2459"/>
                    <a:pt x="485" y="2449"/>
                  </a:cubicBezTo>
                  <a:cubicBezTo>
                    <a:pt x="495" y="2440"/>
                    <a:pt x="517" y="2430"/>
                    <a:pt x="537" y="2420"/>
                  </a:cubicBezTo>
                  <a:cubicBezTo>
                    <a:pt x="547" y="2420"/>
                    <a:pt x="566" y="2410"/>
                    <a:pt x="589" y="2388"/>
                  </a:cubicBezTo>
                  <a:cubicBezTo>
                    <a:pt x="589" y="2388"/>
                    <a:pt x="599" y="2378"/>
                    <a:pt x="608" y="2368"/>
                  </a:cubicBezTo>
                  <a:cubicBezTo>
                    <a:pt x="608" y="2378"/>
                    <a:pt x="608" y="2398"/>
                    <a:pt x="618" y="2430"/>
                  </a:cubicBezTo>
                  <a:cubicBezTo>
                    <a:pt x="618" y="2459"/>
                    <a:pt x="628" y="2491"/>
                    <a:pt x="641" y="2533"/>
                  </a:cubicBezTo>
                  <a:cubicBezTo>
                    <a:pt x="660" y="2583"/>
                    <a:pt x="680" y="2635"/>
                    <a:pt x="712" y="2677"/>
                  </a:cubicBezTo>
                  <a:cubicBezTo>
                    <a:pt x="732" y="2719"/>
                    <a:pt x="764" y="2758"/>
                    <a:pt x="794" y="2790"/>
                  </a:cubicBezTo>
                  <a:cubicBezTo>
                    <a:pt x="826" y="2830"/>
                    <a:pt x="856" y="2852"/>
                    <a:pt x="898" y="2882"/>
                  </a:cubicBezTo>
                  <a:cubicBezTo>
                    <a:pt x="999" y="2966"/>
                    <a:pt x="1145" y="3005"/>
                    <a:pt x="1298" y="3005"/>
                  </a:cubicBezTo>
                  <a:lnTo>
                    <a:pt x="1370" y="3005"/>
                  </a:lnTo>
                  <a:cubicBezTo>
                    <a:pt x="1463" y="2996"/>
                    <a:pt x="1545" y="2976"/>
                    <a:pt x="1629" y="2944"/>
                  </a:cubicBezTo>
                  <a:cubicBezTo>
                    <a:pt x="1711" y="2914"/>
                    <a:pt x="1792" y="2882"/>
                    <a:pt x="1864" y="2830"/>
                  </a:cubicBezTo>
                  <a:cubicBezTo>
                    <a:pt x="1938" y="2781"/>
                    <a:pt x="2000" y="2729"/>
                    <a:pt x="2061" y="2667"/>
                  </a:cubicBezTo>
                  <a:cubicBezTo>
                    <a:pt x="2111" y="2605"/>
                    <a:pt x="2153" y="2543"/>
                    <a:pt x="2185" y="2482"/>
                  </a:cubicBezTo>
                  <a:cubicBezTo>
                    <a:pt x="2215" y="2410"/>
                    <a:pt x="2234" y="2336"/>
                    <a:pt x="2225" y="2264"/>
                  </a:cubicBezTo>
                  <a:cubicBezTo>
                    <a:pt x="2225" y="2192"/>
                    <a:pt x="2205" y="2121"/>
                    <a:pt x="2163" y="2049"/>
                  </a:cubicBezTo>
                  <a:cubicBezTo>
                    <a:pt x="2111" y="1965"/>
                    <a:pt x="2039" y="1903"/>
                    <a:pt x="1938" y="1842"/>
                  </a:cubicBezTo>
                  <a:cubicBezTo>
                    <a:pt x="2039" y="1740"/>
                    <a:pt x="2123" y="1627"/>
                    <a:pt x="2195" y="1493"/>
                  </a:cubicBezTo>
                  <a:cubicBezTo>
                    <a:pt x="2267" y="1347"/>
                    <a:pt x="2318" y="1194"/>
                    <a:pt x="2338" y="1029"/>
                  </a:cubicBezTo>
                  <a:cubicBezTo>
                    <a:pt x="2348" y="937"/>
                    <a:pt x="2358" y="853"/>
                    <a:pt x="2358" y="772"/>
                  </a:cubicBezTo>
                  <a:cubicBezTo>
                    <a:pt x="2358" y="730"/>
                    <a:pt x="2348" y="690"/>
                    <a:pt x="2348" y="648"/>
                  </a:cubicBezTo>
                  <a:cubicBezTo>
                    <a:pt x="2338" y="596"/>
                    <a:pt x="2338" y="557"/>
                    <a:pt x="2328" y="524"/>
                  </a:cubicBezTo>
                  <a:cubicBezTo>
                    <a:pt x="2318" y="463"/>
                    <a:pt x="2296" y="401"/>
                    <a:pt x="2267" y="339"/>
                  </a:cubicBezTo>
                  <a:cubicBezTo>
                    <a:pt x="2247" y="277"/>
                    <a:pt x="2215" y="216"/>
                    <a:pt x="2173" y="154"/>
                  </a:cubicBezTo>
                  <a:cubicBezTo>
                    <a:pt x="2133" y="102"/>
                    <a:pt x="2091" y="50"/>
                    <a:pt x="2039"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95;p76"/>
            <p:cNvSpPr/>
            <p:nvPr/>
          </p:nvSpPr>
          <p:spPr>
            <a:xfrm>
              <a:off x="4460581" y="3193275"/>
              <a:ext cx="878316" cy="760544"/>
            </a:xfrm>
            <a:custGeom>
              <a:avLst/>
              <a:gdLst/>
              <a:ahLst/>
              <a:cxnLst/>
              <a:rect l="l" t="t" r="r" b="b"/>
              <a:pathLst>
                <a:path w="4676" h="4049" extrusionOk="0">
                  <a:moveTo>
                    <a:pt x="722" y="3359"/>
                  </a:moveTo>
                  <a:cubicBezTo>
                    <a:pt x="722" y="3364"/>
                    <a:pt x="724" y="3367"/>
                    <a:pt x="728" y="3369"/>
                  </a:cubicBezTo>
                  <a:lnTo>
                    <a:pt x="728" y="3369"/>
                  </a:lnTo>
                  <a:cubicBezTo>
                    <a:pt x="727" y="3369"/>
                    <a:pt x="725" y="3369"/>
                    <a:pt x="722" y="3369"/>
                  </a:cubicBezTo>
                  <a:lnTo>
                    <a:pt x="722" y="3359"/>
                  </a:lnTo>
                  <a:close/>
                  <a:moveTo>
                    <a:pt x="2348" y="1"/>
                  </a:moveTo>
                  <a:cubicBezTo>
                    <a:pt x="2296" y="1"/>
                    <a:pt x="2246" y="1"/>
                    <a:pt x="2185" y="13"/>
                  </a:cubicBezTo>
                  <a:cubicBezTo>
                    <a:pt x="2071" y="23"/>
                    <a:pt x="1947" y="53"/>
                    <a:pt x="1853" y="95"/>
                  </a:cubicBezTo>
                  <a:cubicBezTo>
                    <a:pt x="1792" y="115"/>
                    <a:pt x="1752" y="147"/>
                    <a:pt x="1710" y="167"/>
                  </a:cubicBezTo>
                  <a:cubicBezTo>
                    <a:pt x="1668" y="199"/>
                    <a:pt x="1638" y="238"/>
                    <a:pt x="1616" y="270"/>
                  </a:cubicBezTo>
                  <a:cubicBezTo>
                    <a:pt x="1545" y="260"/>
                    <a:pt x="1483" y="248"/>
                    <a:pt x="1411" y="248"/>
                  </a:cubicBezTo>
                  <a:cubicBezTo>
                    <a:pt x="1330" y="248"/>
                    <a:pt x="1258" y="260"/>
                    <a:pt x="1174" y="280"/>
                  </a:cubicBezTo>
                  <a:cubicBezTo>
                    <a:pt x="1021" y="310"/>
                    <a:pt x="875" y="372"/>
                    <a:pt x="732" y="466"/>
                  </a:cubicBezTo>
                  <a:cubicBezTo>
                    <a:pt x="598" y="557"/>
                    <a:pt x="484" y="661"/>
                    <a:pt x="381" y="794"/>
                  </a:cubicBezTo>
                  <a:cubicBezTo>
                    <a:pt x="279" y="918"/>
                    <a:pt x="195" y="1073"/>
                    <a:pt x="124" y="1236"/>
                  </a:cubicBezTo>
                  <a:cubicBezTo>
                    <a:pt x="62" y="1412"/>
                    <a:pt x="22" y="1587"/>
                    <a:pt x="10" y="1773"/>
                  </a:cubicBezTo>
                  <a:cubicBezTo>
                    <a:pt x="0" y="1948"/>
                    <a:pt x="10" y="2124"/>
                    <a:pt x="52" y="2309"/>
                  </a:cubicBezTo>
                  <a:cubicBezTo>
                    <a:pt x="72" y="2423"/>
                    <a:pt x="104" y="2534"/>
                    <a:pt x="146" y="2647"/>
                  </a:cubicBezTo>
                  <a:cubicBezTo>
                    <a:pt x="185" y="2751"/>
                    <a:pt x="237" y="2865"/>
                    <a:pt x="289" y="2966"/>
                  </a:cubicBezTo>
                  <a:lnTo>
                    <a:pt x="299" y="2979"/>
                  </a:lnTo>
                  <a:cubicBezTo>
                    <a:pt x="351" y="3060"/>
                    <a:pt x="413" y="3142"/>
                    <a:pt x="475" y="3213"/>
                  </a:cubicBezTo>
                  <a:cubicBezTo>
                    <a:pt x="536" y="3287"/>
                    <a:pt x="618" y="3359"/>
                    <a:pt x="702" y="3431"/>
                  </a:cubicBezTo>
                  <a:cubicBezTo>
                    <a:pt x="845" y="3554"/>
                    <a:pt x="1021" y="3658"/>
                    <a:pt x="1226" y="3750"/>
                  </a:cubicBezTo>
                  <a:cubicBezTo>
                    <a:pt x="1411" y="3831"/>
                    <a:pt x="1606" y="3905"/>
                    <a:pt x="1824" y="3955"/>
                  </a:cubicBezTo>
                  <a:cubicBezTo>
                    <a:pt x="2019" y="3997"/>
                    <a:pt x="2214" y="4029"/>
                    <a:pt x="2419" y="4039"/>
                  </a:cubicBezTo>
                  <a:cubicBezTo>
                    <a:pt x="2461" y="4039"/>
                    <a:pt x="2513" y="4049"/>
                    <a:pt x="2565" y="4049"/>
                  </a:cubicBezTo>
                  <a:cubicBezTo>
                    <a:pt x="2718" y="4049"/>
                    <a:pt x="2864" y="4029"/>
                    <a:pt x="3017" y="4007"/>
                  </a:cubicBezTo>
                  <a:cubicBezTo>
                    <a:pt x="3203" y="3977"/>
                    <a:pt x="3378" y="3915"/>
                    <a:pt x="3544" y="3843"/>
                  </a:cubicBezTo>
                  <a:cubicBezTo>
                    <a:pt x="3697" y="3769"/>
                    <a:pt x="3853" y="3678"/>
                    <a:pt x="3986" y="3564"/>
                  </a:cubicBezTo>
                  <a:cubicBezTo>
                    <a:pt x="4110" y="3451"/>
                    <a:pt x="4223" y="3327"/>
                    <a:pt x="4324" y="3184"/>
                  </a:cubicBezTo>
                  <a:cubicBezTo>
                    <a:pt x="4418" y="3040"/>
                    <a:pt x="4490" y="2875"/>
                    <a:pt x="4552" y="2709"/>
                  </a:cubicBezTo>
                  <a:cubicBezTo>
                    <a:pt x="4604" y="2534"/>
                    <a:pt x="4643" y="2361"/>
                    <a:pt x="4665" y="2163"/>
                  </a:cubicBezTo>
                  <a:cubicBezTo>
                    <a:pt x="4675" y="1968"/>
                    <a:pt x="4665" y="1763"/>
                    <a:pt x="4633" y="1558"/>
                  </a:cubicBezTo>
                  <a:cubicBezTo>
                    <a:pt x="4604" y="1320"/>
                    <a:pt x="4542" y="1135"/>
                    <a:pt x="4438" y="989"/>
                  </a:cubicBezTo>
                  <a:cubicBezTo>
                    <a:pt x="4418" y="960"/>
                    <a:pt x="4386" y="918"/>
                    <a:pt x="4366" y="888"/>
                  </a:cubicBezTo>
                  <a:cubicBezTo>
                    <a:pt x="4334" y="856"/>
                    <a:pt x="4305" y="836"/>
                    <a:pt x="4263" y="804"/>
                  </a:cubicBezTo>
                  <a:cubicBezTo>
                    <a:pt x="4233" y="774"/>
                    <a:pt x="4201" y="755"/>
                    <a:pt x="4161" y="722"/>
                  </a:cubicBezTo>
                  <a:cubicBezTo>
                    <a:pt x="4119" y="703"/>
                    <a:pt x="4077" y="680"/>
                    <a:pt x="4025" y="661"/>
                  </a:cubicBezTo>
                  <a:cubicBezTo>
                    <a:pt x="3934" y="619"/>
                    <a:pt x="3830" y="599"/>
                    <a:pt x="3739" y="569"/>
                  </a:cubicBezTo>
                  <a:lnTo>
                    <a:pt x="3707" y="557"/>
                  </a:lnTo>
                  <a:cubicBezTo>
                    <a:pt x="3615" y="537"/>
                    <a:pt x="3512" y="508"/>
                    <a:pt x="3408" y="456"/>
                  </a:cubicBezTo>
                  <a:lnTo>
                    <a:pt x="3398" y="456"/>
                  </a:lnTo>
                  <a:cubicBezTo>
                    <a:pt x="3378" y="446"/>
                    <a:pt x="3346" y="424"/>
                    <a:pt x="3326" y="414"/>
                  </a:cubicBezTo>
                  <a:cubicBezTo>
                    <a:pt x="3297" y="394"/>
                    <a:pt x="3274" y="384"/>
                    <a:pt x="3245" y="362"/>
                  </a:cubicBezTo>
                  <a:lnTo>
                    <a:pt x="3235" y="362"/>
                  </a:lnTo>
                  <a:cubicBezTo>
                    <a:pt x="3213" y="342"/>
                    <a:pt x="3183" y="322"/>
                    <a:pt x="3151" y="310"/>
                  </a:cubicBezTo>
                  <a:cubicBezTo>
                    <a:pt x="3131" y="290"/>
                    <a:pt x="3111" y="280"/>
                    <a:pt x="3079" y="260"/>
                  </a:cubicBezTo>
                  <a:cubicBezTo>
                    <a:pt x="2998" y="209"/>
                    <a:pt x="2884" y="147"/>
                    <a:pt x="2770" y="95"/>
                  </a:cubicBezTo>
                  <a:cubicBezTo>
                    <a:pt x="2657" y="43"/>
                    <a:pt x="2543" y="13"/>
                    <a:pt x="2432" y="1"/>
                  </a:cubicBezTo>
                  <a:close/>
                </a:path>
              </a:pathLst>
            </a:custGeom>
            <a:solidFill>
              <a:srgbClr val="FFD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96;p76"/>
            <p:cNvSpPr/>
            <p:nvPr/>
          </p:nvSpPr>
          <p:spPr>
            <a:xfrm>
              <a:off x="4508854" y="3410036"/>
              <a:ext cx="185769" cy="483863"/>
            </a:xfrm>
            <a:custGeom>
              <a:avLst/>
              <a:gdLst/>
              <a:ahLst/>
              <a:cxnLst/>
              <a:rect l="l" t="t" r="r" b="b"/>
              <a:pathLst>
                <a:path w="989" h="2576" extrusionOk="0">
                  <a:moveTo>
                    <a:pt x="507" y="1"/>
                  </a:moveTo>
                  <a:cubicBezTo>
                    <a:pt x="494" y="1"/>
                    <a:pt x="484" y="1"/>
                    <a:pt x="475" y="11"/>
                  </a:cubicBezTo>
                  <a:cubicBezTo>
                    <a:pt x="455" y="11"/>
                    <a:pt x="445" y="11"/>
                    <a:pt x="433" y="21"/>
                  </a:cubicBezTo>
                  <a:cubicBezTo>
                    <a:pt x="423" y="21"/>
                    <a:pt x="413" y="33"/>
                    <a:pt x="403" y="43"/>
                  </a:cubicBezTo>
                  <a:cubicBezTo>
                    <a:pt x="393" y="43"/>
                    <a:pt x="371" y="53"/>
                    <a:pt x="361" y="63"/>
                  </a:cubicBezTo>
                  <a:cubicBezTo>
                    <a:pt x="351" y="73"/>
                    <a:pt x="341" y="82"/>
                    <a:pt x="321" y="105"/>
                  </a:cubicBezTo>
                  <a:cubicBezTo>
                    <a:pt x="309" y="115"/>
                    <a:pt x="299" y="124"/>
                    <a:pt x="289" y="144"/>
                  </a:cubicBezTo>
                  <a:cubicBezTo>
                    <a:pt x="237" y="206"/>
                    <a:pt x="208" y="268"/>
                    <a:pt x="176" y="342"/>
                  </a:cubicBezTo>
                  <a:cubicBezTo>
                    <a:pt x="136" y="423"/>
                    <a:pt x="114" y="505"/>
                    <a:pt x="94" y="589"/>
                  </a:cubicBezTo>
                  <a:cubicBezTo>
                    <a:pt x="62" y="690"/>
                    <a:pt x="42" y="794"/>
                    <a:pt x="32" y="908"/>
                  </a:cubicBezTo>
                  <a:lnTo>
                    <a:pt x="32" y="898"/>
                  </a:lnTo>
                  <a:cubicBezTo>
                    <a:pt x="12" y="1071"/>
                    <a:pt x="0" y="1246"/>
                    <a:pt x="0" y="1422"/>
                  </a:cubicBezTo>
                  <a:cubicBezTo>
                    <a:pt x="0" y="1535"/>
                    <a:pt x="12" y="1659"/>
                    <a:pt x="22" y="1783"/>
                  </a:cubicBezTo>
                  <a:cubicBezTo>
                    <a:pt x="22" y="1792"/>
                    <a:pt x="32" y="1802"/>
                    <a:pt x="32" y="1812"/>
                  </a:cubicBezTo>
                  <a:lnTo>
                    <a:pt x="42" y="1825"/>
                  </a:lnTo>
                  <a:cubicBezTo>
                    <a:pt x="94" y="1906"/>
                    <a:pt x="156" y="1988"/>
                    <a:pt x="218" y="2059"/>
                  </a:cubicBezTo>
                  <a:cubicBezTo>
                    <a:pt x="279" y="2133"/>
                    <a:pt x="351" y="2205"/>
                    <a:pt x="445" y="2277"/>
                  </a:cubicBezTo>
                  <a:cubicBezTo>
                    <a:pt x="578" y="2390"/>
                    <a:pt x="741" y="2482"/>
                    <a:pt x="927" y="2576"/>
                  </a:cubicBezTo>
                  <a:cubicBezTo>
                    <a:pt x="939" y="2390"/>
                    <a:pt x="949" y="2195"/>
                    <a:pt x="959" y="2010"/>
                  </a:cubicBezTo>
                  <a:lnTo>
                    <a:pt x="959" y="1792"/>
                  </a:lnTo>
                  <a:lnTo>
                    <a:pt x="959" y="1689"/>
                  </a:lnTo>
                  <a:cubicBezTo>
                    <a:pt x="959" y="1627"/>
                    <a:pt x="969" y="1577"/>
                    <a:pt x="969" y="1526"/>
                  </a:cubicBezTo>
                  <a:cubicBezTo>
                    <a:pt x="979" y="1380"/>
                    <a:pt x="979" y="1236"/>
                    <a:pt x="989" y="1083"/>
                  </a:cubicBezTo>
                  <a:cubicBezTo>
                    <a:pt x="989" y="928"/>
                    <a:pt x="979" y="762"/>
                    <a:pt x="959" y="609"/>
                  </a:cubicBezTo>
                  <a:cubicBezTo>
                    <a:pt x="949" y="547"/>
                    <a:pt x="939" y="485"/>
                    <a:pt x="927" y="433"/>
                  </a:cubicBezTo>
                  <a:cubicBezTo>
                    <a:pt x="917" y="372"/>
                    <a:pt x="897" y="320"/>
                    <a:pt x="877" y="268"/>
                  </a:cubicBezTo>
                  <a:cubicBezTo>
                    <a:pt x="855" y="228"/>
                    <a:pt x="835" y="176"/>
                    <a:pt x="803" y="134"/>
                  </a:cubicBezTo>
                  <a:cubicBezTo>
                    <a:pt x="783" y="115"/>
                    <a:pt x="754" y="82"/>
                    <a:pt x="732" y="63"/>
                  </a:cubicBezTo>
                  <a:cubicBezTo>
                    <a:pt x="722" y="63"/>
                    <a:pt x="712" y="53"/>
                    <a:pt x="702" y="43"/>
                  </a:cubicBezTo>
                  <a:cubicBezTo>
                    <a:pt x="680" y="33"/>
                    <a:pt x="670" y="33"/>
                    <a:pt x="660" y="21"/>
                  </a:cubicBezTo>
                  <a:cubicBezTo>
                    <a:pt x="630" y="11"/>
                    <a:pt x="608" y="1"/>
                    <a:pt x="578"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97;p76"/>
            <p:cNvSpPr/>
            <p:nvPr/>
          </p:nvSpPr>
          <p:spPr>
            <a:xfrm>
              <a:off x="5007741" y="3224455"/>
              <a:ext cx="331153" cy="690857"/>
            </a:xfrm>
            <a:custGeom>
              <a:avLst/>
              <a:gdLst/>
              <a:ahLst/>
              <a:cxnLst/>
              <a:rect l="l" t="t" r="r" b="b"/>
              <a:pathLst>
                <a:path w="1763" h="3678" extrusionOk="0">
                  <a:moveTo>
                    <a:pt x="1" y="1"/>
                  </a:moveTo>
                  <a:lnTo>
                    <a:pt x="1" y="1"/>
                  </a:lnTo>
                  <a:cubicBezTo>
                    <a:pt x="43" y="33"/>
                    <a:pt x="85" y="72"/>
                    <a:pt x="124" y="104"/>
                  </a:cubicBezTo>
                  <a:cubicBezTo>
                    <a:pt x="238" y="186"/>
                    <a:pt x="351" y="258"/>
                    <a:pt x="475" y="329"/>
                  </a:cubicBezTo>
                  <a:cubicBezTo>
                    <a:pt x="557" y="381"/>
                    <a:pt x="650" y="433"/>
                    <a:pt x="732" y="485"/>
                  </a:cubicBezTo>
                  <a:cubicBezTo>
                    <a:pt x="826" y="527"/>
                    <a:pt x="907" y="576"/>
                    <a:pt x="989" y="638"/>
                  </a:cubicBezTo>
                  <a:cubicBezTo>
                    <a:pt x="1073" y="690"/>
                    <a:pt x="1145" y="752"/>
                    <a:pt x="1216" y="823"/>
                  </a:cubicBezTo>
                  <a:cubicBezTo>
                    <a:pt x="1278" y="898"/>
                    <a:pt x="1340" y="969"/>
                    <a:pt x="1392" y="1051"/>
                  </a:cubicBezTo>
                  <a:cubicBezTo>
                    <a:pt x="1411" y="1093"/>
                    <a:pt x="1434" y="1145"/>
                    <a:pt x="1453" y="1184"/>
                  </a:cubicBezTo>
                  <a:cubicBezTo>
                    <a:pt x="1473" y="1236"/>
                    <a:pt x="1483" y="1288"/>
                    <a:pt x="1495" y="1350"/>
                  </a:cubicBezTo>
                  <a:cubicBezTo>
                    <a:pt x="1515" y="1411"/>
                    <a:pt x="1525" y="1483"/>
                    <a:pt x="1525" y="1555"/>
                  </a:cubicBezTo>
                  <a:cubicBezTo>
                    <a:pt x="1535" y="1626"/>
                    <a:pt x="1535" y="1701"/>
                    <a:pt x="1525" y="1772"/>
                  </a:cubicBezTo>
                  <a:cubicBezTo>
                    <a:pt x="1525" y="1844"/>
                    <a:pt x="1515" y="1906"/>
                    <a:pt x="1505" y="1967"/>
                  </a:cubicBezTo>
                  <a:cubicBezTo>
                    <a:pt x="1495" y="2039"/>
                    <a:pt x="1473" y="2111"/>
                    <a:pt x="1453" y="2173"/>
                  </a:cubicBezTo>
                  <a:cubicBezTo>
                    <a:pt x="1411" y="2306"/>
                    <a:pt x="1350" y="2430"/>
                    <a:pt x="1278" y="2553"/>
                  </a:cubicBezTo>
                  <a:cubicBezTo>
                    <a:pt x="1268" y="2585"/>
                    <a:pt x="1248" y="2627"/>
                    <a:pt x="1226" y="2657"/>
                  </a:cubicBezTo>
                  <a:cubicBezTo>
                    <a:pt x="1206" y="2689"/>
                    <a:pt x="1187" y="2719"/>
                    <a:pt x="1174" y="2751"/>
                  </a:cubicBezTo>
                  <a:cubicBezTo>
                    <a:pt x="1135" y="2813"/>
                    <a:pt x="1093" y="2874"/>
                    <a:pt x="1051" y="2936"/>
                  </a:cubicBezTo>
                  <a:cubicBezTo>
                    <a:pt x="979" y="3070"/>
                    <a:pt x="907" y="3193"/>
                    <a:pt x="826" y="3317"/>
                  </a:cubicBezTo>
                  <a:cubicBezTo>
                    <a:pt x="764" y="3430"/>
                    <a:pt x="692" y="3554"/>
                    <a:pt x="631" y="3677"/>
                  </a:cubicBezTo>
                  <a:cubicBezTo>
                    <a:pt x="784" y="3603"/>
                    <a:pt x="940" y="3512"/>
                    <a:pt x="1073" y="3398"/>
                  </a:cubicBezTo>
                  <a:cubicBezTo>
                    <a:pt x="1197" y="3285"/>
                    <a:pt x="1310" y="3161"/>
                    <a:pt x="1411" y="3018"/>
                  </a:cubicBezTo>
                  <a:cubicBezTo>
                    <a:pt x="1505" y="2874"/>
                    <a:pt x="1577" y="2709"/>
                    <a:pt x="1639" y="2543"/>
                  </a:cubicBezTo>
                  <a:cubicBezTo>
                    <a:pt x="1691" y="2380"/>
                    <a:pt x="1730" y="2195"/>
                    <a:pt x="1752" y="1997"/>
                  </a:cubicBezTo>
                  <a:cubicBezTo>
                    <a:pt x="1762" y="1802"/>
                    <a:pt x="1752" y="1597"/>
                    <a:pt x="1720" y="1392"/>
                  </a:cubicBezTo>
                  <a:cubicBezTo>
                    <a:pt x="1691" y="1154"/>
                    <a:pt x="1629" y="969"/>
                    <a:pt x="1525" y="823"/>
                  </a:cubicBezTo>
                  <a:cubicBezTo>
                    <a:pt x="1505" y="794"/>
                    <a:pt x="1473" y="752"/>
                    <a:pt x="1453" y="722"/>
                  </a:cubicBezTo>
                  <a:cubicBezTo>
                    <a:pt x="1421" y="690"/>
                    <a:pt x="1392" y="670"/>
                    <a:pt x="1360" y="638"/>
                  </a:cubicBezTo>
                  <a:cubicBezTo>
                    <a:pt x="1320" y="608"/>
                    <a:pt x="1288" y="589"/>
                    <a:pt x="1248" y="556"/>
                  </a:cubicBezTo>
                  <a:cubicBezTo>
                    <a:pt x="1206" y="537"/>
                    <a:pt x="1164" y="514"/>
                    <a:pt x="1112" y="495"/>
                  </a:cubicBezTo>
                  <a:cubicBezTo>
                    <a:pt x="1021" y="453"/>
                    <a:pt x="927" y="433"/>
                    <a:pt x="836" y="403"/>
                  </a:cubicBezTo>
                  <a:lnTo>
                    <a:pt x="826" y="403"/>
                  </a:lnTo>
                  <a:lnTo>
                    <a:pt x="794" y="391"/>
                  </a:lnTo>
                  <a:cubicBezTo>
                    <a:pt x="702" y="371"/>
                    <a:pt x="599" y="329"/>
                    <a:pt x="495" y="290"/>
                  </a:cubicBezTo>
                  <a:lnTo>
                    <a:pt x="485" y="290"/>
                  </a:lnTo>
                  <a:cubicBezTo>
                    <a:pt x="455" y="267"/>
                    <a:pt x="433" y="258"/>
                    <a:pt x="413" y="248"/>
                  </a:cubicBezTo>
                  <a:cubicBezTo>
                    <a:pt x="384" y="238"/>
                    <a:pt x="361" y="218"/>
                    <a:pt x="342" y="206"/>
                  </a:cubicBezTo>
                  <a:lnTo>
                    <a:pt x="332" y="196"/>
                  </a:lnTo>
                  <a:lnTo>
                    <a:pt x="260" y="156"/>
                  </a:lnTo>
                  <a:lnTo>
                    <a:pt x="238" y="144"/>
                  </a:lnTo>
                  <a:lnTo>
                    <a:pt x="176" y="94"/>
                  </a:lnTo>
                  <a:cubicBezTo>
                    <a:pt x="114" y="62"/>
                    <a:pt x="62" y="33"/>
                    <a:pt x="1"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98;p76"/>
            <p:cNvSpPr/>
            <p:nvPr/>
          </p:nvSpPr>
          <p:spPr>
            <a:xfrm>
              <a:off x="5031032" y="3243990"/>
              <a:ext cx="188" cy="188"/>
            </a:xfrm>
            <a:custGeom>
              <a:avLst/>
              <a:gdLst/>
              <a:ahLst/>
              <a:cxnLst/>
              <a:rect l="l" t="t" r="r" b="b"/>
              <a:pathLst>
                <a:path w="1" h="1" extrusionOk="0">
                  <a:moveTo>
                    <a:pt x="0" y="0"/>
                  </a:moveTo>
                  <a:lnTo>
                    <a:pt x="0" y="0"/>
                  </a:lnTo>
                  <a:lnTo>
                    <a:pt x="0" y="0"/>
                  </a:ln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99;p76"/>
            <p:cNvSpPr/>
            <p:nvPr/>
          </p:nvSpPr>
          <p:spPr>
            <a:xfrm>
              <a:off x="4743271" y="3988377"/>
              <a:ext cx="259024" cy="270858"/>
            </a:xfrm>
            <a:custGeom>
              <a:avLst/>
              <a:gdLst/>
              <a:ahLst/>
              <a:cxnLst/>
              <a:rect l="l" t="t" r="r" b="b"/>
              <a:pathLst>
                <a:path w="1379" h="1442" extrusionOk="0">
                  <a:moveTo>
                    <a:pt x="813" y="1"/>
                  </a:moveTo>
                  <a:cubicBezTo>
                    <a:pt x="791" y="1"/>
                    <a:pt x="771" y="1"/>
                    <a:pt x="741" y="11"/>
                  </a:cubicBezTo>
                  <a:cubicBezTo>
                    <a:pt x="719" y="11"/>
                    <a:pt x="689" y="21"/>
                    <a:pt x="667" y="31"/>
                  </a:cubicBezTo>
                  <a:cubicBezTo>
                    <a:pt x="618" y="53"/>
                    <a:pt x="566" y="82"/>
                    <a:pt x="524" y="124"/>
                  </a:cubicBezTo>
                  <a:cubicBezTo>
                    <a:pt x="504" y="144"/>
                    <a:pt x="482" y="166"/>
                    <a:pt x="462" y="196"/>
                  </a:cubicBezTo>
                  <a:lnTo>
                    <a:pt x="462" y="186"/>
                  </a:lnTo>
                  <a:lnTo>
                    <a:pt x="462" y="176"/>
                  </a:lnTo>
                  <a:cubicBezTo>
                    <a:pt x="452" y="166"/>
                    <a:pt x="442" y="154"/>
                    <a:pt x="432" y="154"/>
                  </a:cubicBezTo>
                  <a:lnTo>
                    <a:pt x="420" y="154"/>
                  </a:lnTo>
                  <a:cubicBezTo>
                    <a:pt x="410" y="154"/>
                    <a:pt x="400" y="166"/>
                    <a:pt x="400" y="176"/>
                  </a:cubicBezTo>
                  <a:lnTo>
                    <a:pt x="400" y="196"/>
                  </a:lnTo>
                  <a:cubicBezTo>
                    <a:pt x="410" y="228"/>
                    <a:pt x="410" y="258"/>
                    <a:pt x="420" y="278"/>
                  </a:cubicBezTo>
                  <a:lnTo>
                    <a:pt x="420" y="414"/>
                  </a:lnTo>
                  <a:cubicBezTo>
                    <a:pt x="410" y="453"/>
                    <a:pt x="400" y="495"/>
                    <a:pt x="390" y="525"/>
                  </a:cubicBezTo>
                  <a:cubicBezTo>
                    <a:pt x="371" y="567"/>
                    <a:pt x="348" y="599"/>
                    <a:pt x="329" y="629"/>
                  </a:cubicBezTo>
                  <a:lnTo>
                    <a:pt x="235" y="722"/>
                  </a:lnTo>
                  <a:cubicBezTo>
                    <a:pt x="225" y="732"/>
                    <a:pt x="215" y="742"/>
                    <a:pt x="195" y="742"/>
                  </a:cubicBezTo>
                  <a:cubicBezTo>
                    <a:pt x="185" y="752"/>
                    <a:pt x="30" y="752"/>
                    <a:pt x="30" y="762"/>
                  </a:cubicBezTo>
                  <a:cubicBezTo>
                    <a:pt x="0" y="885"/>
                    <a:pt x="153" y="1019"/>
                    <a:pt x="163" y="1123"/>
                  </a:cubicBezTo>
                  <a:cubicBezTo>
                    <a:pt x="173" y="1184"/>
                    <a:pt x="185" y="1236"/>
                    <a:pt x="215" y="1278"/>
                  </a:cubicBezTo>
                  <a:cubicBezTo>
                    <a:pt x="235" y="1328"/>
                    <a:pt x="267" y="1360"/>
                    <a:pt x="309" y="1390"/>
                  </a:cubicBezTo>
                  <a:cubicBezTo>
                    <a:pt x="319" y="1412"/>
                    <a:pt x="339" y="1422"/>
                    <a:pt x="371" y="1432"/>
                  </a:cubicBezTo>
                  <a:cubicBezTo>
                    <a:pt x="390" y="1432"/>
                    <a:pt x="410" y="1441"/>
                    <a:pt x="442" y="1441"/>
                  </a:cubicBezTo>
                  <a:lnTo>
                    <a:pt x="534" y="1441"/>
                  </a:lnTo>
                  <a:cubicBezTo>
                    <a:pt x="566" y="1432"/>
                    <a:pt x="596" y="1432"/>
                    <a:pt x="628" y="1412"/>
                  </a:cubicBezTo>
                  <a:cubicBezTo>
                    <a:pt x="771" y="1370"/>
                    <a:pt x="914" y="1266"/>
                    <a:pt x="1028" y="1133"/>
                  </a:cubicBezTo>
                  <a:cubicBezTo>
                    <a:pt x="1132" y="1009"/>
                    <a:pt x="1255" y="970"/>
                    <a:pt x="1297" y="824"/>
                  </a:cubicBezTo>
                  <a:cubicBezTo>
                    <a:pt x="1297" y="824"/>
                    <a:pt x="1347" y="794"/>
                    <a:pt x="1337" y="784"/>
                  </a:cubicBezTo>
                  <a:cubicBezTo>
                    <a:pt x="1347" y="784"/>
                    <a:pt x="1379" y="762"/>
                    <a:pt x="1379" y="762"/>
                  </a:cubicBezTo>
                  <a:cubicBezTo>
                    <a:pt x="1379" y="752"/>
                    <a:pt x="1255" y="671"/>
                    <a:pt x="1245" y="671"/>
                  </a:cubicBezTo>
                  <a:lnTo>
                    <a:pt x="1184" y="609"/>
                  </a:lnTo>
                  <a:cubicBezTo>
                    <a:pt x="1161" y="577"/>
                    <a:pt x="1152" y="547"/>
                    <a:pt x="1132" y="515"/>
                  </a:cubicBezTo>
                  <a:cubicBezTo>
                    <a:pt x="1122" y="485"/>
                    <a:pt x="1112" y="433"/>
                    <a:pt x="1100" y="381"/>
                  </a:cubicBezTo>
                  <a:cubicBezTo>
                    <a:pt x="1090" y="310"/>
                    <a:pt x="1090" y="248"/>
                    <a:pt x="1090" y="186"/>
                  </a:cubicBezTo>
                  <a:lnTo>
                    <a:pt x="1090" y="166"/>
                  </a:lnTo>
                  <a:cubicBezTo>
                    <a:pt x="1080" y="154"/>
                    <a:pt x="1070" y="154"/>
                    <a:pt x="1060" y="154"/>
                  </a:cubicBezTo>
                  <a:cubicBezTo>
                    <a:pt x="1050" y="134"/>
                    <a:pt x="1038" y="124"/>
                    <a:pt x="1028" y="115"/>
                  </a:cubicBezTo>
                  <a:cubicBezTo>
                    <a:pt x="1018" y="92"/>
                    <a:pt x="998" y="73"/>
                    <a:pt x="976" y="53"/>
                  </a:cubicBezTo>
                  <a:cubicBezTo>
                    <a:pt x="937" y="21"/>
                    <a:pt x="885" y="11"/>
                    <a:pt x="823" y="1"/>
                  </a:cubicBezTo>
                  <a:close/>
                </a:path>
              </a:pathLst>
            </a:custGeom>
            <a:solidFill>
              <a:srgbClr val="FFB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00;p76"/>
            <p:cNvSpPr/>
            <p:nvPr/>
          </p:nvSpPr>
          <p:spPr>
            <a:xfrm>
              <a:off x="4816526" y="3988377"/>
              <a:ext cx="133363" cy="96735"/>
            </a:xfrm>
            <a:custGeom>
              <a:avLst/>
              <a:gdLst/>
              <a:ahLst/>
              <a:cxnLst/>
              <a:rect l="l" t="t" r="r" b="b"/>
              <a:pathLst>
                <a:path w="710" h="515" extrusionOk="0">
                  <a:moveTo>
                    <a:pt x="423" y="1"/>
                  </a:moveTo>
                  <a:cubicBezTo>
                    <a:pt x="401" y="1"/>
                    <a:pt x="381" y="1"/>
                    <a:pt x="351" y="11"/>
                  </a:cubicBezTo>
                  <a:cubicBezTo>
                    <a:pt x="329" y="11"/>
                    <a:pt x="299" y="21"/>
                    <a:pt x="277" y="31"/>
                  </a:cubicBezTo>
                  <a:cubicBezTo>
                    <a:pt x="228" y="53"/>
                    <a:pt x="176" y="82"/>
                    <a:pt x="134" y="124"/>
                  </a:cubicBezTo>
                  <a:cubicBezTo>
                    <a:pt x="114" y="144"/>
                    <a:pt x="92" y="166"/>
                    <a:pt x="72" y="196"/>
                  </a:cubicBezTo>
                  <a:lnTo>
                    <a:pt x="72" y="186"/>
                  </a:lnTo>
                  <a:lnTo>
                    <a:pt x="72" y="176"/>
                  </a:lnTo>
                  <a:cubicBezTo>
                    <a:pt x="62" y="166"/>
                    <a:pt x="52" y="154"/>
                    <a:pt x="42" y="154"/>
                  </a:cubicBezTo>
                  <a:lnTo>
                    <a:pt x="30" y="154"/>
                  </a:lnTo>
                  <a:cubicBezTo>
                    <a:pt x="20" y="154"/>
                    <a:pt x="10" y="166"/>
                    <a:pt x="10" y="176"/>
                  </a:cubicBezTo>
                  <a:cubicBezTo>
                    <a:pt x="10" y="176"/>
                    <a:pt x="0" y="186"/>
                    <a:pt x="10" y="196"/>
                  </a:cubicBezTo>
                  <a:cubicBezTo>
                    <a:pt x="20" y="228"/>
                    <a:pt x="20" y="258"/>
                    <a:pt x="30" y="278"/>
                  </a:cubicBezTo>
                  <a:lnTo>
                    <a:pt x="30" y="414"/>
                  </a:lnTo>
                  <a:cubicBezTo>
                    <a:pt x="20" y="443"/>
                    <a:pt x="20" y="475"/>
                    <a:pt x="10" y="505"/>
                  </a:cubicBezTo>
                  <a:lnTo>
                    <a:pt x="30" y="505"/>
                  </a:lnTo>
                  <a:cubicBezTo>
                    <a:pt x="72" y="515"/>
                    <a:pt x="114" y="515"/>
                    <a:pt x="154" y="515"/>
                  </a:cubicBezTo>
                  <a:cubicBezTo>
                    <a:pt x="196" y="515"/>
                    <a:pt x="228" y="515"/>
                    <a:pt x="267" y="505"/>
                  </a:cubicBezTo>
                  <a:cubicBezTo>
                    <a:pt x="309" y="505"/>
                    <a:pt x="351" y="495"/>
                    <a:pt x="391" y="485"/>
                  </a:cubicBezTo>
                  <a:cubicBezTo>
                    <a:pt x="433" y="475"/>
                    <a:pt x="463" y="453"/>
                    <a:pt x="505" y="443"/>
                  </a:cubicBezTo>
                  <a:cubicBezTo>
                    <a:pt x="547" y="423"/>
                    <a:pt x="576" y="414"/>
                    <a:pt x="618" y="391"/>
                  </a:cubicBezTo>
                  <a:cubicBezTo>
                    <a:pt x="648" y="372"/>
                    <a:pt x="680" y="352"/>
                    <a:pt x="710" y="330"/>
                  </a:cubicBezTo>
                  <a:cubicBezTo>
                    <a:pt x="700" y="278"/>
                    <a:pt x="700" y="228"/>
                    <a:pt x="710" y="186"/>
                  </a:cubicBezTo>
                  <a:cubicBezTo>
                    <a:pt x="710" y="176"/>
                    <a:pt x="700" y="166"/>
                    <a:pt x="700" y="166"/>
                  </a:cubicBezTo>
                  <a:cubicBezTo>
                    <a:pt x="690" y="154"/>
                    <a:pt x="680" y="154"/>
                    <a:pt x="670" y="154"/>
                  </a:cubicBezTo>
                  <a:cubicBezTo>
                    <a:pt x="660" y="144"/>
                    <a:pt x="648" y="124"/>
                    <a:pt x="648" y="115"/>
                  </a:cubicBezTo>
                  <a:cubicBezTo>
                    <a:pt x="628" y="92"/>
                    <a:pt x="608" y="73"/>
                    <a:pt x="586" y="53"/>
                  </a:cubicBezTo>
                  <a:cubicBezTo>
                    <a:pt x="547" y="21"/>
                    <a:pt x="495" y="11"/>
                    <a:pt x="433" y="1"/>
                  </a:cubicBezTo>
                  <a:close/>
                </a:path>
              </a:pathLst>
            </a:custGeom>
            <a:solidFill>
              <a:srgbClr val="F1A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01;p76"/>
            <p:cNvSpPr/>
            <p:nvPr/>
          </p:nvSpPr>
          <p:spPr>
            <a:xfrm>
              <a:off x="4443300" y="3568943"/>
              <a:ext cx="118148" cy="187647"/>
            </a:xfrm>
            <a:custGeom>
              <a:avLst/>
              <a:gdLst/>
              <a:ahLst/>
              <a:cxnLst/>
              <a:rect l="l" t="t" r="r" b="b"/>
              <a:pathLst>
                <a:path w="629" h="999" extrusionOk="0">
                  <a:moveTo>
                    <a:pt x="371" y="0"/>
                  </a:moveTo>
                  <a:cubicBezTo>
                    <a:pt x="310" y="0"/>
                    <a:pt x="258" y="20"/>
                    <a:pt x="226" y="52"/>
                  </a:cubicBezTo>
                  <a:cubicBezTo>
                    <a:pt x="176" y="82"/>
                    <a:pt x="124" y="143"/>
                    <a:pt x="82" y="205"/>
                  </a:cubicBezTo>
                  <a:cubicBezTo>
                    <a:pt x="53" y="257"/>
                    <a:pt x="30" y="319"/>
                    <a:pt x="20" y="381"/>
                  </a:cubicBezTo>
                  <a:cubicBezTo>
                    <a:pt x="1" y="442"/>
                    <a:pt x="1" y="504"/>
                    <a:pt x="1" y="566"/>
                  </a:cubicBezTo>
                  <a:cubicBezTo>
                    <a:pt x="11" y="628"/>
                    <a:pt x="20" y="689"/>
                    <a:pt x="40" y="741"/>
                  </a:cubicBezTo>
                  <a:cubicBezTo>
                    <a:pt x="72" y="803"/>
                    <a:pt x="102" y="855"/>
                    <a:pt x="144" y="895"/>
                  </a:cubicBezTo>
                  <a:cubicBezTo>
                    <a:pt x="186" y="937"/>
                    <a:pt x="238" y="966"/>
                    <a:pt x="300" y="988"/>
                  </a:cubicBezTo>
                  <a:cubicBezTo>
                    <a:pt x="310" y="998"/>
                    <a:pt x="319" y="998"/>
                    <a:pt x="319" y="998"/>
                  </a:cubicBezTo>
                  <a:lnTo>
                    <a:pt x="329" y="998"/>
                  </a:lnTo>
                  <a:cubicBezTo>
                    <a:pt x="339" y="998"/>
                    <a:pt x="349" y="998"/>
                    <a:pt x="361" y="988"/>
                  </a:cubicBezTo>
                  <a:cubicBezTo>
                    <a:pt x="505" y="823"/>
                    <a:pt x="586" y="680"/>
                    <a:pt x="618" y="514"/>
                  </a:cubicBezTo>
                  <a:cubicBezTo>
                    <a:pt x="618" y="484"/>
                    <a:pt x="628" y="442"/>
                    <a:pt x="628" y="400"/>
                  </a:cubicBezTo>
                  <a:cubicBezTo>
                    <a:pt x="628" y="371"/>
                    <a:pt x="628" y="329"/>
                    <a:pt x="618" y="287"/>
                  </a:cubicBezTo>
                  <a:cubicBezTo>
                    <a:pt x="618" y="257"/>
                    <a:pt x="609" y="225"/>
                    <a:pt x="596" y="195"/>
                  </a:cubicBezTo>
                  <a:cubicBezTo>
                    <a:pt x="576" y="163"/>
                    <a:pt x="567" y="133"/>
                    <a:pt x="547" y="101"/>
                  </a:cubicBezTo>
                  <a:cubicBezTo>
                    <a:pt x="525" y="72"/>
                    <a:pt x="473" y="20"/>
                    <a:pt x="411" y="0"/>
                  </a:cubicBezTo>
                  <a:close/>
                </a:path>
              </a:pathLst>
            </a:custGeom>
            <a:solidFill>
              <a:srgbClr val="F1A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02;p76"/>
            <p:cNvSpPr/>
            <p:nvPr/>
          </p:nvSpPr>
          <p:spPr>
            <a:xfrm>
              <a:off x="4487817" y="3592047"/>
              <a:ext cx="55975" cy="44705"/>
            </a:xfrm>
            <a:custGeom>
              <a:avLst/>
              <a:gdLst/>
              <a:ahLst/>
              <a:cxnLst/>
              <a:rect l="l" t="t" r="r" b="b"/>
              <a:pathLst>
                <a:path w="298" h="238" extrusionOk="0">
                  <a:moveTo>
                    <a:pt x="21" y="1"/>
                  </a:moveTo>
                  <a:cubicBezTo>
                    <a:pt x="11" y="1"/>
                    <a:pt x="1" y="1"/>
                    <a:pt x="1" y="10"/>
                  </a:cubicBezTo>
                  <a:cubicBezTo>
                    <a:pt x="1" y="20"/>
                    <a:pt x="11" y="30"/>
                    <a:pt x="21" y="30"/>
                  </a:cubicBezTo>
                  <a:lnTo>
                    <a:pt x="63" y="30"/>
                  </a:lnTo>
                  <a:cubicBezTo>
                    <a:pt x="73" y="30"/>
                    <a:pt x="82" y="30"/>
                    <a:pt x="92" y="40"/>
                  </a:cubicBezTo>
                  <a:cubicBezTo>
                    <a:pt x="112" y="40"/>
                    <a:pt x="124" y="52"/>
                    <a:pt x="134" y="62"/>
                  </a:cubicBezTo>
                  <a:cubicBezTo>
                    <a:pt x="154" y="72"/>
                    <a:pt x="164" y="92"/>
                    <a:pt x="174" y="102"/>
                  </a:cubicBezTo>
                  <a:cubicBezTo>
                    <a:pt x="196" y="124"/>
                    <a:pt x="206" y="154"/>
                    <a:pt x="226" y="186"/>
                  </a:cubicBezTo>
                  <a:cubicBezTo>
                    <a:pt x="226" y="196"/>
                    <a:pt x="226" y="206"/>
                    <a:pt x="236" y="216"/>
                  </a:cubicBezTo>
                  <a:cubicBezTo>
                    <a:pt x="236" y="216"/>
                    <a:pt x="236" y="225"/>
                    <a:pt x="248" y="238"/>
                  </a:cubicBezTo>
                  <a:lnTo>
                    <a:pt x="268" y="238"/>
                  </a:lnTo>
                  <a:cubicBezTo>
                    <a:pt x="278" y="238"/>
                    <a:pt x="288" y="225"/>
                    <a:pt x="288" y="216"/>
                  </a:cubicBezTo>
                  <a:cubicBezTo>
                    <a:pt x="297" y="216"/>
                    <a:pt x="297" y="206"/>
                    <a:pt x="297" y="196"/>
                  </a:cubicBezTo>
                  <a:cubicBezTo>
                    <a:pt x="278" y="164"/>
                    <a:pt x="268" y="144"/>
                    <a:pt x="248" y="114"/>
                  </a:cubicBezTo>
                  <a:cubicBezTo>
                    <a:pt x="236" y="92"/>
                    <a:pt x="216" y="72"/>
                    <a:pt x="186" y="52"/>
                  </a:cubicBezTo>
                  <a:lnTo>
                    <a:pt x="154" y="20"/>
                  </a:lnTo>
                  <a:cubicBezTo>
                    <a:pt x="134" y="20"/>
                    <a:pt x="124" y="10"/>
                    <a:pt x="112" y="10"/>
                  </a:cubicBezTo>
                  <a:cubicBezTo>
                    <a:pt x="92" y="1"/>
                    <a:pt x="63" y="1"/>
                    <a:pt x="40" y="1"/>
                  </a:cubicBezTo>
                  <a:close/>
                </a:path>
              </a:pathLst>
            </a:custGeom>
            <a:solidFill>
              <a:srgbClr val="D49A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03;p76"/>
            <p:cNvSpPr/>
            <p:nvPr/>
          </p:nvSpPr>
          <p:spPr>
            <a:xfrm>
              <a:off x="4483684" y="3297711"/>
              <a:ext cx="800928" cy="748898"/>
            </a:xfrm>
            <a:custGeom>
              <a:avLst/>
              <a:gdLst/>
              <a:ahLst/>
              <a:cxnLst/>
              <a:rect l="l" t="t" r="r" b="b"/>
              <a:pathLst>
                <a:path w="4264" h="3987" extrusionOk="0">
                  <a:moveTo>
                    <a:pt x="1278" y="1"/>
                  </a:moveTo>
                  <a:cubicBezTo>
                    <a:pt x="1184" y="33"/>
                    <a:pt x="1103" y="75"/>
                    <a:pt x="1021" y="115"/>
                  </a:cubicBezTo>
                  <a:cubicBezTo>
                    <a:pt x="950" y="157"/>
                    <a:pt x="866" y="218"/>
                    <a:pt x="804" y="280"/>
                  </a:cubicBezTo>
                  <a:cubicBezTo>
                    <a:pt x="680" y="394"/>
                    <a:pt x="567" y="547"/>
                    <a:pt x="485" y="722"/>
                  </a:cubicBezTo>
                  <a:cubicBezTo>
                    <a:pt x="443" y="804"/>
                    <a:pt x="413" y="888"/>
                    <a:pt x="381" y="979"/>
                  </a:cubicBezTo>
                  <a:cubicBezTo>
                    <a:pt x="352" y="1073"/>
                    <a:pt x="319" y="1175"/>
                    <a:pt x="300" y="1298"/>
                  </a:cubicBezTo>
                  <a:cubicBezTo>
                    <a:pt x="290" y="1360"/>
                    <a:pt x="280" y="1434"/>
                    <a:pt x="258" y="1496"/>
                  </a:cubicBezTo>
                  <a:lnTo>
                    <a:pt x="258" y="1506"/>
                  </a:lnTo>
                  <a:lnTo>
                    <a:pt x="258" y="1516"/>
                  </a:lnTo>
                  <a:cubicBezTo>
                    <a:pt x="248" y="1568"/>
                    <a:pt x="238" y="1619"/>
                    <a:pt x="228" y="1669"/>
                  </a:cubicBezTo>
                  <a:cubicBezTo>
                    <a:pt x="218" y="1731"/>
                    <a:pt x="208" y="1792"/>
                    <a:pt x="196" y="1844"/>
                  </a:cubicBezTo>
                  <a:cubicBezTo>
                    <a:pt x="176" y="1906"/>
                    <a:pt x="166" y="1958"/>
                    <a:pt x="146" y="2020"/>
                  </a:cubicBezTo>
                  <a:cubicBezTo>
                    <a:pt x="134" y="2040"/>
                    <a:pt x="134" y="2062"/>
                    <a:pt x="124" y="2091"/>
                  </a:cubicBezTo>
                  <a:lnTo>
                    <a:pt x="124" y="2101"/>
                  </a:lnTo>
                  <a:lnTo>
                    <a:pt x="114" y="2114"/>
                  </a:lnTo>
                  <a:cubicBezTo>
                    <a:pt x="62" y="2287"/>
                    <a:pt x="1" y="2472"/>
                    <a:pt x="11" y="2670"/>
                  </a:cubicBezTo>
                  <a:cubicBezTo>
                    <a:pt x="23" y="2751"/>
                    <a:pt x="43" y="2833"/>
                    <a:pt x="85" y="2937"/>
                  </a:cubicBezTo>
                  <a:cubicBezTo>
                    <a:pt x="114" y="3008"/>
                    <a:pt x="156" y="3080"/>
                    <a:pt x="196" y="3152"/>
                  </a:cubicBezTo>
                  <a:cubicBezTo>
                    <a:pt x="280" y="3287"/>
                    <a:pt x="394" y="3411"/>
                    <a:pt x="527" y="3512"/>
                  </a:cubicBezTo>
                  <a:cubicBezTo>
                    <a:pt x="660" y="3616"/>
                    <a:pt x="804" y="3708"/>
                    <a:pt x="959" y="3782"/>
                  </a:cubicBezTo>
                  <a:cubicBezTo>
                    <a:pt x="1113" y="3843"/>
                    <a:pt x="1278" y="3893"/>
                    <a:pt x="1444" y="3935"/>
                  </a:cubicBezTo>
                  <a:cubicBezTo>
                    <a:pt x="1597" y="3967"/>
                    <a:pt x="1763" y="3987"/>
                    <a:pt x="1926" y="3987"/>
                  </a:cubicBezTo>
                  <a:lnTo>
                    <a:pt x="1948" y="3987"/>
                  </a:lnTo>
                  <a:cubicBezTo>
                    <a:pt x="2123" y="3987"/>
                    <a:pt x="2296" y="3977"/>
                    <a:pt x="2472" y="3935"/>
                  </a:cubicBezTo>
                  <a:cubicBezTo>
                    <a:pt x="2667" y="3893"/>
                    <a:pt x="2833" y="3831"/>
                    <a:pt x="2988" y="3750"/>
                  </a:cubicBezTo>
                  <a:cubicBezTo>
                    <a:pt x="3151" y="3668"/>
                    <a:pt x="3275" y="3554"/>
                    <a:pt x="3379" y="3431"/>
                  </a:cubicBezTo>
                  <a:cubicBezTo>
                    <a:pt x="3460" y="3460"/>
                    <a:pt x="3544" y="3473"/>
                    <a:pt x="3626" y="3473"/>
                  </a:cubicBezTo>
                  <a:cubicBezTo>
                    <a:pt x="3678" y="3473"/>
                    <a:pt x="3739" y="3460"/>
                    <a:pt x="3791" y="3451"/>
                  </a:cubicBezTo>
                  <a:cubicBezTo>
                    <a:pt x="3863" y="3431"/>
                    <a:pt x="3935" y="3411"/>
                    <a:pt x="3996" y="3369"/>
                  </a:cubicBezTo>
                  <a:cubicBezTo>
                    <a:pt x="4058" y="3337"/>
                    <a:pt x="4110" y="3287"/>
                    <a:pt x="4150" y="3226"/>
                  </a:cubicBezTo>
                  <a:cubicBezTo>
                    <a:pt x="4182" y="3194"/>
                    <a:pt x="4201" y="3164"/>
                    <a:pt x="4211" y="3132"/>
                  </a:cubicBezTo>
                  <a:cubicBezTo>
                    <a:pt x="4234" y="3102"/>
                    <a:pt x="4243" y="3070"/>
                    <a:pt x="4253" y="3028"/>
                  </a:cubicBezTo>
                  <a:cubicBezTo>
                    <a:pt x="4263" y="2966"/>
                    <a:pt x="4263" y="2895"/>
                    <a:pt x="4253" y="2823"/>
                  </a:cubicBezTo>
                  <a:cubicBezTo>
                    <a:pt x="4234" y="2680"/>
                    <a:pt x="4162" y="2556"/>
                    <a:pt x="4048" y="2484"/>
                  </a:cubicBezTo>
                  <a:cubicBezTo>
                    <a:pt x="4026" y="2472"/>
                    <a:pt x="3996" y="2452"/>
                    <a:pt x="3977" y="2442"/>
                  </a:cubicBezTo>
                  <a:cubicBezTo>
                    <a:pt x="3954" y="2432"/>
                    <a:pt x="3925" y="2432"/>
                    <a:pt x="3893" y="2423"/>
                  </a:cubicBezTo>
                  <a:cubicBezTo>
                    <a:pt x="3853" y="2410"/>
                    <a:pt x="3821" y="2400"/>
                    <a:pt x="3779" y="2400"/>
                  </a:cubicBezTo>
                  <a:cubicBezTo>
                    <a:pt x="3759" y="2400"/>
                    <a:pt x="3730" y="2410"/>
                    <a:pt x="3707" y="2410"/>
                  </a:cubicBezTo>
                  <a:cubicBezTo>
                    <a:pt x="3655" y="2410"/>
                    <a:pt x="3594" y="2432"/>
                    <a:pt x="3532" y="2452"/>
                  </a:cubicBezTo>
                  <a:cubicBezTo>
                    <a:pt x="3502" y="2462"/>
                    <a:pt x="3482" y="2472"/>
                    <a:pt x="3460" y="2484"/>
                  </a:cubicBezTo>
                  <a:cubicBezTo>
                    <a:pt x="3460" y="2472"/>
                    <a:pt x="3470" y="2462"/>
                    <a:pt x="3482" y="2452"/>
                  </a:cubicBezTo>
                  <a:cubicBezTo>
                    <a:pt x="3502" y="2400"/>
                    <a:pt x="3522" y="2361"/>
                    <a:pt x="3532" y="2329"/>
                  </a:cubicBezTo>
                  <a:cubicBezTo>
                    <a:pt x="3574" y="2247"/>
                    <a:pt x="3616" y="2153"/>
                    <a:pt x="3645" y="2072"/>
                  </a:cubicBezTo>
                  <a:cubicBezTo>
                    <a:pt x="3707" y="1886"/>
                    <a:pt x="3759" y="1711"/>
                    <a:pt x="3779" y="1535"/>
                  </a:cubicBezTo>
                  <a:cubicBezTo>
                    <a:pt x="3811" y="1350"/>
                    <a:pt x="3801" y="1175"/>
                    <a:pt x="3779" y="1012"/>
                  </a:cubicBezTo>
                  <a:cubicBezTo>
                    <a:pt x="3749" y="878"/>
                    <a:pt x="3707" y="764"/>
                    <a:pt x="3645" y="661"/>
                  </a:cubicBezTo>
                  <a:cubicBezTo>
                    <a:pt x="3594" y="569"/>
                    <a:pt x="3512" y="485"/>
                    <a:pt x="3431" y="423"/>
                  </a:cubicBezTo>
                  <a:cubicBezTo>
                    <a:pt x="3337" y="352"/>
                    <a:pt x="3245" y="300"/>
                    <a:pt x="3122" y="260"/>
                  </a:cubicBezTo>
                  <a:cubicBezTo>
                    <a:pt x="3050" y="228"/>
                    <a:pt x="2976" y="209"/>
                    <a:pt x="2884" y="186"/>
                  </a:cubicBezTo>
                  <a:cubicBezTo>
                    <a:pt x="2719" y="147"/>
                    <a:pt x="2543" y="124"/>
                    <a:pt x="2410" y="115"/>
                  </a:cubicBezTo>
                  <a:cubicBezTo>
                    <a:pt x="2286" y="95"/>
                    <a:pt x="2153" y="95"/>
                    <a:pt x="2029" y="85"/>
                  </a:cubicBezTo>
                  <a:lnTo>
                    <a:pt x="2000" y="85"/>
                  </a:lnTo>
                  <a:cubicBezTo>
                    <a:pt x="1886" y="75"/>
                    <a:pt x="1772" y="63"/>
                    <a:pt x="1669" y="53"/>
                  </a:cubicBezTo>
                  <a:lnTo>
                    <a:pt x="1629" y="53"/>
                  </a:lnTo>
                  <a:cubicBezTo>
                    <a:pt x="1515" y="43"/>
                    <a:pt x="1422" y="23"/>
                    <a:pt x="1340" y="13"/>
                  </a:cubicBezTo>
                  <a:lnTo>
                    <a:pt x="1308" y="13"/>
                  </a:lnTo>
                  <a:lnTo>
                    <a:pt x="1298" y="1"/>
                  </a:lnTo>
                  <a:close/>
                </a:path>
              </a:pathLst>
            </a:custGeom>
            <a:solidFill>
              <a:srgbClr val="FFB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04;p76"/>
            <p:cNvSpPr/>
            <p:nvPr/>
          </p:nvSpPr>
          <p:spPr>
            <a:xfrm>
              <a:off x="4549614" y="3297711"/>
              <a:ext cx="650097" cy="472217"/>
            </a:xfrm>
            <a:custGeom>
              <a:avLst/>
              <a:gdLst/>
              <a:ahLst/>
              <a:cxnLst/>
              <a:rect l="l" t="t" r="r" b="b"/>
              <a:pathLst>
                <a:path w="3461" h="2514" extrusionOk="0">
                  <a:moveTo>
                    <a:pt x="927" y="1"/>
                  </a:moveTo>
                  <a:cubicBezTo>
                    <a:pt x="846" y="33"/>
                    <a:pt x="752" y="63"/>
                    <a:pt x="670" y="115"/>
                  </a:cubicBezTo>
                  <a:cubicBezTo>
                    <a:pt x="599" y="157"/>
                    <a:pt x="515" y="218"/>
                    <a:pt x="453" y="280"/>
                  </a:cubicBezTo>
                  <a:cubicBezTo>
                    <a:pt x="329" y="394"/>
                    <a:pt x="216" y="547"/>
                    <a:pt x="134" y="722"/>
                  </a:cubicBezTo>
                  <a:cubicBezTo>
                    <a:pt x="92" y="794"/>
                    <a:pt x="62" y="888"/>
                    <a:pt x="30" y="979"/>
                  </a:cubicBezTo>
                  <a:cubicBezTo>
                    <a:pt x="20" y="1012"/>
                    <a:pt x="10" y="1041"/>
                    <a:pt x="1" y="1073"/>
                  </a:cubicBezTo>
                  <a:cubicBezTo>
                    <a:pt x="10" y="1063"/>
                    <a:pt x="20" y="1063"/>
                    <a:pt x="30" y="1051"/>
                  </a:cubicBezTo>
                  <a:cubicBezTo>
                    <a:pt x="62" y="1031"/>
                    <a:pt x="92" y="1021"/>
                    <a:pt x="124" y="1002"/>
                  </a:cubicBezTo>
                  <a:cubicBezTo>
                    <a:pt x="186" y="979"/>
                    <a:pt x="258" y="960"/>
                    <a:pt x="329" y="940"/>
                  </a:cubicBezTo>
                  <a:cubicBezTo>
                    <a:pt x="361" y="928"/>
                    <a:pt x="391" y="918"/>
                    <a:pt x="433" y="908"/>
                  </a:cubicBezTo>
                  <a:cubicBezTo>
                    <a:pt x="463" y="898"/>
                    <a:pt x="495" y="878"/>
                    <a:pt x="524" y="866"/>
                  </a:cubicBezTo>
                  <a:cubicBezTo>
                    <a:pt x="537" y="856"/>
                    <a:pt x="557" y="856"/>
                    <a:pt x="576" y="846"/>
                  </a:cubicBezTo>
                  <a:cubicBezTo>
                    <a:pt x="586" y="836"/>
                    <a:pt x="608" y="826"/>
                    <a:pt x="628" y="826"/>
                  </a:cubicBezTo>
                  <a:cubicBezTo>
                    <a:pt x="660" y="804"/>
                    <a:pt x="700" y="784"/>
                    <a:pt x="732" y="764"/>
                  </a:cubicBezTo>
                  <a:cubicBezTo>
                    <a:pt x="814" y="722"/>
                    <a:pt x="895" y="671"/>
                    <a:pt x="957" y="609"/>
                  </a:cubicBezTo>
                  <a:cubicBezTo>
                    <a:pt x="979" y="589"/>
                    <a:pt x="999" y="579"/>
                    <a:pt x="1009" y="557"/>
                  </a:cubicBezTo>
                  <a:cubicBezTo>
                    <a:pt x="1031" y="537"/>
                    <a:pt x="1041" y="517"/>
                    <a:pt x="1051" y="495"/>
                  </a:cubicBezTo>
                  <a:lnTo>
                    <a:pt x="1061" y="495"/>
                  </a:lnTo>
                  <a:lnTo>
                    <a:pt x="1061" y="485"/>
                  </a:lnTo>
                  <a:cubicBezTo>
                    <a:pt x="1071" y="485"/>
                    <a:pt x="1071" y="485"/>
                    <a:pt x="1071" y="495"/>
                  </a:cubicBezTo>
                  <a:cubicBezTo>
                    <a:pt x="1080" y="527"/>
                    <a:pt x="1103" y="557"/>
                    <a:pt x="1113" y="599"/>
                  </a:cubicBezTo>
                  <a:cubicBezTo>
                    <a:pt x="1122" y="631"/>
                    <a:pt x="1142" y="661"/>
                    <a:pt x="1164" y="693"/>
                  </a:cubicBezTo>
                  <a:cubicBezTo>
                    <a:pt x="1184" y="742"/>
                    <a:pt x="1226" y="794"/>
                    <a:pt x="1256" y="846"/>
                  </a:cubicBezTo>
                  <a:cubicBezTo>
                    <a:pt x="1288" y="888"/>
                    <a:pt x="1328" y="940"/>
                    <a:pt x="1370" y="979"/>
                  </a:cubicBezTo>
                  <a:cubicBezTo>
                    <a:pt x="1421" y="1031"/>
                    <a:pt x="1483" y="1083"/>
                    <a:pt x="1545" y="1135"/>
                  </a:cubicBezTo>
                  <a:cubicBezTo>
                    <a:pt x="1607" y="1187"/>
                    <a:pt x="1669" y="1227"/>
                    <a:pt x="1730" y="1269"/>
                  </a:cubicBezTo>
                  <a:cubicBezTo>
                    <a:pt x="1782" y="1298"/>
                    <a:pt x="1834" y="1330"/>
                    <a:pt x="1884" y="1350"/>
                  </a:cubicBezTo>
                  <a:cubicBezTo>
                    <a:pt x="1935" y="1372"/>
                    <a:pt x="1977" y="1392"/>
                    <a:pt x="2019" y="1402"/>
                  </a:cubicBezTo>
                  <a:cubicBezTo>
                    <a:pt x="2121" y="1444"/>
                    <a:pt x="2215" y="1464"/>
                    <a:pt x="2316" y="1496"/>
                  </a:cubicBezTo>
                  <a:cubicBezTo>
                    <a:pt x="2348" y="1506"/>
                    <a:pt x="2390" y="1526"/>
                    <a:pt x="2430" y="1535"/>
                  </a:cubicBezTo>
                  <a:cubicBezTo>
                    <a:pt x="2462" y="1558"/>
                    <a:pt x="2501" y="1568"/>
                    <a:pt x="2533" y="1587"/>
                  </a:cubicBezTo>
                  <a:cubicBezTo>
                    <a:pt x="2595" y="1619"/>
                    <a:pt x="2657" y="1669"/>
                    <a:pt x="2709" y="1721"/>
                  </a:cubicBezTo>
                  <a:cubicBezTo>
                    <a:pt x="2719" y="1743"/>
                    <a:pt x="2739" y="1753"/>
                    <a:pt x="2748" y="1773"/>
                  </a:cubicBezTo>
                  <a:cubicBezTo>
                    <a:pt x="2761" y="1783"/>
                    <a:pt x="2771" y="1805"/>
                    <a:pt x="2771" y="1825"/>
                  </a:cubicBezTo>
                  <a:cubicBezTo>
                    <a:pt x="2790" y="1844"/>
                    <a:pt x="2800" y="1876"/>
                    <a:pt x="2800" y="1896"/>
                  </a:cubicBezTo>
                  <a:cubicBezTo>
                    <a:pt x="2810" y="1928"/>
                    <a:pt x="2810" y="1948"/>
                    <a:pt x="2823" y="1968"/>
                  </a:cubicBezTo>
                  <a:cubicBezTo>
                    <a:pt x="2832" y="2020"/>
                    <a:pt x="2832" y="2082"/>
                    <a:pt x="2842" y="2133"/>
                  </a:cubicBezTo>
                  <a:cubicBezTo>
                    <a:pt x="2842" y="2163"/>
                    <a:pt x="2842" y="2185"/>
                    <a:pt x="2852" y="2215"/>
                  </a:cubicBezTo>
                  <a:cubicBezTo>
                    <a:pt x="2852" y="2237"/>
                    <a:pt x="2852" y="2267"/>
                    <a:pt x="2862" y="2287"/>
                  </a:cubicBezTo>
                  <a:cubicBezTo>
                    <a:pt x="2872" y="2309"/>
                    <a:pt x="2872" y="2329"/>
                    <a:pt x="2884" y="2348"/>
                  </a:cubicBezTo>
                  <a:cubicBezTo>
                    <a:pt x="2894" y="2371"/>
                    <a:pt x="2894" y="2390"/>
                    <a:pt x="2904" y="2400"/>
                  </a:cubicBezTo>
                  <a:cubicBezTo>
                    <a:pt x="2914" y="2410"/>
                    <a:pt x="2914" y="2423"/>
                    <a:pt x="2924" y="2432"/>
                  </a:cubicBezTo>
                  <a:cubicBezTo>
                    <a:pt x="2934" y="2442"/>
                    <a:pt x="2946" y="2452"/>
                    <a:pt x="2946" y="2462"/>
                  </a:cubicBezTo>
                  <a:cubicBezTo>
                    <a:pt x="2956" y="2472"/>
                    <a:pt x="2966" y="2472"/>
                    <a:pt x="2966" y="2484"/>
                  </a:cubicBezTo>
                  <a:cubicBezTo>
                    <a:pt x="2976" y="2484"/>
                    <a:pt x="2986" y="2494"/>
                    <a:pt x="2986" y="2494"/>
                  </a:cubicBezTo>
                  <a:cubicBezTo>
                    <a:pt x="2996" y="2504"/>
                    <a:pt x="3008" y="2504"/>
                    <a:pt x="3008" y="2504"/>
                  </a:cubicBezTo>
                  <a:cubicBezTo>
                    <a:pt x="3018" y="2504"/>
                    <a:pt x="3028" y="2514"/>
                    <a:pt x="3028" y="2514"/>
                  </a:cubicBezTo>
                  <a:lnTo>
                    <a:pt x="3119" y="2514"/>
                  </a:lnTo>
                  <a:cubicBezTo>
                    <a:pt x="3131" y="2514"/>
                    <a:pt x="3131" y="2504"/>
                    <a:pt x="3141" y="2504"/>
                  </a:cubicBezTo>
                  <a:cubicBezTo>
                    <a:pt x="3151" y="2504"/>
                    <a:pt x="3161" y="2494"/>
                    <a:pt x="3171" y="2494"/>
                  </a:cubicBezTo>
                  <a:cubicBezTo>
                    <a:pt x="3181" y="2484"/>
                    <a:pt x="3203" y="2472"/>
                    <a:pt x="3213" y="2462"/>
                  </a:cubicBezTo>
                  <a:cubicBezTo>
                    <a:pt x="3223" y="2462"/>
                    <a:pt x="3233" y="2452"/>
                    <a:pt x="3243" y="2442"/>
                  </a:cubicBezTo>
                  <a:lnTo>
                    <a:pt x="3255" y="2432"/>
                  </a:lnTo>
                  <a:cubicBezTo>
                    <a:pt x="3233" y="2432"/>
                    <a:pt x="3203" y="2442"/>
                    <a:pt x="3181" y="2452"/>
                  </a:cubicBezTo>
                  <a:cubicBezTo>
                    <a:pt x="3151" y="2462"/>
                    <a:pt x="3131" y="2472"/>
                    <a:pt x="3109" y="2484"/>
                  </a:cubicBezTo>
                  <a:cubicBezTo>
                    <a:pt x="3109" y="2472"/>
                    <a:pt x="3119" y="2462"/>
                    <a:pt x="3131" y="2452"/>
                  </a:cubicBezTo>
                  <a:cubicBezTo>
                    <a:pt x="3151" y="2400"/>
                    <a:pt x="3171" y="2361"/>
                    <a:pt x="3193" y="2329"/>
                  </a:cubicBezTo>
                  <a:cubicBezTo>
                    <a:pt x="3223" y="2247"/>
                    <a:pt x="3265" y="2153"/>
                    <a:pt x="3294" y="2072"/>
                  </a:cubicBezTo>
                  <a:cubicBezTo>
                    <a:pt x="3356" y="1886"/>
                    <a:pt x="3408" y="1711"/>
                    <a:pt x="3428" y="1535"/>
                  </a:cubicBezTo>
                  <a:cubicBezTo>
                    <a:pt x="3460" y="1350"/>
                    <a:pt x="3450" y="1175"/>
                    <a:pt x="3428" y="1012"/>
                  </a:cubicBezTo>
                  <a:cubicBezTo>
                    <a:pt x="3398" y="878"/>
                    <a:pt x="3356" y="764"/>
                    <a:pt x="3294" y="661"/>
                  </a:cubicBezTo>
                  <a:cubicBezTo>
                    <a:pt x="3243" y="569"/>
                    <a:pt x="3161" y="485"/>
                    <a:pt x="3080" y="423"/>
                  </a:cubicBezTo>
                  <a:cubicBezTo>
                    <a:pt x="2986" y="352"/>
                    <a:pt x="2894" y="300"/>
                    <a:pt x="2771" y="260"/>
                  </a:cubicBezTo>
                  <a:cubicBezTo>
                    <a:pt x="2699" y="228"/>
                    <a:pt x="2625" y="209"/>
                    <a:pt x="2533" y="186"/>
                  </a:cubicBezTo>
                  <a:cubicBezTo>
                    <a:pt x="2368" y="147"/>
                    <a:pt x="2192" y="124"/>
                    <a:pt x="2059" y="115"/>
                  </a:cubicBezTo>
                  <a:cubicBezTo>
                    <a:pt x="1926" y="95"/>
                    <a:pt x="1802" y="85"/>
                    <a:pt x="1678" y="85"/>
                  </a:cubicBezTo>
                  <a:lnTo>
                    <a:pt x="1649" y="85"/>
                  </a:lnTo>
                  <a:cubicBezTo>
                    <a:pt x="1535" y="75"/>
                    <a:pt x="1431" y="63"/>
                    <a:pt x="1318" y="53"/>
                  </a:cubicBezTo>
                  <a:lnTo>
                    <a:pt x="1278" y="53"/>
                  </a:lnTo>
                  <a:cubicBezTo>
                    <a:pt x="1164" y="43"/>
                    <a:pt x="1071" y="23"/>
                    <a:pt x="989" y="13"/>
                  </a:cubicBezTo>
                  <a:lnTo>
                    <a:pt x="957" y="13"/>
                  </a:lnTo>
                  <a:lnTo>
                    <a:pt x="947" y="1"/>
                  </a:lnTo>
                  <a:close/>
                </a:path>
              </a:pathLst>
            </a:custGeom>
            <a:solidFill>
              <a:srgbClr val="F1A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05;p76"/>
            <p:cNvSpPr/>
            <p:nvPr/>
          </p:nvSpPr>
          <p:spPr>
            <a:xfrm>
              <a:off x="5146926" y="3787394"/>
              <a:ext cx="49025" cy="120027"/>
            </a:xfrm>
            <a:custGeom>
              <a:avLst/>
              <a:gdLst/>
              <a:ahLst/>
              <a:cxnLst/>
              <a:rect l="l" t="t" r="r" b="b"/>
              <a:pathLst>
                <a:path w="261" h="639" extrusionOk="0">
                  <a:moveTo>
                    <a:pt x="199" y="1"/>
                  </a:moveTo>
                  <a:lnTo>
                    <a:pt x="186" y="11"/>
                  </a:lnTo>
                  <a:cubicBezTo>
                    <a:pt x="176" y="11"/>
                    <a:pt x="176" y="11"/>
                    <a:pt x="166" y="21"/>
                  </a:cubicBezTo>
                  <a:cubicBezTo>
                    <a:pt x="166" y="31"/>
                    <a:pt x="157" y="40"/>
                    <a:pt x="166" y="50"/>
                  </a:cubicBezTo>
                  <a:cubicBezTo>
                    <a:pt x="176" y="82"/>
                    <a:pt x="186" y="112"/>
                    <a:pt x="186" y="144"/>
                  </a:cubicBezTo>
                  <a:cubicBezTo>
                    <a:pt x="199" y="186"/>
                    <a:pt x="186" y="226"/>
                    <a:pt x="186" y="268"/>
                  </a:cubicBezTo>
                  <a:cubicBezTo>
                    <a:pt x="176" y="320"/>
                    <a:pt x="166" y="372"/>
                    <a:pt x="147" y="421"/>
                  </a:cubicBezTo>
                  <a:cubicBezTo>
                    <a:pt x="124" y="463"/>
                    <a:pt x="105" y="495"/>
                    <a:pt x="85" y="535"/>
                  </a:cubicBezTo>
                  <a:cubicBezTo>
                    <a:pt x="63" y="557"/>
                    <a:pt x="43" y="577"/>
                    <a:pt x="13" y="596"/>
                  </a:cubicBezTo>
                  <a:lnTo>
                    <a:pt x="13" y="606"/>
                  </a:lnTo>
                  <a:cubicBezTo>
                    <a:pt x="1" y="606"/>
                    <a:pt x="1" y="619"/>
                    <a:pt x="1" y="629"/>
                  </a:cubicBezTo>
                  <a:cubicBezTo>
                    <a:pt x="13" y="638"/>
                    <a:pt x="23" y="638"/>
                    <a:pt x="33" y="638"/>
                  </a:cubicBezTo>
                  <a:cubicBezTo>
                    <a:pt x="75" y="606"/>
                    <a:pt x="114" y="567"/>
                    <a:pt x="147" y="515"/>
                  </a:cubicBezTo>
                  <a:cubicBezTo>
                    <a:pt x="186" y="473"/>
                    <a:pt x="208" y="421"/>
                    <a:pt x="228" y="359"/>
                  </a:cubicBezTo>
                  <a:cubicBezTo>
                    <a:pt x="248" y="310"/>
                    <a:pt x="260" y="248"/>
                    <a:pt x="260" y="196"/>
                  </a:cubicBezTo>
                  <a:lnTo>
                    <a:pt x="260" y="102"/>
                  </a:lnTo>
                  <a:cubicBezTo>
                    <a:pt x="248" y="73"/>
                    <a:pt x="238" y="50"/>
                    <a:pt x="228" y="21"/>
                  </a:cubicBezTo>
                  <a:cubicBezTo>
                    <a:pt x="218" y="11"/>
                    <a:pt x="208" y="1"/>
                    <a:pt x="199" y="1"/>
                  </a:cubicBezTo>
                  <a:close/>
                </a:path>
              </a:pathLst>
            </a:custGeom>
            <a:solidFill>
              <a:srgbClr val="D49A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06;p76"/>
            <p:cNvSpPr/>
            <p:nvPr/>
          </p:nvSpPr>
          <p:spPr>
            <a:xfrm>
              <a:off x="5178106" y="3781384"/>
              <a:ext cx="83211" cy="27236"/>
            </a:xfrm>
            <a:custGeom>
              <a:avLst/>
              <a:gdLst/>
              <a:ahLst/>
              <a:cxnLst/>
              <a:rect l="l" t="t" r="r" b="b"/>
              <a:pathLst>
                <a:path w="443" h="145" extrusionOk="0">
                  <a:moveTo>
                    <a:pt x="124" y="1"/>
                  </a:moveTo>
                  <a:cubicBezTo>
                    <a:pt x="104" y="1"/>
                    <a:pt x="82" y="1"/>
                    <a:pt x="62" y="11"/>
                  </a:cubicBezTo>
                  <a:cubicBezTo>
                    <a:pt x="52" y="11"/>
                    <a:pt x="42" y="11"/>
                    <a:pt x="42" y="21"/>
                  </a:cubicBezTo>
                  <a:cubicBezTo>
                    <a:pt x="33" y="21"/>
                    <a:pt x="20" y="33"/>
                    <a:pt x="10" y="33"/>
                  </a:cubicBezTo>
                  <a:cubicBezTo>
                    <a:pt x="0" y="43"/>
                    <a:pt x="0" y="63"/>
                    <a:pt x="0" y="72"/>
                  </a:cubicBezTo>
                  <a:cubicBezTo>
                    <a:pt x="7" y="79"/>
                    <a:pt x="20" y="88"/>
                    <a:pt x="31" y="88"/>
                  </a:cubicBezTo>
                  <a:cubicBezTo>
                    <a:pt x="35" y="88"/>
                    <a:pt x="39" y="86"/>
                    <a:pt x="42" y="82"/>
                  </a:cubicBezTo>
                  <a:cubicBezTo>
                    <a:pt x="52" y="82"/>
                    <a:pt x="62" y="82"/>
                    <a:pt x="72" y="72"/>
                  </a:cubicBezTo>
                  <a:lnTo>
                    <a:pt x="94" y="72"/>
                  </a:lnTo>
                  <a:cubicBezTo>
                    <a:pt x="132" y="63"/>
                    <a:pt x="163" y="63"/>
                    <a:pt x="200" y="63"/>
                  </a:cubicBezTo>
                  <a:lnTo>
                    <a:pt x="200" y="63"/>
                  </a:lnTo>
                  <a:cubicBezTo>
                    <a:pt x="241" y="63"/>
                    <a:pt x="281" y="63"/>
                    <a:pt x="309" y="82"/>
                  </a:cubicBezTo>
                  <a:lnTo>
                    <a:pt x="309" y="72"/>
                  </a:lnTo>
                  <a:cubicBezTo>
                    <a:pt x="329" y="82"/>
                    <a:pt x="351" y="95"/>
                    <a:pt x="371" y="105"/>
                  </a:cubicBezTo>
                  <a:cubicBezTo>
                    <a:pt x="391" y="114"/>
                    <a:pt x="403" y="124"/>
                    <a:pt x="413" y="134"/>
                  </a:cubicBezTo>
                  <a:lnTo>
                    <a:pt x="423" y="144"/>
                  </a:lnTo>
                  <a:lnTo>
                    <a:pt x="433" y="144"/>
                  </a:lnTo>
                  <a:cubicBezTo>
                    <a:pt x="443" y="134"/>
                    <a:pt x="443" y="124"/>
                    <a:pt x="443" y="124"/>
                  </a:cubicBezTo>
                  <a:cubicBezTo>
                    <a:pt x="433" y="114"/>
                    <a:pt x="413" y="105"/>
                    <a:pt x="403" y="95"/>
                  </a:cubicBezTo>
                  <a:cubicBezTo>
                    <a:pt x="391" y="72"/>
                    <a:pt x="371" y="72"/>
                    <a:pt x="361" y="63"/>
                  </a:cubicBezTo>
                  <a:cubicBezTo>
                    <a:pt x="341" y="53"/>
                    <a:pt x="319" y="43"/>
                    <a:pt x="309" y="33"/>
                  </a:cubicBezTo>
                  <a:cubicBezTo>
                    <a:pt x="290" y="21"/>
                    <a:pt x="267" y="11"/>
                    <a:pt x="247" y="11"/>
                  </a:cubicBezTo>
                  <a:cubicBezTo>
                    <a:pt x="218" y="1"/>
                    <a:pt x="186" y="1"/>
                    <a:pt x="144" y="1"/>
                  </a:cubicBezTo>
                  <a:close/>
                </a:path>
              </a:pathLst>
            </a:custGeom>
            <a:solidFill>
              <a:srgbClr val="D49A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07;p76"/>
            <p:cNvSpPr/>
            <p:nvPr/>
          </p:nvSpPr>
          <p:spPr>
            <a:xfrm>
              <a:off x="4526510" y="3280618"/>
              <a:ext cx="706072" cy="516358"/>
            </a:xfrm>
            <a:custGeom>
              <a:avLst/>
              <a:gdLst/>
              <a:ahLst/>
              <a:cxnLst/>
              <a:rect l="l" t="t" r="r" b="b"/>
              <a:pathLst>
                <a:path w="3759" h="2749" extrusionOk="0">
                  <a:moveTo>
                    <a:pt x="1401" y="1"/>
                  </a:moveTo>
                  <a:cubicBezTo>
                    <a:pt x="1255" y="1"/>
                    <a:pt x="1092" y="1"/>
                    <a:pt x="927" y="30"/>
                  </a:cubicBezTo>
                  <a:cubicBezTo>
                    <a:pt x="833" y="52"/>
                    <a:pt x="741" y="82"/>
                    <a:pt x="660" y="114"/>
                  </a:cubicBezTo>
                  <a:cubicBezTo>
                    <a:pt x="566" y="154"/>
                    <a:pt x="484" y="206"/>
                    <a:pt x="413" y="277"/>
                  </a:cubicBezTo>
                  <a:cubicBezTo>
                    <a:pt x="351" y="329"/>
                    <a:pt x="299" y="391"/>
                    <a:pt x="237" y="463"/>
                  </a:cubicBezTo>
                  <a:cubicBezTo>
                    <a:pt x="175" y="547"/>
                    <a:pt x="133" y="628"/>
                    <a:pt x="91" y="700"/>
                  </a:cubicBezTo>
                  <a:cubicBezTo>
                    <a:pt x="52" y="784"/>
                    <a:pt x="30" y="855"/>
                    <a:pt x="20" y="927"/>
                  </a:cubicBezTo>
                  <a:cubicBezTo>
                    <a:pt x="0" y="999"/>
                    <a:pt x="10" y="1070"/>
                    <a:pt x="30" y="1132"/>
                  </a:cubicBezTo>
                  <a:lnTo>
                    <a:pt x="30" y="1154"/>
                  </a:lnTo>
                  <a:cubicBezTo>
                    <a:pt x="30" y="1164"/>
                    <a:pt x="42" y="1164"/>
                    <a:pt x="42" y="1174"/>
                  </a:cubicBezTo>
                  <a:lnTo>
                    <a:pt x="72" y="1174"/>
                  </a:lnTo>
                  <a:cubicBezTo>
                    <a:pt x="82" y="1174"/>
                    <a:pt x="82" y="1164"/>
                    <a:pt x="91" y="1154"/>
                  </a:cubicBezTo>
                  <a:cubicBezTo>
                    <a:pt x="104" y="1122"/>
                    <a:pt x="114" y="1093"/>
                    <a:pt x="133" y="1061"/>
                  </a:cubicBezTo>
                  <a:cubicBezTo>
                    <a:pt x="166" y="1031"/>
                    <a:pt x="185" y="989"/>
                    <a:pt x="227" y="957"/>
                  </a:cubicBezTo>
                  <a:cubicBezTo>
                    <a:pt x="319" y="875"/>
                    <a:pt x="432" y="813"/>
                    <a:pt x="536" y="762"/>
                  </a:cubicBezTo>
                  <a:cubicBezTo>
                    <a:pt x="556" y="752"/>
                    <a:pt x="576" y="742"/>
                    <a:pt x="598" y="732"/>
                  </a:cubicBezTo>
                  <a:cubicBezTo>
                    <a:pt x="638" y="710"/>
                    <a:pt x="680" y="690"/>
                    <a:pt x="722" y="670"/>
                  </a:cubicBezTo>
                  <a:cubicBezTo>
                    <a:pt x="803" y="628"/>
                    <a:pt x="875" y="586"/>
                    <a:pt x="937" y="547"/>
                  </a:cubicBezTo>
                  <a:cubicBezTo>
                    <a:pt x="1070" y="475"/>
                    <a:pt x="1174" y="391"/>
                    <a:pt x="1265" y="300"/>
                  </a:cubicBezTo>
                  <a:cubicBezTo>
                    <a:pt x="1307" y="547"/>
                    <a:pt x="1441" y="784"/>
                    <a:pt x="1668" y="989"/>
                  </a:cubicBezTo>
                  <a:cubicBezTo>
                    <a:pt x="1782" y="1093"/>
                    <a:pt x="1905" y="1184"/>
                    <a:pt x="2039" y="1256"/>
                  </a:cubicBezTo>
                  <a:cubicBezTo>
                    <a:pt x="2110" y="1288"/>
                    <a:pt x="2172" y="1318"/>
                    <a:pt x="2244" y="1350"/>
                  </a:cubicBezTo>
                  <a:cubicBezTo>
                    <a:pt x="2306" y="1369"/>
                    <a:pt x="2377" y="1389"/>
                    <a:pt x="2451" y="1402"/>
                  </a:cubicBezTo>
                  <a:cubicBezTo>
                    <a:pt x="2481" y="1411"/>
                    <a:pt x="2501" y="1411"/>
                    <a:pt x="2533" y="1421"/>
                  </a:cubicBezTo>
                  <a:cubicBezTo>
                    <a:pt x="2553" y="1421"/>
                    <a:pt x="2585" y="1431"/>
                    <a:pt x="2605" y="1431"/>
                  </a:cubicBezTo>
                  <a:lnTo>
                    <a:pt x="2614" y="1431"/>
                  </a:lnTo>
                  <a:cubicBezTo>
                    <a:pt x="2686" y="1451"/>
                    <a:pt x="2748" y="1473"/>
                    <a:pt x="2800" y="1493"/>
                  </a:cubicBezTo>
                  <a:cubicBezTo>
                    <a:pt x="2832" y="1513"/>
                    <a:pt x="2862" y="1535"/>
                    <a:pt x="2894" y="1565"/>
                  </a:cubicBezTo>
                  <a:cubicBezTo>
                    <a:pt x="2923" y="1587"/>
                    <a:pt x="2946" y="1617"/>
                    <a:pt x="2965" y="1659"/>
                  </a:cubicBezTo>
                  <a:cubicBezTo>
                    <a:pt x="2995" y="1710"/>
                    <a:pt x="3027" y="1760"/>
                    <a:pt x="3047" y="1822"/>
                  </a:cubicBezTo>
                  <a:cubicBezTo>
                    <a:pt x="3069" y="1883"/>
                    <a:pt x="3079" y="1945"/>
                    <a:pt x="3079" y="2019"/>
                  </a:cubicBezTo>
                  <a:cubicBezTo>
                    <a:pt x="3089" y="2111"/>
                    <a:pt x="3079" y="2205"/>
                    <a:pt x="3069" y="2276"/>
                  </a:cubicBezTo>
                  <a:cubicBezTo>
                    <a:pt x="3069" y="2316"/>
                    <a:pt x="3057" y="2348"/>
                    <a:pt x="3057" y="2390"/>
                  </a:cubicBezTo>
                  <a:lnTo>
                    <a:pt x="3057" y="2410"/>
                  </a:lnTo>
                  <a:lnTo>
                    <a:pt x="3057" y="2420"/>
                  </a:lnTo>
                  <a:cubicBezTo>
                    <a:pt x="3047" y="2439"/>
                    <a:pt x="3047" y="2462"/>
                    <a:pt x="3047" y="2481"/>
                  </a:cubicBezTo>
                  <a:cubicBezTo>
                    <a:pt x="3047" y="2533"/>
                    <a:pt x="3037" y="2595"/>
                    <a:pt x="3069" y="2657"/>
                  </a:cubicBezTo>
                  <a:cubicBezTo>
                    <a:pt x="3079" y="2687"/>
                    <a:pt x="3089" y="2709"/>
                    <a:pt x="3119" y="2719"/>
                  </a:cubicBezTo>
                  <a:cubicBezTo>
                    <a:pt x="3141" y="2738"/>
                    <a:pt x="3170" y="2748"/>
                    <a:pt x="3203" y="2748"/>
                  </a:cubicBezTo>
                  <a:cubicBezTo>
                    <a:pt x="3242" y="2748"/>
                    <a:pt x="3294" y="2729"/>
                    <a:pt x="3346" y="2699"/>
                  </a:cubicBezTo>
                  <a:cubicBezTo>
                    <a:pt x="3378" y="2667"/>
                    <a:pt x="3417" y="2637"/>
                    <a:pt x="3460" y="2575"/>
                  </a:cubicBezTo>
                  <a:cubicBezTo>
                    <a:pt x="3489" y="2543"/>
                    <a:pt x="3521" y="2491"/>
                    <a:pt x="3541" y="2439"/>
                  </a:cubicBezTo>
                  <a:cubicBezTo>
                    <a:pt x="3563" y="2410"/>
                    <a:pt x="3583" y="2358"/>
                    <a:pt x="3603" y="2316"/>
                  </a:cubicBezTo>
                  <a:lnTo>
                    <a:pt x="3603" y="2296"/>
                  </a:lnTo>
                  <a:cubicBezTo>
                    <a:pt x="3665" y="2163"/>
                    <a:pt x="3707" y="2007"/>
                    <a:pt x="3736" y="1844"/>
                  </a:cubicBezTo>
                  <a:cubicBezTo>
                    <a:pt x="3759" y="1668"/>
                    <a:pt x="3759" y="1493"/>
                    <a:pt x="3736" y="1318"/>
                  </a:cubicBezTo>
                  <a:cubicBezTo>
                    <a:pt x="3687" y="937"/>
                    <a:pt x="3521" y="618"/>
                    <a:pt x="3284" y="413"/>
                  </a:cubicBezTo>
                  <a:cubicBezTo>
                    <a:pt x="3212" y="351"/>
                    <a:pt x="3119" y="290"/>
                    <a:pt x="3027" y="238"/>
                  </a:cubicBezTo>
                  <a:cubicBezTo>
                    <a:pt x="2933" y="196"/>
                    <a:pt x="2842" y="154"/>
                    <a:pt x="2738" y="124"/>
                  </a:cubicBezTo>
                  <a:cubicBezTo>
                    <a:pt x="2563" y="62"/>
                    <a:pt x="2367" y="30"/>
                    <a:pt x="2130" y="10"/>
                  </a:cubicBezTo>
                  <a:cubicBezTo>
                    <a:pt x="1945" y="1"/>
                    <a:pt x="1759" y="1"/>
                    <a:pt x="1574" y="1"/>
                  </a:cubicBezTo>
                  <a:close/>
                </a:path>
              </a:pathLst>
            </a:custGeom>
            <a:solidFill>
              <a:srgbClr val="FFD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08;p76"/>
            <p:cNvSpPr/>
            <p:nvPr/>
          </p:nvSpPr>
          <p:spPr>
            <a:xfrm>
              <a:off x="4503219" y="3332648"/>
              <a:ext cx="265223" cy="201547"/>
            </a:xfrm>
            <a:custGeom>
              <a:avLst/>
              <a:gdLst/>
              <a:ahLst/>
              <a:cxnLst/>
              <a:rect l="l" t="t" r="r" b="b"/>
              <a:pathLst>
                <a:path w="1412" h="1073" extrusionOk="0">
                  <a:moveTo>
                    <a:pt x="1389" y="0"/>
                  </a:moveTo>
                  <a:cubicBezTo>
                    <a:pt x="1340" y="62"/>
                    <a:pt x="1288" y="104"/>
                    <a:pt x="1236" y="156"/>
                  </a:cubicBezTo>
                  <a:cubicBezTo>
                    <a:pt x="1122" y="237"/>
                    <a:pt x="999" y="309"/>
                    <a:pt x="875" y="371"/>
                  </a:cubicBezTo>
                  <a:cubicBezTo>
                    <a:pt x="752" y="433"/>
                    <a:pt x="618" y="494"/>
                    <a:pt x="495" y="569"/>
                  </a:cubicBezTo>
                  <a:cubicBezTo>
                    <a:pt x="453" y="588"/>
                    <a:pt x="413" y="618"/>
                    <a:pt x="361" y="650"/>
                  </a:cubicBezTo>
                  <a:cubicBezTo>
                    <a:pt x="319" y="680"/>
                    <a:pt x="277" y="712"/>
                    <a:pt x="238" y="754"/>
                  </a:cubicBezTo>
                  <a:cubicBezTo>
                    <a:pt x="196" y="784"/>
                    <a:pt x="154" y="826"/>
                    <a:pt x="114" y="865"/>
                  </a:cubicBezTo>
                  <a:cubicBezTo>
                    <a:pt x="92" y="887"/>
                    <a:pt x="82" y="907"/>
                    <a:pt x="62" y="939"/>
                  </a:cubicBezTo>
                  <a:cubicBezTo>
                    <a:pt x="52" y="949"/>
                    <a:pt x="52" y="959"/>
                    <a:pt x="42" y="969"/>
                  </a:cubicBezTo>
                  <a:cubicBezTo>
                    <a:pt x="30" y="979"/>
                    <a:pt x="20" y="1001"/>
                    <a:pt x="10" y="1011"/>
                  </a:cubicBezTo>
                  <a:cubicBezTo>
                    <a:pt x="0" y="1031"/>
                    <a:pt x="10" y="1063"/>
                    <a:pt x="30" y="1073"/>
                  </a:cubicBezTo>
                  <a:lnTo>
                    <a:pt x="72" y="1073"/>
                  </a:lnTo>
                  <a:cubicBezTo>
                    <a:pt x="82" y="1063"/>
                    <a:pt x="82" y="1063"/>
                    <a:pt x="92" y="1050"/>
                  </a:cubicBezTo>
                  <a:cubicBezTo>
                    <a:pt x="104" y="1041"/>
                    <a:pt x="104" y="1021"/>
                    <a:pt x="114" y="1011"/>
                  </a:cubicBezTo>
                  <a:cubicBezTo>
                    <a:pt x="124" y="1001"/>
                    <a:pt x="134" y="989"/>
                    <a:pt x="134" y="979"/>
                  </a:cubicBezTo>
                  <a:cubicBezTo>
                    <a:pt x="196" y="897"/>
                    <a:pt x="267" y="826"/>
                    <a:pt x="339" y="764"/>
                  </a:cubicBezTo>
                  <a:cubicBezTo>
                    <a:pt x="391" y="722"/>
                    <a:pt x="453" y="680"/>
                    <a:pt x="505" y="650"/>
                  </a:cubicBezTo>
                  <a:cubicBezTo>
                    <a:pt x="566" y="608"/>
                    <a:pt x="628" y="569"/>
                    <a:pt x="690" y="536"/>
                  </a:cubicBezTo>
                  <a:cubicBezTo>
                    <a:pt x="813" y="465"/>
                    <a:pt x="937" y="403"/>
                    <a:pt x="1061" y="331"/>
                  </a:cubicBezTo>
                  <a:cubicBezTo>
                    <a:pt x="1184" y="247"/>
                    <a:pt x="1308" y="146"/>
                    <a:pt x="1411" y="23"/>
                  </a:cubicBezTo>
                  <a:lnTo>
                    <a:pt x="1411" y="0"/>
                  </a:ln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09;p76"/>
            <p:cNvSpPr/>
            <p:nvPr/>
          </p:nvSpPr>
          <p:spPr>
            <a:xfrm>
              <a:off x="4798870" y="3352183"/>
              <a:ext cx="340921" cy="254329"/>
            </a:xfrm>
            <a:custGeom>
              <a:avLst/>
              <a:gdLst/>
              <a:ahLst/>
              <a:cxnLst/>
              <a:rect l="l" t="t" r="r" b="b"/>
              <a:pathLst>
                <a:path w="1815" h="1354" extrusionOk="0">
                  <a:moveTo>
                    <a:pt x="13" y="0"/>
                  </a:moveTo>
                  <a:lnTo>
                    <a:pt x="13" y="10"/>
                  </a:lnTo>
                  <a:cubicBezTo>
                    <a:pt x="1" y="10"/>
                    <a:pt x="1" y="10"/>
                    <a:pt x="1" y="20"/>
                  </a:cubicBezTo>
                  <a:cubicBezTo>
                    <a:pt x="43" y="82"/>
                    <a:pt x="85" y="156"/>
                    <a:pt x="136" y="218"/>
                  </a:cubicBezTo>
                  <a:cubicBezTo>
                    <a:pt x="176" y="267"/>
                    <a:pt x="228" y="329"/>
                    <a:pt x="280" y="381"/>
                  </a:cubicBezTo>
                  <a:cubicBezTo>
                    <a:pt x="332" y="432"/>
                    <a:pt x="393" y="474"/>
                    <a:pt x="445" y="514"/>
                  </a:cubicBezTo>
                  <a:cubicBezTo>
                    <a:pt x="507" y="556"/>
                    <a:pt x="569" y="598"/>
                    <a:pt x="631" y="628"/>
                  </a:cubicBezTo>
                  <a:cubicBezTo>
                    <a:pt x="680" y="660"/>
                    <a:pt x="722" y="680"/>
                    <a:pt x="774" y="699"/>
                  </a:cubicBezTo>
                  <a:cubicBezTo>
                    <a:pt x="826" y="722"/>
                    <a:pt x="878" y="741"/>
                    <a:pt x="927" y="761"/>
                  </a:cubicBezTo>
                  <a:cubicBezTo>
                    <a:pt x="979" y="773"/>
                    <a:pt x="1021" y="793"/>
                    <a:pt x="1073" y="813"/>
                  </a:cubicBezTo>
                  <a:cubicBezTo>
                    <a:pt x="1125" y="835"/>
                    <a:pt x="1164" y="855"/>
                    <a:pt x="1216" y="875"/>
                  </a:cubicBezTo>
                  <a:cubicBezTo>
                    <a:pt x="1330" y="937"/>
                    <a:pt x="1454" y="1008"/>
                    <a:pt x="1545" y="1092"/>
                  </a:cubicBezTo>
                  <a:cubicBezTo>
                    <a:pt x="1597" y="1144"/>
                    <a:pt x="1639" y="1184"/>
                    <a:pt x="1681" y="1245"/>
                  </a:cubicBezTo>
                  <a:cubicBezTo>
                    <a:pt x="1691" y="1268"/>
                    <a:pt x="1711" y="1297"/>
                    <a:pt x="1720" y="1329"/>
                  </a:cubicBezTo>
                  <a:cubicBezTo>
                    <a:pt x="1728" y="1344"/>
                    <a:pt x="1747" y="1353"/>
                    <a:pt x="1768" y="1353"/>
                  </a:cubicBezTo>
                  <a:cubicBezTo>
                    <a:pt x="1776" y="1353"/>
                    <a:pt x="1784" y="1352"/>
                    <a:pt x="1792" y="1349"/>
                  </a:cubicBezTo>
                  <a:cubicBezTo>
                    <a:pt x="1804" y="1339"/>
                    <a:pt x="1814" y="1329"/>
                    <a:pt x="1814" y="1317"/>
                  </a:cubicBezTo>
                  <a:lnTo>
                    <a:pt x="1814" y="1307"/>
                  </a:lnTo>
                  <a:lnTo>
                    <a:pt x="1814" y="1278"/>
                  </a:lnTo>
                  <a:cubicBezTo>
                    <a:pt x="1804" y="1245"/>
                    <a:pt x="1782" y="1216"/>
                    <a:pt x="1762" y="1184"/>
                  </a:cubicBezTo>
                  <a:cubicBezTo>
                    <a:pt x="1743" y="1154"/>
                    <a:pt x="1720" y="1122"/>
                    <a:pt x="1701" y="1092"/>
                  </a:cubicBezTo>
                  <a:cubicBezTo>
                    <a:pt x="1669" y="1060"/>
                    <a:pt x="1639" y="1030"/>
                    <a:pt x="1607" y="1008"/>
                  </a:cubicBezTo>
                  <a:cubicBezTo>
                    <a:pt x="1587" y="979"/>
                    <a:pt x="1557" y="959"/>
                    <a:pt x="1525" y="937"/>
                  </a:cubicBezTo>
                  <a:cubicBezTo>
                    <a:pt x="1463" y="885"/>
                    <a:pt x="1392" y="855"/>
                    <a:pt x="1320" y="813"/>
                  </a:cubicBezTo>
                  <a:cubicBezTo>
                    <a:pt x="1248" y="783"/>
                    <a:pt x="1187" y="761"/>
                    <a:pt x="1113" y="741"/>
                  </a:cubicBezTo>
                  <a:cubicBezTo>
                    <a:pt x="1073" y="722"/>
                    <a:pt x="1031" y="712"/>
                    <a:pt x="979" y="699"/>
                  </a:cubicBezTo>
                  <a:cubicBezTo>
                    <a:pt x="940" y="689"/>
                    <a:pt x="888" y="670"/>
                    <a:pt x="836" y="660"/>
                  </a:cubicBezTo>
                  <a:cubicBezTo>
                    <a:pt x="754" y="628"/>
                    <a:pt x="660" y="588"/>
                    <a:pt x="579" y="546"/>
                  </a:cubicBezTo>
                  <a:cubicBezTo>
                    <a:pt x="527" y="526"/>
                    <a:pt x="485" y="494"/>
                    <a:pt x="433" y="465"/>
                  </a:cubicBezTo>
                  <a:cubicBezTo>
                    <a:pt x="413" y="442"/>
                    <a:pt x="384" y="432"/>
                    <a:pt x="361" y="413"/>
                  </a:cubicBezTo>
                  <a:cubicBezTo>
                    <a:pt x="342" y="390"/>
                    <a:pt x="322" y="371"/>
                    <a:pt x="300" y="361"/>
                  </a:cubicBezTo>
                  <a:cubicBezTo>
                    <a:pt x="208" y="267"/>
                    <a:pt x="124" y="166"/>
                    <a:pt x="52" y="62"/>
                  </a:cubicBezTo>
                  <a:cubicBezTo>
                    <a:pt x="43" y="42"/>
                    <a:pt x="33" y="32"/>
                    <a:pt x="23" y="10"/>
                  </a:cubicBezTo>
                  <a:lnTo>
                    <a:pt x="13" y="0"/>
                  </a:ln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10;p76"/>
            <p:cNvSpPr/>
            <p:nvPr/>
          </p:nvSpPr>
          <p:spPr>
            <a:xfrm>
              <a:off x="4984449" y="3431449"/>
              <a:ext cx="218828" cy="255456"/>
            </a:xfrm>
            <a:custGeom>
              <a:avLst/>
              <a:gdLst/>
              <a:ahLst/>
              <a:cxnLst/>
              <a:rect l="l" t="t" r="r" b="b"/>
              <a:pathLst>
                <a:path w="1165" h="1360" extrusionOk="0">
                  <a:moveTo>
                    <a:pt x="13" y="1"/>
                  </a:moveTo>
                  <a:cubicBezTo>
                    <a:pt x="13" y="1"/>
                    <a:pt x="1" y="10"/>
                    <a:pt x="13" y="20"/>
                  </a:cubicBezTo>
                  <a:cubicBezTo>
                    <a:pt x="125" y="92"/>
                    <a:pt x="248" y="166"/>
                    <a:pt x="362" y="238"/>
                  </a:cubicBezTo>
                  <a:cubicBezTo>
                    <a:pt x="424" y="277"/>
                    <a:pt x="475" y="309"/>
                    <a:pt x="537" y="351"/>
                  </a:cubicBezTo>
                  <a:cubicBezTo>
                    <a:pt x="589" y="391"/>
                    <a:pt x="641" y="433"/>
                    <a:pt x="693" y="475"/>
                  </a:cubicBezTo>
                  <a:lnTo>
                    <a:pt x="693" y="485"/>
                  </a:lnTo>
                  <a:cubicBezTo>
                    <a:pt x="774" y="557"/>
                    <a:pt x="856" y="638"/>
                    <a:pt x="918" y="732"/>
                  </a:cubicBezTo>
                  <a:cubicBezTo>
                    <a:pt x="940" y="772"/>
                    <a:pt x="960" y="804"/>
                    <a:pt x="970" y="833"/>
                  </a:cubicBezTo>
                  <a:cubicBezTo>
                    <a:pt x="989" y="875"/>
                    <a:pt x="1002" y="907"/>
                    <a:pt x="1012" y="947"/>
                  </a:cubicBezTo>
                  <a:cubicBezTo>
                    <a:pt x="1031" y="989"/>
                    <a:pt x="1041" y="1031"/>
                    <a:pt x="1041" y="1071"/>
                  </a:cubicBezTo>
                  <a:cubicBezTo>
                    <a:pt x="1051" y="1113"/>
                    <a:pt x="1051" y="1155"/>
                    <a:pt x="1064" y="1204"/>
                  </a:cubicBezTo>
                  <a:lnTo>
                    <a:pt x="1064" y="1298"/>
                  </a:lnTo>
                  <a:cubicBezTo>
                    <a:pt x="1051" y="1328"/>
                    <a:pt x="1083" y="1360"/>
                    <a:pt x="1103" y="1360"/>
                  </a:cubicBezTo>
                  <a:cubicBezTo>
                    <a:pt x="1125" y="1360"/>
                    <a:pt x="1135" y="1360"/>
                    <a:pt x="1145" y="1350"/>
                  </a:cubicBezTo>
                  <a:cubicBezTo>
                    <a:pt x="1155" y="1340"/>
                    <a:pt x="1165" y="1328"/>
                    <a:pt x="1165" y="1308"/>
                  </a:cubicBezTo>
                  <a:cubicBezTo>
                    <a:pt x="1165" y="1236"/>
                    <a:pt x="1165" y="1155"/>
                    <a:pt x="1145" y="1071"/>
                  </a:cubicBezTo>
                  <a:cubicBezTo>
                    <a:pt x="1135" y="1009"/>
                    <a:pt x="1113" y="937"/>
                    <a:pt x="1083" y="875"/>
                  </a:cubicBezTo>
                  <a:cubicBezTo>
                    <a:pt x="1064" y="814"/>
                    <a:pt x="1022" y="752"/>
                    <a:pt x="979" y="700"/>
                  </a:cubicBezTo>
                  <a:cubicBezTo>
                    <a:pt x="950" y="648"/>
                    <a:pt x="908" y="599"/>
                    <a:pt x="856" y="557"/>
                  </a:cubicBezTo>
                  <a:cubicBezTo>
                    <a:pt x="816" y="505"/>
                    <a:pt x="765" y="463"/>
                    <a:pt x="713" y="423"/>
                  </a:cubicBezTo>
                  <a:cubicBezTo>
                    <a:pt x="661" y="381"/>
                    <a:pt x="599" y="351"/>
                    <a:pt x="547" y="309"/>
                  </a:cubicBezTo>
                  <a:cubicBezTo>
                    <a:pt x="485" y="277"/>
                    <a:pt x="424" y="238"/>
                    <a:pt x="372" y="206"/>
                  </a:cubicBezTo>
                  <a:cubicBezTo>
                    <a:pt x="310" y="176"/>
                    <a:pt x="248" y="134"/>
                    <a:pt x="186" y="104"/>
                  </a:cubicBezTo>
                  <a:cubicBezTo>
                    <a:pt x="137" y="72"/>
                    <a:pt x="75" y="43"/>
                    <a:pt x="23"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11;p76"/>
            <p:cNvSpPr/>
            <p:nvPr/>
          </p:nvSpPr>
          <p:spPr>
            <a:xfrm>
              <a:off x="4963600" y="3243990"/>
              <a:ext cx="311243" cy="270670"/>
            </a:xfrm>
            <a:custGeom>
              <a:avLst/>
              <a:gdLst/>
              <a:ahLst/>
              <a:cxnLst/>
              <a:rect l="l" t="t" r="r" b="b"/>
              <a:pathLst>
                <a:path w="1657" h="1441" extrusionOk="0">
                  <a:moveTo>
                    <a:pt x="1053" y="604"/>
                  </a:moveTo>
                  <a:lnTo>
                    <a:pt x="1053" y="604"/>
                  </a:lnTo>
                  <a:cubicBezTo>
                    <a:pt x="1056" y="606"/>
                    <a:pt x="1058" y="607"/>
                    <a:pt x="1061" y="608"/>
                  </a:cubicBezTo>
                  <a:cubicBezTo>
                    <a:pt x="1061" y="608"/>
                    <a:pt x="1056" y="608"/>
                    <a:pt x="1053" y="604"/>
                  </a:cubicBezTo>
                  <a:close/>
                  <a:moveTo>
                    <a:pt x="11" y="0"/>
                  </a:moveTo>
                  <a:cubicBezTo>
                    <a:pt x="11" y="0"/>
                    <a:pt x="1" y="10"/>
                    <a:pt x="11" y="10"/>
                  </a:cubicBezTo>
                  <a:cubicBezTo>
                    <a:pt x="63" y="52"/>
                    <a:pt x="102" y="82"/>
                    <a:pt x="154" y="134"/>
                  </a:cubicBezTo>
                  <a:lnTo>
                    <a:pt x="154" y="124"/>
                  </a:lnTo>
                  <a:lnTo>
                    <a:pt x="297" y="267"/>
                  </a:lnTo>
                  <a:cubicBezTo>
                    <a:pt x="359" y="309"/>
                    <a:pt x="411" y="349"/>
                    <a:pt x="473" y="391"/>
                  </a:cubicBezTo>
                  <a:cubicBezTo>
                    <a:pt x="596" y="462"/>
                    <a:pt x="730" y="524"/>
                    <a:pt x="866" y="586"/>
                  </a:cubicBezTo>
                  <a:cubicBezTo>
                    <a:pt x="895" y="608"/>
                    <a:pt x="927" y="628"/>
                    <a:pt x="967" y="638"/>
                  </a:cubicBezTo>
                  <a:cubicBezTo>
                    <a:pt x="999" y="658"/>
                    <a:pt x="1019" y="680"/>
                    <a:pt x="1051" y="700"/>
                  </a:cubicBezTo>
                  <a:cubicBezTo>
                    <a:pt x="1081" y="719"/>
                    <a:pt x="1113" y="742"/>
                    <a:pt x="1142" y="761"/>
                  </a:cubicBezTo>
                  <a:cubicBezTo>
                    <a:pt x="1162" y="781"/>
                    <a:pt x="1194" y="813"/>
                    <a:pt x="1224" y="833"/>
                  </a:cubicBezTo>
                  <a:cubicBezTo>
                    <a:pt x="1298" y="905"/>
                    <a:pt x="1370" y="979"/>
                    <a:pt x="1422" y="1060"/>
                  </a:cubicBezTo>
                  <a:cubicBezTo>
                    <a:pt x="1451" y="1122"/>
                    <a:pt x="1483" y="1174"/>
                    <a:pt x="1503" y="1246"/>
                  </a:cubicBezTo>
                  <a:cubicBezTo>
                    <a:pt x="1523" y="1288"/>
                    <a:pt x="1533" y="1337"/>
                    <a:pt x="1533" y="1389"/>
                  </a:cubicBezTo>
                  <a:cubicBezTo>
                    <a:pt x="1533" y="1411"/>
                    <a:pt x="1545" y="1421"/>
                    <a:pt x="1565" y="1431"/>
                  </a:cubicBezTo>
                  <a:cubicBezTo>
                    <a:pt x="1575" y="1441"/>
                    <a:pt x="1585" y="1441"/>
                    <a:pt x="1607" y="1441"/>
                  </a:cubicBezTo>
                  <a:cubicBezTo>
                    <a:pt x="1627" y="1441"/>
                    <a:pt x="1637" y="1431"/>
                    <a:pt x="1646" y="1421"/>
                  </a:cubicBezTo>
                  <a:cubicBezTo>
                    <a:pt x="1646" y="1411"/>
                    <a:pt x="1646" y="1411"/>
                    <a:pt x="1656" y="1399"/>
                  </a:cubicBezTo>
                  <a:lnTo>
                    <a:pt x="1656" y="1369"/>
                  </a:lnTo>
                  <a:cubicBezTo>
                    <a:pt x="1656" y="1327"/>
                    <a:pt x="1646" y="1298"/>
                    <a:pt x="1637" y="1256"/>
                  </a:cubicBezTo>
                  <a:cubicBezTo>
                    <a:pt x="1627" y="1214"/>
                    <a:pt x="1617" y="1174"/>
                    <a:pt x="1595" y="1132"/>
                  </a:cubicBezTo>
                  <a:cubicBezTo>
                    <a:pt x="1575" y="1102"/>
                    <a:pt x="1555" y="1060"/>
                    <a:pt x="1533" y="1028"/>
                  </a:cubicBezTo>
                  <a:cubicBezTo>
                    <a:pt x="1513" y="989"/>
                    <a:pt x="1493" y="957"/>
                    <a:pt x="1461" y="927"/>
                  </a:cubicBezTo>
                  <a:cubicBezTo>
                    <a:pt x="1409" y="855"/>
                    <a:pt x="1347" y="803"/>
                    <a:pt x="1276" y="742"/>
                  </a:cubicBezTo>
                  <a:cubicBezTo>
                    <a:pt x="1246" y="719"/>
                    <a:pt x="1214" y="700"/>
                    <a:pt x="1184" y="680"/>
                  </a:cubicBezTo>
                  <a:cubicBezTo>
                    <a:pt x="1142" y="658"/>
                    <a:pt x="1113" y="628"/>
                    <a:pt x="1081" y="618"/>
                  </a:cubicBezTo>
                  <a:lnTo>
                    <a:pt x="1071" y="608"/>
                  </a:lnTo>
                  <a:lnTo>
                    <a:pt x="1061" y="608"/>
                  </a:lnTo>
                  <a:lnTo>
                    <a:pt x="1051" y="596"/>
                  </a:lnTo>
                  <a:lnTo>
                    <a:pt x="1051" y="596"/>
                  </a:lnTo>
                  <a:cubicBezTo>
                    <a:pt x="1051" y="600"/>
                    <a:pt x="1052" y="602"/>
                    <a:pt x="1053" y="604"/>
                  </a:cubicBezTo>
                  <a:lnTo>
                    <a:pt x="1053" y="604"/>
                  </a:lnTo>
                  <a:cubicBezTo>
                    <a:pt x="1014" y="584"/>
                    <a:pt x="975" y="565"/>
                    <a:pt x="947" y="546"/>
                  </a:cubicBezTo>
                  <a:cubicBezTo>
                    <a:pt x="895" y="524"/>
                    <a:pt x="843" y="514"/>
                    <a:pt x="792" y="495"/>
                  </a:cubicBezTo>
                  <a:cubicBezTo>
                    <a:pt x="700" y="452"/>
                    <a:pt x="606" y="423"/>
                    <a:pt x="515" y="371"/>
                  </a:cubicBezTo>
                  <a:cubicBezTo>
                    <a:pt x="463" y="349"/>
                    <a:pt x="421" y="319"/>
                    <a:pt x="381" y="287"/>
                  </a:cubicBezTo>
                  <a:cubicBezTo>
                    <a:pt x="339" y="257"/>
                    <a:pt x="297" y="225"/>
                    <a:pt x="258" y="196"/>
                  </a:cubicBezTo>
                  <a:cubicBezTo>
                    <a:pt x="174" y="124"/>
                    <a:pt x="102" y="62"/>
                    <a:pt x="21" y="0"/>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12;p76"/>
            <p:cNvSpPr/>
            <p:nvPr/>
          </p:nvSpPr>
          <p:spPr>
            <a:xfrm>
              <a:off x="4804880" y="3243990"/>
              <a:ext cx="197415" cy="86968"/>
            </a:xfrm>
            <a:custGeom>
              <a:avLst/>
              <a:gdLst/>
              <a:ahLst/>
              <a:cxnLst/>
              <a:rect l="l" t="t" r="r" b="b"/>
              <a:pathLst>
                <a:path w="1051" h="463" extrusionOk="0">
                  <a:moveTo>
                    <a:pt x="186" y="0"/>
                  </a:moveTo>
                  <a:cubicBezTo>
                    <a:pt x="124" y="0"/>
                    <a:pt x="72" y="10"/>
                    <a:pt x="11" y="20"/>
                  </a:cubicBezTo>
                  <a:cubicBezTo>
                    <a:pt x="1" y="20"/>
                    <a:pt x="1" y="30"/>
                    <a:pt x="1" y="40"/>
                  </a:cubicBezTo>
                  <a:cubicBezTo>
                    <a:pt x="1" y="52"/>
                    <a:pt x="11" y="52"/>
                    <a:pt x="20" y="52"/>
                  </a:cubicBezTo>
                  <a:cubicBezTo>
                    <a:pt x="43" y="52"/>
                    <a:pt x="62" y="52"/>
                    <a:pt x="82" y="40"/>
                  </a:cubicBezTo>
                  <a:cubicBezTo>
                    <a:pt x="144" y="40"/>
                    <a:pt x="216" y="52"/>
                    <a:pt x="277" y="62"/>
                  </a:cubicBezTo>
                  <a:cubicBezTo>
                    <a:pt x="329" y="72"/>
                    <a:pt x="371" y="92"/>
                    <a:pt x="423" y="102"/>
                  </a:cubicBezTo>
                  <a:cubicBezTo>
                    <a:pt x="463" y="124"/>
                    <a:pt x="515" y="144"/>
                    <a:pt x="557" y="163"/>
                  </a:cubicBezTo>
                  <a:cubicBezTo>
                    <a:pt x="628" y="196"/>
                    <a:pt x="690" y="247"/>
                    <a:pt x="752" y="287"/>
                  </a:cubicBezTo>
                  <a:cubicBezTo>
                    <a:pt x="810" y="327"/>
                    <a:pt x="869" y="375"/>
                    <a:pt x="927" y="425"/>
                  </a:cubicBezTo>
                  <a:lnTo>
                    <a:pt x="927" y="425"/>
                  </a:lnTo>
                  <a:cubicBezTo>
                    <a:pt x="928" y="427"/>
                    <a:pt x="929" y="429"/>
                    <a:pt x="930" y="430"/>
                  </a:cubicBezTo>
                  <a:lnTo>
                    <a:pt x="930" y="430"/>
                  </a:lnTo>
                  <a:cubicBezTo>
                    <a:pt x="928" y="428"/>
                    <a:pt x="928" y="426"/>
                    <a:pt x="927" y="425"/>
                  </a:cubicBezTo>
                  <a:lnTo>
                    <a:pt x="927" y="425"/>
                  </a:lnTo>
                  <a:cubicBezTo>
                    <a:pt x="931" y="427"/>
                    <a:pt x="934" y="430"/>
                    <a:pt x="937" y="433"/>
                  </a:cubicBezTo>
                  <a:cubicBezTo>
                    <a:pt x="934" y="433"/>
                    <a:pt x="932" y="432"/>
                    <a:pt x="930" y="430"/>
                  </a:cubicBezTo>
                  <a:lnTo>
                    <a:pt x="930" y="430"/>
                  </a:lnTo>
                  <a:cubicBezTo>
                    <a:pt x="934" y="434"/>
                    <a:pt x="941" y="436"/>
                    <a:pt x="947" y="443"/>
                  </a:cubicBezTo>
                  <a:lnTo>
                    <a:pt x="957" y="452"/>
                  </a:lnTo>
                  <a:cubicBezTo>
                    <a:pt x="969" y="462"/>
                    <a:pt x="979" y="462"/>
                    <a:pt x="989" y="462"/>
                  </a:cubicBezTo>
                  <a:cubicBezTo>
                    <a:pt x="999" y="462"/>
                    <a:pt x="1019" y="462"/>
                    <a:pt x="1031" y="452"/>
                  </a:cubicBezTo>
                  <a:cubicBezTo>
                    <a:pt x="1041" y="443"/>
                    <a:pt x="1041" y="433"/>
                    <a:pt x="1051" y="410"/>
                  </a:cubicBezTo>
                  <a:cubicBezTo>
                    <a:pt x="1051" y="401"/>
                    <a:pt x="1041" y="381"/>
                    <a:pt x="1031" y="371"/>
                  </a:cubicBezTo>
                  <a:cubicBezTo>
                    <a:pt x="969" y="309"/>
                    <a:pt x="895" y="257"/>
                    <a:pt x="814" y="205"/>
                  </a:cubicBezTo>
                  <a:cubicBezTo>
                    <a:pt x="732" y="154"/>
                    <a:pt x="648" y="114"/>
                    <a:pt x="557" y="82"/>
                  </a:cubicBezTo>
                  <a:cubicBezTo>
                    <a:pt x="515" y="62"/>
                    <a:pt x="463" y="52"/>
                    <a:pt x="423" y="40"/>
                  </a:cubicBezTo>
                  <a:cubicBezTo>
                    <a:pt x="371" y="30"/>
                    <a:pt x="329" y="20"/>
                    <a:pt x="290" y="10"/>
                  </a:cubicBezTo>
                  <a:cubicBezTo>
                    <a:pt x="248" y="10"/>
                    <a:pt x="216" y="0"/>
                    <a:pt x="186" y="0"/>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13;p76"/>
            <p:cNvSpPr/>
            <p:nvPr/>
          </p:nvSpPr>
          <p:spPr>
            <a:xfrm>
              <a:off x="4524632" y="3268972"/>
              <a:ext cx="210751" cy="145948"/>
            </a:xfrm>
            <a:custGeom>
              <a:avLst/>
              <a:gdLst/>
              <a:ahLst/>
              <a:cxnLst/>
              <a:rect l="l" t="t" r="r" b="b"/>
              <a:pathLst>
                <a:path w="1122" h="777" extrusionOk="0">
                  <a:moveTo>
                    <a:pt x="1102" y="1"/>
                  </a:moveTo>
                  <a:cubicBezTo>
                    <a:pt x="1018" y="1"/>
                    <a:pt x="947" y="11"/>
                    <a:pt x="865" y="30"/>
                  </a:cubicBezTo>
                  <a:cubicBezTo>
                    <a:pt x="793" y="53"/>
                    <a:pt x="719" y="82"/>
                    <a:pt x="648" y="114"/>
                  </a:cubicBezTo>
                  <a:cubicBezTo>
                    <a:pt x="586" y="144"/>
                    <a:pt x="524" y="186"/>
                    <a:pt x="462" y="228"/>
                  </a:cubicBezTo>
                  <a:cubicBezTo>
                    <a:pt x="400" y="268"/>
                    <a:pt x="339" y="319"/>
                    <a:pt x="287" y="371"/>
                  </a:cubicBezTo>
                  <a:cubicBezTo>
                    <a:pt x="237" y="423"/>
                    <a:pt x="185" y="485"/>
                    <a:pt x="134" y="547"/>
                  </a:cubicBezTo>
                  <a:cubicBezTo>
                    <a:pt x="92" y="599"/>
                    <a:pt x="52" y="661"/>
                    <a:pt x="10" y="722"/>
                  </a:cubicBezTo>
                  <a:cubicBezTo>
                    <a:pt x="0" y="742"/>
                    <a:pt x="10" y="762"/>
                    <a:pt x="20" y="772"/>
                  </a:cubicBezTo>
                  <a:cubicBezTo>
                    <a:pt x="26" y="775"/>
                    <a:pt x="32" y="777"/>
                    <a:pt x="38" y="777"/>
                  </a:cubicBezTo>
                  <a:cubicBezTo>
                    <a:pt x="52" y="777"/>
                    <a:pt x="65" y="769"/>
                    <a:pt x="72" y="762"/>
                  </a:cubicBezTo>
                  <a:cubicBezTo>
                    <a:pt x="101" y="710"/>
                    <a:pt x="124" y="670"/>
                    <a:pt x="163" y="628"/>
                  </a:cubicBezTo>
                  <a:cubicBezTo>
                    <a:pt x="195" y="586"/>
                    <a:pt x="225" y="547"/>
                    <a:pt x="257" y="505"/>
                  </a:cubicBezTo>
                  <a:cubicBezTo>
                    <a:pt x="339" y="401"/>
                    <a:pt x="442" y="310"/>
                    <a:pt x="546" y="228"/>
                  </a:cubicBezTo>
                  <a:cubicBezTo>
                    <a:pt x="586" y="206"/>
                    <a:pt x="628" y="176"/>
                    <a:pt x="670" y="154"/>
                  </a:cubicBezTo>
                  <a:cubicBezTo>
                    <a:pt x="709" y="134"/>
                    <a:pt x="761" y="114"/>
                    <a:pt x="803" y="92"/>
                  </a:cubicBezTo>
                  <a:cubicBezTo>
                    <a:pt x="885" y="63"/>
                    <a:pt x="966" y="43"/>
                    <a:pt x="1060" y="43"/>
                  </a:cubicBezTo>
                  <a:cubicBezTo>
                    <a:pt x="1070" y="30"/>
                    <a:pt x="1090" y="30"/>
                    <a:pt x="1102" y="30"/>
                  </a:cubicBezTo>
                  <a:cubicBezTo>
                    <a:pt x="1112" y="30"/>
                    <a:pt x="1122" y="30"/>
                    <a:pt x="1122" y="21"/>
                  </a:cubicBezTo>
                  <a:cubicBezTo>
                    <a:pt x="1122" y="11"/>
                    <a:pt x="1112" y="1"/>
                    <a:pt x="1102"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14;p76"/>
            <p:cNvSpPr/>
            <p:nvPr/>
          </p:nvSpPr>
          <p:spPr>
            <a:xfrm>
              <a:off x="4586242" y="3334902"/>
              <a:ext cx="67996" cy="61986"/>
            </a:xfrm>
            <a:custGeom>
              <a:avLst/>
              <a:gdLst/>
              <a:ahLst/>
              <a:cxnLst/>
              <a:rect l="l" t="t" r="r" b="b"/>
              <a:pathLst>
                <a:path w="362" h="330" extrusionOk="0">
                  <a:moveTo>
                    <a:pt x="352" y="1"/>
                  </a:moveTo>
                  <a:lnTo>
                    <a:pt x="352" y="11"/>
                  </a:lnTo>
                  <a:cubicBezTo>
                    <a:pt x="290" y="50"/>
                    <a:pt x="228" y="92"/>
                    <a:pt x="166" y="144"/>
                  </a:cubicBezTo>
                  <a:cubicBezTo>
                    <a:pt x="114" y="196"/>
                    <a:pt x="53" y="248"/>
                    <a:pt x="1" y="310"/>
                  </a:cubicBezTo>
                  <a:lnTo>
                    <a:pt x="1" y="319"/>
                  </a:lnTo>
                  <a:lnTo>
                    <a:pt x="1" y="329"/>
                  </a:lnTo>
                  <a:lnTo>
                    <a:pt x="21" y="329"/>
                  </a:lnTo>
                  <a:cubicBezTo>
                    <a:pt x="114" y="216"/>
                    <a:pt x="228" y="124"/>
                    <a:pt x="342" y="30"/>
                  </a:cubicBezTo>
                  <a:lnTo>
                    <a:pt x="362" y="30"/>
                  </a:lnTo>
                  <a:lnTo>
                    <a:pt x="362" y="20"/>
                  </a:lnTo>
                  <a:lnTo>
                    <a:pt x="362" y="11"/>
                  </a:lnTo>
                  <a:cubicBezTo>
                    <a:pt x="362" y="11"/>
                    <a:pt x="362" y="1"/>
                    <a:pt x="352"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15;p76"/>
            <p:cNvSpPr/>
            <p:nvPr/>
          </p:nvSpPr>
          <p:spPr>
            <a:xfrm>
              <a:off x="5278785" y="3268972"/>
              <a:ext cx="181636" cy="169052"/>
            </a:xfrm>
            <a:custGeom>
              <a:avLst/>
              <a:gdLst/>
              <a:ahLst/>
              <a:cxnLst/>
              <a:rect l="l" t="t" r="r" b="b"/>
              <a:pathLst>
                <a:path w="967" h="900" extrusionOk="0">
                  <a:moveTo>
                    <a:pt x="349" y="1"/>
                  </a:moveTo>
                  <a:cubicBezTo>
                    <a:pt x="287" y="21"/>
                    <a:pt x="225" y="43"/>
                    <a:pt x="176" y="82"/>
                  </a:cubicBezTo>
                  <a:cubicBezTo>
                    <a:pt x="114" y="124"/>
                    <a:pt x="52" y="176"/>
                    <a:pt x="10" y="238"/>
                  </a:cubicBezTo>
                  <a:cubicBezTo>
                    <a:pt x="1" y="248"/>
                    <a:pt x="1" y="258"/>
                    <a:pt x="10" y="258"/>
                  </a:cubicBezTo>
                  <a:cubicBezTo>
                    <a:pt x="10" y="263"/>
                    <a:pt x="13" y="265"/>
                    <a:pt x="17" y="265"/>
                  </a:cubicBezTo>
                  <a:cubicBezTo>
                    <a:pt x="20" y="265"/>
                    <a:pt x="25" y="263"/>
                    <a:pt x="30" y="258"/>
                  </a:cubicBezTo>
                  <a:cubicBezTo>
                    <a:pt x="52" y="228"/>
                    <a:pt x="92" y="186"/>
                    <a:pt x="124" y="154"/>
                  </a:cubicBezTo>
                  <a:lnTo>
                    <a:pt x="124" y="166"/>
                  </a:lnTo>
                  <a:cubicBezTo>
                    <a:pt x="154" y="134"/>
                    <a:pt x="196" y="105"/>
                    <a:pt x="238" y="82"/>
                  </a:cubicBezTo>
                  <a:cubicBezTo>
                    <a:pt x="267" y="72"/>
                    <a:pt x="300" y="63"/>
                    <a:pt x="329" y="53"/>
                  </a:cubicBezTo>
                  <a:cubicBezTo>
                    <a:pt x="357" y="53"/>
                    <a:pt x="384" y="48"/>
                    <a:pt x="411" y="48"/>
                  </a:cubicBezTo>
                  <a:cubicBezTo>
                    <a:pt x="425" y="48"/>
                    <a:pt x="439" y="49"/>
                    <a:pt x="453" y="53"/>
                  </a:cubicBezTo>
                  <a:cubicBezTo>
                    <a:pt x="485" y="53"/>
                    <a:pt x="515" y="63"/>
                    <a:pt x="557" y="72"/>
                  </a:cubicBezTo>
                  <a:cubicBezTo>
                    <a:pt x="586" y="82"/>
                    <a:pt x="618" y="105"/>
                    <a:pt x="648" y="124"/>
                  </a:cubicBezTo>
                  <a:cubicBezTo>
                    <a:pt x="670" y="134"/>
                    <a:pt x="680" y="144"/>
                    <a:pt x="690" y="154"/>
                  </a:cubicBezTo>
                  <a:lnTo>
                    <a:pt x="742" y="206"/>
                  </a:lnTo>
                  <a:cubicBezTo>
                    <a:pt x="772" y="238"/>
                    <a:pt x="794" y="277"/>
                    <a:pt x="814" y="310"/>
                  </a:cubicBezTo>
                  <a:cubicBezTo>
                    <a:pt x="823" y="352"/>
                    <a:pt x="843" y="391"/>
                    <a:pt x="856" y="433"/>
                  </a:cubicBezTo>
                  <a:cubicBezTo>
                    <a:pt x="865" y="485"/>
                    <a:pt x="865" y="537"/>
                    <a:pt x="865" y="586"/>
                  </a:cubicBezTo>
                  <a:cubicBezTo>
                    <a:pt x="856" y="638"/>
                    <a:pt x="843" y="690"/>
                    <a:pt x="823" y="742"/>
                  </a:cubicBezTo>
                  <a:cubicBezTo>
                    <a:pt x="814" y="772"/>
                    <a:pt x="804" y="794"/>
                    <a:pt x="794" y="814"/>
                  </a:cubicBezTo>
                  <a:cubicBezTo>
                    <a:pt x="781" y="846"/>
                    <a:pt x="794" y="875"/>
                    <a:pt x="823" y="895"/>
                  </a:cubicBezTo>
                  <a:cubicBezTo>
                    <a:pt x="829" y="898"/>
                    <a:pt x="835" y="900"/>
                    <a:pt x="842" y="900"/>
                  </a:cubicBezTo>
                  <a:cubicBezTo>
                    <a:pt x="863" y="900"/>
                    <a:pt x="888" y="888"/>
                    <a:pt x="895" y="866"/>
                  </a:cubicBezTo>
                  <a:cubicBezTo>
                    <a:pt x="927" y="794"/>
                    <a:pt x="957" y="710"/>
                    <a:pt x="967" y="628"/>
                  </a:cubicBezTo>
                  <a:lnTo>
                    <a:pt x="967" y="505"/>
                  </a:lnTo>
                  <a:cubicBezTo>
                    <a:pt x="957" y="475"/>
                    <a:pt x="957" y="433"/>
                    <a:pt x="947" y="401"/>
                  </a:cubicBezTo>
                  <a:cubicBezTo>
                    <a:pt x="937" y="362"/>
                    <a:pt x="917" y="329"/>
                    <a:pt x="905" y="300"/>
                  </a:cubicBezTo>
                  <a:cubicBezTo>
                    <a:pt x="885" y="268"/>
                    <a:pt x="875" y="238"/>
                    <a:pt x="856" y="216"/>
                  </a:cubicBezTo>
                  <a:cubicBezTo>
                    <a:pt x="833" y="186"/>
                    <a:pt x="804" y="166"/>
                    <a:pt x="781" y="134"/>
                  </a:cubicBezTo>
                  <a:cubicBezTo>
                    <a:pt x="762" y="114"/>
                    <a:pt x="732" y="92"/>
                    <a:pt x="700" y="82"/>
                  </a:cubicBezTo>
                  <a:cubicBezTo>
                    <a:pt x="658" y="43"/>
                    <a:pt x="596" y="21"/>
                    <a:pt x="534" y="11"/>
                  </a:cubicBezTo>
                  <a:cubicBezTo>
                    <a:pt x="505" y="1"/>
                    <a:pt x="473" y="1"/>
                    <a:pt x="443"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16;p76"/>
            <p:cNvSpPr/>
            <p:nvPr/>
          </p:nvSpPr>
          <p:spPr>
            <a:xfrm>
              <a:off x="5509070" y="3460187"/>
              <a:ext cx="52030" cy="138810"/>
            </a:xfrm>
            <a:custGeom>
              <a:avLst/>
              <a:gdLst/>
              <a:ahLst/>
              <a:cxnLst/>
              <a:rect l="l" t="t" r="r" b="b"/>
              <a:pathLst>
                <a:path w="277" h="739" extrusionOk="0">
                  <a:moveTo>
                    <a:pt x="134" y="1"/>
                  </a:moveTo>
                  <a:lnTo>
                    <a:pt x="124" y="13"/>
                  </a:lnTo>
                  <a:cubicBezTo>
                    <a:pt x="111" y="13"/>
                    <a:pt x="111" y="33"/>
                    <a:pt x="124" y="33"/>
                  </a:cubicBezTo>
                  <a:cubicBezTo>
                    <a:pt x="134" y="43"/>
                    <a:pt x="144" y="53"/>
                    <a:pt x="153" y="63"/>
                  </a:cubicBezTo>
                  <a:cubicBezTo>
                    <a:pt x="163" y="85"/>
                    <a:pt x="173" y="95"/>
                    <a:pt x="186" y="114"/>
                  </a:cubicBezTo>
                  <a:lnTo>
                    <a:pt x="186" y="105"/>
                  </a:lnTo>
                  <a:cubicBezTo>
                    <a:pt x="195" y="124"/>
                    <a:pt x="195" y="147"/>
                    <a:pt x="205" y="166"/>
                  </a:cubicBezTo>
                  <a:lnTo>
                    <a:pt x="205" y="270"/>
                  </a:lnTo>
                  <a:cubicBezTo>
                    <a:pt x="205" y="300"/>
                    <a:pt x="205" y="322"/>
                    <a:pt x="195" y="352"/>
                  </a:cubicBezTo>
                  <a:cubicBezTo>
                    <a:pt x="195" y="371"/>
                    <a:pt x="186" y="404"/>
                    <a:pt x="173" y="423"/>
                  </a:cubicBezTo>
                  <a:cubicBezTo>
                    <a:pt x="153" y="475"/>
                    <a:pt x="134" y="527"/>
                    <a:pt x="102" y="579"/>
                  </a:cubicBezTo>
                  <a:cubicBezTo>
                    <a:pt x="82" y="599"/>
                    <a:pt x="62" y="619"/>
                    <a:pt x="40" y="641"/>
                  </a:cubicBezTo>
                  <a:cubicBezTo>
                    <a:pt x="30" y="651"/>
                    <a:pt x="30" y="651"/>
                    <a:pt x="20" y="661"/>
                  </a:cubicBezTo>
                  <a:cubicBezTo>
                    <a:pt x="0" y="670"/>
                    <a:pt x="0" y="703"/>
                    <a:pt x="10" y="722"/>
                  </a:cubicBezTo>
                  <a:cubicBezTo>
                    <a:pt x="16" y="734"/>
                    <a:pt x="28" y="739"/>
                    <a:pt x="42" y="739"/>
                  </a:cubicBezTo>
                  <a:cubicBezTo>
                    <a:pt x="52" y="739"/>
                    <a:pt x="63" y="736"/>
                    <a:pt x="72" y="732"/>
                  </a:cubicBezTo>
                  <a:cubicBezTo>
                    <a:pt x="111" y="703"/>
                    <a:pt x="153" y="651"/>
                    <a:pt x="186" y="599"/>
                  </a:cubicBezTo>
                  <a:cubicBezTo>
                    <a:pt x="215" y="547"/>
                    <a:pt x="235" y="485"/>
                    <a:pt x="257" y="423"/>
                  </a:cubicBezTo>
                  <a:cubicBezTo>
                    <a:pt x="267" y="362"/>
                    <a:pt x="277" y="300"/>
                    <a:pt x="267" y="228"/>
                  </a:cubicBezTo>
                  <a:cubicBezTo>
                    <a:pt x="267" y="198"/>
                    <a:pt x="257" y="176"/>
                    <a:pt x="247" y="147"/>
                  </a:cubicBezTo>
                  <a:cubicBezTo>
                    <a:pt x="235" y="114"/>
                    <a:pt x="215" y="95"/>
                    <a:pt x="205" y="63"/>
                  </a:cubicBezTo>
                  <a:cubicBezTo>
                    <a:pt x="186" y="43"/>
                    <a:pt x="163" y="23"/>
                    <a:pt x="144" y="13"/>
                  </a:cubicBezTo>
                  <a:lnTo>
                    <a:pt x="134" y="1"/>
                  </a:ln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17;p76"/>
            <p:cNvSpPr/>
            <p:nvPr/>
          </p:nvSpPr>
          <p:spPr>
            <a:xfrm>
              <a:off x="4696688" y="3824210"/>
              <a:ext cx="73631" cy="42263"/>
            </a:xfrm>
            <a:custGeom>
              <a:avLst/>
              <a:gdLst/>
              <a:ahLst/>
              <a:cxnLst/>
              <a:rect l="l" t="t" r="r" b="b"/>
              <a:pathLst>
                <a:path w="392" h="225" extrusionOk="0">
                  <a:moveTo>
                    <a:pt x="258" y="0"/>
                  </a:moveTo>
                  <a:cubicBezTo>
                    <a:pt x="226" y="0"/>
                    <a:pt x="196" y="0"/>
                    <a:pt x="164" y="10"/>
                  </a:cubicBezTo>
                  <a:cubicBezTo>
                    <a:pt x="134" y="20"/>
                    <a:pt x="102" y="30"/>
                    <a:pt x="73" y="52"/>
                  </a:cubicBezTo>
                  <a:cubicBezTo>
                    <a:pt x="63" y="62"/>
                    <a:pt x="50" y="72"/>
                    <a:pt x="40" y="82"/>
                  </a:cubicBezTo>
                  <a:cubicBezTo>
                    <a:pt x="31" y="92"/>
                    <a:pt x="21" y="101"/>
                    <a:pt x="11" y="124"/>
                  </a:cubicBezTo>
                  <a:cubicBezTo>
                    <a:pt x="1" y="124"/>
                    <a:pt x="1" y="134"/>
                    <a:pt x="1" y="153"/>
                  </a:cubicBezTo>
                  <a:lnTo>
                    <a:pt x="1" y="176"/>
                  </a:lnTo>
                  <a:cubicBezTo>
                    <a:pt x="1" y="185"/>
                    <a:pt x="11" y="195"/>
                    <a:pt x="21" y="205"/>
                  </a:cubicBezTo>
                  <a:cubicBezTo>
                    <a:pt x="31" y="205"/>
                    <a:pt x="40" y="215"/>
                    <a:pt x="63" y="215"/>
                  </a:cubicBezTo>
                  <a:cubicBezTo>
                    <a:pt x="82" y="225"/>
                    <a:pt x="102" y="225"/>
                    <a:pt x="124" y="225"/>
                  </a:cubicBezTo>
                  <a:lnTo>
                    <a:pt x="196" y="225"/>
                  </a:lnTo>
                  <a:cubicBezTo>
                    <a:pt x="226" y="215"/>
                    <a:pt x="248" y="205"/>
                    <a:pt x="268" y="195"/>
                  </a:cubicBezTo>
                  <a:cubicBezTo>
                    <a:pt x="288" y="185"/>
                    <a:pt x="310" y="176"/>
                    <a:pt x="330" y="153"/>
                  </a:cubicBezTo>
                  <a:cubicBezTo>
                    <a:pt x="339" y="143"/>
                    <a:pt x="359" y="124"/>
                    <a:pt x="372" y="101"/>
                  </a:cubicBezTo>
                  <a:cubicBezTo>
                    <a:pt x="372" y="92"/>
                    <a:pt x="381" y="82"/>
                    <a:pt x="381" y="72"/>
                  </a:cubicBezTo>
                  <a:cubicBezTo>
                    <a:pt x="381" y="62"/>
                    <a:pt x="391" y="52"/>
                    <a:pt x="391" y="30"/>
                  </a:cubicBezTo>
                  <a:lnTo>
                    <a:pt x="381" y="20"/>
                  </a:lnTo>
                  <a:lnTo>
                    <a:pt x="372" y="20"/>
                  </a:lnTo>
                  <a:cubicBezTo>
                    <a:pt x="359" y="20"/>
                    <a:pt x="349" y="10"/>
                    <a:pt x="339" y="10"/>
                  </a:cubicBezTo>
                  <a:lnTo>
                    <a:pt x="320" y="10"/>
                  </a:lnTo>
                  <a:cubicBezTo>
                    <a:pt x="297" y="0"/>
                    <a:pt x="278" y="0"/>
                    <a:pt x="268" y="0"/>
                  </a:cubicBezTo>
                  <a:close/>
                </a:path>
              </a:pathLst>
            </a:custGeom>
            <a:solidFill>
              <a:srgbClr val="FF5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18;p76"/>
            <p:cNvSpPr/>
            <p:nvPr/>
          </p:nvSpPr>
          <p:spPr>
            <a:xfrm>
              <a:off x="4669452" y="3785140"/>
              <a:ext cx="108756" cy="85653"/>
            </a:xfrm>
            <a:custGeom>
              <a:avLst/>
              <a:gdLst/>
              <a:ahLst/>
              <a:cxnLst/>
              <a:rect l="l" t="t" r="r" b="b"/>
              <a:pathLst>
                <a:path w="579" h="456" extrusionOk="0">
                  <a:moveTo>
                    <a:pt x="403" y="208"/>
                  </a:moveTo>
                  <a:cubicBezTo>
                    <a:pt x="423" y="208"/>
                    <a:pt x="433" y="208"/>
                    <a:pt x="455" y="218"/>
                  </a:cubicBezTo>
                  <a:cubicBezTo>
                    <a:pt x="465" y="218"/>
                    <a:pt x="484" y="228"/>
                    <a:pt x="494" y="228"/>
                  </a:cubicBezTo>
                  <a:cubicBezTo>
                    <a:pt x="504" y="238"/>
                    <a:pt x="517" y="238"/>
                    <a:pt x="517" y="248"/>
                  </a:cubicBezTo>
                  <a:cubicBezTo>
                    <a:pt x="517" y="260"/>
                    <a:pt x="517" y="270"/>
                    <a:pt x="504" y="290"/>
                  </a:cubicBezTo>
                  <a:cubicBezTo>
                    <a:pt x="494" y="309"/>
                    <a:pt x="484" y="332"/>
                    <a:pt x="465" y="351"/>
                  </a:cubicBezTo>
                  <a:cubicBezTo>
                    <a:pt x="455" y="361"/>
                    <a:pt x="433" y="371"/>
                    <a:pt x="423" y="393"/>
                  </a:cubicBezTo>
                  <a:cubicBezTo>
                    <a:pt x="403" y="403"/>
                    <a:pt x="393" y="403"/>
                    <a:pt x="371" y="413"/>
                  </a:cubicBezTo>
                  <a:cubicBezTo>
                    <a:pt x="351" y="423"/>
                    <a:pt x="331" y="423"/>
                    <a:pt x="309" y="423"/>
                  </a:cubicBezTo>
                  <a:lnTo>
                    <a:pt x="237" y="423"/>
                  </a:lnTo>
                  <a:cubicBezTo>
                    <a:pt x="218" y="423"/>
                    <a:pt x="195" y="413"/>
                    <a:pt x="176" y="403"/>
                  </a:cubicBezTo>
                  <a:cubicBezTo>
                    <a:pt x="166" y="403"/>
                    <a:pt x="156" y="393"/>
                    <a:pt x="146" y="384"/>
                  </a:cubicBezTo>
                  <a:cubicBezTo>
                    <a:pt x="156" y="361"/>
                    <a:pt x="156" y="351"/>
                    <a:pt x="166" y="342"/>
                  </a:cubicBezTo>
                  <a:cubicBezTo>
                    <a:pt x="166" y="332"/>
                    <a:pt x="176" y="322"/>
                    <a:pt x="185" y="309"/>
                  </a:cubicBezTo>
                  <a:lnTo>
                    <a:pt x="185" y="300"/>
                  </a:lnTo>
                  <a:cubicBezTo>
                    <a:pt x="195" y="290"/>
                    <a:pt x="218" y="280"/>
                    <a:pt x="237" y="270"/>
                  </a:cubicBezTo>
                  <a:cubicBezTo>
                    <a:pt x="257" y="248"/>
                    <a:pt x="289" y="238"/>
                    <a:pt x="309" y="228"/>
                  </a:cubicBezTo>
                  <a:cubicBezTo>
                    <a:pt x="341" y="218"/>
                    <a:pt x="371" y="208"/>
                    <a:pt x="393" y="208"/>
                  </a:cubicBezTo>
                  <a:close/>
                  <a:moveTo>
                    <a:pt x="10" y="1"/>
                  </a:moveTo>
                  <a:lnTo>
                    <a:pt x="10" y="13"/>
                  </a:lnTo>
                  <a:cubicBezTo>
                    <a:pt x="0" y="43"/>
                    <a:pt x="0" y="85"/>
                    <a:pt x="0" y="114"/>
                  </a:cubicBezTo>
                  <a:cubicBezTo>
                    <a:pt x="0" y="156"/>
                    <a:pt x="10" y="186"/>
                    <a:pt x="10" y="218"/>
                  </a:cubicBezTo>
                  <a:cubicBezTo>
                    <a:pt x="22" y="270"/>
                    <a:pt x="42" y="322"/>
                    <a:pt x="72" y="351"/>
                  </a:cubicBezTo>
                  <a:cubicBezTo>
                    <a:pt x="104" y="393"/>
                    <a:pt x="146" y="423"/>
                    <a:pt x="195" y="433"/>
                  </a:cubicBezTo>
                  <a:cubicBezTo>
                    <a:pt x="218" y="445"/>
                    <a:pt x="247" y="455"/>
                    <a:pt x="269" y="455"/>
                  </a:cubicBezTo>
                  <a:lnTo>
                    <a:pt x="289" y="455"/>
                  </a:lnTo>
                  <a:cubicBezTo>
                    <a:pt x="309" y="455"/>
                    <a:pt x="331" y="455"/>
                    <a:pt x="341" y="445"/>
                  </a:cubicBezTo>
                  <a:cubicBezTo>
                    <a:pt x="393" y="433"/>
                    <a:pt x="433" y="413"/>
                    <a:pt x="465" y="393"/>
                  </a:cubicBezTo>
                  <a:cubicBezTo>
                    <a:pt x="494" y="361"/>
                    <a:pt x="517" y="322"/>
                    <a:pt x="536" y="280"/>
                  </a:cubicBezTo>
                  <a:cubicBezTo>
                    <a:pt x="556" y="238"/>
                    <a:pt x="566" y="198"/>
                    <a:pt x="566" y="146"/>
                  </a:cubicBezTo>
                  <a:cubicBezTo>
                    <a:pt x="578" y="94"/>
                    <a:pt x="578" y="52"/>
                    <a:pt x="566" y="1"/>
                  </a:cubicBezTo>
                  <a:cubicBezTo>
                    <a:pt x="526" y="13"/>
                    <a:pt x="484" y="23"/>
                    <a:pt x="433" y="33"/>
                  </a:cubicBezTo>
                  <a:cubicBezTo>
                    <a:pt x="381" y="43"/>
                    <a:pt x="331" y="43"/>
                    <a:pt x="279" y="43"/>
                  </a:cubicBezTo>
                  <a:lnTo>
                    <a:pt x="257" y="43"/>
                  </a:lnTo>
                  <a:cubicBezTo>
                    <a:pt x="208" y="43"/>
                    <a:pt x="146" y="33"/>
                    <a:pt x="94" y="23"/>
                  </a:cubicBezTo>
                  <a:cubicBezTo>
                    <a:pt x="62" y="23"/>
                    <a:pt x="32" y="13"/>
                    <a:pt x="10"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19;p76"/>
            <p:cNvSpPr/>
            <p:nvPr/>
          </p:nvSpPr>
          <p:spPr>
            <a:xfrm>
              <a:off x="4528201" y="3613460"/>
              <a:ext cx="116270" cy="96735"/>
            </a:xfrm>
            <a:custGeom>
              <a:avLst/>
              <a:gdLst/>
              <a:ahLst/>
              <a:cxnLst/>
              <a:rect l="l" t="t" r="r" b="b"/>
              <a:pathLst>
                <a:path w="619" h="515" extrusionOk="0">
                  <a:moveTo>
                    <a:pt x="352" y="0"/>
                  </a:moveTo>
                  <a:cubicBezTo>
                    <a:pt x="310" y="0"/>
                    <a:pt x="258" y="10"/>
                    <a:pt x="228" y="30"/>
                  </a:cubicBezTo>
                  <a:cubicBezTo>
                    <a:pt x="176" y="50"/>
                    <a:pt x="134" y="92"/>
                    <a:pt x="95" y="144"/>
                  </a:cubicBezTo>
                  <a:cubicBezTo>
                    <a:pt x="53" y="205"/>
                    <a:pt x="21" y="267"/>
                    <a:pt x="1" y="349"/>
                  </a:cubicBezTo>
                  <a:lnTo>
                    <a:pt x="1" y="391"/>
                  </a:lnTo>
                  <a:cubicBezTo>
                    <a:pt x="11" y="401"/>
                    <a:pt x="21" y="401"/>
                    <a:pt x="33" y="410"/>
                  </a:cubicBezTo>
                  <a:lnTo>
                    <a:pt x="43" y="410"/>
                  </a:lnTo>
                  <a:cubicBezTo>
                    <a:pt x="63" y="410"/>
                    <a:pt x="82" y="391"/>
                    <a:pt x="82" y="381"/>
                  </a:cubicBezTo>
                  <a:cubicBezTo>
                    <a:pt x="95" y="339"/>
                    <a:pt x="105" y="309"/>
                    <a:pt x="124" y="277"/>
                  </a:cubicBezTo>
                  <a:cubicBezTo>
                    <a:pt x="134" y="235"/>
                    <a:pt x="166" y="195"/>
                    <a:pt x="186" y="163"/>
                  </a:cubicBezTo>
                  <a:cubicBezTo>
                    <a:pt x="206" y="134"/>
                    <a:pt x="218" y="124"/>
                    <a:pt x="238" y="102"/>
                  </a:cubicBezTo>
                  <a:cubicBezTo>
                    <a:pt x="258" y="92"/>
                    <a:pt x="280" y="82"/>
                    <a:pt x="290" y="72"/>
                  </a:cubicBezTo>
                  <a:cubicBezTo>
                    <a:pt x="310" y="72"/>
                    <a:pt x="330" y="62"/>
                    <a:pt x="342" y="62"/>
                  </a:cubicBezTo>
                  <a:lnTo>
                    <a:pt x="381" y="62"/>
                  </a:lnTo>
                  <a:cubicBezTo>
                    <a:pt x="404" y="62"/>
                    <a:pt x="414" y="72"/>
                    <a:pt x="423" y="72"/>
                  </a:cubicBezTo>
                  <a:cubicBezTo>
                    <a:pt x="443" y="82"/>
                    <a:pt x="453" y="92"/>
                    <a:pt x="475" y="102"/>
                  </a:cubicBezTo>
                  <a:lnTo>
                    <a:pt x="505" y="134"/>
                  </a:lnTo>
                  <a:cubicBezTo>
                    <a:pt x="527" y="153"/>
                    <a:pt x="537" y="173"/>
                    <a:pt x="547" y="195"/>
                  </a:cubicBezTo>
                  <a:cubicBezTo>
                    <a:pt x="557" y="225"/>
                    <a:pt x="567" y="257"/>
                    <a:pt x="567" y="287"/>
                  </a:cubicBezTo>
                  <a:cubicBezTo>
                    <a:pt x="577" y="329"/>
                    <a:pt x="577" y="381"/>
                    <a:pt x="567" y="433"/>
                  </a:cubicBezTo>
                  <a:cubicBezTo>
                    <a:pt x="567" y="452"/>
                    <a:pt x="557" y="472"/>
                    <a:pt x="557" y="482"/>
                  </a:cubicBezTo>
                  <a:cubicBezTo>
                    <a:pt x="557" y="494"/>
                    <a:pt x="557" y="504"/>
                    <a:pt x="567" y="514"/>
                  </a:cubicBezTo>
                  <a:lnTo>
                    <a:pt x="577" y="514"/>
                  </a:lnTo>
                  <a:cubicBezTo>
                    <a:pt x="577" y="514"/>
                    <a:pt x="589" y="504"/>
                    <a:pt x="589" y="494"/>
                  </a:cubicBezTo>
                  <a:cubicBezTo>
                    <a:pt x="619" y="391"/>
                    <a:pt x="619" y="297"/>
                    <a:pt x="599" y="215"/>
                  </a:cubicBezTo>
                  <a:cubicBezTo>
                    <a:pt x="577" y="163"/>
                    <a:pt x="547" y="92"/>
                    <a:pt x="485" y="40"/>
                  </a:cubicBezTo>
                  <a:cubicBezTo>
                    <a:pt x="443" y="10"/>
                    <a:pt x="404" y="0"/>
                    <a:pt x="362"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20;p76"/>
            <p:cNvSpPr/>
            <p:nvPr/>
          </p:nvSpPr>
          <p:spPr>
            <a:xfrm>
              <a:off x="4855032" y="3676948"/>
              <a:ext cx="124159" cy="106502"/>
            </a:xfrm>
            <a:custGeom>
              <a:avLst/>
              <a:gdLst/>
              <a:ahLst/>
              <a:cxnLst/>
              <a:rect l="l" t="t" r="r" b="b"/>
              <a:pathLst>
                <a:path w="661" h="567" extrusionOk="0">
                  <a:moveTo>
                    <a:pt x="319" y="1"/>
                  </a:moveTo>
                  <a:cubicBezTo>
                    <a:pt x="238" y="21"/>
                    <a:pt x="176" y="72"/>
                    <a:pt x="134" y="114"/>
                  </a:cubicBezTo>
                  <a:cubicBezTo>
                    <a:pt x="72" y="186"/>
                    <a:pt x="33" y="280"/>
                    <a:pt x="1" y="391"/>
                  </a:cubicBezTo>
                  <a:cubicBezTo>
                    <a:pt x="1" y="391"/>
                    <a:pt x="1" y="404"/>
                    <a:pt x="10" y="404"/>
                  </a:cubicBezTo>
                  <a:cubicBezTo>
                    <a:pt x="10" y="413"/>
                    <a:pt x="10" y="413"/>
                    <a:pt x="23" y="413"/>
                  </a:cubicBezTo>
                  <a:cubicBezTo>
                    <a:pt x="33" y="413"/>
                    <a:pt x="43" y="413"/>
                    <a:pt x="43" y="404"/>
                  </a:cubicBezTo>
                  <a:cubicBezTo>
                    <a:pt x="52" y="381"/>
                    <a:pt x="52" y="362"/>
                    <a:pt x="62" y="342"/>
                  </a:cubicBezTo>
                  <a:cubicBezTo>
                    <a:pt x="72" y="290"/>
                    <a:pt x="94" y="248"/>
                    <a:pt x="124" y="206"/>
                  </a:cubicBezTo>
                  <a:lnTo>
                    <a:pt x="124" y="196"/>
                  </a:lnTo>
                  <a:cubicBezTo>
                    <a:pt x="146" y="176"/>
                    <a:pt x="166" y="144"/>
                    <a:pt x="196" y="124"/>
                  </a:cubicBezTo>
                  <a:cubicBezTo>
                    <a:pt x="218" y="105"/>
                    <a:pt x="238" y="95"/>
                    <a:pt x="258" y="82"/>
                  </a:cubicBezTo>
                  <a:cubicBezTo>
                    <a:pt x="270" y="72"/>
                    <a:pt x="290" y="72"/>
                    <a:pt x="309" y="63"/>
                  </a:cubicBezTo>
                  <a:lnTo>
                    <a:pt x="361" y="63"/>
                  </a:lnTo>
                  <a:cubicBezTo>
                    <a:pt x="371" y="63"/>
                    <a:pt x="393" y="63"/>
                    <a:pt x="403" y="72"/>
                  </a:cubicBezTo>
                  <a:cubicBezTo>
                    <a:pt x="423" y="72"/>
                    <a:pt x="433" y="82"/>
                    <a:pt x="455" y="95"/>
                  </a:cubicBezTo>
                  <a:lnTo>
                    <a:pt x="485" y="124"/>
                  </a:lnTo>
                  <a:cubicBezTo>
                    <a:pt x="505" y="134"/>
                    <a:pt x="517" y="156"/>
                    <a:pt x="527" y="176"/>
                  </a:cubicBezTo>
                  <a:cubicBezTo>
                    <a:pt x="537" y="206"/>
                    <a:pt x="547" y="228"/>
                    <a:pt x="547" y="258"/>
                  </a:cubicBezTo>
                  <a:cubicBezTo>
                    <a:pt x="557" y="300"/>
                    <a:pt x="566" y="342"/>
                    <a:pt x="566" y="404"/>
                  </a:cubicBezTo>
                  <a:lnTo>
                    <a:pt x="557" y="391"/>
                  </a:lnTo>
                  <a:lnTo>
                    <a:pt x="557" y="404"/>
                  </a:lnTo>
                  <a:cubicBezTo>
                    <a:pt x="557" y="433"/>
                    <a:pt x="557" y="465"/>
                    <a:pt x="547" y="505"/>
                  </a:cubicBezTo>
                  <a:cubicBezTo>
                    <a:pt x="547" y="537"/>
                    <a:pt x="557" y="557"/>
                    <a:pt x="589" y="567"/>
                  </a:cubicBezTo>
                  <a:lnTo>
                    <a:pt x="599" y="567"/>
                  </a:lnTo>
                  <a:cubicBezTo>
                    <a:pt x="618" y="567"/>
                    <a:pt x="641" y="547"/>
                    <a:pt x="641" y="527"/>
                  </a:cubicBezTo>
                  <a:cubicBezTo>
                    <a:pt x="660" y="433"/>
                    <a:pt x="660" y="362"/>
                    <a:pt x="650" y="290"/>
                  </a:cubicBezTo>
                  <a:cubicBezTo>
                    <a:pt x="628" y="218"/>
                    <a:pt x="608" y="156"/>
                    <a:pt x="579" y="114"/>
                  </a:cubicBezTo>
                  <a:cubicBezTo>
                    <a:pt x="547" y="72"/>
                    <a:pt x="517" y="43"/>
                    <a:pt x="475" y="21"/>
                  </a:cubicBezTo>
                  <a:lnTo>
                    <a:pt x="465" y="21"/>
                  </a:lnTo>
                  <a:cubicBezTo>
                    <a:pt x="433" y="1"/>
                    <a:pt x="403" y="1"/>
                    <a:pt x="361"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21;p76"/>
            <p:cNvSpPr/>
            <p:nvPr/>
          </p:nvSpPr>
          <p:spPr>
            <a:xfrm>
              <a:off x="4928851" y="3537763"/>
              <a:ext cx="106502" cy="71565"/>
            </a:xfrm>
            <a:custGeom>
              <a:avLst/>
              <a:gdLst/>
              <a:ahLst/>
              <a:cxnLst/>
              <a:rect l="l" t="t" r="r" b="b"/>
              <a:pathLst>
                <a:path w="567" h="381" extrusionOk="0">
                  <a:moveTo>
                    <a:pt x="82" y="0"/>
                  </a:moveTo>
                  <a:cubicBezTo>
                    <a:pt x="50" y="0"/>
                    <a:pt x="30" y="10"/>
                    <a:pt x="20" y="33"/>
                  </a:cubicBezTo>
                  <a:cubicBezTo>
                    <a:pt x="0" y="52"/>
                    <a:pt x="20" y="94"/>
                    <a:pt x="62" y="144"/>
                  </a:cubicBezTo>
                  <a:cubicBezTo>
                    <a:pt x="102" y="196"/>
                    <a:pt x="154" y="238"/>
                    <a:pt x="225" y="290"/>
                  </a:cubicBezTo>
                  <a:cubicBezTo>
                    <a:pt x="329" y="341"/>
                    <a:pt x="421" y="381"/>
                    <a:pt x="495" y="381"/>
                  </a:cubicBezTo>
                  <a:cubicBezTo>
                    <a:pt x="524" y="381"/>
                    <a:pt x="544" y="371"/>
                    <a:pt x="556" y="351"/>
                  </a:cubicBezTo>
                  <a:cubicBezTo>
                    <a:pt x="566" y="329"/>
                    <a:pt x="556" y="290"/>
                    <a:pt x="514" y="238"/>
                  </a:cubicBezTo>
                  <a:cubicBezTo>
                    <a:pt x="472" y="196"/>
                    <a:pt x="411" y="144"/>
                    <a:pt x="339" y="104"/>
                  </a:cubicBezTo>
                  <a:cubicBezTo>
                    <a:pt x="248" y="42"/>
                    <a:pt x="144" y="0"/>
                    <a:pt x="82" y="0"/>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22;p76"/>
            <p:cNvSpPr/>
            <p:nvPr/>
          </p:nvSpPr>
          <p:spPr>
            <a:xfrm>
              <a:off x="4551492" y="3509024"/>
              <a:ext cx="118148" cy="44329"/>
            </a:xfrm>
            <a:custGeom>
              <a:avLst/>
              <a:gdLst/>
              <a:ahLst/>
              <a:cxnLst/>
              <a:rect l="l" t="t" r="r" b="b"/>
              <a:pathLst>
                <a:path w="629" h="236" extrusionOk="0">
                  <a:moveTo>
                    <a:pt x="443" y="0"/>
                  </a:moveTo>
                  <a:cubicBezTo>
                    <a:pt x="391" y="0"/>
                    <a:pt x="351" y="10"/>
                    <a:pt x="299" y="10"/>
                  </a:cubicBezTo>
                  <a:cubicBezTo>
                    <a:pt x="218" y="30"/>
                    <a:pt x="144" y="50"/>
                    <a:pt x="82" y="82"/>
                  </a:cubicBezTo>
                  <a:cubicBezTo>
                    <a:pt x="33" y="111"/>
                    <a:pt x="0" y="144"/>
                    <a:pt x="10" y="173"/>
                  </a:cubicBezTo>
                  <a:cubicBezTo>
                    <a:pt x="20" y="215"/>
                    <a:pt x="82" y="235"/>
                    <a:pt x="196" y="235"/>
                  </a:cubicBezTo>
                  <a:cubicBezTo>
                    <a:pt x="238" y="235"/>
                    <a:pt x="290" y="235"/>
                    <a:pt x="341" y="225"/>
                  </a:cubicBezTo>
                  <a:cubicBezTo>
                    <a:pt x="423" y="215"/>
                    <a:pt x="495" y="186"/>
                    <a:pt x="547" y="153"/>
                  </a:cubicBezTo>
                  <a:cubicBezTo>
                    <a:pt x="598" y="124"/>
                    <a:pt x="628" y="92"/>
                    <a:pt x="628" y="62"/>
                  </a:cubicBezTo>
                  <a:cubicBezTo>
                    <a:pt x="618" y="30"/>
                    <a:pt x="547" y="0"/>
                    <a:pt x="443" y="0"/>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23;p76"/>
            <p:cNvSpPr/>
            <p:nvPr/>
          </p:nvSpPr>
          <p:spPr>
            <a:xfrm>
              <a:off x="4694434" y="3642198"/>
              <a:ext cx="69875" cy="118148"/>
            </a:xfrm>
            <a:custGeom>
              <a:avLst/>
              <a:gdLst/>
              <a:ahLst/>
              <a:cxnLst/>
              <a:rect l="l" t="t" r="r" b="b"/>
              <a:pathLst>
                <a:path w="372" h="629" extrusionOk="0">
                  <a:moveTo>
                    <a:pt x="361" y="0"/>
                  </a:moveTo>
                  <a:cubicBezTo>
                    <a:pt x="361" y="0"/>
                    <a:pt x="351" y="10"/>
                    <a:pt x="351" y="20"/>
                  </a:cubicBezTo>
                  <a:lnTo>
                    <a:pt x="351" y="114"/>
                  </a:lnTo>
                  <a:lnTo>
                    <a:pt x="351" y="134"/>
                  </a:lnTo>
                  <a:lnTo>
                    <a:pt x="351" y="228"/>
                  </a:lnTo>
                  <a:lnTo>
                    <a:pt x="351" y="329"/>
                  </a:lnTo>
                  <a:lnTo>
                    <a:pt x="351" y="341"/>
                  </a:lnTo>
                  <a:lnTo>
                    <a:pt x="351" y="371"/>
                  </a:lnTo>
                  <a:cubicBezTo>
                    <a:pt x="332" y="341"/>
                    <a:pt x="309" y="309"/>
                    <a:pt x="280" y="290"/>
                  </a:cubicBezTo>
                  <a:cubicBezTo>
                    <a:pt x="260" y="257"/>
                    <a:pt x="238" y="248"/>
                    <a:pt x="208" y="238"/>
                  </a:cubicBezTo>
                  <a:cubicBezTo>
                    <a:pt x="186" y="228"/>
                    <a:pt x="166" y="218"/>
                    <a:pt x="156" y="218"/>
                  </a:cubicBezTo>
                  <a:lnTo>
                    <a:pt x="146" y="218"/>
                  </a:lnTo>
                  <a:cubicBezTo>
                    <a:pt x="124" y="228"/>
                    <a:pt x="114" y="228"/>
                    <a:pt x="104" y="228"/>
                  </a:cubicBezTo>
                  <a:cubicBezTo>
                    <a:pt x="94" y="238"/>
                    <a:pt x="85" y="238"/>
                    <a:pt x="75" y="248"/>
                  </a:cubicBezTo>
                  <a:cubicBezTo>
                    <a:pt x="52" y="257"/>
                    <a:pt x="43" y="280"/>
                    <a:pt x="33" y="299"/>
                  </a:cubicBezTo>
                  <a:cubicBezTo>
                    <a:pt x="23" y="319"/>
                    <a:pt x="13" y="329"/>
                    <a:pt x="13" y="351"/>
                  </a:cubicBezTo>
                  <a:cubicBezTo>
                    <a:pt x="13" y="361"/>
                    <a:pt x="1" y="371"/>
                    <a:pt x="1" y="391"/>
                  </a:cubicBezTo>
                  <a:lnTo>
                    <a:pt x="1" y="495"/>
                  </a:lnTo>
                  <a:cubicBezTo>
                    <a:pt x="13" y="537"/>
                    <a:pt x="23" y="576"/>
                    <a:pt x="33" y="608"/>
                  </a:cubicBezTo>
                  <a:cubicBezTo>
                    <a:pt x="43" y="618"/>
                    <a:pt x="43" y="628"/>
                    <a:pt x="52" y="628"/>
                  </a:cubicBezTo>
                  <a:lnTo>
                    <a:pt x="75" y="628"/>
                  </a:lnTo>
                  <a:cubicBezTo>
                    <a:pt x="85" y="628"/>
                    <a:pt x="85" y="628"/>
                    <a:pt x="94" y="618"/>
                  </a:cubicBezTo>
                  <a:lnTo>
                    <a:pt x="94" y="598"/>
                  </a:lnTo>
                  <a:cubicBezTo>
                    <a:pt x="85" y="556"/>
                    <a:pt x="75" y="527"/>
                    <a:pt x="62" y="485"/>
                  </a:cubicBezTo>
                  <a:lnTo>
                    <a:pt x="62" y="391"/>
                  </a:lnTo>
                  <a:cubicBezTo>
                    <a:pt x="62" y="371"/>
                    <a:pt x="75" y="351"/>
                    <a:pt x="75" y="329"/>
                  </a:cubicBezTo>
                  <a:cubicBezTo>
                    <a:pt x="85" y="319"/>
                    <a:pt x="85" y="309"/>
                    <a:pt x="94" y="299"/>
                  </a:cubicBezTo>
                  <a:cubicBezTo>
                    <a:pt x="104" y="299"/>
                    <a:pt x="104" y="290"/>
                    <a:pt x="114" y="290"/>
                  </a:cubicBezTo>
                  <a:cubicBezTo>
                    <a:pt x="114" y="280"/>
                    <a:pt x="124" y="280"/>
                    <a:pt x="124" y="280"/>
                  </a:cubicBezTo>
                  <a:cubicBezTo>
                    <a:pt x="136" y="267"/>
                    <a:pt x="146" y="267"/>
                    <a:pt x="146" y="267"/>
                  </a:cubicBezTo>
                  <a:lnTo>
                    <a:pt x="166" y="267"/>
                  </a:lnTo>
                  <a:cubicBezTo>
                    <a:pt x="176" y="267"/>
                    <a:pt x="186" y="267"/>
                    <a:pt x="198" y="280"/>
                  </a:cubicBezTo>
                  <a:cubicBezTo>
                    <a:pt x="208" y="280"/>
                    <a:pt x="228" y="290"/>
                    <a:pt x="238" y="299"/>
                  </a:cubicBezTo>
                  <a:cubicBezTo>
                    <a:pt x="260" y="319"/>
                    <a:pt x="280" y="341"/>
                    <a:pt x="300" y="371"/>
                  </a:cubicBezTo>
                  <a:cubicBezTo>
                    <a:pt x="309" y="381"/>
                    <a:pt x="322" y="391"/>
                    <a:pt x="332" y="413"/>
                  </a:cubicBezTo>
                  <a:lnTo>
                    <a:pt x="342" y="433"/>
                  </a:lnTo>
                  <a:cubicBezTo>
                    <a:pt x="351" y="433"/>
                    <a:pt x="351" y="443"/>
                    <a:pt x="361" y="443"/>
                  </a:cubicBezTo>
                  <a:cubicBezTo>
                    <a:pt x="371" y="433"/>
                    <a:pt x="371" y="433"/>
                    <a:pt x="371" y="423"/>
                  </a:cubicBezTo>
                  <a:lnTo>
                    <a:pt x="371" y="371"/>
                  </a:lnTo>
                  <a:lnTo>
                    <a:pt x="371" y="319"/>
                  </a:lnTo>
                  <a:lnTo>
                    <a:pt x="371" y="218"/>
                  </a:lnTo>
                  <a:lnTo>
                    <a:pt x="371" y="134"/>
                  </a:lnTo>
                  <a:lnTo>
                    <a:pt x="371" y="20"/>
                  </a:lnTo>
                  <a:lnTo>
                    <a:pt x="371" y="10"/>
                  </a:lnTo>
                  <a:lnTo>
                    <a:pt x="361" y="0"/>
                  </a:lnTo>
                  <a:close/>
                </a:path>
              </a:pathLst>
            </a:custGeom>
            <a:solidFill>
              <a:srgbClr val="B88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24;p76"/>
            <p:cNvSpPr/>
            <p:nvPr/>
          </p:nvSpPr>
          <p:spPr>
            <a:xfrm>
              <a:off x="4772009" y="3580401"/>
              <a:ext cx="309740" cy="307486"/>
            </a:xfrm>
            <a:custGeom>
              <a:avLst/>
              <a:gdLst/>
              <a:ahLst/>
              <a:cxnLst/>
              <a:rect l="l" t="t" r="r" b="b"/>
              <a:pathLst>
                <a:path w="1649" h="1637" extrusionOk="0">
                  <a:moveTo>
                    <a:pt x="927" y="63"/>
                  </a:moveTo>
                  <a:cubicBezTo>
                    <a:pt x="989" y="72"/>
                    <a:pt x="1050" y="92"/>
                    <a:pt x="1112" y="114"/>
                  </a:cubicBezTo>
                  <a:cubicBezTo>
                    <a:pt x="1174" y="144"/>
                    <a:pt x="1236" y="176"/>
                    <a:pt x="1288" y="216"/>
                  </a:cubicBezTo>
                  <a:cubicBezTo>
                    <a:pt x="1340" y="258"/>
                    <a:pt x="1379" y="300"/>
                    <a:pt x="1421" y="349"/>
                  </a:cubicBezTo>
                  <a:lnTo>
                    <a:pt x="1421" y="362"/>
                  </a:lnTo>
                  <a:cubicBezTo>
                    <a:pt x="1463" y="411"/>
                    <a:pt x="1493" y="463"/>
                    <a:pt x="1525" y="525"/>
                  </a:cubicBezTo>
                  <a:cubicBezTo>
                    <a:pt x="1545" y="586"/>
                    <a:pt x="1564" y="648"/>
                    <a:pt x="1577" y="720"/>
                  </a:cubicBezTo>
                  <a:cubicBezTo>
                    <a:pt x="1587" y="782"/>
                    <a:pt x="1587" y="843"/>
                    <a:pt x="1577" y="918"/>
                  </a:cubicBezTo>
                  <a:cubicBezTo>
                    <a:pt x="1564" y="979"/>
                    <a:pt x="1545" y="1051"/>
                    <a:pt x="1525" y="1113"/>
                  </a:cubicBezTo>
                  <a:lnTo>
                    <a:pt x="1515" y="1113"/>
                  </a:lnTo>
                  <a:cubicBezTo>
                    <a:pt x="1493" y="1175"/>
                    <a:pt x="1463" y="1226"/>
                    <a:pt x="1421" y="1276"/>
                  </a:cubicBezTo>
                  <a:cubicBezTo>
                    <a:pt x="1379" y="1328"/>
                    <a:pt x="1340" y="1370"/>
                    <a:pt x="1288" y="1412"/>
                  </a:cubicBezTo>
                  <a:cubicBezTo>
                    <a:pt x="1236" y="1451"/>
                    <a:pt x="1174" y="1483"/>
                    <a:pt x="1122" y="1513"/>
                  </a:cubicBezTo>
                  <a:lnTo>
                    <a:pt x="1112" y="1513"/>
                  </a:lnTo>
                  <a:cubicBezTo>
                    <a:pt x="1050" y="1535"/>
                    <a:pt x="989" y="1555"/>
                    <a:pt x="927" y="1565"/>
                  </a:cubicBezTo>
                  <a:cubicBezTo>
                    <a:pt x="896" y="1570"/>
                    <a:pt x="863" y="1572"/>
                    <a:pt x="828" y="1572"/>
                  </a:cubicBezTo>
                  <a:cubicBezTo>
                    <a:pt x="793" y="1572"/>
                    <a:pt x="758" y="1570"/>
                    <a:pt x="722" y="1565"/>
                  </a:cubicBezTo>
                  <a:cubicBezTo>
                    <a:pt x="670" y="1555"/>
                    <a:pt x="618" y="1545"/>
                    <a:pt x="576" y="1523"/>
                  </a:cubicBezTo>
                  <a:lnTo>
                    <a:pt x="566" y="1523"/>
                  </a:lnTo>
                  <a:cubicBezTo>
                    <a:pt x="556" y="1523"/>
                    <a:pt x="546" y="1513"/>
                    <a:pt x="536" y="1513"/>
                  </a:cubicBezTo>
                  <a:cubicBezTo>
                    <a:pt x="527" y="1513"/>
                    <a:pt x="527" y="1503"/>
                    <a:pt x="514" y="1503"/>
                  </a:cubicBezTo>
                  <a:cubicBezTo>
                    <a:pt x="475" y="1483"/>
                    <a:pt x="423" y="1461"/>
                    <a:pt x="381" y="1432"/>
                  </a:cubicBezTo>
                  <a:cubicBezTo>
                    <a:pt x="381" y="1422"/>
                    <a:pt x="371" y="1422"/>
                    <a:pt x="361" y="1412"/>
                  </a:cubicBezTo>
                  <a:cubicBezTo>
                    <a:pt x="309" y="1370"/>
                    <a:pt x="267" y="1328"/>
                    <a:pt x="228" y="1276"/>
                  </a:cubicBezTo>
                  <a:cubicBezTo>
                    <a:pt x="205" y="1246"/>
                    <a:pt x="176" y="1214"/>
                    <a:pt x="166" y="1175"/>
                  </a:cubicBezTo>
                  <a:lnTo>
                    <a:pt x="156" y="1175"/>
                  </a:lnTo>
                  <a:cubicBezTo>
                    <a:pt x="144" y="1152"/>
                    <a:pt x="134" y="1133"/>
                    <a:pt x="124" y="1113"/>
                  </a:cubicBezTo>
                  <a:cubicBezTo>
                    <a:pt x="124" y="1091"/>
                    <a:pt x="114" y="1061"/>
                    <a:pt x="104" y="1041"/>
                  </a:cubicBezTo>
                  <a:cubicBezTo>
                    <a:pt x="94" y="1009"/>
                    <a:pt x="82" y="967"/>
                    <a:pt x="82" y="937"/>
                  </a:cubicBezTo>
                  <a:lnTo>
                    <a:pt x="82" y="927"/>
                  </a:lnTo>
                  <a:lnTo>
                    <a:pt x="72" y="927"/>
                  </a:lnTo>
                  <a:lnTo>
                    <a:pt x="72" y="918"/>
                  </a:lnTo>
                  <a:lnTo>
                    <a:pt x="72" y="834"/>
                  </a:lnTo>
                  <a:lnTo>
                    <a:pt x="72" y="710"/>
                  </a:lnTo>
                  <a:lnTo>
                    <a:pt x="82" y="700"/>
                  </a:lnTo>
                  <a:lnTo>
                    <a:pt x="82" y="690"/>
                  </a:lnTo>
                  <a:lnTo>
                    <a:pt x="82" y="680"/>
                  </a:lnTo>
                  <a:lnTo>
                    <a:pt x="82" y="670"/>
                  </a:lnTo>
                  <a:lnTo>
                    <a:pt x="82" y="658"/>
                  </a:lnTo>
                  <a:lnTo>
                    <a:pt x="82" y="648"/>
                  </a:lnTo>
                  <a:lnTo>
                    <a:pt x="94" y="648"/>
                  </a:lnTo>
                  <a:lnTo>
                    <a:pt x="94" y="638"/>
                  </a:lnTo>
                  <a:cubicBezTo>
                    <a:pt x="104" y="596"/>
                    <a:pt x="114" y="557"/>
                    <a:pt x="134" y="525"/>
                  </a:cubicBezTo>
                  <a:cubicBezTo>
                    <a:pt x="156" y="473"/>
                    <a:pt x="176" y="423"/>
                    <a:pt x="205" y="381"/>
                  </a:cubicBezTo>
                  <a:lnTo>
                    <a:pt x="205" y="371"/>
                  </a:lnTo>
                  <a:lnTo>
                    <a:pt x="218" y="371"/>
                  </a:lnTo>
                  <a:cubicBezTo>
                    <a:pt x="218" y="371"/>
                    <a:pt x="218" y="362"/>
                    <a:pt x="228" y="362"/>
                  </a:cubicBezTo>
                  <a:cubicBezTo>
                    <a:pt x="247" y="329"/>
                    <a:pt x="279" y="300"/>
                    <a:pt x="299" y="268"/>
                  </a:cubicBezTo>
                  <a:cubicBezTo>
                    <a:pt x="319" y="248"/>
                    <a:pt x="341" y="238"/>
                    <a:pt x="361" y="216"/>
                  </a:cubicBezTo>
                  <a:cubicBezTo>
                    <a:pt x="413" y="176"/>
                    <a:pt x="475" y="144"/>
                    <a:pt x="536" y="124"/>
                  </a:cubicBezTo>
                  <a:lnTo>
                    <a:pt x="527" y="124"/>
                  </a:lnTo>
                  <a:cubicBezTo>
                    <a:pt x="588" y="92"/>
                    <a:pt x="660" y="72"/>
                    <a:pt x="722" y="63"/>
                  </a:cubicBezTo>
                  <a:close/>
                  <a:moveTo>
                    <a:pt x="761" y="1"/>
                  </a:moveTo>
                  <a:cubicBezTo>
                    <a:pt x="732" y="1"/>
                    <a:pt x="700" y="11"/>
                    <a:pt x="670" y="11"/>
                  </a:cubicBezTo>
                  <a:cubicBezTo>
                    <a:pt x="576" y="30"/>
                    <a:pt x="485" y="63"/>
                    <a:pt x="403" y="114"/>
                  </a:cubicBezTo>
                  <a:cubicBezTo>
                    <a:pt x="351" y="144"/>
                    <a:pt x="309" y="186"/>
                    <a:pt x="257" y="226"/>
                  </a:cubicBezTo>
                  <a:cubicBezTo>
                    <a:pt x="186" y="287"/>
                    <a:pt x="134" y="371"/>
                    <a:pt x="94" y="453"/>
                  </a:cubicBezTo>
                  <a:cubicBezTo>
                    <a:pt x="72" y="485"/>
                    <a:pt x="62" y="505"/>
                    <a:pt x="52" y="535"/>
                  </a:cubicBezTo>
                  <a:cubicBezTo>
                    <a:pt x="52" y="547"/>
                    <a:pt x="52" y="557"/>
                    <a:pt x="42" y="567"/>
                  </a:cubicBezTo>
                  <a:cubicBezTo>
                    <a:pt x="20" y="628"/>
                    <a:pt x="10" y="690"/>
                    <a:pt x="10" y="752"/>
                  </a:cubicBezTo>
                  <a:cubicBezTo>
                    <a:pt x="0" y="824"/>
                    <a:pt x="10" y="895"/>
                    <a:pt x="20" y="967"/>
                  </a:cubicBezTo>
                  <a:lnTo>
                    <a:pt x="20" y="979"/>
                  </a:lnTo>
                  <a:cubicBezTo>
                    <a:pt x="20" y="989"/>
                    <a:pt x="32" y="999"/>
                    <a:pt x="32" y="1009"/>
                  </a:cubicBezTo>
                  <a:cubicBezTo>
                    <a:pt x="32" y="1019"/>
                    <a:pt x="32" y="1041"/>
                    <a:pt x="42" y="1051"/>
                  </a:cubicBezTo>
                  <a:cubicBezTo>
                    <a:pt x="52" y="1091"/>
                    <a:pt x="72" y="1133"/>
                    <a:pt x="82" y="1175"/>
                  </a:cubicBezTo>
                  <a:cubicBezTo>
                    <a:pt x="144" y="1298"/>
                    <a:pt x="237" y="1399"/>
                    <a:pt x="351" y="1483"/>
                  </a:cubicBezTo>
                  <a:lnTo>
                    <a:pt x="361" y="1483"/>
                  </a:lnTo>
                  <a:cubicBezTo>
                    <a:pt x="371" y="1493"/>
                    <a:pt x="371" y="1503"/>
                    <a:pt x="381" y="1503"/>
                  </a:cubicBezTo>
                  <a:cubicBezTo>
                    <a:pt x="475" y="1565"/>
                    <a:pt x="566" y="1597"/>
                    <a:pt x="660" y="1617"/>
                  </a:cubicBezTo>
                  <a:lnTo>
                    <a:pt x="670" y="1617"/>
                  </a:lnTo>
                  <a:cubicBezTo>
                    <a:pt x="700" y="1627"/>
                    <a:pt x="742" y="1627"/>
                    <a:pt x="774" y="1637"/>
                  </a:cubicBezTo>
                  <a:cubicBezTo>
                    <a:pt x="875" y="1637"/>
                    <a:pt x="979" y="1627"/>
                    <a:pt x="1070" y="1597"/>
                  </a:cubicBezTo>
                  <a:cubicBezTo>
                    <a:pt x="1122" y="1585"/>
                    <a:pt x="1164" y="1565"/>
                    <a:pt x="1206" y="1535"/>
                  </a:cubicBezTo>
                  <a:cubicBezTo>
                    <a:pt x="1256" y="1513"/>
                    <a:pt x="1298" y="1483"/>
                    <a:pt x="1330" y="1451"/>
                  </a:cubicBezTo>
                  <a:cubicBezTo>
                    <a:pt x="1411" y="1399"/>
                    <a:pt x="1473" y="1318"/>
                    <a:pt x="1525" y="1236"/>
                  </a:cubicBezTo>
                  <a:cubicBezTo>
                    <a:pt x="1577" y="1152"/>
                    <a:pt x="1616" y="1061"/>
                    <a:pt x="1626" y="957"/>
                  </a:cubicBezTo>
                  <a:cubicBezTo>
                    <a:pt x="1648" y="866"/>
                    <a:pt x="1648" y="762"/>
                    <a:pt x="1626" y="658"/>
                  </a:cubicBezTo>
                  <a:cubicBezTo>
                    <a:pt x="1597" y="473"/>
                    <a:pt x="1483" y="287"/>
                    <a:pt x="1330" y="176"/>
                  </a:cubicBezTo>
                  <a:cubicBezTo>
                    <a:pt x="1246" y="114"/>
                    <a:pt x="1164" y="63"/>
                    <a:pt x="1060" y="30"/>
                  </a:cubicBezTo>
                  <a:cubicBezTo>
                    <a:pt x="989" y="11"/>
                    <a:pt x="917" y="1"/>
                    <a:pt x="8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25;p76"/>
            <p:cNvSpPr/>
            <p:nvPr/>
          </p:nvSpPr>
          <p:spPr>
            <a:xfrm>
              <a:off x="4454946" y="3537763"/>
              <a:ext cx="239677" cy="292459"/>
            </a:xfrm>
            <a:custGeom>
              <a:avLst/>
              <a:gdLst/>
              <a:ahLst/>
              <a:cxnLst/>
              <a:rect l="l" t="t" r="r" b="b"/>
              <a:pathLst>
                <a:path w="1276" h="1557" extrusionOk="0">
                  <a:moveTo>
                    <a:pt x="710" y="62"/>
                  </a:moveTo>
                  <a:cubicBezTo>
                    <a:pt x="742" y="62"/>
                    <a:pt x="781" y="72"/>
                    <a:pt x="823" y="82"/>
                  </a:cubicBezTo>
                  <a:lnTo>
                    <a:pt x="833" y="94"/>
                  </a:lnTo>
                  <a:cubicBezTo>
                    <a:pt x="885" y="104"/>
                    <a:pt x="927" y="134"/>
                    <a:pt x="967" y="166"/>
                  </a:cubicBezTo>
                  <a:cubicBezTo>
                    <a:pt x="1009" y="196"/>
                    <a:pt x="1051" y="238"/>
                    <a:pt x="1080" y="280"/>
                  </a:cubicBezTo>
                  <a:lnTo>
                    <a:pt x="1090" y="280"/>
                  </a:lnTo>
                  <a:cubicBezTo>
                    <a:pt x="1122" y="319"/>
                    <a:pt x="1142" y="371"/>
                    <a:pt x="1164" y="423"/>
                  </a:cubicBezTo>
                  <a:cubicBezTo>
                    <a:pt x="1184" y="485"/>
                    <a:pt x="1204" y="537"/>
                    <a:pt x="1214" y="598"/>
                  </a:cubicBezTo>
                  <a:cubicBezTo>
                    <a:pt x="1226" y="660"/>
                    <a:pt x="1226" y="722"/>
                    <a:pt x="1226" y="784"/>
                  </a:cubicBezTo>
                  <a:cubicBezTo>
                    <a:pt x="1214" y="846"/>
                    <a:pt x="1204" y="907"/>
                    <a:pt x="1194" y="969"/>
                  </a:cubicBezTo>
                  <a:cubicBezTo>
                    <a:pt x="1174" y="1031"/>
                    <a:pt x="1142" y="1093"/>
                    <a:pt x="1122" y="1145"/>
                  </a:cubicBezTo>
                  <a:lnTo>
                    <a:pt x="1112" y="1154"/>
                  </a:lnTo>
                  <a:cubicBezTo>
                    <a:pt x="1090" y="1206"/>
                    <a:pt x="1051" y="1246"/>
                    <a:pt x="1019" y="1288"/>
                  </a:cubicBezTo>
                  <a:cubicBezTo>
                    <a:pt x="979" y="1340"/>
                    <a:pt x="937" y="1369"/>
                    <a:pt x="885" y="1402"/>
                  </a:cubicBezTo>
                  <a:cubicBezTo>
                    <a:pt x="843" y="1431"/>
                    <a:pt x="794" y="1453"/>
                    <a:pt x="752" y="1473"/>
                  </a:cubicBezTo>
                  <a:lnTo>
                    <a:pt x="742" y="1473"/>
                  </a:lnTo>
                  <a:cubicBezTo>
                    <a:pt x="692" y="1483"/>
                    <a:pt x="641" y="1492"/>
                    <a:pt x="591" y="1493"/>
                  </a:cubicBezTo>
                  <a:lnTo>
                    <a:pt x="591" y="1493"/>
                  </a:lnTo>
                  <a:cubicBezTo>
                    <a:pt x="543" y="1492"/>
                    <a:pt x="493" y="1483"/>
                    <a:pt x="443" y="1473"/>
                  </a:cubicBezTo>
                  <a:cubicBezTo>
                    <a:pt x="401" y="1453"/>
                    <a:pt x="361" y="1441"/>
                    <a:pt x="329" y="1411"/>
                  </a:cubicBezTo>
                  <a:cubicBezTo>
                    <a:pt x="319" y="1402"/>
                    <a:pt x="309" y="1402"/>
                    <a:pt x="299" y="1392"/>
                  </a:cubicBezTo>
                  <a:lnTo>
                    <a:pt x="287" y="1392"/>
                  </a:lnTo>
                  <a:cubicBezTo>
                    <a:pt x="257" y="1360"/>
                    <a:pt x="225" y="1330"/>
                    <a:pt x="206" y="1298"/>
                  </a:cubicBezTo>
                  <a:lnTo>
                    <a:pt x="186" y="1278"/>
                  </a:lnTo>
                  <a:cubicBezTo>
                    <a:pt x="154" y="1236"/>
                    <a:pt x="134" y="1184"/>
                    <a:pt x="114" y="1132"/>
                  </a:cubicBezTo>
                  <a:cubicBezTo>
                    <a:pt x="92" y="1103"/>
                    <a:pt x="82" y="1061"/>
                    <a:pt x="72" y="1031"/>
                  </a:cubicBezTo>
                  <a:cubicBezTo>
                    <a:pt x="72" y="1009"/>
                    <a:pt x="62" y="989"/>
                    <a:pt x="62" y="969"/>
                  </a:cubicBezTo>
                  <a:cubicBezTo>
                    <a:pt x="62" y="937"/>
                    <a:pt x="52" y="917"/>
                    <a:pt x="52" y="897"/>
                  </a:cubicBezTo>
                  <a:lnTo>
                    <a:pt x="52" y="794"/>
                  </a:lnTo>
                  <a:lnTo>
                    <a:pt x="52" y="784"/>
                  </a:lnTo>
                  <a:lnTo>
                    <a:pt x="52" y="774"/>
                  </a:lnTo>
                  <a:cubicBezTo>
                    <a:pt x="52" y="752"/>
                    <a:pt x="62" y="722"/>
                    <a:pt x="62" y="700"/>
                  </a:cubicBezTo>
                  <a:cubicBezTo>
                    <a:pt x="72" y="660"/>
                    <a:pt x="72" y="618"/>
                    <a:pt x="82" y="589"/>
                  </a:cubicBezTo>
                  <a:lnTo>
                    <a:pt x="92" y="576"/>
                  </a:lnTo>
                  <a:lnTo>
                    <a:pt x="92" y="566"/>
                  </a:lnTo>
                  <a:lnTo>
                    <a:pt x="92" y="556"/>
                  </a:lnTo>
                  <a:lnTo>
                    <a:pt x="92" y="547"/>
                  </a:lnTo>
                  <a:lnTo>
                    <a:pt x="102" y="547"/>
                  </a:lnTo>
                  <a:lnTo>
                    <a:pt x="102" y="537"/>
                  </a:lnTo>
                  <a:lnTo>
                    <a:pt x="102" y="527"/>
                  </a:lnTo>
                  <a:lnTo>
                    <a:pt x="114" y="514"/>
                  </a:lnTo>
                  <a:cubicBezTo>
                    <a:pt x="124" y="485"/>
                    <a:pt x="144" y="443"/>
                    <a:pt x="154" y="413"/>
                  </a:cubicBezTo>
                  <a:cubicBezTo>
                    <a:pt x="186" y="361"/>
                    <a:pt x="215" y="319"/>
                    <a:pt x="248" y="290"/>
                  </a:cubicBezTo>
                  <a:lnTo>
                    <a:pt x="248" y="280"/>
                  </a:lnTo>
                  <a:lnTo>
                    <a:pt x="257" y="267"/>
                  </a:lnTo>
                  <a:cubicBezTo>
                    <a:pt x="277" y="238"/>
                    <a:pt x="309" y="218"/>
                    <a:pt x="329" y="196"/>
                  </a:cubicBezTo>
                  <a:cubicBezTo>
                    <a:pt x="349" y="186"/>
                    <a:pt x="371" y="166"/>
                    <a:pt x="391" y="156"/>
                  </a:cubicBezTo>
                  <a:cubicBezTo>
                    <a:pt x="433" y="124"/>
                    <a:pt x="485" y="104"/>
                    <a:pt x="534" y="82"/>
                  </a:cubicBezTo>
                  <a:lnTo>
                    <a:pt x="524" y="82"/>
                  </a:lnTo>
                  <a:cubicBezTo>
                    <a:pt x="576" y="72"/>
                    <a:pt x="628" y="62"/>
                    <a:pt x="690" y="62"/>
                  </a:cubicBezTo>
                  <a:close/>
                  <a:moveTo>
                    <a:pt x="658" y="0"/>
                  </a:moveTo>
                  <a:cubicBezTo>
                    <a:pt x="576" y="10"/>
                    <a:pt x="505" y="33"/>
                    <a:pt x="433" y="62"/>
                  </a:cubicBezTo>
                  <a:cubicBezTo>
                    <a:pt x="391" y="82"/>
                    <a:pt x="349" y="114"/>
                    <a:pt x="309" y="144"/>
                  </a:cubicBezTo>
                  <a:lnTo>
                    <a:pt x="299" y="156"/>
                  </a:lnTo>
                  <a:cubicBezTo>
                    <a:pt x="238" y="206"/>
                    <a:pt x="186" y="267"/>
                    <a:pt x="144" y="341"/>
                  </a:cubicBezTo>
                  <a:cubicBezTo>
                    <a:pt x="124" y="361"/>
                    <a:pt x="114" y="391"/>
                    <a:pt x="102" y="413"/>
                  </a:cubicBezTo>
                  <a:cubicBezTo>
                    <a:pt x="92" y="423"/>
                    <a:pt x="92" y="433"/>
                    <a:pt x="82" y="443"/>
                  </a:cubicBezTo>
                  <a:cubicBezTo>
                    <a:pt x="62" y="495"/>
                    <a:pt x="40" y="556"/>
                    <a:pt x="30" y="608"/>
                  </a:cubicBezTo>
                  <a:cubicBezTo>
                    <a:pt x="10" y="680"/>
                    <a:pt x="0" y="752"/>
                    <a:pt x="0" y="813"/>
                  </a:cubicBezTo>
                  <a:lnTo>
                    <a:pt x="0" y="823"/>
                  </a:lnTo>
                  <a:lnTo>
                    <a:pt x="0" y="855"/>
                  </a:lnTo>
                  <a:lnTo>
                    <a:pt x="0" y="897"/>
                  </a:lnTo>
                  <a:cubicBezTo>
                    <a:pt x="10" y="937"/>
                    <a:pt x="10" y="979"/>
                    <a:pt x="20" y="1021"/>
                  </a:cubicBezTo>
                  <a:cubicBezTo>
                    <a:pt x="40" y="1145"/>
                    <a:pt x="92" y="1256"/>
                    <a:pt x="176" y="1350"/>
                  </a:cubicBezTo>
                  <a:cubicBezTo>
                    <a:pt x="176" y="1360"/>
                    <a:pt x="186" y="1360"/>
                    <a:pt x="196" y="1369"/>
                  </a:cubicBezTo>
                  <a:cubicBezTo>
                    <a:pt x="248" y="1431"/>
                    <a:pt x="309" y="1483"/>
                    <a:pt x="381" y="1515"/>
                  </a:cubicBezTo>
                  <a:lnTo>
                    <a:pt x="391" y="1515"/>
                  </a:lnTo>
                  <a:cubicBezTo>
                    <a:pt x="411" y="1525"/>
                    <a:pt x="443" y="1535"/>
                    <a:pt x="463" y="1545"/>
                  </a:cubicBezTo>
                  <a:cubicBezTo>
                    <a:pt x="504" y="1551"/>
                    <a:pt x="549" y="1556"/>
                    <a:pt x="596" y="1556"/>
                  </a:cubicBezTo>
                  <a:cubicBezTo>
                    <a:pt x="630" y="1556"/>
                    <a:pt x="665" y="1553"/>
                    <a:pt x="700" y="1545"/>
                  </a:cubicBezTo>
                  <a:cubicBezTo>
                    <a:pt x="732" y="1535"/>
                    <a:pt x="771" y="1525"/>
                    <a:pt x="813" y="1515"/>
                  </a:cubicBezTo>
                  <a:cubicBezTo>
                    <a:pt x="843" y="1493"/>
                    <a:pt x="885" y="1473"/>
                    <a:pt x="917" y="1453"/>
                  </a:cubicBezTo>
                  <a:cubicBezTo>
                    <a:pt x="989" y="1402"/>
                    <a:pt x="1051" y="1340"/>
                    <a:pt x="1103" y="1268"/>
                  </a:cubicBezTo>
                  <a:cubicBezTo>
                    <a:pt x="1152" y="1194"/>
                    <a:pt x="1194" y="1112"/>
                    <a:pt x="1226" y="1021"/>
                  </a:cubicBezTo>
                  <a:cubicBezTo>
                    <a:pt x="1256" y="927"/>
                    <a:pt x="1266" y="836"/>
                    <a:pt x="1276" y="742"/>
                  </a:cubicBezTo>
                  <a:cubicBezTo>
                    <a:pt x="1276" y="556"/>
                    <a:pt x="1226" y="371"/>
                    <a:pt x="1122" y="238"/>
                  </a:cubicBezTo>
                  <a:cubicBezTo>
                    <a:pt x="1080" y="176"/>
                    <a:pt x="1019" y="114"/>
                    <a:pt x="947" y="72"/>
                  </a:cubicBezTo>
                  <a:cubicBezTo>
                    <a:pt x="895" y="42"/>
                    <a:pt x="843" y="20"/>
                    <a:pt x="781" y="10"/>
                  </a:cubicBezTo>
                  <a:lnTo>
                    <a:pt x="762" y="10"/>
                  </a:lnTo>
                  <a:cubicBezTo>
                    <a:pt x="752" y="10"/>
                    <a:pt x="742" y="0"/>
                    <a:pt x="73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26;p76"/>
            <p:cNvSpPr/>
            <p:nvPr/>
          </p:nvSpPr>
          <p:spPr>
            <a:xfrm>
              <a:off x="4685230" y="3667180"/>
              <a:ext cx="102182" cy="32683"/>
            </a:xfrm>
            <a:custGeom>
              <a:avLst/>
              <a:gdLst/>
              <a:ahLst/>
              <a:cxnLst/>
              <a:rect l="l" t="t" r="r" b="b"/>
              <a:pathLst>
                <a:path w="544" h="174" extrusionOk="0">
                  <a:moveTo>
                    <a:pt x="153" y="1"/>
                  </a:moveTo>
                  <a:cubicBezTo>
                    <a:pt x="101" y="11"/>
                    <a:pt x="62" y="23"/>
                    <a:pt x="20" y="43"/>
                  </a:cubicBezTo>
                  <a:cubicBezTo>
                    <a:pt x="10" y="53"/>
                    <a:pt x="0" y="73"/>
                    <a:pt x="10" y="85"/>
                  </a:cubicBezTo>
                  <a:cubicBezTo>
                    <a:pt x="20" y="95"/>
                    <a:pt x="20" y="105"/>
                    <a:pt x="30" y="105"/>
                  </a:cubicBezTo>
                  <a:cubicBezTo>
                    <a:pt x="40" y="105"/>
                    <a:pt x="50" y="105"/>
                    <a:pt x="50" y="95"/>
                  </a:cubicBezTo>
                  <a:lnTo>
                    <a:pt x="62" y="95"/>
                  </a:lnTo>
                  <a:cubicBezTo>
                    <a:pt x="82" y="85"/>
                    <a:pt x="101" y="73"/>
                    <a:pt x="134" y="73"/>
                  </a:cubicBezTo>
                  <a:cubicBezTo>
                    <a:pt x="148" y="68"/>
                    <a:pt x="164" y="65"/>
                    <a:pt x="179" y="65"/>
                  </a:cubicBezTo>
                  <a:cubicBezTo>
                    <a:pt x="195" y="65"/>
                    <a:pt x="210" y="68"/>
                    <a:pt x="225" y="73"/>
                  </a:cubicBezTo>
                  <a:cubicBezTo>
                    <a:pt x="267" y="73"/>
                    <a:pt x="319" y="85"/>
                    <a:pt x="358" y="95"/>
                  </a:cubicBezTo>
                  <a:cubicBezTo>
                    <a:pt x="410" y="115"/>
                    <a:pt x="452" y="134"/>
                    <a:pt x="494" y="166"/>
                  </a:cubicBezTo>
                  <a:cubicBezTo>
                    <a:pt x="499" y="171"/>
                    <a:pt x="504" y="174"/>
                    <a:pt x="509" y="174"/>
                  </a:cubicBezTo>
                  <a:cubicBezTo>
                    <a:pt x="514" y="174"/>
                    <a:pt x="519" y="171"/>
                    <a:pt x="524" y="166"/>
                  </a:cubicBezTo>
                  <a:cubicBezTo>
                    <a:pt x="524" y="166"/>
                    <a:pt x="534" y="166"/>
                    <a:pt x="534" y="157"/>
                  </a:cubicBezTo>
                  <a:cubicBezTo>
                    <a:pt x="544" y="147"/>
                    <a:pt x="544" y="134"/>
                    <a:pt x="544" y="124"/>
                  </a:cubicBezTo>
                  <a:cubicBezTo>
                    <a:pt x="534" y="124"/>
                    <a:pt x="534" y="115"/>
                    <a:pt x="524" y="115"/>
                  </a:cubicBezTo>
                  <a:cubicBezTo>
                    <a:pt x="494" y="85"/>
                    <a:pt x="452" y="63"/>
                    <a:pt x="410" y="53"/>
                  </a:cubicBezTo>
                  <a:cubicBezTo>
                    <a:pt x="371" y="33"/>
                    <a:pt x="329" y="23"/>
                    <a:pt x="277" y="11"/>
                  </a:cubicBezTo>
                  <a:cubicBezTo>
                    <a:pt x="257" y="11"/>
                    <a:pt x="225" y="1"/>
                    <a:pt x="1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27;p76"/>
            <p:cNvSpPr/>
            <p:nvPr/>
          </p:nvSpPr>
          <p:spPr>
            <a:xfrm>
              <a:off x="5075549" y="3723343"/>
              <a:ext cx="124159" cy="31368"/>
            </a:xfrm>
            <a:custGeom>
              <a:avLst/>
              <a:gdLst/>
              <a:ahLst/>
              <a:cxnLst/>
              <a:rect l="l" t="t" r="r" b="b"/>
              <a:pathLst>
                <a:path w="661" h="167" extrusionOk="0">
                  <a:moveTo>
                    <a:pt x="32" y="1"/>
                  </a:moveTo>
                  <a:cubicBezTo>
                    <a:pt x="10" y="1"/>
                    <a:pt x="0" y="11"/>
                    <a:pt x="0" y="33"/>
                  </a:cubicBezTo>
                  <a:cubicBezTo>
                    <a:pt x="0" y="43"/>
                    <a:pt x="10" y="63"/>
                    <a:pt x="32" y="63"/>
                  </a:cubicBezTo>
                  <a:cubicBezTo>
                    <a:pt x="166" y="73"/>
                    <a:pt x="299" y="95"/>
                    <a:pt x="433" y="124"/>
                  </a:cubicBezTo>
                  <a:cubicBezTo>
                    <a:pt x="494" y="134"/>
                    <a:pt x="556" y="144"/>
                    <a:pt x="618" y="166"/>
                  </a:cubicBezTo>
                  <a:lnTo>
                    <a:pt x="650" y="166"/>
                  </a:lnTo>
                  <a:cubicBezTo>
                    <a:pt x="650" y="157"/>
                    <a:pt x="660" y="157"/>
                    <a:pt x="660" y="144"/>
                  </a:cubicBezTo>
                  <a:lnTo>
                    <a:pt x="660" y="115"/>
                  </a:lnTo>
                  <a:cubicBezTo>
                    <a:pt x="660" y="115"/>
                    <a:pt x="650" y="105"/>
                    <a:pt x="640" y="105"/>
                  </a:cubicBezTo>
                  <a:cubicBezTo>
                    <a:pt x="443" y="53"/>
                    <a:pt x="238" y="21"/>
                    <a:pt x="3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28;p76"/>
            <p:cNvSpPr/>
            <p:nvPr/>
          </p:nvSpPr>
          <p:spPr>
            <a:xfrm>
              <a:off x="4599766" y="4936188"/>
              <a:ext cx="210939" cy="425446"/>
            </a:xfrm>
            <a:custGeom>
              <a:avLst/>
              <a:gdLst/>
              <a:ahLst/>
              <a:cxnLst/>
              <a:rect l="l" t="t" r="r" b="b"/>
              <a:pathLst>
                <a:path w="1123" h="2265" extrusionOk="0">
                  <a:moveTo>
                    <a:pt x="0" y="1"/>
                  </a:moveTo>
                  <a:lnTo>
                    <a:pt x="0" y="297"/>
                  </a:lnTo>
                  <a:lnTo>
                    <a:pt x="0" y="885"/>
                  </a:lnTo>
                  <a:lnTo>
                    <a:pt x="10" y="2264"/>
                  </a:lnTo>
                  <a:lnTo>
                    <a:pt x="855" y="2254"/>
                  </a:lnTo>
                  <a:lnTo>
                    <a:pt x="1122" y="112"/>
                  </a:lnTo>
                  <a:cubicBezTo>
                    <a:pt x="1103" y="102"/>
                    <a:pt x="1083" y="102"/>
                    <a:pt x="1051" y="92"/>
                  </a:cubicBezTo>
                  <a:cubicBezTo>
                    <a:pt x="1041" y="82"/>
                    <a:pt x="1031" y="82"/>
                    <a:pt x="1021" y="72"/>
                  </a:cubicBezTo>
                  <a:cubicBezTo>
                    <a:pt x="855" y="72"/>
                    <a:pt x="702" y="63"/>
                    <a:pt x="547" y="50"/>
                  </a:cubicBezTo>
                  <a:cubicBezTo>
                    <a:pt x="361" y="40"/>
                    <a:pt x="176" y="21"/>
                    <a:pt x="0"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29;p76"/>
            <p:cNvSpPr/>
            <p:nvPr/>
          </p:nvSpPr>
          <p:spPr>
            <a:xfrm>
              <a:off x="4501341" y="5121955"/>
              <a:ext cx="293962" cy="337352"/>
            </a:xfrm>
            <a:custGeom>
              <a:avLst/>
              <a:gdLst/>
              <a:ahLst/>
              <a:cxnLst/>
              <a:rect l="l" t="t" r="r" b="b"/>
              <a:pathLst>
                <a:path w="1565" h="1796" extrusionOk="0">
                  <a:moveTo>
                    <a:pt x="505" y="0"/>
                  </a:moveTo>
                  <a:lnTo>
                    <a:pt x="534" y="1236"/>
                  </a:lnTo>
                  <a:lnTo>
                    <a:pt x="485" y="1307"/>
                  </a:lnTo>
                  <a:lnTo>
                    <a:pt x="361" y="1399"/>
                  </a:lnTo>
                  <a:lnTo>
                    <a:pt x="277" y="1431"/>
                  </a:lnTo>
                  <a:lnTo>
                    <a:pt x="1" y="1554"/>
                  </a:lnTo>
                  <a:cubicBezTo>
                    <a:pt x="1" y="1554"/>
                    <a:pt x="1" y="1740"/>
                    <a:pt x="206" y="1779"/>
                  </a:cubicBezTo>
                  <a:cubicBezTo>
                    <a:pt x="251" y="1791"/>
                    <a:pt x="340" y="1795"/>
                    <a:pt x="452" y="1795"/>
                  </a:cubicBezTo>
                  <a:cubicBezTo>
                    <a:pt x="844" y="1795"/>
                    <a:pt x="1513" y="1740"/>
                    <a:pt x="1513" y="1740"/>
                  </a:cubicBezTo>
                  <a:cubicBezTo>
                    <a:pt x="1555" y="1574"/>
                    <a:pt x="1473" y="1359"/>
                    <a:pt x="1473" y="1359"/>
                  </a:cubicBezTo>
                  <a:lnTo>
                    <a:pt x="1461" y="1285"/>
                  </a:lnTo>
                  <a:lnTo>
                    <a:pt x="1565" y="40"/>
                  </a:lnTo>
                  <a:lnTo>
                    <a:pt x="1288" y="30"/>
                  </a:lnTo>
                  <a:lnTo>
                    <a:pt x="505"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30;p76"/>
            <p:cNvSpPr/>
            <p:nvPr/>
          </p:nvSpPr>
          <p:spPr>
            <a:xfrm>
              <a:off x="4453067" y="5363322"/>
              <a:ext cx="348246" cy="106502"/>
            </a:xfrm>
            <a:custGeom>
              <a:avLst/>
              <a:gdLst/>
              <a:ahLst/>
              <a:cxnLst/>
              <a:rect l="l" t="t" r="r" b="b"/>
              <a:pathLst>
                <a:path w="1854" h="567" extrusionOk="0">
                  <a:moveTo>
                    <a:pt x="742" y="0"/>
                  </a:moveTo>
                  <a:lnTo>
                    <a:pt x="700" y="42"/>
                  </a:lnTo>
                  <a:cubicBezTo>
                    <a:pt x="823" y="74"/>
                    <a:pt x="1009" y="185"/>
                    <a:pt x="1090" y="247"/>
                  </a:cubicBezTo>
                  <a:cubicBezTo>
                    <a:pt x="1062" y="250"/>
                    <a:pt x="1035" y="251"/>
                    <a:pt x="1010" y="251"/>
                  </a:cubicBezTo>
                  <a:cubicBezTo>
                    <a:pt x="732" y="251"/>
                    <a:pt x="628" y="104"/>
                    <a:pt x="628" y="104"/>
                  </a:cubicBezTo>
                  <a:cubicBezTo>
                    <a:pt x="628" y="104"/>
                    <a:pt x="277" y="237"/>
                    <a:pt x="134" y="309"/>
                  </a:cubicBezTo>
                  <a:cubicBezTo>
                    <a:pt x="1" y="383"/>
                    <a:pt x="10" y="484"/>
                    <a:pt x="10" y="484"/>
                  </a:cubicBezTo>
                  <a:cubicBezTo>
                    <a:pt x="144" y="546"/>
                    <a:pt x="384" y="567"/>
                    <a:pt x="645" y="567"/>
                  </a:cubicBezTo>
                  <a:cubicBezTo>
                    <a:pt x="1166" y="567"/>
                    <a:pt x="1770" y="484"/>
                    <a:pt x="1770" y="484"/>
                  </a:cubicBezTo>
                  <a:cubicBezTo>
                    <a:pt x="1854" y="321"/>
                    <a:pt x="1730" y="52"/>
                    <a:pt x="1730" y="52"/>
                  </a:cubicBezTo>
                  <a:cubicBezTo>
                    <a:pt x="1730" y="52"/>
                    <a:pt x="1698" y="124"/>
                    <a:pt x="1246" y="227"/>
                  </a:cubicBezTo>
                  <a:cubicBezTo>
                    <a:pt x="1214" y="237"/>
                    <a:pt x="1184" y="237"/>
                    <a:pt x="1162" y="247"/>
                  </a:cubicBezTo>
                  <a:cubicBezTo>
                    <a:pt x="1090" y="198"/>
                    <a:pt x="895" y="42"/>
                    <a:pt x="74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31;p76"/>
            <p:cNvSpPr/>
            <p:nvPr/>
          </p:nvSpPr>
          <p:spPr>
            <a:xfrm>
              <a:off x="4944065" y="4913084"/>
              <a:ext cx="212817" cy="448550"/>
            </a:xfrm>
            <a:custGeom>
              <a:avLst/>
              <a:gdLst/>
              <a:ahLst/>
              <a:cxnLst/>
              <a:rect l="l" t="t" r="r" b="b"/>
              <a:pathLst>
                <a:path w="1133" h="2388" extrusionOk="0">
                  <a:moveTo>
                    <a:pt x="1133" y="0"/>
                  </a:moveTo>
                  <a:cubicBezTo>
                    <a:pt x="918" y="72"/>
                    <a:pt x="700" y="124"/>
                    <a:pt x="475" y="163"/>
                  </a:cubicBezTo>
                  <a:cubicBezTo>
                    <a:pt x="310" y="186"/>
                    <a:pt x="154" y="205"/>
                    <a:pt x="1" y="215"/>
                  </a:cubicBezTo>
                  <a:lnTo>
                    <a:pt x="268" y="2377"/>
                  </a:lnTo>
                  <a:lnTo>
                    <a:pt x="1113" y="2387"/>
                  </a:lnTo>
                  <a:lnTo>
                    <a:pt x="1123" y="1008"/>
                  </a:lnTo>
                  <a:lnTo>
                    <a:pt x="1133" y="452"/>
                  </a:lnTo>
                  <a:lnTo>
                    <a:pt x="1133" y="0"/>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32;p76"/>
            <p:cNvSpPr/>
            <p:nvPr/>
          </p:nvSpPr>
          <p:spPr>
            <a:xfrm>
              <a:off x="4963600" y="5121955"/>
              <a:ext cx="293962" cy="337352"/>
            </a:xfrm>
            <a:custGeom>
              <a:avLst/>
              <a:gdLst/>
              <a:ahLst/>
              <a:cxnLst/>
              <a:rect l="l" t="t" r="r" b="b"/>
              <a:pathLst>
                <a:path w="1565" h="1796" extrusionOk="0">
                  <a:moveTo>
                    <a:pt x="1061" y="0"/>
                  </a:moveTo>
                  <a:lnTo>
                    <a:pt x="258" y="30"/>
                  </a:lnTo>
                  <a:lnTo>
                    <a:pt x="1" y="40"/>
                  </a:lnTo>
                  <a:lnTo>
                    <a:pt x="102" y="1285"/>
                  </a:lnTo>
                  <a:lnTo>
                    <a:pt x="92" y="1359"/>
                  </a:lnTo>
                  <a:cubicBezTo>
                    <a:pt x="92" y="1359"/>
                    <a:pt x="11" y="1574"/>
                    <a:pt x="50" y="1740"/>
                  </a:cubicBezTo>
                  <a:cubicBezTo>
                    <a:pt x="50" y="1740"/>
                    <a:pt x="719" y="1795"/>
                    <a:pt x="1113" y="1795"/>
                  </a:cubicBezTo>
                  <a:cubicBezTo>
                    <a:pt x="1224" y="1795"/>
                    <a:pt x="1314" y="1791"/>
                    <a:pt x="1360" y="1779"/>
                  </a:cubicBezTo>
                  <a:cubicBezTo>
                    <a:pt x="1565" y="1740"/>
                    <a:pt x="1565" y="1554"/>
                    <a:pt x="1565" y="1554"/>
                  </a:cubicBezTo>
                  <a:lnTo>
                    <a:pt x="1276" y="1431"/>
                  </a:lnTo>
                  <a:lnTo>
                    <a:pt x="1204" y="1399"/>
                  </a:lnTo>
                  <a:lnTo>
                    <a:pt x="1081" y="1307"/>
                  </a:lnTo>
                  <a:lnTo>
                    <a:pt x="1029" y="1236"/>
                  </a:lnTo>
                  <a:lnTo>
                    <a:pt x="1061"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33;p76"/>
            <p:cNvSpPr/>
            <p:nvPr/>
          </p:nvSpPr>
          <p:spPr>
            <a:xfrm>
              <a:off x="4957589" y="5363322"/>
              <a:ext cx="348246" cy="106502"/>
            </a:xfrm>
            <a:custGeom>
              <a:avLst/>
              <a:gdLst/>
              <a:ahLst/>
              <a:cxnLst/>
              <a:rect l="l" t="t" r="r" b="b"/>
              <a:pathLst>
                <a:path w="1854" h="567" extrusionOk="0">
                  <a:moveTo>
                    <a:pt x="1113" y="0"/>
                  </a:moveTo>
                  <a:cubicBezTo>
                    <a:pt x="959" y="42"/>
                    <a:pt x="752" y="198"/>
                    <a:pt x="690" y="247"/>
                  </a:cubicBezTo>
                  <a:cubicBezTo>
                    <a:pt x="670" y="237"/>
                    <a:pt x="638" y="237"/>
                    <a:pt x="609" y="227"/>
                  </a:cubicBezTo>
                  <a:cubicBezTo>
                    <a:pt x="156" y="124"/>
                    <a:pt x="124" y="52"/>
                    <a:pt x="124" y="52"/>
                  </a:cubicBezTo>
                  <a:cubicBezTo>
                    <a:pt x="124" y="52"/>
                    <a:pt x="1" y="321"/>
                    <a:pt x="82" y="484"/>
                  </a:cubicBezTo>
                  <a:cubicBezTo>
                    <a:pt x="82" y="484"/>
                    <a:pt x="682" y="567"/>
                    <a:pt x="1204" y="567"/>
                  </a:cubicBezTo>
                  <a:cubicBezTo>
                    <a:pt x="1465" y="567"/>
                    <a:pt x="1706" y="546"/>
                    <a:pt x="1844" y="484"/>
                  </a:cubicBezTo>
                  <a:cubicBezTo>
                    <a:pt x="1844" y="484"/>
                    <a:pt x="1854" y="383"/>
                    <a:pt x="1720" y="309"/>
                  </a:cubicBezTo>
                  <a:cubicBezTo>
                    <a:pt x="1577" y="237"/>
                    <a:pt x="1226" y="104"/>
                    <a:pt x="1226" y="104"/>
                  </a:cubicBezTo>
                  <a:cubicBezTo>
                    <a:pt x="1226" y="104"/>
                    <a:pt x="1123" y="251"/>
                    <a:pt x="835" y="251"/>
                  </a:cubicBezTo>
                  <a:cubicBezTo>
                    <a:pt x="809" y="251"/>
                    <a:pt x="781" y="250"/>
                    <a:pt x="752" y="247"/>
                  </a:cubicBezTo>
                  <a:cubicBezTo>
                    <a:pt x="846" y="185"/>
                    <a:pt x="1031" y="74"/>
                    <a:pt x="1155" y="42"/>
                  </a:cubicBezTo>
                  <a:lnTo>
                    <a:pt x="11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34;p76"/>
            <p:cNvSpPr/>
            <p:nvPr/>
          </p:nvSpPr>
          <p:spPr>
            <a:xfrm>
              <a:off x="5061837" y="4150102"/>
              <a:ext cx="328336" cy="718845"/>
            </a:xfrm>
            <a:custGeom>
              <a:avLst/>
              <a:gdLst/>
              <a:ahLst/>
              <a:cxnLst/>
              <a:rect l="l" t="t" r="r" b="b"/>
              <a:pathLst>
                <a:path w="1748" h="3827" extrusionOk="0">
                  <a:moveTo>
                    <a:pt x="17" y="0"/>
                  </a:moveTo>
                  <a:cubicBezTo>
                    <a:pt x="6" y="0"/>
                    <a:pt x="0" y="2"/>
                    <a:pt x="2" y="5"/>
                  </a:cubicBezTo>
                  <a:lnTo>
                    <a:pt x="229" y="808"/>
                  </a:lnTo>
                  <a:lnTo>
                    <a:pt x="558" y="1888"/>
                  </a:lnTo>
                  <a:lnTo>
                    <a:pt x="1146" y="3145"/>
                  </a:lnTo>
                  <a:cubicBezTo>
                    <a:pt x="1146" y="3145"/>
                    <a:pt x="1104" y="3578"/>
                    <a:pt x="1146" y="3598"/>
                  </a:cubicBezTo>
                  <a:cubicBezTo>
                    <a:pt x="1151" y="3603"/>
                    <a:pt x="1156" y="3605"/>
                    <a:pt x="1161" y="3605"/>
                  </a:cubicBezTo>
                  <a:cubicBezTo>
                    <a:pt x="1165" y="3605"/>
                    <a:pt x="1170" y="3603"/>
                    <a:pt x="1175" y="3598"/>
                  </a:cubicBezTo>
                  <a:cubicBezTo>
                    <a:pt x="1217" y="3578"/>
                    <a:pt x="1247" y="3494"/>
                    <a:pt x="1247" y="3494"/>
                  </a:cubicBezTo>
                  <a:cubicBezTo>
                    <a:pt x="1247" y="3494"/>
                    <a:pt x="1370" y="3827"/>
                    <a:pt x="1417" y="3827"/>
                  </a:cubicBezTo>
                  <a:cubicBezTo>
                    <a:pt x="1419" y="3827"/>
                    <a:pt x="1421" y="3826"/>
                    <a:pt x="1422" y="3825"/>
                  </a:cubicBezTo>
                  <a:cubicBezTo>
                    <a:pt x="1464" y="3803"/>
                    <a:pt x="1413" y="3556"/>
                    <a:pt x="1413" y="3556"/>
                  </a:cubicBezTo>
                  <a:lnTo>
                    <a:pt x="1413" y="3556"/>
                  </a:lnTo>
                  <a:cubicBezTo>
                    <a:pt x="1413" y="3556"/>
                    <a:pt x="1540" y="3766"/>
                    <a:pt x="1581" y="3766"/>
                  </a:cubicBezTo>
                  <a:cubicBezTo>
                    <a:pt x="1584" y="3766"/>
                    <a:pt x="1586" y="3765"/>
                    <a:pt x="1588" y="3763"/>
                  </a:cubicBezTo>
                  <a:cubicBezTo>
                    <a:pt x="1618" y="3731"/>
                    <a:pt x="1526" y="3464"/>
                    <a:pt x="1526" y="3454"/>
                  </a:cubicBezTo>
                  <a:lnTo>
                    <a:pt x="1526" y="3454"/>
                  </a:lnTo>
                  <a:cubicBezTo>
                    <a:pt x="1559" y="3522"/>
                    <a:pt x="1664" y="3611"/>
                    <a:pt x="1705" y="3611"/>
                  </a:cubicBezTo>
                  <a:cubicBezTo>
                    <a:pt x="1714" y="3611"/>
                    <a:pt x="1720" y="3607"/>
                    <a:pt x="1721" y="3598"/>
                  </a:cubicBezTo>
                  <a:cubicBezTo>
                    <a:pt x="1721" y="3556"/>
                    <a:pt x="1598" y="3331"/>
                    <a:pt x="1598" y="3331"/>
                  </a:cubicBezTo>
                  <a:lnTo>
                    <a:pt x="1598" y="3331"/>
                  </a:lnTo>
                  <a:cubicBezTo>
                    <a:pt x="1598" y="3331"/>
                    <a:pt x="1685" y="3396"/>
                    <a:pt x="1724" y="3396"/>
                  </a:cubicBezTo>
                  <a:cubicBezTo>
                    <a:pt x="1739" y="3396"/>
                    <a:pt x="1747" y="3386"/>
                    <a:pt x="1741" y="3360"/>
                  </a:cubicBezTo>
                  <a:cubicBezTo>
                    <a:pt x="1712" y="3279"/>
                    <a:pt x="1474" y="2950"/>
                    <a:pt x="1474" y="2950"/>
                  </a:cubicBezTo>
                  <a:lnTo>
                    <a:pt x="1455" y="2898"/>
                  </a:lnTo>
                  <a:cubicBezTo>
                    <a:pt x="1403" y="2671"/>
                    <a:pt x="1351" y="2444"/>
                    <a:pt x="1299" y="2219"/>
                  </a:cubicBezTo>
                  <a:cubicBezTo>
                    <a:pt x="1247" y="2011"/>
                    <a:pt x="1207" y="1816"/>
                    <a:pt x="1156" y="1621"/>
                  </a:cubicBezTo>
                  <a:cubicBezTo>
                    <a:pt x="1133" y="1559"/>
                    <a:pt x="1114" y="1497"/>
                    <a:pt x="1104" y="1435"/>
                  </a:cubicBezTo>
                  <a:cubicBezTo>
                    <a:pt x="1032" y="1178"/>
                    <a:pt x="970" y="921"/>
                    <a:pt x="876" y="674"/>
                  </a:cubicBezTo>
                  <a:cubicBezTo>
                    <a:pt x="775" y="356"/>
                    <a:pt x="538" y="138"/>
                    <a:pt x="269" y="47"/>
                  </a:cubicBezTo>
                  <a:cubicBezTo>
                    <a:pt x="260" y="36"/>
                    <a:pt x="72" y="0"/>
                    <a:pt x="17" y="0"/>
                  </a:cubicBezTo>
                  <a:close/>
                </a:path>
              </a:pathLst>
            </a:custGeom>
            <a:solidFill>
              <a:srgbClr val="FFB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35;p76"/>
            <p:cNvSpPr/>
            <p:nvPr/>
          </p:nvSpPr>
          <p:spPr>
            <a:xfrm>
              <a:off x="4333229" y="4130567"/>
              <a:ext cx="354069" cy="718657"/>
            </a:xfrm>
            <a:custGeom>
              <a:avLst/>
              <a:gdLst/>
              <a:ahLst/>
              <a:cxnLst/>
              <a:rect l="l" t="t" r="r" b="b"/>
              <a:pathLst>
                <a:path w="1885" h="3826" extrusionOk="0">
                  <a:moveTo>
                    <a:pt x="1865" y="0"/>
                  </a:moveTo>
                  <a:cubicBezTo>
                    <a:pt x="1802" y="0"/>
                    <a:pt x="1603" y="37"/>
                    <a:pt x="1595" y="37"/>
                  </a:cubicBezTo>
                  <a:cubicBezTo>
                    <a:pt x="1296" y="128"/>
                    <a:pt x="1143" y="356"/>
                    <a:pt x="1029" y="675"/>
                  </a:cubicBezTo>
                  <a:cubicBezTo>
                    <a:pt x="935" y="922"/>
                    <a:pt x="762" y="1179"/>
                    <a:pt x="688" y="1436"/>
                  </a:cubicBezTo>
                  <a:cubicBezTo>
                    <a:pt x="678" y="1497"/>
                    <a:pt x="658" y="1559"/>
                    <a:pt x="639" y="1621"/>
                  </a:cubicBezTo>
                  <a:cubicBezTo>
                    <a:pt x="587" y="1819"/>
                    <a:pt x="535" y="2014"/>
                    <a:pt x="483" y="2209"/>
                  </a:cubicBezTo>
                  <a:cubicBezTo>
                    <a:pt x="421" y="2436"/>
                    <a:pt x="369" y="2661"/>
                    <a:pt x="307" y="2889"/>
                  </a:cubicBezTo>
                  <a:lnTo>
                    <a:pt x="298" y="2950"/>
                  </a:lnTo>
                  <a:cubicBezTo>
                    <a:pt x="298" y="2950"/>
                    <a:pt x="31" y="3279"/>
                    <a:pt x="8" y="3363"/>
                  </a:cubicBezTo>
                  <a:cubicBezTo>
                    <a:pt x="0" y="3388"/>
                    <a:pt x="8" y="3397"/>
                    <a:pt x="24" y="3397"/>
                  </a:cubicBezTo>
                  <a:cubicBezTo>
                    <a:pt x="65" y="3397"/>
                    <a:pt x="164" y="3331"/>
                    <a:pt x="164" y="3331"/>
                  </a:cubicBezTo>
                  <a:lnTo>
                    <a:pt x="164" y="3331"/>
                  </a:lnTo>
                  <a:cubicBezTo>
                    <a:pt x="164" y="3331"/>
                    <a:pt x="21" y="3558"/>
                    <a:pt x="31" y="3598"/>
                  </a:cubicBezTo>
                  <a:cubicBezTo>
                    <a:pt x="32" y="3607"/>
                    <a:pt x="38" y="3611"/>
                    <a:pt x="47" y="3611"/>
                  </a:cubicBezTo>
                  <a:cubicBezTo>
                    <a:pt x="88" y="3611"/>
                    <a:pt x="195" y="3520"/>
                    <a:pt x="246" y="3445"/>
                  </a:cubicBezTo>
                  <a:lnTo>
                    <a:pt x="246" y="3445"/>
                  </a:lnTo>
                  <a:cubicBezTo>
                    <a:pt x="236" y="3464"/>
                    <a:pt x="144" y="3721"/>
                    <a:pt x="174" y="3754"/>
                  </a:cubicBezTo>
                  <a:cubicBezTo>
                    <a:pt x="177" y="3757"/>
                    <a:pt x="180" y="3759"/>
                    <a:pt x="184" y="3759"/>
                  </a:cubicBezTo>
                  <a:cubicBezTo>
                    <a:pt x="230" y="3759"/>
                    <a:pt x="359" y="3558"/>
                    <a:pt x="359" y="3558"/>
                  </a:cubicBezTo>
                  <a:lnTo>
                    <a:pt x="359" y="3558"/>
                  </a:lnTo>
                  <a:cubicBezTo>
                    <a:pt x="359" y="3558"/>
                    <a:pt x="298" y="3805"/>
                    <a:pt x="349" y="3825"/>
                  </a:cubicBezTo>
                  <a:cubicBezTo>
                    <a:pt x="351" y="3826"/>
                    <a:pt x="352" y="3826"/>
                    <a:pt x="353" y="3826"/>
                  </a:cubicBezTo>
                  <a:cubicBezTo>
                    <a:pt x="399" y="3826"/>
                    <a:pt x="535" y="3497"/>
                    <a:pt x="535" y="3497"/>
                  </a:cubicBezTo>
                  <a:cubicBezTo>
                    <a:pt x="535" y="3497"/>
                    <a:pt x="577" y="3578"/>
                    <a:pt x="616" y="3598"/>
                  </a:cubicBezTo>
                  <a:lnTo>
                    <a:pt x="648" y="3598"/>
                  </a:lnTo>
                  <a:cubicBezTo>
                    <a:pt x="688" y="3568"/>
                    <a:pt x="648" y="3146"/>
                    <a:pt x="648" y="3146"/>
                  </a:cubicBezTo>
                  <a:lnTo>
                    <a:pt x="1286" y="1890"/>
                  </a:lnTo>
                  <a:lnTo>
                    <a:pt x="1790" y="870"/>
                  </a:lnTo>
                  <a:lnTo>
                    <a:pt x="1884" y="5"/>
                  </a:lnTo>
                  <a:cubicBezTo>
                    <a:pt x="1884" y="2"/>
                    <a:pt x="1877" y="0"/>
                    <a:pt x="1865" y="0"/>
                  </a:cubicBezTo>
                  <a:close/>
                </a:path>
              </a:pathLst>
            </a:custGeom>
            <a:solidFill>
              <a:srgbClr val="FFB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36;p76"/>
            <p:cNvSpPr/>
            <p:nvPr/>
          </p:nvSpPr>
          <p:spPr>
            <a:xfrm>
              <a:off x="4743271" y="4131318"/>
              <a:ext cx="270670" cy="199481"/>
            </a:xfrm>
            <a:custGeom>
              <a:avLst/>
              <a:gdLst/>
              <a:ahLst/>
              <a:cxnLst/>
              <a:rect l="l" t="t" r="r" b="b"/>
              <a:pathLst>
                <a:path w="1441" h="1062" extrusionOk="0">
                  <a:moveTo>
                    <a:pt x="20" y="1"/>
                  </a:moveTo>
                  <a:cubicBezTo>
                    <a:pt x="20" y="1"/>
                    <a:pt x="72" y="270"/>
                    <a:pt x="0" y="537"/>
                  </a:cubicBezTo>
                  <a:cubicBezTo>
                    <a:pt x="62" y="589"/>
                    <a:pt x="82" y="680"/>
                    <a:pt x="82" y="764"/>
                  </a:cubicBezTo>
                  <a:lnTo>
                    <a:pt x="339" y="898"/>
                  </a:lnTo>
                  <a:cubicBezTo>
                    <a:pt x="371" y="846"/>
                    <a:pt x="420" y="804"/>
                    <a:pt x="494" y="804"/>
                  </a:cubicBezTo>
                  <a:cubicBezTo>
                    <a:pt x="638" y="804"/>
                    <a:pt x="699" y="937"/>
                    <a:pt x="699" y="1061"/>
                  </a:cubicBezTo>
                  <a:lnTo>
                    <a:pt x="751" y="1061"/>
                  </a:lnTo>
                  <a:cubicBezTo>
                    <a:pt x="751" y="950"/>
                    <a:pt x="813" y="814"/>
                    <a:pt x="956" y="814"/>
                  </a:cubicBezTo>
                  <a:cubicBezTo>
                    <a:pt x="1028" y="814"/>
                    <a:pt x="1080" y="856"/>
                    <a:pt x="1112" y="908"/>
                  </a:cubicBezTo>
                  <a:lnTo>
                    <a:pt x="1297" y="804"/>
                  </a:lnTo>
                  <a:cubicBezTo>
                    <a:pt x="1245" y="671"/>
                    <a:pt x="1297" y="495"/>
                    <a:pt x="1441" y="466"/>
                  </a:cubicBezTo>
                  <a:cubicBezTo>
                    <a:pt x="1389" y="209"/>
                    <a:pt x="1379" y="1"/>
                    <a:pt x="1379" y="1"/>
                  </a:cubicBezTo>
                  <a:close/>
                </a:path>
              </a:pathLst>
            </a:custGeom>
            <a:solidFill>
              <a:srgbClr val="FFB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37;p76"/>
            <p:cNvSpPr/>
            <p:nvPr/>
          </p:nvSpPr>
          <p:spPr>
            <a:xfrm>
              <a:off x="4543603" y="4792870"/>
              <a:ext cx="29490" cy="28927"/>
            </a:xfrm>
            <a:custGeom>
              <a:avLst/>
              <a:gdLst/>
              <a:ahLst/>
              <a:cxnLst/>
              <a:rect l="l" t="t" r="r" b="b"/>
              <a:pathLst>
                <a:path w="157" h="154" extrusionOk="0">
                  <a:moveTo>
                    <a:pt x="114" y="0"/>
                  </a:moveTo>
                  <a:cubicBezTo>
                    <a:pt x="75" y="0"/>
                    <a:pt x="0" y="146"/>
                    <a:pt x="0" y="146"/>
                  </a:cubicBezTo>
                  <a:cubicBezTo>
                    <a:pt x="9" y="151"/>
                    <a:pt x="19" y="153"/>
                    <a:pt x="30" y="153"/>
                  </a:cubicBezTo>
                  <a:cubicBezTo>
                    <a:pt x="82" y="153"/>
                    <a:pt x="146" y="104"/>
                    <a:pt x="146" y="104"/>
                  </a:cubicBezTo>
                  <a:cubicBezTo>
                    <a:pt x="146" y="104"/>
                    <a:pt x="156" y="0"/>
                    <a:pt x="114" y="0"/>
                  </a:cubicBezTo>
                  <a:close/>
                </a:path>
              </a:pathLst>
            </a:custGeom>
            <a:solidFill>
              <a:srgbClr val="EA9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38;p76"/>
            <p:cNvSpPr/>
            <p:nvPr/>
          </p:nvSpPr>
          <p:spPr>
            <a:xfrm>
              <a:off x="4530079" y="4794748"/>
              <a:ext cx="29490" cy="28927"/>
            </a:xfrm>
            <a:custGeom>
              <a:avLst/>
              <a:gdLst/>
              <a:ahLst/>
              <a:cxnLst/>
              <a:rect l="l" t="t" r="r" b="b"/>
              <a:pathLst>
                <a:path w="157" h="154" extrusionOk="0">
                  <a:moveTo>
                    <a:pt x="114" y="0"/>
                  </a:moveTo>
                  <a:cubicBezTo>
                    <a:pt x="72" y="0"/>
                    <a:pt x="1" y="146"/>
                    <a:pt x="1" y="146"/>
                  </a:cubicBezTo>
                  <a:cubicBezTo>
                    <a:pt x="10" y="151"/>
                    <a:pt x="20" y="153"/>
                    <a:pt x="31" y="153"/>
                  </a:cubicBezTo>
                  <a:cubicBezTo>
                    <a:pt x="82" y="153"/>
                    <a:pt x="147" y="104"/>
                    <a:pt x="147" y="104"/>
                  </a:cubicBezTo>
                  <a:cubicBezTo>
                    <a:pt x="147" y="104"/>
                    <a:pt x="156" y="0"/>
                    <a:pt x="114" y="0"/>
                  </a:cubicBezTo>
                  <a:close/>
                </a:path>
              </a:pathLst>
            </a:custGeom>
            <a:solidFill>
              <a:srgbClr val="F7A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39;p76"/>
            <p:cNvSpPr/>
            <p:nvPr/>
          </p:nvSpPr>
          <p:spPr>
            <a:xfrm>
              <a:off x="4514865" y="4701771"/>
              <a:ext cx="152898" cy="166797"/>
            </a:xfrm>
            <a:custGeom>
              <a:avLst/>
              <a:gdLst/>
              <a:ahLst/>
              <a:cxnLst/>
              <a:rect l="l" t="t" r="r" b="b"/>
              <a:pathLst>
                <a:path w="814" h="888" extrusionOk="0">
                  <a:moveTo>
                    <a:pt x="478" y="1"/>
                  </a:moveTo>
                  <a:cubicBezTo>
                    <a:pt x="362" y="1"/>
                    <a:pt x="153" y="290"/>
                    <a:pt x="153" y="290"/>
                  </a:cubicBezTo>
                  <a:lnTo>
                    <a:pt x="267" y="517"/>
                  </a:lnTo>
                  <a:lnTo>
                    <a:pt x="124" y="631"/>
                  </a:lnTo>
                  <a:lnTo>
                    <a:pt x="124" y="631"/>
                  </a:lnTo>
                  <a:lnTo>
                    <a:pt x="166" y="537"/>
                  </a:lnTo>
                  <a:cubicBezTo>
                    <a:pt x="174" y="521"/>
                    <a:pt x="161" y="504"/>
                    <a:pt x="151" y="504"/>
                  </a:cubicBezTo>
                  <a:cubicBezTo>
                    <a:pt x="148" y="504"/>
                    <a:pt x="146" y="505"/>
                    <a:pt x="144" y="507"/>
                  </a:cubicBezTo>
                  <a:cubicBezTo>
                    <a:pt x="82" y="527"/>
                    <a:pt x="0" y="589"/>
                    <a:pt x="10" y="703"/>
                  </a:cubicBezTo>
                  <a:cubicBezTo>
                    <a:pt x="20" y="774"/>
                    <a:pt x="176" y="836"/>
                    <a:pt x="289" y="878"/>
                  </a:cubicBezTo>
                  <a:cubicBezTo>
                    <a:pt x="315" y="884"/>
                    <a:pt x="340" y="888"/>
                    <a:pt x="365" y="888"/>
                  </a:cubicBezTo>
                  <a:cubicBezTo>
                    <a:pt x="420" y="888"/>
                    <a:pt x="472" y="872"/>
                    <a:pt x="514" y="836"/>
                  </a:cubicBezTo>
                  <a:cubicBezTo>
                    <a:pt x="608" y="774"/>
                    <a:pt x="732" y="661"/>
                    <a:pt x="761" y="589"/>
                  </a:cubicBezTo>
                  <a:cubicBezTo>
                    <a:pt x="813" y="465"/>
                    <a:pt x="628" y="95"/>
                    <a:pt x="514" y="13"/>
                  </a:cubicBezTo>
                  <a:cubicBezTo>
                    <a:pt x="504" y="4"/>
                    <a:pt x="491" y="1"/>
                    <a:pt x="478"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40;p76"/>
            <p:cNvSpPr/>
            <p:nvPr/>
          </p:nvSpPr>
          <p:spPr>
            <a:xfrm>
              <a:off x="5009995" y="4102204"/>
              <a:ext cx="295840" cy="276869"/>
            </a:xfrm>
            <a:custGeom>
              <a:avLst/>
              <a:gdLst/>
              <a:ahLst/>
              <a:cxnLst/>
              <a:rect l="l" t="t" r="r" b="b"/>
              <a:pathLst>
                <a:path w="1575" h="1474" extrusionOk="0">
                  <a:moveTo>
                    <a:pt x="795" y="0"/>
                  </a:moveTo>
                  <a:cubicBezTo>
                    <a:pt x="515" y="0"/>
                    <a:pt x="320" y="156"/>
                    <a:pt x="320" y="156"/>
                  </a:cubicBezTo>
                  <a:lnTo>
                    <a:pt x="1" y="1021"/>
                  </a:lnTo>
                  <a:lnTo>
                    <a:pt x="473" y="1268"/>
                  </a:lnTo>
                  <a:lnTo>
                    <a:pt x="401" y="1433"/>
                  </a:lnTo>
                  <a:cubicBezTo>
                    <a:pt x="516" y="1462"/>
                    <a:pt x="634" y="1473"/>
                    <a:pt x="748" y="1473"/>
                  </a:cubicBezTo>
                  <a:cubicBezTo>
                    <a:pt x="1127" y="1473"/>
                    <a:pt x="1461" y="1352"/>
                    <a:pt x="1461" y="1352"/>
                  </a:cubicBezTo>
                  <a:lnTo>
                    <a:pt x="1318" y="1167"/>
                  </a:lnTo>
                  <a:cubicBezTo>
                    <a:pt x="1503" y="877"/>
                    <a:pt x="1575" y="279"/>
                    <a:pt x="1123" y="74"/>
                  </a:cubicBezTo>
                  <a:cubicBezTo>
                    <a:pt x="1006" y="20"/>
                    <a:pt x="895" y="0"/>
                    <a:pt x="7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41;p76"/>
            <p:cNvSpPr/>
            <p:nvPr/>
          </p:nvSpPr>
          <p:spPr>
            <a:xfrm>
              <a:off x="5257372" y="4313330"/>
              <a:ext cx="3945" cy="8077"/>
            </a:xfrm>
            <a:custGeom>
              <a:avLst/>
              <a:gdLst/>
              <a:ahLst/>
              <a:cxnLst/>
              <a:rect l="l" t="t" r="r" b="b"/>
              <a:pathLst>
                <a:path w="21" h="43" extrusionOk="0">
                  <a:moveTo>
                    <a:pt x="1" y="30"/>
                  </a:moveTo>
                  <a:lnTo>
                    <a:pt x="1" y="43"/>
                  </a:lnTo>
                  <a:lnTo>
                    <a:pt x="1" y="30"/>
                  </a:lnTo>
                  <a:close/>
                  <a:moveTo>
                    <a:pt x="1" y="30"/>
                  </a:moveTo>
                  <a:lnTo>
                    <a:pt x="1" y="30"/>
                  </a:lnTo>
                  <a:lnTo>
                    <a:pt x="1" y="30"/>
                  </a:lnTo>
                  <a:close/>
                  <a:moveTo>
                    <a:pt x="11" y="30"/>
                  </a:moveTo>
                  <a:lnTo>
                    <a:pt x="1" y="30"/>
                  </a:lnTo>
                  <a:lnTo>
                    <a:pt x="11" y="30"/>
                  </a:lnTo>
                  <a:close/>
                  <a:moveTo>
                    <a:pt x="11" y="20"/>
                  </a:moveTo>
                  <a:lnTo>
                    <a:pt x="11" y="30"/>
                  </a:lnTo>
                  <a:lnTo>
                    <a:pt x="11" y="20"/>
                  </a:lnTo>
                  <a:close/>
                  <a:moveTo>
                    <a:pt x="11" y="20"/>
                  </a:moveTo>
                  <a:lnTo>
                    <a:pt x="11" y="20"/>
                  </a:lnTo>
                  <a:lnTo>
                    <a:pt x="11" y="20"/>
                  </a:lnTo>
                  <a:close/>
                  <a:moveTo>
                    <a:pt x="11" y="20"/>
                  </a:moveTo>
                  <a:lnTo>
                    <a:pt x="11" y="20"/>
                  </a:lnTo>
                  <a:lnTo>
                    <a:pt x="11" y="20"/>
                  </a:lnTo>
                  <a:close/>
                  <a:moveTo>
                    <a:pt x="11" y="20"/>
                  </a:moveTo>
                  <a:lnTo>
                    <a:pt x="11" y="20"/>
                  </a:lnTo>
                  <a:lnTo>
                    <a:pt x="11" y="20"/>
                  </a:lnTo>
                  <a:close/>
                  <a:moveTo>
                    <a:pt x="21" y="10"/>
                  </a:moveTo>
                  <a:lnTo>
                    <a:pt x="11" y="10"/>
                  </a:lnTo>
                  <a:lnTo>
                    <a:pt x="21" y="10"/>
                  </a:lnTo>
                  <a:close/>
                  <a:moveTo>
                    <a:pt x="21" y="10"/>
                  </a:moveTo>
                  <a:lnTo>
                    <a:pt x="21" y="10"/>
                  </a:lnTo>
                  <a:lnTo>
                    <a:pt x="21" y="10"/>
                  </a:lnTo>
                  <a:close/>
                  <a:moveTo>
                    <a:pt x="21" y="10"/>
                  </a:moveTo>
                  <a:lnTo>
                    <a:pt x="21" y="10"/>
                  </a:lnTo>
                  <a:lnTo>
                    <a:pt x="21" y="10"/>
                  </a:lnTo>
                  <a:close/>
                  <a:moveTo>
                    <a:pt x="21" y="1"/>
                  </a:moveTo>
                  <a:lnTo>
                    <a:pt x="21" y="1"/>
                  </a:lnTo>
                  <a:lnTo>
                    <a:pt x="21" y="1"/>
                  </a:lnTo>
                  <a:close/>
                  <a:moveTo>
                    <a:pt x="21" y="1"/>
                  </a:moveTo>
                  <a:lnTo>
                    <a:pt x="2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242;p76"/>
            <p:cNvSpPr/>
            <p:nvPr/>
          </p:nvSpPr>
          <p:spPr>
            <a:xfrm>
              <a:off x="5087195" y="4123993"/>
              <a:ext cx="213193" cy="255456"/>
            </a:xfrm>
            <a:custGeom>
              <a:avLst/>
              <a:gdLst/>
              <a:ahLst/>
              <a:cxnLst/>
              <a:rect l="l" t="t" r="r" b="b"/>
              <a:pathLst>
                <a:path w="1135" h="1360" extrusionOk="0">
                  <a:moveTo>
                    <a:pt x="793" y="0"/>
                  </a:moveTo>
                  <a:lnTo>
                    <a:pt x="793" y="0"/>
                  </a:lnTo>
                  <a:cubicBezTo>
                    <a:pt x="1011" y="297"/>
                    <a:pt x="937" y="658"/>
                    <a:pt x="803" y="843"/>
                  </a:cubicBezTo>
                  <a:cubicBezTo>
                    <a:pt x="689" y="999"/>
                    <a:pt x="403" y="1070"/>
                    <a:pt x="156" y="1070"/>
                  </a:cubicBezTo>
                  <a:lnTo>
                    <a:pt x="52" y="1070"/>
                  </a:lnTo>
                  <a:cubicBezTo>
                    <a:pt x="52" y="1070"/>
                    <a:pt x="32" y="1090"/>
                    <a:pt x="0" y="1122"/>
                  </a:cubicBezTo>
                  <a:lnTo>
                    <a:pt x="62" y="1152"/>
                  </a:lnTo>
                  <a:lnTo>
                    <a:pt x="0" y="1308"/>
                  </a:lnTo>
                  <a:lnTo>
                    <a:pt x="10" y="1317"/>
                  </a:lnTo>
                  <a:cubicBezTo>
                    <a:pt x="124" y="1347"/>
                    <a:pt x="227" y="1359"/>
                    <a:pt x="341" y="1359"/>
                  </a:cubicBezTo>
                  <a:cubicBezTo>
                    <a:pt x="712" y="1359"/>
                    <a:pt x="1050" y="1236"/>
                    <a:pt x="1050" y="1236"/>
                  </a:cubicBezTo>
                  <a:lnTo>
                    <a:pt x="907" y="1051"/>
                  </a:lnTo>
                  <a:lnTo>
                    <a:pt x="907" y="1038"/>
                  </a:lnTo>
                  <a:lnTo>
                    <a:pt x="917" y="1038"/>
                  </a:lnTo>
                  <a:lnTo>
                    <a:pt x="917" y="1028"/>
                  </a:lnTo>
                  <a:lnTo>
                    <a:pt x="917" y="1018"/>
                  </a:lnTo>
                  <a:lnTo>
                    <a:pt x="927" y="1018"/>
                  </a:lnTo>
                  <a:lnTo>
                    <a:pt x="927" y="1009"/>
                  </a:lnTo>
                  <a:cubicBezTo>
                    <a:pt x="1092" y="729"/>
                    <a:pt x="1134" y="225"/>
                    <a:pt x="793" y="0"/>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43;p76"/>
            <p:cNvSpPr/>
            <p:nvPr/>
          </p:nvSpPr>
          <p:spPr>
            <a:xfrm>
              <a:off x="5065782" y="4119861"/>
              <a:ext cx="89222" cy="48461"/>
            </a:xfrm>
            <a:custGeom>
              <a:avLst/>
              <a:gdLst/>
              <a:ahLst/>
              <a:cxnLst/>
              <a:rect l="l" t="t" r="r" b="b"/>
              <a:pathLst>
                <a:path w="475" h="258" extrusionOk="0">
                  <a:moveTo>
                    <a:pt x="455" y="0"/>
                  </a:moveTo>
                  <a:cubicBezTo>
                    <a:pt x="228" y="0"/>
                    <a:pt x="84" y="84"/>
                    <a:pt x="13" y="156"/>
                  </a:cubicBezTo>
                  <a:cubicBezTo>
                    <a:pt x="0" y="185"/>
                    <a:pt x="0" y="218"/>
                    <a:pt x="0" y="257"/>
                  </a:cubicBezTo>
                  <a:cubicBezTo>
                    <a:pt x="156" y="62"/>
                    <a:pt x="475" y="0"/>
                    <a:pt x="475" y="0"/>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44;p76"/>
            <p:cNvSpPr/>
            <p:nvPr/>
          </p:nvSpPr>
          <p:spPr>
            <a:xfrm>
              <a:off x="5063903" y="4142964"/>
              <a:ext cx="126037" cy="62361"/>
            </a:xfrm>
            <a:custGeom>
              <a:avLst/>
              <a:gdLst/>
              <a:ahLst/>
              <a:cxnLst/>
              <a:rect l="l" t="t" r="r" b="b"/>
              <a:pathLst>
                <a:path w="671" h="332" extrusionOk="0">
                  <a:moveTo>
                    <a:pt x="547" y="1"/>
                  </a:moveTo>
                  <a:cubicBezTo>
                    <a:pt x="258" y="1"/>
                    <a:pt x="94" y="124"/>
                    <a:pt x="1" y="208"/>
                  </a:cubicBezTo>
                  <a:cubicBezTo>
                    <a:pt x="1" y="248"/>
                    <a:pt x="1" y="290"/>
                    <a:pt x="10" y="332"/>
                  </a:cubicBezTo>
                  <a:cubicBezTo>
                    <a:pt x="248" y="11"/>
                    <a:pt x="670" y="11"/>
                    <a:pt x="670" y="11"/>
                  </a:cubicBezTo>
                  <a:cubicBezTo>
                    <a:pt x="628" y="11"/>
                    <a:pt x="589" y="1"/>
                    <a:pt x="547" y="1"/>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45;p76"/>
            <p:cNvSpPr/>
            <p:nvPr/>
          </p:nvSpPr>
          <p:spPr>
            <a:xfrm>
              <a:off x="4448935" y="4102204"/>
              <a:ext cx="296216" cy="276869"/>
            </a:xfrm>
            <a:custGeom>
              <a:avLst/>
              <a:gdLst/>
              <a:ahLst/>
              <a:cxnLst/>
              <a:rect l="l" t="t" r="r" b="b"/>
              <a:pathLst>
                <a:path w="1577" h="1474" extrusionOk="0">
                  <a:moveTo>
                    <a:pt x="783" y="0"/>
                  </a:moveTo>
                  <a:cubicBezTo>
                    <a:pt x="682" y="0"/>
                    <a:pt x="572" y="20"/>
                    <a:pt x="455" y="74"/>
                  </a:cubicBezTo>
                  <a:cubicBezTo>
                    <a:pt x="0" y="279"/>
                    <a:pt x="72" y="877"/>
                    <a:pt x="257" y="1167"/>
                  </a:cubicBezTo>
                  <a:lnTo>
                    <a:pt x="114" y="1352"/>
                  </a:lnTo>
                  <a:cubicBezTo>
                    <a:pt x="114" y="1352"/>
                    <a:pt x="448" y="1473"/>
                    <a:pt x="827" y="1473"/>
                  </a:cubicBezTo>
                  <a:cubicBezTo>
                    <a:pt x="941" y="1473"/>
                    <a:pt x="1060" y="1462"/>
                    <a:pt x="1174" y="1433"/>
                  </a:cubicBezTo>
                  <a:lnTo>
                    <a:pt x="1102" y="1268"/>
                  </a:lnTo>
                  <a:lnTo>
                    <a:pt x="1577" y="1021"/>
                  </a:lnTo>
                  <a:lnTo>
                    <a:pt x="1258" y="156"/>
                  </a:lnTo>
                  <a:cubicBezTo>
                    <a:pt x="1258" y="156"/>
                    <a:pt x="1062" y="0"/>
                    <a:pt x="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46;p76"/>
            <p:cNvSpPr/>
            <p:nvPr/>
          </p:nvSpPr>
          <p:spPr>
            <a:xfrm>
              <a:off x="4493452" y="4313330"/>
              <a:ext cx="3945" cy="5823"/>
            </a:xfrm>
            <a:custGeom>
              <a:avLst/>
              <a:gdLst/>
              <a:ahLst/>
              <a:cxnLst/>
              <a:rect l="l" t="t" r="r" b="b"/>
              <a:pathLst>
                <a:path w="21" h="31" extrusionOk="0">
                  <a:moveTo>
                    <a:pt x="20" y="30"/>
                  </a:moveTo>
                  <a:lnTo>
                    <a:pt x="20" y="30"/>
                  </a:lnTo>
                  <a:lnTo>
                    <a:pt x="20" y="30"/>
                  </a:lnTo>
                  <a:lnTo>
                    <a:pt x="20" y="30"/>
                  </a:lnTo>
                  <a:close/>
                  <a:moveTo>
                    <a:pt x="10" y="30"/>
                  </a:moveTo>
                  <a:lnTo>
                    <a:pt x="20" y="30"/>
                  </a:lnTo>
                  <a:lnTo>
                    <a:pt x="10" y="30"/>
                  </a:lnTo>
                  <a:close/>
                  <a:moveTo>
                    <a:pt x="10" y="20"/>
                  </a:moveTo>
                  <a:lnTo>
                    <a:pt x="10" y="30"/>
                  </a:lnTo>
                  <a:lnTo>
                    <a:pt x="10" y="20"/>
                  </a:lnTo>
                  <a:close/>
                  <a:moveTo>
                    <a:pt x="10" y="20"/>
                  </a:moveTo>
                  <a:lnTo>
                    <a:pt x="10" y="20"/>
                  </a:lnTo>
                  <a:lnTo>
                    <a:pt x="10" y="20"/>
                  </a:lnTo>
                  <a:close/>
                  <a:moveTo>
                    <a:pt x="10" y="20"/>
                  </a:moveTo>
                  <a:lnTo>
                    <a:pt x="10" y="20"/>
                  </a:lnTo>
                  <a:lnTo>
                    <a:pt x="10" y="20"/>
                  </a:lnTo>
                  <a:close/>
                  <a:moveTo>
                    <a:pt x="10" y="20"/>
                  </a:moveTo>
                  <a:lnTo>
                    <a:pt x="10" y="20"/>
                  </a:lnTo>
                  <a:lnTo>
                    <a:pt x="10" y="20"/>
                  </a:lnTo>
                  <a:close/>
                  <a:moveTo>
                    <a:pt x="1" y="10"/>
                  </a:moveTo>
                  <a:lnTo>
                    <a:pt x="10" y="10"/>
                  </a:lnTo>
                  <a:lnTo>
                    <a:pt x="1" y="10"/>
                  </a:lnTo>
                  <a:close/>
                  <a:moveTo>
                    <a:pt x="1" y="10"/>
                  </a:moveTo>
                  <a:lnTo>
                    <a:pt x="1" y="10"/>
                  </a:lnTo>
                  <a:lnTo>
                    <a:pt x="1" y="10"/>
                  </a:lnTo>
                  <a:close/>
                  <a:moveTo>
                    <a:pt x="1" y="10"/>
                  </a:moveTo>
                  <a:lnTo>
                    <a:pt x="1" y="10"/>
                  </a:lnTo>
                  <a:lnTo>
                    <a:pt x="1" y="10"/>
                  </a:lnTo>
                  <a:close/>
                  <a:moveTo>
                    <a:pt x="1" y="1"/>
                  </a:moveTo>
                  <a:lnTo>
                    <a:pt x="1" y="1"/>
                  </a:lnTo>
                  <a:lnTo>
                    <a:pt x="1" y="1"/>
                  </a:lnTo>
                  <a:close/>
                  <a:moveTo>
                    <a:pt x="1" y="1"/>
                  </a:moveTo>
                  <a:lnTo>
                    <a:pt x="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47;p76"/>
            <p:cNvSpPr/>
            <p:nvPr/>
          </p:nvSpPr>
          <p:spPr>
            <a:xfrm>
              <a:off x="4497208" y="4318965"/>
              <a:ext cx="188" cy="2442"/>
            </a:xfrm>
            <a:custGeom>
              <a:avLst/>
              <a:gdLst/>
              <a:ahLst/>
              <a:cxnLst/>
              <a:rect l="l" t="t" r="r" b="b"/>
              <a:pathLst>
                <a:path w="1" h="13" extrusionOk="0">
                  <a:moveTo>
                    <a:pt x="0" y="0"/>
                  </a:moveTo>
                  <a:lnTo>
                    <a:pt x="0" y="13"/>
                  </a:lnTo>
                  <a:lnTo>
                    <a:pt x="0" y="0"/>
                  </a:lnTo>
                  <a:close/>
                  <a:moveTo>
                    <a:pt x="0" y="0"/>
                  </a:moveTo>
                  <a:lnTo>
                    <a:pt x="0" y="0"/>
                  </a:lnTo>
                  <a:lnTo>
                    <a:pt x="0" y="0"/>
                  </a:lnTo>
                  <a:close/>
                </a:path>
              </a:pathLst>
            </a:custGeom>
            <a:solidFill>
              <a:srgbClr val="ACA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48;p76"/>
            <p:cNvSpPr/>
            <p:nvPr/>
          </p:nvSpPr>
          <p:spPr>
            <a:xfrm>
              <a:off x="4454946" y="4123993"/>
              <a:ext cx="212817" cy="255456"/>
            </a:xfrm>
            <a:custGeom>
              <a:avLst/>
              <a:gdLst/>
              <a:ahLst/>
              <a:cxnLst/>
              <a:rect l="l" t="t" r="r" b="b"/>
              <a:pathLst>
                <a:path w="1133" h="1360" extrusionOk="0">
                  <a:moveTo>
                    <a:pt x="339" y="0"/>
                  </a:moveTo>
                  <a:cubicBezTo>
                    <a:pt x="0" y="225"/>
                    <a:pt x="40" y="729"/>
                    <a:pt x="206" y="1009"/>
                  </a:cubicBezTo>
                  <a:lnTo>
                    <a:pt x="206" y="1018"/>
                  </a:lnTo>
                  <a:lnTo>
                    <a:pt x="215" y="1018"/>
                  </a:lnTo>
                  <a:lnTo>
                    <a:pt x="215" y="1028"/>
                  </a:lnTo>
                  <a:lnTo>
                    <a:pt x="215" y="1038"/>
                  </a:lnTo>
                  <a:lnTo>
                    <a:pt x="225" y="1038"/>
                  </a:lnTo>
                  <a:lnTo>
                    <a:pt x="225" y="1051"/>
                  </a:lnTo>
                  <a:lnTo>
                    <a:pt x="82" y="1236"/>
                  </a:lnTo>
                  <a:cubicBezTo>
                    <a:pt x="82" y="1236"/>
                    <a:pt x="423" y="1359"/>
                    <a:pt x="794" y="1359"/>
                  </a:cubicBezTo>
                  <a:cubicBezTo>
                    <a:pt x="905" y="1359"/>
                    <a:pt x="1019" y="1347"/>
                    <a:pt x="1122" y="1317"/>
                  </a:cubicBezTo>
                  <a:lnTo>
                    <a:pt x="1132" y="1308"/>
                  </a:lnTo>
                  <a:lnTo>
                    <a:pt x="1070" y="1152"/>
                  </a:lnTo>
                  <a:lnTo>
                    <a:pt x="1122" y="1122"/>
                  </a:lnTo>
                  <a:cubicBezTo>
                    <a:pt x="1090" y="1100"/>
                    <a:pt x="1070" y="1080"/>
                    <a:pt x="1061" y="1070"/>
                  </a:cubicBezTo>
                  <a:lnTo>
                    <a:pt x="979" y="1070"/>
                  </a:lnTo>
                  <a:cubicBezTo>
                    <a:pt x="732" y="1070"/>
                    <a:pt x="443" y="999"/>
                    <a:pt x="329" y="843"/>
                  </a:cubicBezTo>
                  <a:cubicBezTo>
                    <a:pt x="196" y="658"/>
                    <a:pt x="124" y="297"/>
                    <a:pt x="339" y="0"/>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49;p76"/>
            <p:cNvSpPr/>
            <p:nvPr/>
          </p:nvSpPr>
          <p:spPr>
            <a:xfrm>
              <a:off x="4596009" y="4119861"/>
              <a:ext cx="89409" cy="50715"/>
            </a:xfrm>
            <a:custGeom>
              <a:avLst/>
              <a:gdLst/>
              <a:ahLst/>
              <a:cxnLst/>
              <a:rect l="l" t="t" r="r" b="b"/>
              <a:pathLst>
                <a:path w="476" h="270" extrusionOk="0">
                  <a:moveTo>
                    <a:pt x="1" y="0"/>
                  </a:moveTo>
                  <a:cubicBezTo>
                    <a:pt x="1" y="0"/>
                    <a:pt x="319" y="62"/>
                    <a:pt x="475" y="270"/>
                  </a:cubicBezTo>
                  <a:cubicBezTo>
                    <a:pt x="475" y="228"/>
                    <a:pt x="475" y="185"/>
                    <a:pt x="463" y="156"/>
                  </a:cubicBezTo>
                  <a:cubicBezTo>
                    <a:pt x="391" y="84"/>
                    <a:pt x="248" y="0"/>
                    <a:pt x="20" y="0"/>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50;p76"/>
            <p:cNvSpPr/>
            <p:nvPr/>
          </p:nvSpPr>
          <p:spPr>
            <a:xfrm>
              <a:off x="4561260" y="4142964"/>
              <a:ext cx="126037" cy="62361"/>
            </a:xfrm>
            <a:custGeom>
              <a:avLst/>
              <a:gdLst/>
              <a:ahLst/>
              <a:cxnLst/>
              <a:rect l="l" t="t" r="r" b="b"/>
              <a:pathLst>
                <a:path w="671" h="332" extrusionOk="0">
                  <a:moveTo>
                    <a:pt x="124" y="1"/>
                  </a:moveTo>
                  <a:cubicBezTo>
                    <a:pt x="82" y="1"/>
                    <a:pt x="42" y="11"/>
                    <a:pt x="0" y="11"/>
                  </a:cubicBezTo>
                  <a:cubicBezTo>
                    <a:pt x="0" y="11"/>
                    <a:pt x="423" y="11"/>
                    <a:pt x="660" y="332"/>
                  </a:cubicBezTo>
                  <a:cubicBezTo>
                    <a:pt x="670" y="290"/>
                    <a:pt x="670" y="248"/>
                    <a:pt x="670" y="218"/>
                  </a:cubicBezTo>
                  <a:cubicBezTo>
                    <a:pt x="586" y="134"/>
                    <a:pt x="413" y="1"/>
                    <a:pt x="124" y="1"/>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51;p76"/>
            <p:cNvSpPr/>
            <p:nvPr/>
          </p:nvSpPr>
          <p:spPr>
            <a:xfrm>
              <a:off x="4309750" y="4124556"/>
              <a:ext cx="1131706" cy="1156124"/>
            </a:xfrm>
            <a:custGeom>
              <a:avLst/>
              <a:gdLst/>
              <a:ahLst/>
              <a:cxnLst/>
              <a:rect l="l" t="t" r="r" b="b"/>
              <a:pathLst>
                <a:path w="6025" h="6155" extrusionOk="0">
                  <a:moveTo>
                    <a:pt x="2190" y="1"/>
                  </a:moveTo>
                  <a:cubicBezTo>
                    <a:pt x="2137" y="1"/>
                    <a:pt x="2067" y="10"/>
                    <a:pt x="1977" y="37"/>
                  </a:cubicBezTo>
                  <a:cubicBezTo>
                    <a:pt x="1977" y="37"/>
                    <a:pt x="2100" y="583"/>
                    <a:pt x="1824" y="1067"/>
                  </a:cubicBezTo>
                  <a:cubicBezTo>
                    <a:pt x="1824" y="1067"/>
                    <a:pt x="2318" y="1448"/>
                    <a:pt x="2184" y="1900"/>
                  </a:cubicBezTo>
                  <a:cubicBezTo>
                    <a:pt x="2184" y="1900"/>
                    <a:pt x="1359" y="2036"/>
                    <a:pt x="1040" y="3281"/>
                  </a:cubicBezTo>
                  <a:cubicBezTo>
                    <a:pt x="722" y="4527"/>
                    <a:pt x="640" y="5320"/>
                    <a:pt x="0" y="5691"/>
                  </a:cubicBezTo>
                  <a:cubicBezTo>
                    <a:pt x="0" y="5691"/>
                    <a:pt x="1008" y="6155"/>
                    <a:pt x="2388" y="6155"/>
                  </a:cubicBezTo>
                  <a:cubicBezTo>
                    <a:pt x="2588" y="6155"/>
                    <a:pt x="2794" y="6145"/>
                    <a:pt x="3007" y="6123"/>
                  </a:cubicBezTo>
                  <a:cubicBezTo>
                    <a:pt x="3221" y="6145"/>
                    <a:pt x="3429" y="6155"/>
                    <a:pt x="3630" y="6155"/>
                  </a:cubicBezTo>
                  <a:cubicBezTo>
                    <a:pt x="5017" y="6155"/>
                    <a:pt x="6024" y="5691"/>
                    <a:pt x="6024" y="5691"/>
                  </a:cubicBezTo>
                  <a:cubicBezTo>
                    <a:pt x="5384" y="5320"/>
                    <a:pt x="5303" y="4527"/>
                    <a:pt x="4984" y="3281"/>
                  </a:cubicBezTo>
                  <a:cubicBezTo>
                    <a:pt x="4665" y="2036"/>
                    <a:pt x="3840" y="1900"/>
                    <a:pt x="3840" y="1900"/>
                  </a:cubicBezTo>
                  <a:cubicBezTo>
                    <a:pt x="3707" y="1448"/>
                    <a:pt x="4201" y="1067"/>
                    <a:pt x="4201" y="1067"/>
                  </a:cubicBezTo>
                  <a:cubicBezTo>
                    <a:pt x="3924" y="583"/>
                    <a:pt x="4048" y="37"/>
                    <a:pt x="4048" y="37"/>
                  </a:cubicBezTo>
                  <a:cubicBezTo>
                    <a:pt x="3958" y="10"/>
                    <a:pt x="3888" y="1"/>
                    <a:pt x="3834" y="1"/>
                  </a:cubicBezTo>
                  <a:cubicBezTo>
                    <a:pt x="3727" y="1"/>
                    <a:pt x="3687" y="37"/>
                    <a:pt x="3687" y="37"/>
                  </a:cubicBezTo>
                  <a:cubicBezTo>
                    <a:pt x="3593" y="479"/>
                    <a:pt x="3368" y="645"/>
                    <a:pt x="3183" y="697"/>
                  </a:cubicBezTo>
                  <a:lnTo>
                    <a:pt x="3183" y="687"/>
                  </a:lnTo>
                  <a:cubicBezTo>
                    <a:pt x="3183" y="687"/>
                    <a:pt x="3111" y="707"/>
                    <a:pt x="3007" y="707"/>
                  </a:cubicBezTo>
                  <a:cubicBezTo>
                    <a:pt x="2913" y="707"/>
                    <a:pt x="2842" y="687"/>
                    <a:pt x="2842" y="687"/>
                  </a:cubicBezTo>
                  <a:lnTo>
                    <a:pt x="2842" y="697"/>
                  </a:lnTo>
                  <a:cubicBezTo>
                    <a:pt x="2647" y="645"/>
                    <a:pt x="2432" y="479"/>
                    <a:pt x="2338" y="37"/>
                  </a:cubicBezTo>
                  <a:cubicBezTo>
                    <a:pt x="2338" y="37"/>
                    <a:pt x="2297" y="1"/>
                    <a:pt x="219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52;p76"/>
            <p:cNvSpPr/>
            <p:nvPr/>
          </p:nvSpPr>
          <p:spPr>
            <a:xfrm>
              <a:off x="4526510" y="4502666"/>
              <a:ext cx="727485" cy="640330"/>
            </a:xfrm>
            <a:custGeom>
              <a:avLst/>
              <a:gdLst/>
              <a:ahLst/>
              <a:cxnLst/>
              <a:rect l="l" t="t" r="r" b="b"/>
              <a:pathLst>
                <a:path w="3873" h="3409" extrusionOk="0">
                  <a:moveTo>
                    <a:pt x="1473" y="1"/>
                  </a:moveTo>
                  <a:cubicBezTo>
                    <a:pt x="1473" y="1"/>
                    <a:pt x="956" y="114"/>
                    <a:pt x="689" y="814"/>
                  </a:cubicBezTo>
                  <a:cubicBezTo>
                    <a:pt x="423" y="1506"/>
                    <a:pt x="576" y="2823"/>
                    <a:pt x="0" y="3235"/>
                  </a:cubicBezTo>
                  <a:cubicBezTo>
                    <a:pt x="0" y="3235"/>
                    <a:pt x="670" y="3408"/>
                    <a:pt x="1935" y="3408"/>
                  </a:cubicBezTo>
                  <a:cubicBezTo>
                    <a:pt x="2810" y="3408"/>
                    <a:pt x="3872" y="3235"/>
                    <a:pt x="3872" y="3235"/>
                  </a:cubicBezTo>
                  <a:cubicBezTo>
                    <a:pt x="3284" y="2823"/>
                    <a:pt x="3450" y="1506"/>
                    <a:pt x="3170" y="814"/>
                  </a:cubicBezTo>
                  <a:cubicBezTo>
                    <a:pt x="2904" y="114"/>
                    <a:pt x="2390" y="1"/>
                    <a:pt x="2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53;p76"/>
            <p:cNvSpPr/>
            <p:nvPr/>
          </p:nvSpPr>
          <p:spPr>
            <a:xfrm>
              <a:off x="4938054" y="4500788"/>
              <a:ext cx="49025" cy="6386"/>
            </a:xfrm>
            <a:custGeom>
              <a:avLst/>
              <a:gdLst/>
              <a:ahLst/>
              <a:cxnLst/>
              <a:rect l="l" t="t" r="r" b="b"/>
              <a:pathLst>
                <a:path w="261" h="34" extrusionOk="0">
                  <a:moveTo>
                    <a:pt x="63" y="1"/>
                  </a:moveTo>
                  <a:cubicBezTo>
                    <a:pt x="33" y="1"/>
                    <a:pt x="1" y="1"/>
                    <a:pt x="1" y="11"/>
                  </a:cubicBezTo>
                  <a:lnTo>
                    <a:pt x="199" y="11"/>
                  </a:lnTo>
                  <a:cubicBezTo>
                    <a:pt x="199" y="11"/>
                    <a:pt x="218" y="11"/>
                    <a:pt x="260" y="33"/>
                  </a:cubicBezTo>
                  <a:cubicBezTo>
                    <a:pt x="248" y="11"/>
                    <a:pt x="238" y="11"/>
                    <a:pt x="238" y="11"/>
                  </a:cubicBezTo>
                  <a:cubicBezTo>
                    <a:pt x="238" y="11"/>
                    <a:pt x="137" y="1"/>
                    <a:pt x="63" y="1"/>
                  </a:cubicBezTo>
                  <a:close/>
                </a:path>
              </a:pathLst>
            </a:custGeom>
            <a:solidFill>
              <a:srgbClr val="576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54;p76"/>
            <p:cNvSpPr/>
            <p:nvPr/>
          </p:nvSpPr>
          <p:spPr>
            <a:xfrm>
              <a:off x="4938054" y="4502666"/>
              <a:ext cx="104624" cy="210939"/>
            </a:xfrm>
            <a:custGeom>
              <a:avLst/>
              <a:gdLst/>
              <a:ahLst/>
              <a:cxnLst/>
              <a:rect l="l" t="t" r="r" b="b"/>
              <a:pathLst>
                <a:path w="557" h="1123" extrusionOk="0">
                  <a:moveTo>
                    <a:pt x="1" y="1"/>
                  </a:moveTo>
                  <a:cubicBezTo>
                    <a:pt x="475" y="455"/>
                    <a:pt x="557" y="1123"/>
                    <a:pt x="557" y="1123"/>
                  </a:cubicBezTo>
                  <a:cubicBezTo>
                    <a:pt x="557" y="371"/>
                    <a:pt x="332" y="95"/>
                    <a:pt x="260" y="23"/>
                  </a:cubicBezTo>
                  <a:cubicBezTo>
                    <a:pt x="218" y="1"/>
                    <a:pt x="199" y="1"/>
                    <a:pt x="199"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55;p76"/>
            <p:cNvSpPr/>
            <p:nvPr/>
          </p:nvSpPr>
          <p:spPr>
            <a:xfrm>
              <a:off x="4810515" y="4500788"/>
              <a:ext cx="44705" cy="2066"/>
            </a:xfrm>
            <a:custGeom>
              <a:avLst/>
              <a:gdLst/>
              <a:ahLst/>
              <a:cxnLst/>
              <a:rect l="l" t="t" r="r" b="b"/>
              <a:pathLst>
                <a:path w="238" h="11" extrusionOk="0">
                  <a:moveTo>
                    <a:pt x="176" y="1"/>
                  </a:moveTo>
                  <a:cubicBezTo>
                    <a:pt x="104" y="1"/>
                    <a:pt x="0" y="11"/>
                    <a:pt x="0" y="11"/>
                  </a:cubicBezTo>
                  <a:lnTo>
                    <a:pt x="238" y="11"/>
                  </a:lnTo>
                  <a:cubicBezTo>
                    <a:pt x="238" y="1"/>
                    <a:pt x="208" y="1"/>
                    <a:pt x="176" y="1"/>
                  </a:cubicBezTo>
                  <a:close/>
                </a:path>
              </a:pathLst>
            </a:custGeom>
            <a:solidFill>
              <a:srgbClr val="576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56;p76"/>
            <p:cNvSpPr/>
            <p:nvPr/>
          </p:nvSpPr>
          <p:spPr>
            <a:xfrm>
              <a:off x="4750596" y="4502666"/>
              <a:ext cx="104624" cy="210939"/>
            </a:xfrm>
            <a:custGeom>
              <a:avLst/>
              <a:gdLst/>
              <a:ahLst/>
              <a:cxnLst/>
              <a:rect l="l" t="t" r="r" b="b"/>
              <a:pathLst>
                <a:path w="557" h="1123" extrusionOk="0">
                  <a:moveTo>
                    <a:pt x="319" y="1"/>
                  </a:moveTo>
                  <a:cubicBezTo>
                    <a:pt x="319" y="1"/>
                    <a:pt x="1" y="228"/>
                    <a:pt x="1" y="1123"/>
                  </a:cubicBezTo>
                  <a:cubicBezTo>
                    <a:pt x="1" y="1123"/>
                    <a:pt x="94" y="455"/>
                    <a:pt x="557"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257;p76"/>
            <p:cNvSpPr/>
            <p:nvPr/>
          </p:nvSpPr>
          <p:spPr>
            <a:xfrm>
              <a:off x="4874567" y="4473364"/>
              <a:ext cx="172433" cy="62549"/>
            </a:xfrm>
            <a:custGeom>
              <a:avLst/>
              <a:gdLst/>
              <a:ahLst/>
              <a:cxnLst/>
              <a:rect l="l" t="t" r="r" b="b"/>
              <a:pathLst>
                <a:path w="918" h="333" extrusionOk="0">
                  <a:moveTo>
                    <a:pt x="768" y="0"/>
                  </a:moveTo>
                  <a:cubicBezTo>
                    <a:pt x="756" y="0"/>
                    <a:pt x="744" y="1"/>
                    <a:pt x="732" y="4"/>
                  </a:cubicBezTo>
                  <a:cubicBezTo>
                    <a:pt x="495" y="43"/>
                    <a:pt x="238" y="65"/>
                    <a:pt x="0" y="65"/>
                  </a:cubicBezTo>
                  <a:lnTo>
                    <a:pt x="0" y="332"/>
                  </a:lnTo>
                  <a:cubicBezTo>
                    <a:pt x="361" y="312"/>
                    <a:pt x="700" y="270"/>
                    <a:pt x="794" y="219"/>
                  </a:cubicBezTo>
                  <a:cubicBezTo>
                    <a:pt x="917" y="137"/>
                    <a:pt x="907" y="75"/>
                    <a:pt x="865" y="43"/>
                  </a:cubicBezTo>
                  <a:cubicBezTo>
                    <a:pt x="841" y="13"/>
                    <a:pt x="806" y="0"/>
                    <a:pt x="76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258;p76"/>
            <p:cNvSpPr/>
            <p:nvPr/>
          </p:nvSpPr>
          <p:spPr>
            <a:xfrm>
              <a:off x="4704201" y="4473364"/>
              <a:ext cx="170554" cy="62549"/>
            </a:xfrm>
            <a:custGeom>
              <a:avLst/>
              <a:gdLst/>
              <a:ahLst/>
              <a:cxnLst/>
              <a:rect l="l" t="t" r="r" b="b"/>
              <a:pathLst>
                <a:path w="908" h="333" extrusionOk="0">
                  <a:moveTo>
                    <a:pt x="145" y="0"/>
                  </a:moveTo>
                  <a:cubicBezTo>
                    <a:pt x="111" y="0"/>
                    <a:pt x="75" y="13"/>
                    <a:pt x="42" y="43"/>
                  </a:cubicBezTo>
                  <a:cubicBezTo>
                    <a:pt x="10" y="75"/>
                    <a:pt x="0" y="137"/>
                    <a:pt x="124" y="219"/>
                  </a:cubicBezTo>
                  <a:cubicBezTo>
                    <a:pt x="208" y="270"/>
                    <a:pt x="547" y="312"/>
                    <a:pt x="907" y="332"/>
                  </a:cubicBezTo>
                  <a:lnTo>
                    <a:pt x="907" y="65"/>
                  </a:lnTo>
                  <a:cubicBezTo>
                    <a:pt x="680" y="65"/>
                    <a:pt x="423" y="43"/>
                    <a:pt x="176" y="4"/>
                  </a:cubicBezTo>
                  <a:cubicBezTo>
                    <a:pt x="166" y="1"/>
                    <a:pt x="156" y="0"/>
                    <a:pt x="145"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259;p76"/>
            <p:cNvSpPr/>
            <p:nvPr/>
          </p:nvSpPr>
          <p:spPr>
            <a:xfrm>
              <a:off x="4752475" y="4290602"/>
              <a:ext cx="234606" cy="59544"/>
            </a:xfrm>
            <a:custGeom>
              <a:avLst/>
              <a:gdLst/>
              <a:ahLst/>
              <a:cxnLst/>
              <a:rect l="l" t="t" r="r" b="b"/>
              <a:pathLst>
                <a:path w="1249" h="317" extrusionOk="0">
                  <a:moveTo>
                    <a:pt x="19" y="1"/>
                  </a:moveTo>
                  <a:cubicBezTo>
                    <a:pt x="15" y="1"/>
                    <a:pt x="13" y="3"/>
                    <a:pt x="13" y="8"/>
                  </a:cubicBezTo>
                  <a:cubicBezTo>
                    <a:pt x="0" y="8"/>
                    <a:pt x="0" y="18"/>
                    <a:pt x="13" y="28"/>
                  </a:cubicBezTo>
                  <a:cubicBezTo>
                    <a:pt x="13" y="28"/>
                    <a:pt x="290" y="317"/>
                    <a:pt x="1011" y="317"/>
                  </a:cubicBezTo>
                  <a:cubicBezTo>
                    <a:pt x="1083" y="317"/>
                    <a:pt x="1154" y="317"/>
                    <a:pt x="1226" y="307"/>
                  </a:cubicBezTo>
                  <a:cubicBezTo>
                    <a:pt x="1236" y="307"/>
                    <a:pt x="1248" y="307"/>
                    <a:pt x="1248" y="297"/>
                  </a:cubicBezTo>
                  <a:cubicBezTo>
                    <a:pt x="1248" y="287"/>
                    <a:pt x="1236" y="275"/>
                    <a:pt x="1226" y="275"/>
                  </a:cubicBezTo>
                  <a:cubicBezTo>
                    <a:pt x="1154" y="287"/>
                    <a:pt x="1083" y="287"/>
                    <a:pt x="1011" y="287"/>
                  </a:cubicBezTo>
                  <a:cubicBezTo>
                    <a:pt x="660" y="287"/>
                    <a:pt x="413" y="213"/>
                    <a:pt x="248" y="141"/>
                  </a:cubicBezTo>
                  <a:cubicBezTo>
                    <a:pt x="176" y="112"/>
                    <a:pt x="114" y="70"/>
                    <a:pt x="84" y="50"/>
                  </a:cubicBezTo>
                  <a:cubicBezTo>
                    <a:pt x="62" y="40"/>
                    <a:pt x="52" y="28"/>
                    <a:pt x="42" y="18"/>
                  </a:cubicBezTo>
                  <a:cubicBezTo>
                    <a:pt x="42" y="8"/>
                    <a:pt x="33" y="8"/>
                    <a:pt x="33" y="8"/>
                  </a:cubicBezTo>
                  <a:cubicBezTo>
                    <a:pt x="28" y="3"/>
                    <a:pt x="23" y="1"/>
                    <a:pt x="19" y="1"/>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260;p76"/>
            <p:cNvSpPr/>
            <p:nvPr/>
          </p:nvSpPr>
          <p:spPr>
            <a:xfrm>
              <a:off x="4752475" y="4290602"/>
              <a:ext cx="234606" cy="59544"/>
            </a:xfrm>
            <a:custGeom>
              <a:avLst/>
              <a:gdLst/>
              <a:ahLst/>
              <a:cxnLst/>
              <a:rect l="l" t="t" r="r" b="b"/>
              <a:pathLst>
                <a:path w="1249" h="317" extrusionOk="0">
                  <a:moveTo>
                    <a:pt x="1222" y="1"/>
                  </a:moveTo>
                  <a:cubicBezTo>
                    <a:pt x="1219" y="1"/>
                    <a:pt x="1216" y="3"/>
                    <a:pt x="1216" y="8"/>
                  </a:cubicBezTo>
                  <a:cubicBezTo>
                    <a:pt x="1196" y="18"/>
                    <a:pt x="927" y="287"/>
                    <a:pt x="238" y="287"/>
                  </a:cubicBezTo>
                  <a:cubicBezTo>
                    <a:pt x="166" y="287"/>
                    <a:pt x="94" y="287"/>
                    <a:pt x="23" y="275"/>
                  </a:cubicBezTo>
                  <a:cubicBezTo>
                    <a:pt x="13" y="275"/>
                    <a:pt x="0" y="287"/>
                    <a:pt x="0" y="297"/>
                  </a:cubicBezTo>
                  <a:cubicBezTo>
                    <a:pt x="0" y="307"/>
                    <a:pt x="13" y="307"/>
                    <a:pt x="23" y="307"/>
                  </a:cubicBezTo>
                  <a:cubicBezTo>
                    <a:pt x="94" y="317"/>
                    <a:pt x="166" y="317"/>
                    <a:pt x="238" y="317"/>
                  </a:cubicBezTo>
                  <a:cubicBezTo>
                    <a:pt x="959" y="317"/>
                    <a:pt x="1236" y="28"/>
                    <a:pt x="1236" y="28"/>
                  </a:cubicBezTo>
                  <a:cubicBezTo>
                    <a:pt x="1248" y="18"/>
                    <a:pt x="1248" y="8"/>
                    <a:pt x="1236" y="8"/>
                  </a:cubicBezTo>
                  <a:cubicBezTo>
                    <a:pt x="1231" y="3"/>
                    <a:pt x="1226" y="1"/>
                    <a:pt x="1222" y="1"/>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261;p76"/>
            <p:cNvSpPr/>
            <p:nvPr/>
          </p:nvSpPr>
          <p:spPr>
            <a:xfrm>
              <a:off x="4752475" y="4342632"/>
              <a:ext cx="234606" cy="60107"/>
            </a:xfrm>
            <a:custGeom>
              <a:avLst/>
              <a:gdLst/>
              <a:ahLst/>
              <a:cxnLst/>
              <a:rect l="l" t="t" r="r" b="b"/>
              <a:pathLst>
                <a:path w="1249" h="320" extrusionOk="0">
                  <a:moveTo>
                    <a:pt x="19" y="1"/>
                  </a:moveTo>
                  <a:cubicBezTo>
                    <a:pt x="15" y="1"/>
                    <a:pt x="13" y="4"/>
                    <a:pt x="13" y="10"/>
                  </a:cubicBezTo>
                  <a:cubicBezTo>
                    <a:pt x="0" y="10"/>
                    <a:pt x="0" y="20"/>
                    <a:pt x="13" y="30"/>
                  </a:cubicBezTo>
                  <a:cubicBezTo>
                    <a:pt x="13" y="30"/>
                    <a:pt x="290" y="319"/>
                    <a:pt x="1011" y="319"/>
                  </a:cubicBezTo>
                  <a:lnTo>
                    <a:pt x="1226" y="319"/>
                  </a:lnTo>
                  <a:cubicBezTo>
                    <a:pt x="1236" y="319"/>
                    <a:pt x="1248" y="307"/>
                    <a:pt x="1248" y="297"/>
                  </a:cubicBezTo>
                  <a:cubicBezTo>
                    <a:pt x="1248" y="290"/>
                    <a:pt x="1242" y="283"/>
                    <a:pt x="1235" y="283"/>
                  </a:cubicBezTo>
                  <a:cubicBezTo>
                    <a:pt x="1232" y="283"/>
                    <a:pt x="1229" y="284"/>
                    <a:pt x="1226" y="287"/>
                  </a:cubicBezTo>
                  <a:lnTo>
                    <a:pt x="1011" y="287"/>
                  </a:lnTo>
                  <a:cubicBezTo>
                    <a:pt x="660" y="287"/>
                    <a:pt x="413" y="215"/>
                    <a:pt x="248" y="144"/>
                  </a:cubicBezTo>
                  <a:cubicBezTo>
                    <a:pt x="176" y="111"/>
                    <a:pt x="114" y="82"/>
                    <a:pt x="84" y="50"/>
                  </a:cubicBezTo>
                  <a:cubicBezTo>
                    <a:pt x="62" y="40"/>
                    <a:pt x="52" y="30"/>
                    <a:pt x="42" y="20"/>
                  </a:cubicBezTo>
                  <a:lnTo>
                    <a:pt x="33" y="10"/>
                  </a:lnTo>
                  <a:cubicBezTo>
                    <a:pt x="28" y="4"/>
                    <a:pt x="23" y="1"/>
                    <a:pt x="19" y="1"/>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262;p76"/>
            <p:cNvSpPr/>
            <p:nvPr/>
          </p:nvSpPr>
          <p:spPr>
            <a:xfrm>
              <a:off x="4752475" y="4342632"/>
              <a:ext cx="234606" cy="60107"/>
            </a:xfrm>
            <a:custGeom>
              <a:avLst/>
              <a:gdLst/>
              <a:ahLst/>
              <a:cxnLst/>
              <a:rect l="l" t="t" r="r" b="b"/>
              <a:pathLst>
                <a:path w="1249" h="320" extrusionOk="0">
                  <a:moveTo>
                    <a:pt x="1222" y="1"/>
                  </a:moveTo>
                  <a:cubicBezTo>
                    <a:pt x="1219" y="1"/>
                    <a:pt x="1216" y="4"/>
                    <a:pt x="1216" y="10"/>
                  </a:cubicBezTo>
                  <a:cubicBezTo>
                    <a:pt x="1196" y="20"/>
                    <a:pt x="927" y="287"/>
                    <a:pt x="238" y="287"/>
                  </a:cubicBezTo>
                  <a:lnTo>
                    <a:pt x="23" y="287"/>
                  </a:lnTo>
                  <a:cubicBezTo>
                    <a:pt x="20" y="284"/>
                    <a:pt x="17" y="283"/>
                    <a:pt x="14" y="283"/>
                  </a:cubicBezTo>
                  <a:cubicBezTo>
                    <a:pt x="7" y="283"/>
                    <a:pt x="0" y="290"/>
                    <a:pt x="0" y="297"/>
                  </a:cubicBezTo>
                  <a:cubicBezTo>
                    <a:pt x="0" y="307"/>
                    <a:pt x="13" y="319"/>
                    <a:pt x="23" y="319"/>
                  </a:cubicBezTo>
                  <a:lnTo>
                    <a:pt x="238" y="319"/>
                  </a:lnTo>
                  <a:cubicBezTo>
                    <a:pt x="959" y="319"/>
                    <a:pt x="1236" y="30"/>
                    <a:pt x="1236" y="30"/>
                  </a:cubicBezTo>
                  <a:cubicBezTo>
                    <a:pt x="1248" y="20"/>
                    <a:pt x="1248" y="10"/>
                    <a:pt x="1236" y="10"/>
                  </a:cubicBezTo>
                  <a:cubicBezTo>
                    <a:pt x="1231" y="4"/>
                    <a:pt x="1226" y="1"/>
                    <a:pt x="1222" y="1"/>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263;p76"/>
            <p:cNvSpPr/>
            <p:nvPr/>
          </p:nvSpPr>
          <p:spPr>
            <a:xfrm>
              <a:off x="4752475" y="4398794"/>
              <a:ext cx="234606" cy="59544"/>
            </a:xfrm>
            <a:custGeom>
              <a:avLst/>
              <a:gdLst/>
              <a:ahLst/>
              <a:cxnLst/>
              <a:rect l="l" t="t" r="r" b="b"/>
              <a:pathLst>
                <a:path w="1249" h="317" extrusionOk="0">
                  <a:moveTo>
                    <a:pt x="19" y="0"/>
                  </a:moveTo>
                  <a:cubicBezTo>
                    <a:pt x="15" y="0"/>
                    <a:pt x="13" y="3"/>
                    <a:pt x="13" y="8"/>
                  </a:cubicBezTo>
                  <a:cubicBezTo>
                    <a:pt x="0" y="8"/>
                    <a:pt x="0" y="20"/>
                    <a:pt x="13" y="30"/>
                  </a:cubicBezTo>
                  <a:cubicBezTo>
                    <a:pt x="13" y="30"/>
                    <a:pt x="290" y="317"/>
                    <a:pt x="1011" y="317"/>
                  </a:cubicBezTo>
                  <a:cubicBezTo>
                    <a:pt x="1083" y="317"/>
                    <a:pt x="1154" y="317"/>
                    <a:pt x="1226" y="307"/>
                  </a:cubicBezTo>
                  <a:cubicBezTo>
                    <a:pt x="1236" y="307"/>
                    <a:pt x="1248" y="307"/>
                    <a:pt x="1248" y="297"/>
                  </a:cubicBezTo>
                  <a:cubicBezTo>
                    <a:pt x="1248" y="287"/>
                    <a:pt x="1236" y="277"/>
                    <a:pt x="1226" y="277"/>
                  </a:cubicBezTo>
                  <a:cubicBezTo>
                    <a:pt x="1154" y="287"/>
                    <a:pt x="1083" y="287"/>
                    <a:pt x="1011" y="287"/>
                  </a:cubicBezTo>
                  <a:cubicBezTo>
                    <a:pt x="660" y="287"/>
                    <a:pt x="413" y="215"/>
                    <a:pt x="248" y="144"/>
                  </a:cubicBezTo>
                  <a:cubicBezTo>
                    <a:pt x="176" y="111"/>
                    <a:pt x="114" y="69"/>
                    <a:pt x="84" y="50"/>
                  </a:cubicBezTo>
                  <a:cubicBezTo>
                    <a:pt x="62" y="40"/>
                    <a:pt x="52" y="30"/>
                    <a:pt x="42" y="20"/>
                  </a:cubicBezTo>
                  <a:cubicBezTo>
                    <a:pt x="42" y="8"/>
                    <a:pt x="33" y="8"/>
                    <a:pt x="33" y="8"/>
                  </a:cubicBezTo>
                  <a:cubicBezTo>
                    <a:pt x="28" y="3"/>
                    <a:pt x="23" y="0"/>
                    <a:pt x="19"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264;p76"/>
            <p:cNvSpPr/>
            <p:nvPr/>
          </p:nvSpPr>
          <p:spPr>
            <a:xfrm>
              <a:off x="4752475" y="4398794"/>
              <a:ext cx="234606" cy="59544"/>
            </a:xfrm>
            <a:custGeom>
              <a:avLst/>
              <a:gdLst/>
              <a:ahLst/>
              <a:cxnLst/>
              <a:rect l="l" t="t" r="r" b="b"/>
              <a:pathLst>
                <a:path w="1249" h="317" extrusionOk="0">
                  <a:moveTo>
                    <a:pt x="1222" y="0"/>
                  </a:moveTo>
                  <a:cubicBezTo>
                    <a:pt x="1219" y="0"/>
                    <a:pt x="1216" y="3"/>
                    <a:pt x="1216" y="8"/>
                  </a:cubicBezTo>
                  <a:cubicBezTo>
                    <a:pt x="1196" y="20"/>
                    <a:pt x="927" y="287"/>
                    <a:pt x="238" y="287"/>
                  </a:cubicBezTo>
                  <a:cubicBezTo>
                    <a:pt x="166" y="287"/>
                    <a:pt x="94" y="287"/>
                    <a:pt x="23" y="277"/>
                  </a:cubicBezTo>
                  <a:cubicBezTo>
                    <a:pt x="13" y="277"/>
                    <a:pt x="0" y="287"/>
                    <a:pt x="0" y="297"/>
                  </a:cubicBezTo>
                  <a:cubicBezTo>
                    <a:pt x="0" y="307"/>
                    <a:pt x="13" y="307"/>
                    <a:pt x="23" y="307"/>
                  </a:cubicBezTo>
                  <a:cubicBezTo>
                    <a:pt x="94" y="317"/>
                    <a:pt x="166" y="317"/>
                    <a:pt x="238" y="317"/>
                  </a:cubicBezTo>
                  <a:cubicBezTo>
                    <a:pt x="959" y="317"/>
                    <a:pt x="1236" y="30"/>
                    <a:pt x="1236" y="30"/>
                  </a:cubicBezTo>
                  <a:cubicBezTo>
                    <a:pt x="1248" y="20"/>
                    <a:pt x="1248" y="8"/>
                    <a:pt x="1236" y="8"/>
                  </a:cubicBezTo>
                  <a:cubicBezTo>
                    <a:pt x="1231" y="3"/>
                    <a:pt x="1226" y="0"/>
                    <a:pt x="1222"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0936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1"/>
        <p:cNvGrpSpPr/>
        <p:nvPr/>
      </p:nvGrpSpPr>
      <p:grpSpPr>
        <a:xfrm>
          <a:off x="0" y="0"/>
          <a:ext cx="0" cy="0"/>
          <a:chOff x="0" y="0"/>
          <a:chExt cx="0" cy="0"/>
        </a:xfrm>
      </p:grpSpPr>
      <p:sp>
        <p:nvSpPr>
          <p:cNvPr id="1793" name="Google Shape;1793;p46"/>
          <p:cNvSpPr txBox="1">
            <a:spLocks noGrp="1"/>
          </p:cNvSpPr>
          <p:nvPr>
            <p:ph type="subTitle" idx="1"/>
          </p:nvPr>
        </p:nvSpPr>
        <p:spPr>
          <a:xfrm>
            <a:off x="914156" y="1246406"/>
            <a:ext cx="6643089" cy="1696500"/>
          </a:xfrm>
          <a:prstGeom prst="rect">
            <a:avLst/>
          </a:prstGeom>
        </p:spPr>
        <p:txBody>
          <a:bodyPr spcFirstLastPara="1" wrap="square" lIns="91425" tIns="91425" rIns="91425" bIns="91425" anchor="ctr" anchorCtr="0">
            <a:noAutofit/>
          </a:bodyPr>
          <a:lstStyle/>
          <a:p>
            <a:pPr lvl="0" indent="-457200">
              <a:lnSpc>
                <a:spcPct val="150000"/>
              </a:lnSpc>
              <a:buFont typeface="Wingdings" panose="05000000000000000000" pitchFamily="2" charset="2"/>
              <a:buChar char="v"/>
            </a:pPr>
            <a:r>
              <a:rPr lang="en-US" b="1" smtClean="0">
                <a:latin typeface="+mn-lt"/>
              </a:rPr>
              <a:t>LƯU Ý</a:t>
            </a:r>
          </a:p>
          <a:p>
            <a:pPr lvl="0" indent="-457200">
              <a:lnSpc>
                <a:spcPct val="150000"/>
              </a:lnSpc>
              <a:buFont typeface="Arial" panose="020B0604020202020204" pitchFamily="34" charset="0"/>
              <a:buChar char="•"/>
            </a:pPr>
            <a:r>
              <a:rPr lang="en-US" smtClean="0">
                <a:latin typeface="+mn-lt"/>
              </a:rPr>
              <a:t>N</a:t>
            </a:r>
            <a:r>
              <a:rPr lang="vi-VN" smtClean="0">
                <a:latin typeface="+mn-lt"/>
              </a:rPr>
              <a:t>ghỉ </a:t>
            </a:r>
            <a:r>
              <a:rPr lang="vi-VN">
                <a:latin typeface="+mn-lt"/>
              </a:rPr>
              <a:t>hơi đúng ở những câu văn </a:t>
            </a:r>
            <a:r>
              <a:rPr lang="vi-VN" smtClean="0">
                <a:latin typeface="+mn-lt"/>
              </a:rPr>
              <a:t>dài</a:t>
            </a:r>
            <a:r>
              <a:rPr lang="en-US" smtClean="0">
                <a:latin typeface="+mn-lt"/>
              </a:rPr>
              <a:t>.</a:t>
            </a:r>
          </a:p>
          <a:p>
            <a:pPr lvl="0" indent="-457200">
              <a:lnSpc>
                <a:spcPct val="150000"/>
              </a:lnSpc>
              <a:buFont typeface="Arial" panose="020B0604020202020204" pitchFamily="34" charset="0"/>
              <a:buChar char="•"/>
            </a:pPr>
            <a:r>
              <a:rPr lang="en-US" smtClean="0">
                <a:latin typeface="+mn-lt"/>
              </a:rPr>
              <a:t>N</a:t>
            </a:r>
            <a:r>
              <a:rPr lang="vi-VN" smtClean="0">
                <a:latin typeface="+mn-lt"/>
              </a:rPr>
              <a:t>hấn </a:t>
            </a:r>
            <a:r>
              <a:rPr lang="vi-VN">
                <a:latin typeface="+mn-lt"/>
              </a:rPr>
              <a:t>giọng từ ngữ quan </a:t>
            </a:r>
            <a:r>
              <a:rPr lang="vi-VN" smtClean="0">
                <a:latin typeface="+mn-lt"/>
              </a:rPr>
              <a:t>trọng</a:t>
            </a:r>
            <a:r>
              <a:rPr lang="en-US" smtClean="0">
                <a:latin typeface="+mn-lt"/>
              </a:rPr>
              <a:t>.</a:t>
            </a:r>
            <a:r>
              <a:rPr lang="vi-VN" smtClean="0">
                <a:latin typeface="+mn-lt"/>
              </a:rPr>
              <a:t> </a:t>
            </a:r>
            <a:endParaRPr lang="en-US" smtClean="0">
              <a:latin typeface="+mn-lt"/>
            </a:endParaRPr>
          </a:p>
          <a:p>
            <a:pPr lvl="0" indent="-457200">
              <a:lnSpc>
                <a:spcPct val="150000"/>
              </a:lnSpc>
              <a:buFont typeface="Arial" panose="020B0604020202020204" pitchFamily="34" charset="0"/>
              <a:buChar char="•"/>
            </a:pPr>
            <a:r>
              <a:rPr lang="en-US" smtClean="0">
                <a:latin typeface="+mn-lt"/>
              </a:rPr>
              <a:t>T</a:t>
            </a:r>
            <a:r>
              <a:rPr lang="vi-VN" smtClean="0">
                <a:latin typeface="+mn-lt"/>
              </a:rPr>
              <a:t>hể </a:t>
            </a:r>
            <a:r>
              <a:rPr lang="vi-VN">
                <a:latin typeface="+mn-lt"/>
              </a:rPr>
              <a:t>hiện tình cảm, cảm xúc phù </a:t>
            </a:r>
            <a:r>
              <a:rPr lang="vi-VN" smtClean="0">
                <a:latin typeface="+mn-lt"/>
              </a:rPr>
              <a:t>hợp</a:t>
            </a:r>
            <a:r>
              <a:rPr lang="en-US" smtClean="0">
                <a:latin typeface="+mn-lt"/>
              </a:rPr>
              <a:t>.</a:t>
            </a:r>
            <a:endParaRPr>
              <a:latin typeface="+mn-lt"/>
            </a:endParaRPr>
          </a:p>
        </p:txBody>
      </p:sp>
      <p:grpSp>
        <p:nvGrpSpPr>
          <p:cNvPr id="1796" name="Google Shape;1796;p46"/>
          <p:cNvGrpSpPr/>
          <p:nvPr/>
        </p:nvGrpSpPr>
        <p:grpSpPr>
          <a:xfrm>
            <a:off x="7769512" y="2922493"/>
            <a:ext cx="1015900" cy="1956987"/>
            <a:chOff x="7025441" y="2321639"/>
            <a:chExt cx="1173394" cy="2250660"/>
          </a:xfrm>
        </p:grpSpPr>
        <p:sp>
          <p:nvSpPr>
            <p:cNvPr id="1797" name="Google Shape;1797;p46"/>
            <p:cNvSpPr/>
            <p:nvPr/>
          </p:nvSpPr>
          <p:spPr>
            <a:xfrm flipH="1">
              <a:off x="7439068" y="3222214"/>
              <a:ext cx="170500" cy="283007"/>
            </a:xfrm>
            <a:custGeom>
              <a:avLst/>
              <a:gdLst/>
              <a:ahLst/>
              <a:cxnLst/>
              <a:rect l="l" t="t" r="r" b="b"/>
              <a:pathLst>
                <a:path w="1029" h="1708" extrusionOk="0">
                  <a:moveTo>
                    <a:pt x="505" y="0"/>
                  </a:moveTo>
                  <a:cubicBezTo>
                    <a:pt x="225" y="0"/>
                    <a:pt x="1" y="225"/>
                    <a:pt x="1" y="504"/>
                  </a:cubicBezTo>
                  <a:lnTo>
                    <a:pt x="1" y="1337"/>
                  </a:lnTo>
                  <a:cubicBezTo>
                    <a:pt x="1" y="1616"/>
                    <a:pt x="225" y="1708"/>
                    <a:pt x="505" y="1708"/>
                  </a:cubicBezTo>
                  <a:lnTo>
                    <a:pt x="534" y="1708"/>
                  </a:lnTo>
                  <a:cubicBezTo>
                    <a:pt x="814" y="1708"/>
                    <a:pt x="1029" y="1616"/>
                    <a:pt x="1029" y="1337"/>
                  </a:cubicBezTo>
                  <a:lnTo>
                    <a:pt x="1029" y="504"/>
                  </a:lnTo>
                  <a:cubicBezTo>
                    <a:pt x="1029" y="225"/>
                    <a:pt x="814" y="0"/>
                    <a:pt x="534"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6"/>
            <p:cNvSpPr/>
            <p:nvPr/>
          </p:nvSpPr>
          <p:spPr>
            <a:xfrm rot="-540461" flipH="1">
              <a:off x="7642112" y="2358442"/>
              <a:ext cx="515149" cy="571651"/>
            </a:xfrm>
            <a:custGeom>
              <a:avLst/>
              <a:gdLst/>
              <a:ahLst/>
              <a:cxnLst/>
              <a:rect l="l" t="t" r="r" b="b"/>
              <a:pathLst>
                <a:path w="3109" h="3450" extrusionOk="0">
                  <a:moveTo>
                    <a:pt x="1359" y="0"/>
                  </a:moveTo>
                  <a:cubicBezTo>
                    <a:pt x="1339" y="0"/>
                    <a:pt x="1317" y="0"/>
                    <a:pt x="1288" y="10"/>
                  </a:cubicBezTo>
                  <a:cubicBezTo>
                    <a:pt x="1246" y="10"/>
                    <a:pt x="1194" y="20"/>
                    <a:pt x="1144" y="32"/>
                  </a:cubicBezTo>
                  <a:cubicBezTo>
                    <a:pt x="1070" y="52"/>
                    <a:pt x="989" y="82"/>
                    <a:pt x="917" y="124"/>
                  </a:cubicBezTo>
                  <a:cubicBezTo>
                    <a:pt x="855" y="166"/>
                    <a:pt x="793" y="205"/>
                    <a:pt x="741" y="267"/>
                  </a:cubicBezTo>
                  <a:cubicBezTo>
                    <a:pt x="690" y="329"/>
                    <a:pt x="660" y="391"/>
                    <a:pt x="628" y="475"/>
                  </a:cubicBezTo>
                  <a:cubicBezTo>
                    <a:pt x="608" y="546"/>
                    <a:pt x="608" y="628"/>
                    <a:pt x="618" y="700"/>
                  </a:cubicBezTo>
                  <a:cubicBezTo>
                    <a:pt x="628" y="774"/>
                    <a:pt x="660" y="836"/>
                    <a:pt x="699" y="885"/>
                  </a:cubicBezTo>
                  <a:cubicBezTo>
                    <a:pt x="732" y="917"/>
                    <a:pt x="751" y="937"/>
                    <a:pt x="793" y="959"/>
                  </a:cubicBezTo>
                  <a:cubicBezTo>
                    <a:pt x="803" y="969"/>
                    <a:pt x="813" y="969"/>
                    <a:pt x="823" y="979"/>
                  </a:cubicBezTo>
                  <a:lnTo>
                    <a:pt x="823" y="989"/>
                  </a:lnTo>
                  <a:cubicBezTo>
                    <a:pt x="803" y="1008"/>
                    <a:pt x="783" y="1031"/>
                    <a:pt x="783" y="1060"/>
                  </a:cubicBezTo>
                  <a:cubicBezTo>
                    <a:pt x="774" y="1083"/>
                    <a:pt x="774" y="1102"/>
                    <a:pt x="774" y="1112"/>
                  </a:cubicBezTo>
                  <a:cubicBezTo>
                    <a:pt x="751" y="1102"/>
                    <a:pt x="741" y="1102"/>
                    <a:pt x="722" y="1092"/>
                  </a:cubicBezTo>
                  <a:cubicBezTo>
                    <a:pt x="690" y="1070"/>
                    <a:pt x="650" y="1050"/>
                    <a:pt x="608" y="1041"/>
                  </a:cubicBezTo>
                  <a:cubicBezTo>
                    <a:pt x="576" y="1031"/>
                    <a:pt x="546" y="1031"/>
                    <a:pt x="514" y="1031"/>
                  </a:cubicBezTo>
                  <a:cubicBezTo>
                    <a:pt x="475" y="1031"/>
                    <a:pt x="433" y="1041"/>
                    <a:pt x="391" y="1050"/>
                  </a:cubicBezTo>
                  <a:cubicBezTo>
                    <a:pt x="329" y="1070"/>
                    <a:pt x="267" y="1112"/>
                    <a:pt x="218" y="1174"/>
                  </a:cubicBezTo>
                  <a:cubicBezTo>
                    <a:pt x="166" y="1216"/>
                    <a:pt x="124" y="1288"/>
                    <a:pt x="94" y="1359"/>
                  </a:cubicBezTo>
                  <a:cubicBezTo>
                    <a:pt x="62" y="1431"/>
                    <a:pt x="32" y="1515"/>
                    <a:pt x="20" y="1597"/>
                  </a:cubicBezTo>
                  <a:cubicBezTo>
                    <a:pt x="0" y="1668"/>
                    <a:pt x="0" y="1750"/>
                    <a:pt x="0" y="1834"/>
                  </a:cubicBezTo>
                  <a:cubicBezTo>
                    <a:pt x="10" y="1905"/>
                    <a:pt x="20" y="1977"/>
                    <a:pt x="52" y="2039"/>
                  </a:cubicBezTo>
                  <a:cubicBezTo>
                    <a:pt x="82" y="2111"/>
                    <a:pt x="124" y="2162"/>
                    <a:pt x="166" y="2204"/>
                  </a:cubicBezTo>
                  <a:cubicBezTo>
                    <a:pt x="205" y="2224"/>
                    <a:pt x="257" y="2244"/>
                    <a:pt x="309" y="2256"/>
                  </a:cubicBezTo>
                  <a:lnTo>
                    <a:pt x="341" y="2256"/>
                  </a:lnTo>
                  <a:cubicBezTo>
                    <a:pt x="329" y="2266"/>
                    <a:pt x="319" y="2276"/>
                    <a:pt x="309" y="2296"/>
                  </a:cubicBezTo>
                  <a:cubicBezTo>
                    <a:pt x="267" y="2338"/>
                    <a:pt x="237" y="2390"/>
                    <a:pt x="218" y="2442"/>
                  </a:cubicBezTo>
                  <a:cubicBezTo>
                    <a:pt x="185" y="2553"/>
                    <a:pt x="176" y="2676"/>
                    <a:pt x="205" y="2812"/>
                  </a:cubicBezTo>
                  <a:cubicBezTo>
                    <a:pt x="237" y="2936"/>
                    <a:pt x="279" y="3047"/>
                    <a:pt x="351" y="3151"/>
                  </a:cubicBezTo>
                  <a:cubicBezTo>
                    <a:pt x="391" y="3203"/>
                    <a:pt x="423" y="3245"/>
                    <a:pt x="475" y="3284"/>
                  </a:cubicBezTo>
                  <a:cubicBezTo>
                    <a:pt x="536" y="3336"/>
                    <a:pt x="608" y="3388"/>
                    <a:pt x="690" y="3408"/>
                  </a:cubicBezTo>
                  <a:cubicBezTo>
                    <a:pt x="751" y="3440"/>
                    <a:pt x="823" y="3450"/>
                    <a:pt x="897" y="3450"/>
                  </a:cubicBezTo>
                  <a:lnTo>
                    <a:pt x="917" y="3450"/>
                  </a:lnTo>
                  <a:cubicBezTo>
                    <a:pt x="979" y="3440"/>
                    <a:pt x="1050" y="3430"/>
                    <a:pt x="1122" y="3398"/>
                  </a:cubicBezTo>
                  <a:cubicBezTo>
                    <a:pt x="1164" y="3388"/>
                    <a:pt x="1206" y="3368"/>
                    <a:pt x="1236" y="3346"/>
                  </a:cubicBezTo>
                  <a:lnTo>
                    <a:pt x="1246" y="3356"/>
                  </a:lnTo>
                  <a:lnTo>
                    <a:pt x="1268" y="3356"/>
                  </a:lnTo>
                  <a:cubicBezTo>
                    <a:pt x="1307" y="3346"/>
                    <a:pt x="1339" y="3336"/>
                    <a:pt x="1379" y="3326"/>
                  </a:cubicBezTo>
                  <a:cubicBezTo>
                    <a:pt x="1391" y="3316"/>
                    <a:pt x="1411" y="3316"/>
                    <a:pt x="1421" y="3307"/>
                  </a:cubicBezTo>
                  <a:cubicBezTo>
                    <a:pt x="1463" y="3307"/>
                    <a:pt x="1503" y="3284"/>
                    <a:pt x="1545" y="3274"/>
                  </a:cubicBezTo>
                  <a:cubicBezTo>
                    <a:pt x="1616" y="3255"/>
                    <a:pt x="1688" y="3223"/>
                    <a:pt x="1762" y="3193"/>
                  </a:cubicBezTo>
                  <a:cubicBezTo>
                    <a:pt x="1905" y="3121"/>
                    <a:pt x="2039" y="3037"/>
                    <a:pt x="2162" y="2946"/>
                  </a:cubicBezTo>
                  <a:cubicBezTo>
                    <a:pt x="2286" y="2852"/>
                    <a:pt x="2400" y="2751"/>
                    <a:pt x="2513" y="2627"/>
                  </a:cubicBezTo>
                  <a:cubicBezTo>
                    <a:pt x="2614" y="2513"/>
                    <a:pt x="2708" y="2390"/>
                    <a:pt x="2790" y="2244"/>
                  </a:cubicBezTo>
                  <a:cubicBezTo>
                    <a:pt x="2862" y="2111"/>
                    <a:pt x="2936" y="1967"/>
                    <a:pt x="2985" y="1812"/>
                  </a:cubicBezTo>
                  <a:cubicBezTo>
                    <a:pt x="3017" y="1740"/>
                    <a:pt x="3037" y="1658"/>
                    <a:pt x="3059" y="1587"/>
                  </a:cubicBezTo>
                  <a:cubicBezTo>
                    <a:pt x="3059" y="1545"/>
                    <a:pt x="3069" y="1503"/>
                    <a:pt x="3079" y="1463"/>
                  </a:cubicBezTo>
                  <a:cubicBezTo>
                    <a:pt x="3089" y="1421"/>
                    <a:pt x="3089" y="1379"/>
                    <a:pt x="3099" y="1349"/>
                  </a:cubicBezTo>
                  <a:cubicBezTo>
                    <a:pt x="3109" y="1194"/>
                    <a:pt x="3079" y="1021"/>
                    <a:pt x="2997" y="865"/>
                  </a:cubicBezTo>
                  <a:cubicBezTo>
                    <a:pt x="2913" y="712"/>
                    <a:pt x="2800" y="576"/>
                    <a:pt x="2666" y="475"/>
                  </a:cubicBezTo>
                  <a:cubicBezTo>
                    <a:pt x="2605" y="433"/>
                    <a:pt x="2543" y="391"/>
                    <a:pt x="2471" y="371"/>
                  </a:cubicBezTo>
                  <a:cubicBezTo>
                    <a:pt x="2419" y="361"/>
                    <a:pt x="2367" y="351"/>
                    <a:pt x="2318" y="351"/>
                  </a:cubicBezTo>
                  <a:lnTo>
                    <a:pt x="2266" y="351"/>
                  </a:lnTo>
                  <a:cubicBezTo>
                    <a:pt x="2204" y="361"/>
                    <a:pt x="2143" y="381"/>
                    <a:pt x="2091" y="423"/>
                  </a:cubicBezTo>
                  <a:cubicBezTo>
                    <a:pt x="2049" y="443"/>
                    <a:pt x="2019" y="485"/>
                    <a:pt x="1987" y="527"/>
                  </a:cubicBezTo>
                  <a:cubicBezTo>
                    <a:pt x="1977" y="504"/>
                    <a:pt x="1967" y="475"/>
                    <a:pt x="1967" y="443"/>
                  </a:cubicBezTo>
                  <a:lnTo>
                    <a:pt x="1957" y="413"/>
                  </a:lnTo>
                  <a:cubicBezTo>
                    <a:pt x="1957" y="391"/>
                    <a:pt x="1947" y="371"/>
                    <a:pt x="1935" y="341"/>
                  </a:cubicBezTo>
                  <a:cubicBezTo>
                    <a:pt x="1935" y="329"/>
                    <a:pt x="1935" y="319"/>
                    <a:pt x="1925" y="299"/>
                  </a:cubicBezTo>
                  <a:cubicBezTo>
                    <a:pt x="1925" y="289"/>
                    <a:pt x="1915" y="280"/>
                    <a:pt x="1905" y="257"/>
                  </a:cubicBezTo>
                  <a:cubicBezTo>
                    <a:pt x="1886" y="228"/>
                    <a:pt x="1853" y="196"/>
                    <a:pt x="1811" y="166"/>
                  </a:cubicBezTo>
                  <a:cubicBezTo>
                    <a:pt x="1792" y="134"/>
                    <a:pt x="1750" y="114"/>
                    <a:pt x="1710" y="94"/>
                  </a:cubicBezTo>
                  <a:cubicBezTo>
                    <a:pt x="1626" y="42"/>
                    <a:pt x="1535" y="20"/>
                    <a:pt x="1431" y="10"/>
                  </a:cubicBezTo>
                  <a:cubicBezTo>
                    <a:pt x="1411" y="0"/>
                    <a:pt x="1391" y="0"/>
                    <a:pt x="1359"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6"/>
            <p:cNvSpPr/>
            <p:nvPr/>
          </p:nvSpPr>
          <p:spPr>
            <a:xfrm rot="-540461" flipH="1">
              <a:off x="7931982" y="2359303"/>
              <a:ext cx="225347" cy="547957"/>
            </a:xfrm>
            <a:custGeom>
              <a:avLst/>
              <a:gdLst/>
              <a:ahLst/>
              <a:cxnLst/>
              <a:rect l="l" t="t" r="r" b="b"/>
              <a:pathLst>
                <a:path w="1360" h="3307" extrusionOk="0">
                  <a:moveTo>
                    <a:pt x="875" y="1"/>
                  </a:moveTo>
                  <a:lnTo>
                    <a:pt x="875" y="1"/>
                  </a:lnTo>
                  <a:cubicBezTo>
                    <a:pt x="823" y="43"/>
                    <a:pt x="783" y="85"/>
                    <a:pt x="741" y="124"/>
                  </a:cubicBezTo>
                  <a:cubicBezTo>
                    <a:pt x="690" y="186"/>
                    <a:pt x="660" y="248"/>
                    <a:pt x="628" y="322"/>
                  </a:cubicBezTo>
                  <a:cubicBezTo>
                    <a:pt x="608" y="403"/>
                    <a:pt x="598" y="485"/>
                    <a:pt x="618" y="557"/>
                  </a:cubicBezTo>
                  <a:cubicBezTo>
                    <a:pt x="628" y="631"/>
                    <a:pt x="660" y="702"/>
                    <a:pt x="699" y="742"/>
                  </a:cubicBezTo>
                  <a:cubicBezTo>
                    <a:pt x="732" y="774"/>
                    <a:pt x="751" y="794"/>
                    <a:pt x="793" y="816"/>
                  </a:cubicBezTo>
                  <a:cubicBezTo>
                    <a:pt x="774" y="846"/>
                    <a:pt x="741" y="888"/>
                    <a:pt x="732" y="927"/>
                  </a:cubicBezTo>
                  <a:cubicBezTo>
                    <a:pt x="732" y="927"/>
                    <a:pt x="732" y="940"/>
                    <a:pt x="722" y="949"/>
                  </a:cubicBezTo>
                  <a:cubicBezTo>
                    <a:pt x="690" y="927"/>
                    <a:pt x="650" y="907"/>
                    <a:pt x="608" y="898"/>
                  </a:cubicBezTo>
                  <a:cubicBezTo>
                    <a:pt x="576" y="888"/>
                    <a:pt x="546" y="888"/>
                    <a:pt x="514" y="888"/>
                  </a:cubicBezTo>
                  <a:cubicBezTo>
                    <a:pt x="475" y="888"/>
                    <a:pt x="433" y="898"/>
                    <a:pt x="391" y="907"/>
                  </a:cubicBezTo>
                  <a:cubicBezTo>
                    <a:pt x="329" y="927"/>
                    <a:pt x="267" y="969"/>
                    <a:pt x="218" y="1031"/>
                  </a:cubicBezTo>
                  <a:cubicBezTo>
                    <a:pt x="166" y="1073"/>
                    <a:pt x="124" y="1145"/>
                    <a:pt x="94" y="1216"/>
                  </a:cubicBezTo>
                  <a:cubicBezTo>
                    <a:pt x="62" y="1288"/>
                    <a:pt x="32" y="1372"/>
                    <a:pt x="20" y="1454"/>
                  </a:cubicBezTo>
                  <a:cubicBezTo>
                    <a:pt x="0" y="1525"/>
                    <a:pt x="0" y="1607"/>
                    <a:pt x="0" y="1691"/>
                  </a:cubicBezTo>
                  <a:cubicBezTo>
                    <a:pt x="10" y="1762"/>
                    <a:pt x="20" y="1834"/>
                    <a:pt x="52" y="1896"/>
                  </a:cubicBezTo>
                  <a:cubicBezTo>
                    <a:pt x="72" y="1968"/>
                    <a:pt x="114" y="2019"/>
                    <a:pt x="166" y="2061"/>
                  </a:cubicBezTo>
                  <a:cubicBezTo>
                    <a:pt x="205" y="2081"/>
                    <a:pt x="257" y="2101"/>
                    <a:pt x="309" y="2113"/>
                  </a:cubicBezTo>
                  <a:lnTo>
                    <a:pt x="341" y="2113"/>
                  </a:lnTo>
                  <a:cubicBezTo>
                    <a:pt x="329" y="2123"/>
                    <a:pt x="319" y="2133"/>
                    <a:pt x="309" y="2153"/>
                  </a:cubicBezTo>
                  <a:cubicBezTo>
                    <a:pt x="267" y="2195"/>
                    <a:pt x="237" y="2247"/>
                    <a:pt x="218" y="2299"/>
                  </a:cubicBezTo>
                  <a:cubicBezTo>
                    <a:pt x="185" y="2410"/>
                    <a:pt x="176" y="2533"/>
                    <a:pt x="205" y="2669"/>
                  </a:cubicBezTo>
                  <a:cubicBezTo>
                    <a:pt x="227" y="2793"/>
                    <a:pt x="279" y="2904"/>
                    <a:pt x="351" y="3008"/>
                  </a:cubicBezTo>
                  <a:cubicBezTo>
                    <a:pt x="391" y="3060"/>
                    <a:pt x="423" y="3102"/>
                    <a:pt x="475" y="3141"/>
                  </a:cubicBezTo>
                  <a:cubicBezTo>
                    <a:pt x="536" y="3193"/>
                    <a:pt x="608" y="3245"/>
                    <a:pt x="690" y="3265"/>
                  </a:cubicBezTo>
                  <a:cubicBezTo>
                    <a:pt x="751" y="3297"/>
                    <a:pt x="823" y="3307"/>
                    <a:pt x="897" y="3307"/>
                  </a:cubicBezTo>
                  <a:lnTo>
                    <a:pt x="917" y="3307"/>
                  </a:lnTo>
                  <a:cubicBezTo>
                    <a:pt x="979" y="3307"/>
                    <a:pt x="1050" y="3287"/>
                    <a:pt x="1122" y="3255"/>
                  </a:cubicBezTo>
                  <a:cubicBezTo>
                    <a:pt x="1164" y="3245"/>
                    <a:pt x="1206" y="3225"/>
                    <a:pt x="1236" y="3203"/>
                  </a:cubicBezTo>
                  <a:cubicBezTo>
                    <a:pt x="1236" y="3203"/>
                    <a:pt x="1236" y="3213"/>
                    <a:pt x="1246" y="3213"/>
                  </a:cubicBezTo>
                  <a:lnTo>
                    <a:pt x="1268" y="3213"/>
                  </a:lnTo>
                  <a:cubicBezTo>
                    <a:pt x="1278" y="3213"/>
                    <a:pt x="1288" y="3203"/>
                    <a:pt x="1288" y="3203"/>
                  </a:cubicBezTo>
                  <a:cubicBezTo>
                    <a:pt x="1278" y="3203"/>
                    <a:pt x="1268" y="3193"/>
                    <a:pt x="1255" y="3193"/>
                  </a:cubicBezTo>
                  <a:cubicBezTo>
                    <a:pt x="1184" y="3173"/>
                    <a:pt x="1112" y="3131"/>
                    <a:pt x="1050" y="3102"/>
                  </a:cubicBezTo>
                  <a:cubicBezTo>
                    <a:pt x="979" y="3060"/>
                    <a:pt x="917" y="3008"/>
                    <a:pt x="855" y="2946"/>
                  </a:cubicBezTo>
                  <a:cubicBezTo>
                    <a:pt x="803" y="2884"/>
                    <a:pt x="761" y="2823"/>
                    <a:pt x="722" y="2751"/>
                  </a:cubicBezTo>
                  <a:cubicBezTo>
                    <a:pt x="712" y="2719"/>
                    <a:pt x="699" y="2689"/>
                    <a:pt x="690" y="2647"/>
                  </a:cubicBezTo>
                  <a:cubicBezTo>
                    <a:pt x="680" y="2617"/>
                    <a:pt x="670" y="2575"/>
                    <a:pt x="670" y="2546"/>
                  </a:cubicBezTo>
                  <a:cubicBezTo>
                    <a:pt x="660" y="2472"/>
                    <a:pt x="660" y="2390"/>
                    <a:pt x="680" y="2318"/>
                  </a:cubicBezTo>
                  <a:cubicBezTo>
                    <a:pt x="699" y="2247"/>
                    <a:pt x="732" y="2185"/>
                    <a:pt x="774" y="2123"/>
                  </a:cubicBezTo>
                  <a:cubicBezTo>
                    <a:pt x="803" y="2091"/>
                    <a:pt x="823" y="2061"/>
                    <a:pt x="855" y="2029"/>
                  </a:cubicBezTo>
                  <a:cubicBezTo>
                    <a:pt x="875" y="2010"/>
                    <a:pt x="907" y="1990"/>
                    <a:pt x="927" y="1968"/>
                  </a:cubicBezTo>
                  <a:cubicBezTo>
                    <a:pt x="897" y="1968"/>
                    <a:pt x="865" y="1958"/>
                    <a:pt x="823" y="1948"/>
                  </a:cubicBezTo>
                  <a:cubicBezTo>
                    <a:pt x="813" y="1948"/>
                    <a:pt x="793" y="1938"/>
                    <a:pt x="774" y="1928"/>
                  </a:cubicBezTo>
                  <a:cubicBezTo>
                    <a:pt x="751" y="1916"/>
                    <a:pt x="741" y="1906"/>
                    <a:pt x="722" y="1896"/>
                  </a:cubicBezTo>
                  <a:cubicBezTo>
                    <a:pt x="712" y="1886"/>
                    <a:pt x="699" y="1876"/>
                    <a:pt x="680" y="1866"/>
                  </a:cubicBezTo>
                  <a:cubicBezTo>
                    <a:pt x="670" y="1844"/>
                    <a:pt x="660" y="1834"/>
                    <a:pt x="650" y="1814"/>
                  </a:cubicBezTo>
                  <a:cubicBezTo>
                    <a:pt x="628" y="1782"/>
                    <a:pt x="618" y="1753"/>
                    <a:pt x="618" y="1720"/>
                  </a:cubicBezTo>
                  <a:cubicBezTo>
                    <a:pt x="608" y="1701"/>
                    <a:pt x="608" y="1681"/>
                    <a:pt x="608" y="1669"/>
                  </a:cubicBezTo>
                  <a:lnTo>
                    <a:pt x="608" y="1619"/>
                  </a:lnTo>
                  <a:cubicBezTo>
                    <a:pt x="618" y="1577"/>
                    <a:pt x="628" y="1545"/>
                    <a:pt x="638" y="1515"/>
                  </a:cubicBezTo>
                  <a:cubicBezTo>
                    <a:pt x="650" y="1496"/>
                    <a:pt x="660" y="1473"/>
                    <a:pt x="680" y="1454"/>
                  </a:cubicBezTo>
                  <a:cubicBezTo>
                    <a:pt x="690" y="1444"/>
                    <a:pt x="699" y="1434"/>
                    <a:pt x="712" y="1412"/>
                  </a:cubicBezTo>
                  <a:cubicBezTo>
                    <a:pt x="741" y="1392"/>
                    <a:pt x="774" y="1372"/>
                    <a:pt x="803" y="1350"/>
                  </a:cubicBezTo>
                  <a:cubicBezTo>
                    <a:pt x="835" y="1340"/>
                    <a:pt x="875" y="1320"/>
                    <a:pt x="917" y="1320"/>
                  </a:cubicBezTo>
                  <a:cubicBezTo>
                    <a:pt x="959" y="1310"/>
                    <a:pt x="989" y="1310"/>
                    <a:pt x="1031" y="1310"/>
                  </a:cubicBezTo>
                  <a:cubicBezTo>
                    <a:pt x="1092" y="1310"/>
                    <a:pt x="1154" y="1320"/>
                    <a:pt x="1206" y="1340"/>
                  </a:cubicBezTo>
                  <a:cubicBezTo>
                    <a:pt x="1194" y="1330"/>
                    <a:pt x="1184" y="1320"/>
                    <a:pt x="1174" y="1298"/>
                  </a:cubicBezTo>
                  <a:cubicBezTo>
                    <a:pt x="1164" y="1278"/>
                    <a:pt x="1154" y="1248"/>
                    <a:pt x="1144" y="1216"/>
                  </a:cubicBezTo>
                  <a:cubicBezTo>
                    <a:pt x="1144" y="1197"/>
                    <a:pt x="1132" y="1164"/>
                    <a:pt x="1144" y="1135"/>
                  </a:cubicBezTo>
                  <a:cubicBezTo>
                    <a:pt x="1144" y="1093"/>
                    <a:pt x="1154" y="1063"/>
                    <a:pt x="1164" y="1031"/>
                  </a:cubicBezTo>
                  <a:cubicBezTo>
                    <a:pt x="1184" y="959"/>
                    <a:pt x="1216" y="898"/>
                    <a:pt x="1255" y="836"/>
                  </a:cubicBezTo>
                  <a:cubicBezTo>
                    <a:pt x="1288" y="784"/>
                    <a:pt x="1317" y="732"/>
                    <a:pt x="1359" y="693"/>
                  </a:cubicBezTo>
                  <a:cubicBezTo>
                    <a:pt x="1297" y="680"/>
                    <a:pt x="1236" y="660"/>
                    <a:pt x="1184" y="641"/>
                  </a:cubicBezTo>
                  <a:cubicBezTo>
                    <a:pt x="1122" y="618"/>
                    <a:pt x="1060" y="589"/>
                    <a:pt x="1008" y="547"/>
                  </a:cubicBezTo>
                  <a:cubicBezTo>
                    <a:pt x="979" y="527"/>
                    <a:pt x="947" y="507"/>
                    <a:pt x="917" y="475"/>
                  </a:cubicBezTo>
                  <a:cubicBezTo>
                    <a:pt x="897" y="445"/>
                    <a:pt x="875" y="403"/>
                    <a:pt x="855" y="371"/>
                  </a:cubicBezTo>
                  <a:cubicBezTo>
                    <a:pt x="845" y="351"/>
                    <a:pt x="835" y="332"/>
                    <a:pt x="835" y="309"/>
                  </a:cubicBezTo>
                  <a:cubicBezTo>
                    <a:pt x="835" y="300"/>
                    <a:pt x="823" y="280"/>
                    <a:pt x="823" y="270"/>
                  </a:cubicBezTo>
                  <a:lnTo>
                    <a:pt x="823" y="156"/>
                  </a:lnTo>
                  <a:cubicBezTo>
                    <a:pt x="835" y="114"/>
                    <a:pt x="845" y="85"/>
                    <a:pt x="855" y="43"/>
                  </a:cubicBezTo>
                  <a:cubicBezTo>
                    <a:pt x="865" y="33"/>
                    <a:pt x="875" y="23"/>
                    <a:pt x="87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6"/>
            <p:cNvSpPr/>
            <p:nvPr/>
          </p:nvSpPr>
          <p:spPr>
            <a:xfrm rot="-540461" flipH="1">
              <a:off x="7184245" y="2535362"/>
              <a:ext cx="821189" cy="720280"/>
            </a:xfrm>
            <a:custGeom>
              <a:avLst/>
              <a:gdLst/>
              <a:ahLst/>
              <a:cxnLst/>
              <a:rect l="l" t="t" r="r" b="b"/>
              <a:pathLst>
                <a:path w="4956"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72"/>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105" y="2390"/>
                    <a:pt x="75" y="2442"/>
                  </a:cubicBezTo>
                  <a:cubicBezTo>
                    <a:pt x="23" y="2533"/>
                    <a:pt x="1" y="2647"/>
                    <a:pt x="1" y="2770"/>
                  </a:cubicBezTo>
                  <a:cubicBezTo>
                    <a:pt x="1" y="2822"/>
                    <a:pt x="1" y="2884"/>
                    <a:pt x="23" y="2946"/>
                  </a:cubicBezTo>
                  <a:cubicBezTo>
                    <a:pt x="23" y="3008"/>
                    <a:pt x="43" y="3060"/>
                    <a:pt x="63" y="3111"/>
                  </a:cubicBezTo>
                  <a:cubicBezTo>
                    <a:pt x="105" y="3235"/>
                    <a:pt x="166" y="3326"/>
                    <a:pt x="238" y="3410"/>
                  </a:cubicBezTo>
                  <a:cubicBezTo>
                    <a:pt x="310" y="3492"/>
                    <a:pt x="404" y="3554"/>
                    <a:pt x="485" y="3583"/>
                  </a:cubicBezTo>
                  <a:cubicBezTo>
                    <a:pt x="51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191"/>
                  </a:cubicBezTo>
                  <a:cubicBezTo>
                    <a:pt x="2628" y="4181"/>
                    <a:pt x="2679" y="4162"/>
                    <a:pt x="2741" y="4139"/>
                  </a:cubicBezTo>
                  <a:cubicBezTo>
                    <a:pt x="2803" y="4120"/>
                    <a:pt x="2865" y="4110"/>
                    <a:pt x="2927" y="4090"/>
                  </a:cubicBezTo>
                  <a:cubicBezTo>
                    <a:pt x="2978" y="4068"/>
                    <a:pt x="3018" y="4058"/>
                    <a:pt x="3060" y="4048"/>
                  </a:cubicBezTo>
                  <a:cubicBezTo>
                    <a:pt x="3255" y="3986"/>
                    <a:pt x="3483" y="3915"/>
                    <a:pt x="3688" y="3791"/>
                  </a:cubicBezTo>
                  <a:cubicBezTo>
                    <a:pt x="3863" y="3707"/>
                    <a:pt x="4006" y="3606"/>
                    <a:pt x="4152" y="3482"/>
                  </a:cubicBezTo>
                  <a:cubicBezTo>
                    <a:pt x="4263" y="3378"/>
                    <a:pt x="4377" y="3255"/>
                    <a:pt x="4471" y="3111"/>
                  </a:cubicBezTo>
                  <a:cubicBezTo>
                    <a:pt x="4646" y="2874"/>
                    <a:pt x="4770" y="2565"/>
                    <a:pt x="4861" y="2185"/>
                  </a:cubicBezTo>
                  <a:cubicBezTo>
                    <a:pt x="4903" y="2051"/>
                    <a:pt x="4923" y="1906"/>
                    <a:pt x="4933" y="1772"/>
                  </a:cubicBezTo>
                  <a:cubicBezTo>
                    <a:pt x="4955" y="1619"/>
                    <a:pt x="4955" y="1473"/>
                    <a:pt x="4933" y="1340"/>
                  </a:cubicBezTo>
                  <a:cubicBezTo>
                    <a:pt x="4923" y="1258"/>
                    <a:pt x="4913" y="1186"/>
                    <a:pt x="4903" y="1125"/>
                  </a:cubicBezTo>
                  <a:cubicBezTo>
                    <a:pt x="4881" y="1051"/>
                    <a:pt x="4861" y="979"/>
                    <a:pt x="4832" y="917"/>
                  </a:cubicBezTo>
                  <a:cubicBezTo>
                    <a:pt x="4800" y="855"/>
                    <a:pt x="4758" y="803"/>
                    <a:pt x="4718" y="742"/>
                  </a:cubicBezTo>
                  <a:cubicBezTo>
                    <a:pt x="4676" y="692"/>
                    <a:pt x="4624" y="650"/>
                    <a:pt x="4562" y="598"/>
                  </a:cubicBezTo>
                  <a:cubicBezTo>
                    <a:pt x="4511" y="569"/>
                    <a:pt x="4461" y="537"/>
                    <a:pt x="4387" y="517"/>
                  </a:cubicBezTo>
                  <a:cubicBezTo>
                    <a:pt x="4399" y="485"/>
                    <a:pt x="4399" y="465"/>
                    <a:pt x="4387" y="445"/>
                  </a:cubicBezTo>
                  <a:cubicBezTo>
                    <a:pt x="4387" y="423"/>
                    <a:pt x="4377" y="393"/>
                    <a:pt x="4377" y="371"/>
                  </a:cubicBezTo>
                  <a:cubicBezTo>
                    <a:pt x="4357" y="322"/>
                    <a:pt x="4325" y="280"/>
                    <a:pt x="4286" y="238"/>
                  </a:cubicBezTo>
                  <a:cubicBezTo>
                    <a:pt x="4254" y="198"/>
                    <a:pt x="4202" y="166"/>
                    <a:pt x="4152" y="146"/>
                  </a:cubicBezTo>
                  <a:cubicBezTo>
                    <a:pt x="4110" y="114"/>
                    <a:pt x="4058" y="94"/>
                    <a:pt x="3997" y="84"/>
                  </a:cubicBezTo>
                  <a:cubicBezTo>
                    <a:pt x="3955" y="75"/>
                    <a:pt x="3915" y="75"/>
                    <a:pt x="3883" y="75"/>
                  </a:cubicBezTo>
                  <a:cubicBezTo>
                    <a:pt x="3821" y="75"/>
                    <a:pt x="3782" y="84"/>
                    <a:pt x="3730" y="94"/>
                  </a:cubicBezTo>
                  <a:cubicBezTo>
                    <a:pt x="3688" y="104"/>
                    <a:pt x="3646" y="124"/>
                    <a:pt x="3616" y="156"/>
                  </a:cubicBezTo>
                  <a:cubicBezTo>
                    <a:pt x="3584" y="176"/>
                    <a:pt x="3564" y="198"/>
                    <a:pt x="3544" y="228"/>
                  </a:cubicBezTo>
                  <a:cubicBezTo>
                    <a:pt x="3512" y="198"/>
                    <a:pt x="3483" y="166"/>
                    <a:pt x="3441" y="136"/>
                  </a:cubicBezTo>
                  <a:cubicBezTo>
                    <a:pt x="3379" y="84"/>
                    <a:pt x="3317" y="52"/>
                    <a:pt x="3255" y="32"/>
                  </a:cubicBezTo>
                  <a:cubicBezTo>
                    <a:pt x="3226" y="23"/>
                    <a:pt x="3193" y="13"/>
                    <a:pt x="3164" y="13"/>
                  </a:cubicBezTo>
                  <a:cubicBezTo>
                    <a:pt x="3142" y="0"/>
                    <a:pt x="3132" y="0"/>
                    <a:pt x="3112" y="0"/>
                  </a:cubicBezTo>
                  <a:lnTo>
                    <a:pt x="3060" y="0"/>
                  </a:lnTo>
                  <a:cubicBezTo>
                    <a:pt x="2998" y="13"/>
                    <a:pt x="2946" y="42"/>
                    <a:pt x="2894" y="84"/>
                  </a:cubicBezTo>
                  <a:cubicBezTo>
                    <a:pt x="2771" y="42"/>
                    <a:pt x="2637" y="23"/>
                    <a:pt x="2494" y="13"/>
                  </a:cubicBezTo>
                  <a:cubicBezTo>
                    <a:pt x="2452" y="0"/>
                    <a:pt x="2422" y="0"/>
                    <a:pt x="2380"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6"/>
            <p:cNvSpPr/>
            <p:nvPr/>
          </p:nvSpPr>
          <p:spPr>
            <a:xfrm rot="-540461" flipH="1">
              <a:off x="7187554" y="2735663"/>
              <a:ext cx="107537" cy="260971"/>
            </a:xfrm>
            <a:custGeom>
              <a:avLst/>
              <a:gdLst/>
              <a:ahLst/>
              <a:cxnLst/>
              <a:rect l="l" t="t" r="r" b="b"/>
              <a:pathLst>
                <a:path w="649" h="1575" extrusionOk="0">
                  <a:moveTo>
                    <a:pt x="176" y="1"/>
                  </a:moveTo>
                  <a:cubicBezTo>
                    <a:pt x="166" y="1"/>
                    <a:pt x="154" y="1"/>
                    <a:pt x="144" y="10"/>
                  </a:cubicBezTo>
                  <a:cubicBezTo>
                    <a:pt x="134" y="10"/>
                    <a:pt x="124" y="20"/>
                    <a:pt x="114" y="20"/>
                  </a:cubicBezTo>
                  <a:lnTo>
                    <a:pt x="82" y="50"/>
                  </a:lnTo>
                  <a:cubicBezTo>
                    <a:pt x="82" y="62"/>
                    <a:pt x="72" y="72"/>
                    <a:pt x="72" y="82"/>
                  </a:cubicBezTo>
                  <a:cubicBezTo>
                    <a:pt x="63" y="92"/>
                    <a:pt x="53" y="102"/>
                    <a:pt x="53" y="112"/>
                  </a:cubicBezTo>
                  <a:cubicBezTo>
                    <a:pt x="43" y="134"/>
                    <a:pt x="30" y="164"/>
                    <a:pt x="21" y="196"/>
                  </a:cubicBezTo>
                  <a:cubicBezTo>
                    <a:pt x="21" y="225"/>
                    <a:pt x="11" y="248"/>
                    <a:pt x="11" y="277"/>
                  </a:cubicBezTo>
                  <a:cubicBezTo>
                    <a:pt x="1" y="319"/>
                    <a:pt x="1" y="359"/>
                    <a:pt x="1" y="391"/>
                  </a:cubicBezTo>
                  <a:cubicBezTo>
                    <a:pt x="1" y="433"/>
                    <a:pt x="1" y="473"/>
                    <a:pt x="11" y="515"/>
                  </a:cubicBezTo>
                  <a:lnTo>
                    <a:pt x="11" y="505"/>
                  </a:lnTo>
                  <a:cubicBezTo>
                    <a:pt x="21" y="628"/>
                    <a:pt x="63" y="742"/>
                    <a:pt x="105" y="853"/>
                  </a:cubicBezTo>
                  <a:lnTo>
                    <a:pt x="105" y="843"/>
                  </a:lnTo>
                  <a:cubicBezTo>
                    <a:pt x="154" y="977"/>
                    <a:pt x="228" y="1090"/>
                    <a:pt x="300" y="1214"/>
                  </a:cubicBezTo>
                  <a:cubicBezTo>
                    <a:pt x="381" y="1337"/>
                    <a:pt x="463" y="1461"/>
                    <a:pt x="557" y="1575"/>
                  </a:cubicBezTo>
                  <a:cubicBezTo>
                    <a:pt x="586" y="1493"/>
                    <a:pt x="609" y="1399"/>
                    <a:pt x="628" y="1308"/>
                  </a:cubicBezTo>
                  <a:cubicBezTo>
                    <a:pt x="638" y="1286"/>
                    <a:pt x="638" y="1266"/>
                    <a:pt x="648" y="1246"/>
                  </a:cubicBezTo>
                  <a:cubicBezTo>
                    <a:pt x="638" y="1152"/>
                    <a:pt x="638" y="1051"/>
                    <a:pt x="628" y="957"/>
                  </a:cubicBezTo>
                  <a:cubicBezTo>
                    <a:pt x="619" y="865"/>
                    <a:pt x="609" y="762"/>
                    <a:pt x="599" y="668"/>
                  </a:cubicBezTo>
                  <a:cubicBezTo>
                    <a:pt x="577" y="544"/>
                    <a:pt x="557" y="411"/>
                    <a:pt x="505" y="297"/>
                  </a:cubicBezTo>
                  <a:cubicBezTo>
                    <a:pt x="495" y="267"/>
                    <a:pt x="475" y="235"/>
                    <a:pt x="463" y="206"/>
                  </a:cubicBezTo>
                  <a:cubicBezTo>
                    <a:pt x="453" y="196"/>
                    <a:pt x="443" y="186"/>
                    <a:pt x="443" y="174"/>
                  </a:cubicBezTo>
                  <a:cubicBezTo>
                    <a:pt x="433" y="164"/>
                    <a:pt x="423" y="154"/>
                    <a:pt x="423" y="144"/>
                  </a:cubicBezTo>
                  <a:cubicBezTo>
                    <a:pt x="391" y="112"/>
                    <a:pt x="371" y="82"/>
                    <a:pt x="339" y="50"/>
                  </a:cubicBezTo>
                  <a:lnTo>
                    <a:pt x="329" y="50"/>
                  </a:lnTo>
                  <a:cubicBezTo>
                    <a:pt x="310" y="40"/>
                    <a:pt x="290" y="20"/>
                    <a:pt x="258" y="10"/>
                  </a:cubicBezTo>
                  <a:lnTo>
                    <a:pt x="268" y="10"/>
                  </a:lnTo>
                  <a:cubicBezTo>
                    <a:pt x="248" y="10"/>
                    <a:pt x="228" y="1"/>
                    <a:pt x="206"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6"/>
            <p:cNvSpPr/>
            <p:nvPr/>
          </p:nvSpPr>
          <p:spPr>
            <a:xfrm rot="-540461" flipH="1">
              <a:off x="7565960" y="2505295"/>
              <a:ext cx="437106" cy="720280"/>
            </a:xfrm>
            <a:custGeom>
              <a:avLst/>
              <a:gdLst/>
              <a:ahLst/>
              <a:cxnLst/>
              <a:rect l="l" t="t" r="r" b="b"/>
              <a:pathLst>
                <a:path w="2638"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59"/>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95" y="2390"/>
                    <a:pt x="75" y="2442"/>
                  </a:cubicBezTo>
                  <a:cubicBezTo>
                    <a:pt x="23" y="2533"/>
                    <a:pt x="1" y="2647"/>
                    <a:pt x="1" y="2770"/>
                  </a:cubicBezTo>
                  <a:cubicBezTo>
                    <a:pt x="1" y="2822"/>
                    <a:pt x="1" y="2884"/>
                    <a:pt x="13" y="2946"/>
                  </a:cubicBezTo>
                  <a:cubicBezTo>
                    <a:pt x="23" y="3008"/>
                    <a:pt x="43" y="3060"/>
                    <a:pt x="63" y="3111"/>
                  </a:cubicBezTo>
                  <a:cubicBezTo>
                    <a:pt x="105" y="3235"/>
                    <a:pt x="166" y="3326"/>
                    <a:pt x="238" y="3410"/>
                  </a:cubicBezTo>
                  <a:cubicBezTo>
                    <a:pt x="310" y="3492"/>
                    <a:pt x="404" y="3554"/>
                    <a:pt x="485" y="3583"/>
                  </a:cubicBezTo>
                  <a:cubicBezTo>
                    <a:pt x="50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201"/>
                  </a:cubicBezTo>
                  <a:cubicBezTo>
                    <a:pt x="2595" y="4191"/>
                    <a:pt x="2618" y="4181"/>
                    <a:pt x="2637" y="4181"/>
                  </a:cubicBezTo>
                  <a:cubicBezTo>
                    <a:pt x="2595" y="4139"/>
                    <a:pt x="2556" y="4110"/>
                    <a:pt x="2514" y="4068"/>
                  </a:cubicBezTo>
                  <a:cubicBezTo>
                    <a:pt x="2462" y="4028"/>
                    <a:pt x="2400" y="3986"/>
                    <a:pt x="2338" y="3954"/>
                  </a:cubicBezTo>
                  <a:cubicBezTo>
                    <a:pt x="2277" y="3915"/>
                    <a:pt x="2205" y="3882"/>
                    <a:pt x="2143" y="3863"/>
                  </a:cubicBezTo>
                  <a:cubicBezTo>
                    <a:pt x="2052" y="3821"/>
                    <a:pt x="1948" y="3781"/>
                    <a:pt x="1844" y="3759"/>
                  </a:cubicBezTo>
                  <a:cubicBezTo>
                    <a:pt x="1743" y="3729"/>
                    <a:pt x="1639" y="3719"/>
                    <a:pt x="1525" y="3697"/>
                  </a:cubicBezTo>
                  <a:cubicBezTo>
                    <a:pt x="1422" y="3677"/>
                    <a:pt x="1311" y="3658"/>
                    <a:pt x="1207" y="3635"/>
                  </a:cubicBezTo>
                  <a:cubicBezTo>
                    <a:pt x="1103" y="3616"/>
                    <a:pt x="1012" y="3583"/>
                    <a:pt x="908" y="3544"/>
                  </a:cubicBezTo>
                  <a:cubicBezTo>
                    <a:pt x="856" y="3522"/>
                    <a:pt x="804" y="3492"/>
                    <a:pt x="755" y="3460"/>
                  </a:cubicBezTo>
                  <a:cubicBezTo>
                    <a:pt x="703" y="3420"/>
                    <a:pt x="651" y="3388"/>
                    <a:pt x="609" y="3349"/>
                  </a:cubicBezTo>
                  <a:cubicBezTo>
                    <a:pt x="589" y="3317"/>
                    <a:pt x="569" y="3297"/>
                    <a:pt x="537" y="3265"/>
                  </a:cubicBezTo>
                  <a:cubicBezTo>
                    <a:pt x="517" y="3235"/>
                    <a:pt x="507" y="3213"/>
                    <a:pt x="485" y="3183"/>
                  </a:cubicBezTo>
                  <a:cubicBezTo>
                    <a:pt x="465" y="3151"/>
                    <a:pt x="456" y="3121"/>
                    <a:pt x="446" y="3089"/>
                  </a:cubicBezTo>
                  <a:cubicBezTo>
                    <a:pt x="433" y="3069"/>
                    <a:pt x="433" y="3040"/>
                    <a:pt x="423" y="3018"/>
                  </a:cubicBezTo>
                  <a:lnTo>
                    <a:pt x="423" y="2926"/>
                  </a:lnTo>
                  <a:cubicBezTo>
                    <a:pt x="423" y="2904"/>
                    <a:pt x="433" y="2874"/>
                    <a:pt x="446" y="2854"/>
                  </a:cubicBezTo>
                  <a:cubicBezTo>
                    <a:pt x="446" y="2822"/>
                    <a:pt x="456" y="2803"/>
                    <a:pt x="475" y="2770"/>
                  </a:cubicBezTo>
                  <a:cubicBezTo>
                    <a:pt x="485" y="2751"/>
                    <a:pt x="495" y="2719"/>
                    <a:pt x="517" y="2699"/>
                  </a:cubicBezTo>
                  <a:cubicBezTo>
                    <a:pt x="537" y="2679"/>
                    <a:pt x="547" y="2657"/>
                    <a:pt x="569" y="2637"/>
                  </a:cubicBezTo>
                  <a:cubicBezTo>
                    <a:pt x="589" y="2607"/>
                    <a:pt x="619" y="2585"/>
                    <a:pt x="641" y="2565"/>
                  </a:cubicBezTo>
                  <a:cubicBezTo>
                    <a:pt x="661" y="2546"/>
                    <a:pt x="693" y="2523"/>
                    <a:pt x="713" y="2513"/>
                  </a:cubicBezTo>
                  <a:cubicBezTo>
                    <a:pt x="742" y="2494"/>
                    <a:pt x="764" y="2484"/>
                    <a:pt x="784" y="2462"/>
                  </a:cubicBezTo>
                  <a:cubicBezTo>
                    <a:pt x="764" y="2452"/>
                    <a:pt x="742" y="2432"/>
                    <a:pt x="722" y="2410"/>
                  </a:cubicBezTo>
                  <a:cubicBezTo>
                    <a:pt x="693" y="2390"/>
                    <a:pt x="680" y="2370"/>
                    <a:pt x="661" y="2338"/>
                  </a:cubicBezTo>
                  <a:cubicBezTo>
                    <a:pt x="641" y="2318"/>
                    <a:pt x="619" y="2286"/>
                    <a:pt x="609" y="2256"/>
                  </a:cubicBezTo>
                  <a:cubicBezTo>
                    <a:pt x="589" y="2237"/>
                    <a:pt x="579" y="2214"/>
                    <a:pt x="569" y="2185"/>
                  </a:cubicBezTo>
                  <a:cubicBezTo>
                    <a:pt x="547" y="2133"/>
                    <a:pt x="537" y="2071"/>
                    <a:pt x="537" y="2009"/>
                  </a:cubicBezTo>
                  <a:cubicBezTo>
                    <a:pt x="537" y="1948"/>
                    <a:pt x="537" y="1896"/>
                    <a:pt x="547" y="1834"/>
                  </a:cubicBezTo>
                  <a:cubicBezTo>
                    <a:pt x="557" y="1782"/>
                    <a:pt x="569" y="1742"/>
                    <a:pt x="589" y="1700"/>
                  </a:cubicBezTo>
                  <a:cubicBezTo>
                    <a:pt x="599" y="1649"/>
                    <a:pt x="619" y="1607"/>
                    <a:pt x="641" y="1567"/>
                  </a:cubicBezTo>
                  <a:cubicBezTo>
                    <a:pt x="661" y="1525"/>
                    <a:pt x="693" y="1483"/>
                    <a:pt x="722" y="1453"/>
                  </a:cubicBezTo>
                  <a:cubicBezTo>
                    <a:pt x="755" y="1411"/>
                    <a:pt x="784" y="1372"/>
                    <a:pt x="816" y="1340"/>
                  </a:cubicBezTo>
                  <a:cubicBezTo>
                    <a:pt x="846" y="1310"/>
                    <a:pt x="878" y="1278"/>
                    <a:pt x="918" y="1258"/>
                  </a:cubicBezTo>
                  <a:cubicBezTo>
                    <a:pt x="960" y="1226"/>
                    <a:pt x="1002" y="1206"/>
                    <a:pt x="1041" y="1186"/>
                  </a:cubicBezTo>
                  <a:cubicBezTo>
                    <a:pt x="1083" y="1164"/>
                    <a:pt x="1125" y="1154"/>
                    <a:pt x="1165" y="1144"/>
                  </a:cubicBezTo>
                  <a:cubicBezTo>
                    <a:pt x="1197" y="1135"/>
                    <a:pt x="1217" y="1135"/>
                    <a:pt x="1236" y="1135"/>
                  </a:cubicBezTo>
                  <a:cubicBezTo>
                    <a:pt x="1259" y="1135"/>
                    <a:pt x="1278" y="1125"/>
                    <a:pt x="1288" y="1125"/>
                  </a:cubicBezTo>
                  <a:lnTo>
                    <a:pt x="1288" y="1083"/>
                  </a:lnTo>
                  <a:cubicBezTo>
                    <a:pt x="1278" y="1041"/>
                    <a:pt x="1269" y="989"/>
                    <a:pt x="1269" y="939"/>
                  </a:cubicBezTo>
                  <a:cubicBezTo>
                    <a:pt x="1269" y="887"/>
                    <a:pt x="1269" y="845"/>
                    <a:pt x="1278" y="794"/>
                  </a:cubicBezTo>
                  <a:cubicBezTo>
                    <a:pt x="1278" y="754"/>
                    <a:pt x="1288" y="712"/>
                    <a:pt x="1311" y="670"/>
                  </a:cubicBezTo>
                  <a:cubicBezTo>
                    <a:pt x="1320" y="630"/>
                    <a:pt x="1340" y="588"/>
                    <a:pt x="1360" y="556"/>
                  </a:cubicBezTo>
                  <a:cubicBezTo>
                    <a:pt x="1402" y="485"/>
                    <a:pt x="1454" y="413"/>
                    <a:pt x="1516" y="361"/>
                  </a:cubicBezTo>
                  <a:cubicBezTo>
                    <a:pt x="1587" y="299"/>
                    <a:pt x="1659" y="247"/>
                    <a:pt x="1731" y="208"/>
                  </a:cubicBezTo>
                  <a:cubicBezTo>
                    <a:pt x="1815" y="166"/>
                    <a:pt x="1906" y="124"/>
                    <a:pt x="1990" y="104"/>
                  </a:cubicBezTo>
                  <a:cubicBezTo>
                    <a:pt x="2081" y="75"/>
                    <a:pt x="2175" y="52"/>
                    <a:pt x="2267" y="32"/>
                  </a:cubicBezTo>
                  <a:cubicBezTo>
                    <a:pt x="2338" y="23"/>
                    <a:pt x="2410" y="13"/>
                    <a:pt x="2484" y="13"/>
                  </a:cubicBezTo>
                  <a:cubicBezTo>
                    <a:pt x="2442" y="0"/>
                    <a:pt x="2410" y="0"/>
                    <a:pt x="2380"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6"/>
            <p:cNvSpPr/>
            <p:nvPr/>
          </p:nvSpPr>
          <p:spPr>
            <a:xfrm rot="-540461" flipH="1">
              <a:off x="7151659" y="2927846"/>
              <a:ext cx="100909" cy="167187"/>
            </a:xfrm>
            <a:custGeom>
              <a:avLst/>
              <a:gdLst/>
              <a:ahLst/>
              <a:cxnLst/>
              <a:rect l="l" t="t" r="r" b="b"/>
              <a:pathLst>
                <a:path w="609" h="1009" extrusionOk="0">
                  <a:moveTo>
                    <a:pt x="208" y="1"/>
                  </a:moveTo>
                  <a:cubicBezTo>
                    <a:pt x="195" y="1"/>
                    <a:pt x="195" y="10"/>
                    <a:pt x="186" y="10"/>
                  </a:cubicBezTo>
                  <a:cubicBezTo>
                    <a:pt x="176" y="10"/>
                    <a:pt x="166" y="20"/>
                    <a:pt x="146" y="30"/>
                  </a:cubicBezTo>
                  <a:cubicBezTo>
                    <a:pt x="134" y="30"/>
                    <a:pt x="114" y="40"/>
                    <a:pt x="104" y="50"/>
                  </a:cubicBezTo>
                  <a:cubicBezTo>
                    <a:pt x="94" y="50"/>
                    <a:pt x="84" y="62"/>
                    <a:pt x="84" y="72"/>
                  </a:cubicBezTo>
                  <a:lnTo>
                    <a:pt x="84" y="82"/>
                  </a:lnTo>
                  <a:cubicBezTo>
                    <a:pt x="84" y="92"/>
                    <a:pt x="84" y="92"/>
                    <a:pt x="72" y="102"/>
                  </a:cubicBezTo>
                  <a:cubicBezTo>
                    <a:pt x="52" y="134"/>
                    <a:pt x="32" y="174"/>
                    <a:pt x="10" y="235"/>
                  </a:cubicBezTo>
                  <a:cubicBezTo>
                    <a:pt x="0" y="277"/>
                    <a:pt x="0" y="329"/>
                    <a:pt x="0" y="391"/>
                  </a:cubicBezTo>
                  <a:cubicBezTo>
                    <a:pt x="0" y="443"/>
                    <a:pt x="10" y="505"/>
                    <a:pt x="22" y="566"/>
                  </a:cubicBezTo>
                  <a:cubicBezTo>
                    <a:pt x="52" y="668"/>
                    <a:pt x="94" y="772"/>
                    <a:pt x="166" y="843"/>
                  </a:cubicBezTo>
                  <a:cubicBezTo>
                    <a:pt x="195" y="885"/>
                    <a:pt x="228" y="915"/>
                    <a:pt x="270" y="947"/>
                  </a:cubicBezTo>
                  <a:cubicBezTo>
                    <a:pt x="279" y="947"/>
                    <a:pt x="289" y="957"/>
                    <a:pt x="299" y="957"/>
                  </a:cubicBezTo>
                  <a:cubicBezTo>
                    <a:pt x="289" y="967"/>
                    <a:pt x="289" y="977"/>
                    <a:pt x="289" y="977"/>
                  </a:cubicBezTo>
                  <a:cubicBezTo>
                    <a:pt x="299" y="989"/>
                    <a:pt x="299" y="999"/>
                    <a:pt x="309" y="999"/>
                  </a:cubicBezTo>
                  <a:cubicBezTo>
                    <a:pt x="309" y="1009"/>
                    <a:pt x="319" y="1009"/>
                    <a:pt x="331" y="1009"/>
                  </a:cubicBezTo>
                  <a:cubicBezTo>
                    <a:pt x="361" y="999"/>
                    <a:pt x="381" y="999"/>
                    <a:pt x="403" y="989"/>
                  </a:cubicBezTo>
                  <a:cubicBezTo>
                    <a:pt x="413" y="989"/>
                    <a:pt x="423" y="977"/>
                    <a:pt x="433" y="977"/>
                  </a:cubicBezTo>
                  <a:cubicBezTo>
                    <a:pt x="433" y="967"/>
                    <a:pt x="443" y="967"/>
                    <a:pt x="455" y="957"/>
                  </a:cubicBezTo>
                  <a:cubicBezTo>
                    <a:pt x="485" y="937"/>
                    <a:pt x="517" y="905"/>
                    <a:pt x="536" y="865"/>
                  </a:cubicBezTo>
                  <a:cubicBezTo>
                    <a:pt x="556" y="833"/>
                    <a:pt x="578" y="791"/>
                    <a:pt x="588" y="742"/>
                  </a:cubicBezTo>
                  <a:cubicBezTo>
                    <a:pt x="598" y="700"/>
                    <a:pt x="608" y="658"/>
                    <a:pt x="608" y="606"/>
                  </a:cubicBezTo>
                  <a:cubicBezTo>
                    <a:pt x="608" y="566"/>
                    <a:pt x="608" y="515"/>
                    <a:pt x="598" y="463"/>
                  </a:cubicBezTo>
                  <a:cubicBezTo>
                    <a:pt x="598" y="411"/>
                    <a:pt x="588" y="371"/>
                    <a:pt x="566" y="319"/>
                  </a:cubicBezTo>
                  <a:cubicBezTo>
                    <a:pt x="536" y="225"/>
                    <a:pt x="494" y="154"/>
                    <a:pt x="433" y="92"/>
                  </a:cubicBezTo>
                  <a:cubicBezTo>
                    <a:pt x="393" y="50"/>
                    <a:pt x="341" y="30"/>
                    <a:pt x="289" y="20"/>
                  </a:cubicBezTo>
                  <a:lnTo>
                    <a:pt x="228" y="20"/>
                  </a:lnTo>
                  <a:cubicBezTo>
                    <a:pt x="228" y="10"/>
                    <a:pt x="218" y="10"/>
                    <a:pt x="218" y="1"/>
                  </a:cubicBez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6"/>
            <p:cNvSpPr/>
            <p:nvPr/>
          </p:nvSpPr>
          <p:spPr>
            <a:xfrm rot="-540461" flipH="1">
              <a:off x="7179541" y="2951367"/>
              <a:ext cx="42750" cy="61639"/>
            </a:xfrm>
            <a:custGeom>
              <a:avLst/>
              <a:gdLst/>
              <a:ahLst/>
              <a:cxnLst/>
              <a:rect l="l" t="t" r="r" b="b"/>
              <a:pathLst>
                <a:path w="258" h="372" extrusionOk="0">
                  <a:moveTo>
                    <a:pt x="226" y="1"/>
                  </a:moveTo>
                  <a:cubicBezTo>
                    <a:pt x="164" y="31"/>
                    <a:pt x="102" y="82"/>
                    <a:pt x="73" y="144"/>
                  </a:cubicBezTo>
                  <a:cubicBezTo>
                    <a:pt x="53" y="166"/>
                    <a:pt x="31" y="206"/>
                    <a:pt x="21" y="238"/>
                  </a:cubicBezTo>
                  <a:cubicBezTo>
                    <a:pt x="11" y="268"/>
                    <a:pt x="1" y="310"/>
                    <a:pt x="1" y="339"/>
                  </a:cubicBezTo>
                  <a:cubicBezTo>
                    <a:pt x="1" y="362"/>
                    <a:pt x="11" y="372"/>
                    <a:pt x="21" y="372"/>
                  </a:cubicBezTo>
                  <a:lnTo>
                    <a:pt x="40" y="372"/>
                  </a:lnTo>
                  <a:cubicBezTo>
                    <a:pt x="53" y="362"/>
                    <a:pt x="63" y="362"/>
                    <a:pt x="63" y="352"/>
                  </a:cubicBezTo>
                  <a:cubicBezTo>
                    <a:pt x="73" y="310"/>
                    <a:pt x="82" y="258"/>
                    <a:pt x="92" y="216"/>
                  </a:cubicBezTo>
                  <a:cubicBezTo>
                    <a:pt x="115" y="186"/>
                    <a:pt x="134" y="154"/>
                    <a:pt x="154" y="124"/>
                  </a:cubicBezTo>
                  <a:cubicBezTo>
                    <a:pt x="176" y="105"/>
                    <a:pt x="186" y="82"/>
                    <a:pt x="206" y="63"/>
                  </a:cubicBezTo>
                  <a:cubicBezTo>
                    <a:pt x="226" y="53"/>
                    <a:pt x="238" y="53"/>
                    <a:pt x="248" y="43"/>
                  </a:cubicBezTo>
                  <a:cubicBezTo>
                    <a:pt x="258" y="31"/>
                    <a:pt x="258" y="21"/>
                    <a:pt x="258" y="11"/>
                  </a:cubicBezTo>
                  <a:cubicBezTo>
                    <a:pt x="248" y="1"/>
                    <a:pt x="238" y="1"/>
                    <a:pt x="238" y="1"/>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6"/>
            <p:cNvSpPr/>
            <p:nvPr/>
          </p:nvSpPr>
          <p:spPr>
            <a:xfrm rot="-540461" flipH="1">
              <a:off x="7165599" y="2636593"/>
              <a:ext cx="733867" cy="681010"/>
            </a:xfrm>
            <a:custGeom>
              <a:avLst/>
              <a:gdLst/>
              <a:ahLst/>
              <a:cxnLst/>
              <a:rect l="l" t="t" r="r" b="b"/>
              <a:pathLst>
                <a:path w="4429" h="4110" extrusionOk="0">
                  <a:moveTo>
                    <a:pt x="3057" y="0"/>
                  </a:moveTo>
                  <a:cubicBezTo>
                    <a:pt x="3008" y="0"/>
                    <a:pt x="2956" y="23"/>
                    <a:pt x="2904" y="33"/>
                  </a:cubicBezTo>
                  <a:cubicBezTo>
                    <a:pt x="2872" y="42"/>
                    <a:pt x="2832" y="52"/>
                    <a:pt x="2790" y="62"/>
                  </a:cubicBezTo>
                  <a:cubicBezTo>
                    <a:pt x="2738" y="72"/>
                    <a:pt x="2677" y="94"/>
                    <a:pt x="2637" y="104"/>
                  </a:cubicBezTo>
                  <a:cubicBezTo>
                    <a:pt x="2514" y="134"/>
                    <a:pt x="2400" y="176"/>
                    <a:pt x="2286" y="218"/>
                  </a:cubicBezTo>
                  <a:cubicBezTo>
                    <a:pt x="2029" y="309"/>
                    <a:pt x="1792" y="423"/>
                    <a:pt x="1587" y="537"/>
                  </a:cubicBezTo>
                  <a:cubicBezTo>
                    <a:pt x="1473" y="598"/>
                    <a:pt x="1360" y="670"/>
                    <a:pt x="1256" y="742"/>
                  </a:cubicBezTo>
                  <a:cubicBezTo>
                    <a:pt x="1154" y="813"/>
                    <a:pt x="1061" y="897"/>
                    <a:pt x="979" y="979"/>
                  </a:cubicBezTo>
                  <a:cubicBezTo>
                    <a:pt x="804" y="1154"/>
                    <a:pt x="680" y="1340"/>
                    <a:pt x="618" y="1535"/>
                  </a:cubicBezTo>
                  <a:cubicBezTo>
                    <a:pt x="586" y="1639"/>
                    <a:pt x="576" y="1740"/>
                    <a:pt x="586" y="1854"/>
                  </a:cubicBezTo>
                  <a:cubicBezTo>
                    <a:pt x="586" y="1967"/>
                    <a:pt x="618" y="2081"/>
                    <a:pt x="660" y="2195"/>
                  </a:cubicBezTo>
                  <a:cubicBezTo>
                    <a:pt x="700" y="2296"/>
                    <a:pt x="752" y="2390"/>
                    <a:pt x="813" y="2481"/>
                  </a:cubicBezTo>
                  <a:cubicBezTo>
                    <a:pt x="784" y="2462"/>
                    <a:pt x="742" y="2452"/>
                    <a:pt x="710" y="2442"/>
                  </a:cubicBezTo>
                  <a:cubicBezTo>
                    <a:pt x="660" y="2420"/>
                    <a:pt x="618" y="2410"/>
                    <a:pt x="586" y="2410"/>
                  </a:cubicBezTo>
                  <a:cubicBezTo>
                    <a:pt x="557" y="2400"/>
                    <a:pt x="524" y="2400"/>
                    <a:pt x="495" y="2400"/>
                  </a:cubicBezTo>
                  <a:lnTo>
                    <a:pt x="475" y="2400"/>
                  </a:lnTo>
                  <a:cubicBezTo>
                    <a:pt x="401" y="2410"/>
                    <a:pt x="329" y="2420"/>
                    <a:pt x="277" y="2452"/>
                  </a:cubicBezTo>
                  <a:cubicBezTo>
                    <a:pt x="215" y="2481"/>
                    <a:pt x="166" y="2523"/>
                    <a:pt x="114" y="2575"/>
                  </a:cubicBezTo>
                  <a:cubicBezTo>
                    <a:pt x="72" y="2627"/>
                    <a:pt x="43" y="2679"/>
                    <a:pt x="20" y="2751"/>
                  </a:cubicBezTo>
                  <a:cubicBezTo>
                    <a:pt x="1" y="2822"/>
                    <a:pt x="1" y="2894"/>
                    <a:pt x="10" y="2966"/>
                  </a:cubicBezTo>
                  <a:cubicBezTo>
                    <a:pt x="10" y="3037"/>
                    <a:pt x="30" y="3099"/>
                    <a:pt x="72" y="3161"/>
                  </a:cubicBezTo>
                  <a:cubicBezTo>
                    <a:pt x="104" y="3223"/>
                    <a:pt x="144" y="3285"/>
                    <a:pt x="196" y="3336"/>
                  </a:cubicBezTo>
                  <a:cubicBezTo>
                    <a:pt x="248" y="3378"/>
                    <a:pt x="300" y="3408"/>
                    <a:pt x="351" y="3440"/>
                  </a:cubicBezTo>
                  <a:cubicBezTo>
                    <a:pt x="413" y="3470"/>
                    <a:pt x="463" y="3492"/>
                    <a:pt x="524" y="3502"/>
                  </a:cubicBezTo>
                  <a:cubicBezTo>
                    <a:pt x="557" y="3512"/>
                    <a:pt x="586" y="3512"/>
                    <a:pt x="618" y="3512"/>
                  </a:cubicBezTo>
                  <a:cubicBezTo>
                    <a:pt x="648" y="3512"/>
                    <a:pt x="680" y="3502"/>
                    <a:pt x="710" y="3502"/>
                  </a:cubicBezTo>
                  <a:cubicBezTo>
                    <a:pt x="762" y="3492"/>
                    <a:pt x="813" y="3470"/>
                    <a:pt x="865" y="3450"/>
                  </a:cubicBezTo>
                  <a:cubicBezTo>
                    <a:pt x="875" y="3470"/>
                    <a:pt x="885" y="3482"/>
                    <a:pt x="895" y="3492"/>
                  </a:cubicBezTo>
                  <a:cubicBezTo>
                    <a:pt x="907" y="3512"/>
                    <a:pt x="927" y="3532"/>
                    <a:pt x="937" y="3554"/>
                  </a:cubicBezTo>
                  <a:cubicBezTo>
                    <a:pt x="969" y="3583"/>
                    <a:pt x="999" y="3626"/>
                    <a:pt x="1031" y="3655"/>
                  </a:cubicBezTo>
                  <a:cubicBezTo>
                    <a:pt x="1093" y="3717"/>
                    <a:pt x="1164" y="3769"/>
                    <a:pt x="1246" y="3821"/>
                  </a:cubicBezTo>
                  <a:cubicBezTo>
                    <a:pt x="1402" y="3925"/>
                    <a:pt x="1575" y="3996"/>
                    <a:pt x="1772" y="4038"/>
                  </a:cubicBezTo>
                  <a:cubicBezTo>
                    <a:pt x="1945" y="4088"/>
                    <a:pt x="2131" y="4110"/>
                    <a:pt x="2328" y="4110"/>
                  </a:cubicBezTo>
                  <a:lnTo>
                    <a:pt x="2358" y="4110"/>
                  </a:lnTo>
                  <a:cubicBezTo>
                    <a:pt x="2523" y="4110"/>
                    <a:pt x="2687" y="4100"/>
                    <a:pt x="2862" y="4058"/>
                  </a:cubicBezTo>
                  <a:cubicBezTo>
                    <a:pt x="3037" y="4026"/>
                    <a:pt x="3203" y="3986"/>
                    <a:pt x="3366" y="3915"/>
                  </a:cubicBezTo>
                  <a:cubicBezTo>
                    <a:pt x="3542" y="3853"/>
                    <a:pt x="3707" y="3759"/>
                    <a:pt x="3841" y="3668"/>
                  </a:cubicBezTo>
                  <a:cubicBezTo>
                    <a:pt x="3996" y="3564"/>
                    <a:pt x="4120" y="3440"/>
                    <a:pt x="4211" y="3297"/>
                  </a:cubicBezTo>
                  <a:cubicBezTo>
                    <a:pt x="4315" y="3151"/>
                    <a:pt x="4387" y="2976"/>
                    <a:pt x="4406" y="2803"/>
                  </a:cubicBezTo>
                  <a:cubicBezTo>
                    <a:pt x="4416" y="2741"/>
                    <a:pt x="4429" y="2667"/>
                    <a:pt x="4416" y="2605"/>
                  </a:cubicBezTo>
                  <a:cubicBezTo>
                    <a:pt x="4416" y="2543"/>
                    <a:pt x="4406" y="2472"/>
                    <a:pt x="4387" y="2410"/>
                  </a:cubicBezTo>
                  <a:cubicBezTo>
                    <a:pt x="4377" y="2358"/>
                    <a:pt x="4355" y="2296"/>
                    <a:pt x="4325" y="2224"/>
                  </a:cubicBezTo>
                  <a:cubicBezTo>
                    <a:pt x="4315" y="2195"/>
                    <a:pt x="4305" y="2163"/>
                    <a:pt x="4283" y="2133"/>
                  </a:cubicBezTo>
                  <a:cubicBezTo>
                    <a:pt x="4283" y="2123"/>
                    <a:pt x="4273" y="2101"/>
                    <a:pt x="4263" y="2091"/>
                  </a:cubicBezTo>
                  <a:cubicBezTo>
                    <a:pt x="4263" y="2071"/>
                    <a:pt x="4253" y="2061"/>
                    <a:pt x="4243" y="2039"/>
                  </a:cubicBezTo>
                  <a:cubicBezTo>
                    <a:pt x="4221" y="1977"/>
                    <a:pt x="4201" y="1916"/>
                    <a:pt x="4182" y="1854"/>
                  </a:cubicBezTo>
                  <a:cubicBezTo>
                    <a:pt x="4169" y="1792"/>
                    <a:pt x="4159" y="1740"/>
                    <a:pt x="4149" y="1668"/>
                  </a:cubicBezTo>
                  <a:lnTo>
                    <a:pt x="4149" y="1659"/>
                  </a:lnTo>
                  <a:cubicBezTo>
                    <a:pt x="4140" y="1607"/>
                    <a:pt x="4140" y="1567"/>
                    <a:pt x="4130" y="1515"/>
                  </a:cubicBezTo>
                  <a:cubicBezTo>
                    <a:pt x="4130" y="1444"/>
                    <a:pt x="4120" y="1369"/>
                    <a:pt x="4107" y="1298"/>
                  </a:cubicBezTo>
                  <a:cubicBezTo>
                    <a:pt x="4088" y="1206"/>
                    <a:pt x="4068" y="1103"/>
                    <a:pt x="4036" y="1011"/>
                  </a:cubicBezTo>
                  <a:cubicBezTo>
                    <a:pt x="3984" y="813"/>
                    <a:pt x="3912" y="650"/>
                    <a:pt x="3821" y="517"/>
                  </a:cubicBezTo>
                  <a:cubicBezTo>
                    <a:pt x="3779" y="443"/>
                    <a:pt x="3727" y="381"/>
                    <a:pt x="3675" y="332"/>
                  </a:cubicBezTo>
                  <a:cubicBezTo>
                    <a:pt x="3626" y="280"/>
                    <a:pt x="3564" y="228"/>
                    <a:pt x="3490" y="186"/>
                  </a:cubicBezTo>
                  <a:cubicBezTo>
                    <a:pt x="3428" y="146"/>
                    <a:pt x="3356" y="104"/>
                    <a:pt x="3285" y="72"/>
                  </a:cubicBezTo>
                  <a:cubicBezTo>
                    <a:pt x="3223" y="52"/>
                    <a:pt x="3161" y="42"/>
                    <a:pt x="3099" y="33"/>
                  </a:cubicBezTo>
                  <a:lnTo>
                    <a:pt x="3099" y="23"/>
                  </a:lnTo>
                  <a:cubicBezTo>
                    <a:pt x="3099" y="10"/>
                    <a:pt x="3089" y="0"/>
                    <a:pt x="307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6"/>
            <p:cNvSpPr/>
            <p:nvPr/>
          </p:nvSpPr>
          <p:spPr>
            <a:xfrm rot="-540461" flipH="1">
              <a:off x="7240927" y="2636520"/>
              <a:ext cx="542654" cy="423188"/>
            </a:xfrm>
            <a:custGeom>
              <a:avLst/>
              <a:gdLst/>
              <a:ahLst/>
              <a:cxnLst/>
              <a:rect l="l" t="t" r="r" b="b"/>
              <a:pathLst>
                <a:path w="3275" h="2554" extrusionOk="0">
                  <a:moveTo>
                    <a:pt x="2494" y="1"/>
                  </a:moveTo>
                  <a:lnTo>
                    <a:pt x="2481" y="10"/>
                  </a:lnTo>
                  <a:cubicBezTo>
                    <a:pt x="2432" y="10"/>
                    <a:pt x="2380" y="33"/>
                    <a:pt x="2328" y="43"/>
                  </a:cubicBezTo>
                  <a:cubicBezTo>
                    <a:pt x="2296" y="52"/>
                    <a:pt x="2256" y="62"/>
                    <a:pt x="2214" y="72"/>
                  </a:cubicBezTo>
                  <a:cubicBezTo>
                    <a:pt x="2162" y="82"/>
                    <a:pt x="2111" y="104"/>
                    <a:pt x="2061" y="114"/>
                  </a:cubicBezTo>
                  <a:cubicBezTo>
                    <a:pt x="1947" y="144"/>
                    <a:pt x="1824" y="186"/>
                    <a:pt x="1710" y="228"/>
                  </a:cubicBezTo>
                  <a:cubicBezTo>
                    <a:pt x="1453" y="319"/>
                    <a:pt x="1216" y="433"/>
                    <a:pt x="1011" y="547"/>
                  </a:cubicBezTo>
                  <a:cubicBezTo>
                    <a:pt x="897" y="608"/>
                    <a:pt x="784" y="680"/>
                    <a:pt x="680" y="752"/>
                  </a:cubicBezTo>
                  <a:cubicBezTo>
                    <a:pt x="578" y="823"/>
                    <a:pt x="485" y="907"/>
                    <a:pt x="403" y="989"/>
                  </a:cubicBezTo>
                  <a:cubicBezTo>
                    <a:pt x="228" y="1164"/>
                    <a:pt x="104" y="1350"/>
                    <a:pt x="42" y="1545"/>
                  </a:cubicBezTo>
                  <a:cubicBezTo>
                    <a:pt x="10" y="1649"/>
                    <a:pt x="0" y="1750"/>
                    <a:pt x="10" y="1864"/>
                  </a:cubicBezTo>
                  <a:cubicBezTo>
                    <a:pt x="10" y="1977"/>
                    <a:pt x="42" y="2091"/>
                    <a:pt x="84" y="2215"/>
                  </a:cubicBezTo>
                  <a:cubicBezTo>
                    <a:pt x="124" y="2306"/>
                    <a:pt x="176" y="2400"/>
                    <a:pt x="237" y="2491"/>
                  </a:cubicBezTo>
                  <a:cubicBezTo>
                    <a:pt x="218" y="2482"/>
                    <a:pt x="186" y="2472"/>
                    <a:pt x="156" y="2452"/>
                  </a:cubicBezTo>
                  <a:lnTo>
                    <a:pt x="156" y="2452"/>
                  </a:lnTo>
                  <a:cubicBezTo>
                    <a:pt x="176" y="2472"/>
                    <a:pt x="208" y="2491"/>
                    <a:pt x="228" y="2504"/>
                  </a:cubicBezTo>
                  <a:cubicBezTo>
                    <a:pt x="247" y="2514"/>
                    <a:pt x="257" y="2524"/>
                    <a:pt x="279" y="2533"/>
                  </a:cubicBezTo>
                  <a:cubicBezTo>
                    <a:pt x="299" y="2533"/>
                    <a:pt x="309" y="2543"/>
                    <a:pt x="331" y="2543"/>
                  </a:cubicBezTo>
                  <a:cubicBezTo>
                    <a:pt x="351" y="2553"/>
                    <a:pt x="371" y="2553"/>
                    <a:pt x="403" y="2553"/>
                  </a:cubicBezTo>
                  <a:lnTo>
                    <a:pt x="433" y="2553"/>
                  </a:lnTo>
                  <a:cubicBezTo>
                    <a:pt x="443" y="2553"/>
                    <a:pt x="455" y="2553"/>
                    <a:pt x="465" y="2543"/>
                  </a:cubicBezTo>
                  <a:cubicBezTo>
                    <a:pt x="475" y="2543"/>
                    <a:pt x="485" y="2543"/>
                    <a:pt x="494" y="2533"/>
                  </a:cubicBezTo>
                  <a:cubicBezTo>
                    <a:pt x="504" y="2533"/>
                    <a:pt x="517" y="2533"/>
                    <a:pt x="517" y="2524"/>
                  </a:cubicBezTo>
                  <a:cubicBezTo>
                    <a:pt x="527" y="2524"/>
                    <a:pt x="536" y="2514"/>
                    <a:pt x="546" y="2504"/>
                  </a:cubicBezTo>
                  <a:cubicBezTo>
                    <a:pt x="556" y="2504"/>
                    <a:pt x="566" y="2491"/>
                    <a:pt x="578" y="2482"/>
                  </a:cubicBezTo>
                  <a:cubicBezTo>
                    <a:pt x="578" y="2472"/>
                    <a:pt x="588" y="2462"/>
                    <a:pt x="598" y="2452"/>
                  </a:cubicBezTo>
                  <a:cubicBezTo>
                    <a:pt x="608" y="2442"/>
                    <a:pt x="608" y="2430"/>
                    <a:pt x="618" y="2420"/>
                  </a:cubicBezTo>
                  <a:cubicBezTo>
                    <a:pt x="628" y="2410"/>
                    <a:pt x="628" y="2390"/>
                    <a:pt x="640" y="2380"/>
                  </a:cubicBezTo>
                  <a:cubicBezTo>
                    <a:pt x="640" y="2368"/>
                    <a:pt x="650" y="2358"/>
                    <a:pt x="650" y="2338"/>
                  </a:cubicBezTo>
                  <a:cubicBezTo>
                    <a:pt x="660" y="2328"/>
                    <a:pt x="660" y="2306"/>
                    <a:pt x="660" y="2296"/>
                  </a:cubicBezTo>
                  <a:lnTo>
                    <a:pt x="660" y="2257"/>
                  </a:lnTo>
                  <a:lnTo>
                    <a:pt x="660" y="2225"/>
                  </a:lnTo>
                  <a:cubicBezTo>
                    <a:pt x="660" y="2215"/>
                    <a:pt x="660" y="2205"/>
                    <a:pt x="650" y="2195"/>
                  </a:cubicBezTo>
                  <a:lnTo>
                    <a:pt x="650" y="2183"/>
                  </a:lnTo>
                  <a:lnTo>
                    <a:pt x="640" y="2183"/>
                  </a:lnTo>
                  <a:lnTo>
                    <a:pt x="640" y="2173"/>
                  </a:lnTo>
                  <a:lnTo>
                    <a:pt x="650" y="2173"/>
                  </a:lnTo>
                  <a:cubicBezTo>
                    <a:pt x="680" y="2173"/>
                    <a:pt x="712" y="2173"/>
                    <a:pt x="742" y="2163"/>
                  </a:cubicBezTo>
                  <a:cubicBezTo>
                    <a:pt x="784" y="2163"/>
                    <a:pt x="813" y="2153"/>
                    <a:pt x="845" y="2143"/>
                  </a:cubicBezTo>
                  <a:lnTo>
                    <a:pt x="835" y="2143"/>
                  </a:lnTo>
                  <a:cubicBezTo>
                    <a:pt x="875" y="2133"/>
                    <a:pt x="907" y="2121"/>
                    <a:pt x="937" y="2111"/>
                  </a:cubicBezTo>
                  <a:cubicBezTo>
                    <a:pt x="969" y="2101"/>
                    <a:pt x="999" y="2081"/>
                    <a:pt x="1031" y="2059"/>
                  </a:cubicBezTo>
                  <a:lnTo>
                    <a:pt x="1021" y="2059"/>
                  </a:lnTo>
                  <a:cubicBezTo>
                    <a:pt x="1060" y="2049"/>
                    <a:pt x="1092" y="2029"/>
                    <a:pt x="1112" y="1997"/>
                  </a:cubicBezTo>
                  <a:cubicBezTo>
                    <a:pt x="1144" y="1977"/>
                    <a:pt x="1174" y="1958"/>
                    <a:pt x="1196" y="1926"/>
                  </a:cubicBezTo>
                  <a:cubicBezTo>
                    <a:pt x="1226" y="1896"/>
                    <a:pt x="1246" y="1874"/>
                    <a:pt x="1278" y="1844"/>
                  </a:cubicBezTo>
                  <a:cubicBezTo>
                    <a:pt x="1298" y="1812"/>
                    <a:pt x="1320" y="1772"/>
                    <a:pt x="1340" y="1740"/>
                  </a:cubicBezTo>
                  <a:cubicBezTo>
                    <a:pt x="1359" y="1711"/>
                    <a:pt x="1369" y="1669"/>
                    <a:pt x="1391" y="1639"/>
                  </a:cubicBezTo>
                  <a:cubicBezTo>
                    <a:pt x="1401" y="1597"/>
                    <a:pt x="1411" y="1565"/>
                    <a:pt x="1421" y="1525"/>
                  </a:cubicBezTo>
                  <a:cubicBezTo>
                    <a:pt x="1431" y="1493"/>
                    <a:pt x="1443" y="1463"/>
                    <a:pt x="1443" y="1431"/>
                  </a:cubicBezTo>
                  <a:cubicBezTo>
                    <a:pt x="1443" y="1421"/>
                    <a:pt x="1453" y="1421"/>
                    <a:pt x="1453" y="1421"/>
                  </a:cubicBezTo>
                  <a:lnTo>
                    <a:pt x="1463" y="1421"/>
                  </a:lnTo>
                  <a:cubicBezTo>
                    <a:pt x="1483" y="1431"/>
                    <a:pt x="1515" y="1431"/>
                    <a:pt x="1545" y="1431"/>
                  </a:cubicBezTo>
                  <a:cubicBezTo>
                    <a:pt x="1587" y="1431"/>
                    <a:pt x="1629" y="1431"/>
                    <a:pt x="1668" y="1421"/>
                  </a:cubicBezTo>
                  <a:cubicBezTo>
                    <a:pt x="1710" y="1412"/>
                    <a:pt x="1740" y="1412"/>
                    <a:pt x="1782" y="1402"/>
                  </a:cubicBezTo>
                  <a:cubicBezTo>
                    <a:pt x="1886" y="1370"/>
                    <a:pt x="1977" y="1330"/>
                    <a:pt x="2071" y="1278"/>
                  </a:cubicBezTo>
                  <a:cubicBezTo>
                    <a:pt x="2162" y="1216"/>
                    <a:pt x="2256" y="1145"/>
                    <a:pt x="2338" y="1061"/>
                  </a:cubicBezTo>
                  <a:cubicBezTo>
                    <a:pt x="2410" y="989"/>
                    <a:pt x="2471" y="907"/>
                    <a:pt x="2523" y="814"/>
                  </a:cubicBezTo>
                  <a:cubicBezTo>
                    <a:pt x="2543" y="784"/>
                    <a:pt x="2565" y="742"/>
                    <a:pt x="2575" y="700"/>
                  </a:cubicBezTo>
                  <a:cubicBezTo>
                    <a:pt x="2595" y="670"/>
                    <a:pt x="2605" y="628"/>
                    <a:pt x="2617" y="599"/>
                  </a:cubicBezTo>
                  <a:cubicBezTo>
                    <a:pt x="2627" y="566"/>
                    <a:pt x="2627" y="527"/>
                    <a:pt x="2637" y="495"/>
                  </a:cubicBezTo>
                  <a:lnTo>
                    <a:pt x="2637" y="485"/>
                  </a:lnTo>
                  <a:lnTo>
                    <a:pt x="2647" y="485"/>
                  </a:lnTo>
                  <a:cubicBezTo>
                    <a:pt x="2667" y="495"/>
                    <a:pt x="2699" y="515"/>
                    <a:pt x="2718" y="527"/>
                  </a:cubicBezTo>
                  <a:cubicBezTo>
                    <a:pt x="2741" y="547"/>
                    <a:pt x="2760" y="557"/>
                    <a:pt x="2790" y="566"/>
                  </a:cubicBezTo>
                  <a:cubicBezTo>
                    <a:pt x="2812" y="566"/>
                    <a:pt x="2832" y="576"/>
                    <a:pt x="2864" y="589"/>
                  </a:cubicBezTo>
                  <a:cubicBezTo>
                    <a:pt x="2884" y="599"/>
                    <a:pt x="2914" y="599"/>
                    <a:pt x="2946" y="599"/>
                  </a:cubicBezTo>
                  <a:cubicBezTo>
                    <a:pt x="2975" y="608"/>
                    <a:pt x="3008" y="608"/>
                    <a:pt x="3027" y="608"/>
                  </a:cubicBezTo>
                  <a:cubicBezTo>
                    <a:pt x="3069" y="608"/>
                    <a:pt x="3111" y="608"/>
                    <a:pt x="3141" y="599"/>
                  </a:cubicBezTo>
                  <a:cubicBezTo>
                    <a:pt x="3183" y="599"/>
                    <a:pt x="3213" y="589"/>
                    <a:pt x="3255" y="576"/>
                  </a:cubicBezTo>
                  <a:lnTo>
                    <a:pt x="3245" y="576"/>
                  </a:lnTo>
                  <a:cubicBezTo>
                    <a:pt x="3255" y="576"/>
                    <a:pt x="3265" y="576"/>
                    <a:pt x="3274" y="566"/>
                  </a:cubicBezTo>
                  <a:cubicBezTo>
                    <a:pt x="3265" y="557"/>
                    <a:pt x="3255" y="537"/>
                    <a:pt x="3245" y="527"/>
                  </a:cubicBezTo>
                  <a:cubicBezTo>
                    <a:pt x="3203" y="453"/>
                    <a:pt x="3151" y="391"/>
                    <a:pt x="3099" y="342"/>
                  </a:cubicBezTo>
                  <a:cubicBezTo>
                    <a:pt x="3050" y="290"/>
                    <a:pt x="2988" y="238"/>
                    <a:pt x="2914" y="196"/>
                  </a:cubicBezTo>
                  <a:cubicBezTo>
                    <a:pt x="2852" y="156"/>
                    <a:pt x="2780" y="114"/>
                    <a:pt x="2709" y="82"/>
                  </a:cubicBezTo>
                  <a:cubicBezTo>
                    <a:pt x="2647" y="62"/>
                    <a:pt x="2585" y="52"/>
                    <a:pt x="2523" y="43"/>
                  </a:cubicBezTo>
                  <a:lnTo>
                    <a:pt x="2523" y="33"/>
                  </a:lnTo>
                  <a:cubicBezTo>
                    <a:pt x="2523" y="20"/>
                    <a:pt x="2513" y="10"/>
                    <a:pt x="2503" y="10"/>
                  </a:cubicBezTo>
                  <a:lnTo>
                    <a:pt x="2494"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6"/>
            <p:cNvSpPr/>
            <p:nvPr/>
          </p:nvSpPr>
          <p:spPr>
            <a:xfrm rot="-540461" flipH="1">
              <a:off x="7572964" y="2916150"/>
              <a:ext cx="166" cy="166"/>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6"/>
            <p:cNvSpPr/>
            <p:nvPr/>
          </p:nvSpPr>
          <p:spPr>
            <a:xfrm rot="-540461" flipH="1">
              <a:off x="7293510" y="2767186"/>
              <a:ext cx="166" cy="166"/>
            </a:xfrm>
            <a:custGeom>
              <a:avLst/>
              <a:gdLst/>
              <a:ahLst/>
              <a:cxnLst/>
              <a:rect l="l" t="t" r="r" b="b"/>
              <a:pathLst>
                <a:path w="1" h="1" extrusionOk="0">
                  <a:moveTo>
                    <a:pt x="0" y="1"/>
                  </a:move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6"/>
            <p:cNvSpPr/>
            <p:nvPr/>
          </p:nvSpPr>
          <p:spPr>
            <a:xfrm rot="-540461" flipH="1">
              <a:off x="7355152" y="2795162"/>
              <a:ext cx="166" cy="166"/>
            </a:xfrm>
            <a:custGeom>
              <a:avLst/>
              <a:gdLst/>
              <a:ahLst/>
              <a:cxnLst/>
              <a:rect l="l" t="t" r="r" b="b"/>
              <a:pathLst>
                <a:path w="1" h="1" extrusionOk="0">
                  <a:moveTo>
                    <a:pt x="0" y="1"/>
                  </a:moveTo>
                  <a:lnTo>
                    <a:pt x="0" y="1"/>
                  </a:ln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6"/>
            <p:cNvSpPr/>
            <p:nvPr/>
          </p:nvSpPr>
          <p:spPr>
            <a:xfrm rot="-540461" flipH="1">
              <a:off x="7797103" y="3027650"/>
              <a:ext cx="52857" cy="115987"/>
            </a:xfrm>
            <a:custGeom>
              <a:avLst/>
              <a:gdLst/>
              <a:ahLst/>
              <a:cxnLst/>
              <a:rect l="l" t="t" r="r" b="b"/>
              <a:pathLst>
                <a:path w="319" h="700" extrusionOk="0">
                  <a:moveTo>
                    <a:pt x="91" y="0"/>
                  </a:moveTo>
                  <a:cubicBezTo>
                    <a:pt x="72" y="0"/>
                    <a:pt x="62" y="0"/>
                    <a:pt x="62" y="20"/>
                  </a:cubicBezTo>
                  <a:cubicBezTo>
                    <a:pt x="40" y="52"/>
                    <a:pt x="30" y="82"/>
                    <a:pt x="20" y="114"/>
                  </a:cubicBezTo>
                  <a:cubicBezTo>
                    <a:pt x="10" y="144"/>
                    <a:pt x="10" y="176"/>
                    <a:pt x="10" y="205"/>
                  </a:cubicBezTo>
                  <a:cubicBezTo>
                    <a:pt x="0" y="277"/>
                    <a:pt x="20" y="339"/>
                    <a:pt x="40" y="401"/>
                  </a:cubicBezTo>
                  <a:cubicBezTo>
                    <a:pt x="62" y="462"/>
                    <a:pt x="91" y="524"/>
                    <a:pt x="134" y="576"/>
                  </a:cubicBezTo>
                  <a:cubicBezTo>
                    <a:pt x="176" y="628"/>
                    <a:pt x="225" y="670"/>
                    <a:pt x="287" y="700"/>
                  </a:cubicBezTo>
                  <a:cubicBezTo>
                    <a:pt x="299" y="700"/>
                    <a:pt x="309" y="700"/>
                    <a:pt x="309" y="690"/>
                  </a:cubicBezTo>
                  <a:cubicBezTo>
                    <a:pt x="319" y="680"/>
                    <a:pt x="319" y="658"/>
                    <a:pt x="309" y="658"/>
                  </a:cubicBezTo>
                  <a:cubicBezTo>
                    <a:pt x="287" y="648"/>
                    <a:pt x="267" y="638"/>
                    <a:pt x="257" y="628"/>
                  </a:cubicBezTo>
                  <a:cubicBezTo>
                    <a:pt x="225" y="618"/>
                    <a:pt x="205" y="596"/>
                    <a:pt x="185" y="566"/>
                  </a:cubicBezTo>
                  <a:cubicBezTo>
                    <a:pt x="153" y="534"/>
                    <a:pt x="134" y="504"/>
                    <a:pt x="114" y="472"/>
                  </a:cubicBezTo>
                  <a:cubicBezTo>
                    <a:pt x="91" y="433"/>
                    <a:pt x="82" y="391"/>
                    <a:pt x="72" y="349"/>
                  </a:cubicBezTo>
                  <a:cubicBezTo>
                    <a:pt x="62" y="309"/>
                    <a:pt x="62" y="267"/>
                    <a:pt x="62" y="225"/>
                  </a:cubicBezTo>
                  <a:cubicBezTo>
                    <a:pt x="62" y="186"/>
                    <a:pt x="72" y="153"/>
                    <a:pt x="82" y="124"/>
                  </a:cubicBezTo>
                  <a:cubicBezTo>
                    <a:pt x="91" y="102"/>
                    <a:pt x="101" y="72"/>
                    <a:pt x="114" y="52"/>
                  </a:cubicBezTo>
                  <a:cubicBezTo>
                    <a:pt x="124" y="52"/>
                    <a:pt x="124" y="40"/>
                    <a:pt x="124" y="30"/>
                  </a:cubicBezTo>
                  <a:cubicBezTo>
                    <a:pt x="124" y="20"/>
                    <a:pt x="114" y="10"/>
                    <a:pt x="114" y="10"/>
                  </a:cubicBezTo>
                  <a:cubicBezTo>
                    <a:pt x="101" y="0"/>
                    <a:pt x="91" y="0"/>
                    <a:pt x="91"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6"/>
            <p:cNvSpPr/>
            <p:nvPr/>
          </p:nvSpPr>
          <p:spPr>
            <a:xfrm rot="-540461" flipH="1">
              <a:off x="7823059" y="3016401"/>
              <a:ext cx="68432" cy="30819"/>
            </a:xfrm>
            <a:custGeom>
              <a:avLst/>
              <a:gdLst/>
              <a:ahLst/>
              <a:cxnLst/>
              <a:rect l="l" t="t" r="r" b="b"/>
              <a:pathLst>
                <a:path w="413" h="186" extrusionOk="0">
                  <a:moveTo>
                    <a:pt x="277" y="0"/>
                  </a:moveTo>
                  <a:cubicBezTo>
                    <a:pt x="247" y="0"/>
                    <a:pt x="205" y="10"/>
                    <a:pt x="166" y="22"/>
                  </a:cubicBezTo>
                  <a:cubicBezTo>
                    <a:pt x="153" y="32"/>
                    <a:pt x="134" y="32"/>
                    <a:pt x="114" y="42"/>
                  </a:cubicBezTo>
                  <a:cubicBezTo>
                    <a:pt x="104" y="52"/>
                    <a:pt x="82" y="62"/>
                    <a:pt x="72" y="72"/>
                  </a:cubicBezTo>
                  <a:cubicBezTo>
                    <a:pt x="42" y="94"/>
                    <a:pt x="20" y="124"/>
                    <a:pt x="0" y="156"/>
                  </a:cubicBezTo>
                  <a:cubicBezTo>
                    <a:pt x="0" y="166"/>
                    <a:pt x="0" y="176"/>
                    <a:pt x="10" y="185"/>
                  </a:cubicBezTo>
                  <a:cubicBezTo>
                    <a:pt x="10" y="185"/>
                    <a:pt x="30" y="185"/>
                    <a:pt x="30" y="176"/>
                  </a:cubicBezTo>
                  <a:cubicBezTo>
                    <a:pt x="42" y="166"/>
                    <a:pt x="42" y="156"/>
                    <a:pt x="52" y="146"/>
                  </a:cubicBezTo>
                  <a:cubicBezTo>
                    <a:pt x="62" y="134"/>
                    <a:pt x="72" y="124"/>
                    <a:pt x="91" y="114"/>
                  </a:cubicBezTo>
                  <a:cubicBezTo>
                    <a:pt x="104" y="104"/>
                    <a:pt x="114" y="94"/>
                    <a:pt x="134" y="84"/>
                  </a:cubicBezTo>
                  <a:cubicBezTo>
                    <a:pt x="153" y="72"/>
                    <a:pt x="176" y="72"/>
                    <a:pt x="205" y="72"/>
                  </a:cubicBezTo>
                  <a:cubicBezTo>
                    <a:pt x="221" y="67"/>
                    <a:pt x="237" y="64"/>
                    <a:pt x="252" y="64"/>
                  </a:cubicBezTo>
                  <a:cubicBezTo>
                    <a:pt x="268" y="64"/>
                    <a:pt x="283" y="67"/>
                    <a:pt x="299" y="72"/>
                  </a:cubicBezTo>
                  <a:cubicBezTo>
                    <a:pt x="319" y="72"/>
                    <a:pt x="351" y="84"/>
                    <a:pt x="371" y="84"/>
                  </a:cubicBezTo>
                  <a:cubicBezTo>
                    <a:pt x="373" y="87"/>
                    <a:pt x="377" y="88"/>
                    <a:pt x="380" y="88"/>
                  </a:cubicBezTo>
                  <a:cubicBezTo>
                    <a:pt x="390" y="88"/>
                    <a:pt x="404" y="78"/>
                    <a:pt x="413" y="62"/>
                  </a:cubicBezTo>
                  <a:cubicBezTo>
                    <a:pt x="413" y="42"/>
                    <a:pt x="400" y="22"/>
                    <a:pt x="390" y="22"/>
                  </a:cubicBezTo>
                  <a:cubicBezTo>
                    <a:pt x="351" y="10"/>
                    <a:pt x="319" y="0"/>
                    <a:pt x="277"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6"/>
            <p:cNvSpPr/>
            <p:nvPr/>
          </p:nvSpPr>
          <p:spPr>
            <a:xfrm rot="-540461" flipH="1">
              <a:off x="7247038" y="2597321"/>
              <a:ext cx="575296" cy="491454"/>
            </a:xfrm>
            <a:custGeom>
              <a:avLst/>
              <a:gdLst/>
              <a:ahLst/>
              <a:cxnLst/>
              <a:rect l="l" t="t" r="r" b="b"/>
              <a:pathLst>
                <a:path w="3472" h="2966" extrusionOk="0">
                  <a:moveTo>
                    <a:pt x="2318" y="1"/>
                  </a:moveTo>
                  <a:cubicBezTo>
                    <a:pt x="2214" y="1"/>
                    <a:pt x="2113" y="10"/>
                    <a:pt x="2009" y="20"/>
                  </a:cubicBezTo>
                  <a:cubicBezTo>
                    <a:pt x="1730" y="62"/>
                    <a:pt x="1463" y="144"/>
                    <a:pt x="1206" y="277"/>
                  </a:cubicBezTo>
                  <a:cubicBezTo>
                    <a:pt x="949" y="411"/>
                    <a:pt x="712" y="576"/>
                    <a:pt x="526" y="762"/>
                  </a:cubicBezTo>
                  <a:cubicBezTo>
                    <a:pt x="432" y="853"/>
                    <a:pt x="351" y="957"/>
                    <a:pt x="279" y="1061"/>
                  </a:cubicBezTo>
                  <a:cubicBezTo>
                    <a:pt x="237" y="1113"/>
                    <a:pt x="208" y="1174"/>
                    <a:pt x="185" y="1224"/>
                  </a:cubicBezTo>
                  <a:cubicBezTo>
                    <a:pt x="146" y="1298"/>
                    <a:pt x="114" y="1370"/>
                    <a:pt x="84" y="1451"/>
                  </a:cubicBezTo>
                  <a:cubicBezTo>
                    <a:pt x="42" y="1594"/>
                    <a:pt x="12" y="1750"/>
                    <a:pt x="12" y="1903"/>
                  </a:cubicBezTo>
                  <a:cubicBezTo>
                    <a:pt x="0" y="1977"/>
                    <a:pt x="12" y="2049"/>
                    <a:pt x="12" y="2131"/>
                  </a:cubicBezTo>
                  <a:cubicBezTo>
                    <a:pt x="22" y="2202"/>
                    <a:pt x="42" y="2274"/>
                    <a:pt x="62" y="2358"/>
                  </a:cubicBezTo>
                  <a:cubicBezTo>
                    <a:pt x="62" y="2368"/>
                    <a:pt x="62" y="2368"/>
                    <a:pt x="74" y="2378"/>
                  </a:cubicBezTo>
                  <a:cubicBezTo>
                    <a:pt x="84" y="2420"/>
                    <a:pt x="104" y="2472"/>
                    <a:pt x="124" y="2521"/>
                  </a:cubicBezTo>
                  <a:cubicBezTo>
                    <a:pt x="156" y="2583"/>
                    <a:pt x="175" y="2635"/>
                    <a:pt x="208" y="2687"/>
                  </a:cubicBezTo>
                  <a:cubicBezTo>
                    <a:pt x="237" y="2748"/>
                    <a:pt x="279" y="2790"/>
                    <a:pt x="309" y="2830"/>
                  </a:cubicBezTo>
                  <a:cubicBezTo>
                    <a:pt x="393" y="2924"/>
                    <a:pt x="465" y="2966"/>
                    <a:pt x="546" y="2966"/>
                  </a:cubicBezTo>
                  <a:lnTo>
                    <a:pt x="568" y="2966"/>
                  </a:lnTo>
                  <a:cubicBezTo>
                    <a:pt x="618" y="2954"/>
                    <a:pt x="670" y="2934"/>
                    <a:pt x="712" y="2892"/>
                  </a:cubicBezTo>
                  <a:cubicBezTo>
                    <a:pt x="722" y="2872"/>
                    <a:pt x="741" y="2852"/>
                    <a:pt x="754" y="2820"/>
                  </a:cubicBezTo>
                  <a:cubicBezTo>
                    <a:pt x="764" y="2790"/>
                    <a:pt x="773" y="2768"/>
                    <a:pt x="773" y="2729"/>
                  </a:cubicBezTo>
                  <a:cubicBezTo>
                    <a:pt x="783" y="2687"/>
                    <a:pt x="783" y="2645"/>
                    <a:pt x="783" y="2583"/>
                  </a:cubicBezTo>
                  <a:cubicBezTo>
                    <a:pt x="783" y="2543"/>
                    <a:pt x="773" y="2491"/>
                    <a:pt x="754" y="2440"/>
                  </a:cubicBezTo>
                  <a:cubicBezTo>
                    <a:pt x="741" y="2388"/>
                    <a:pt x="722" y="2348"/>
                    <a:pt x="702" y="2306"/>
                  </a:cubicBezTo>
                  <a:cubicBezTo>
                    <a:pt x="702" y="2296"/>
                    <a:pt x="692" y="2286"/>
                    <a:pt x="692" y="2274"/>
                  </a:cubicBezTo>
                  <a:lnTo>
                    <a:pt x="722" y="2274"/>
                  </a:lnTo>
                  <a:cubicBezTo>
                    <a:pt x="764" y="2274"/>
                    <a:pt x="793" y="2274"/>
                    <a:pt x="825" y="2264"/>
                  </a:cubicBezTo>
                  <a:cubicBezTo>
                    <a:pt x="897" y="2254"/>
                    <a:pt x="969" y="2234"/>
                    <a:pt x="1040" y="2192"/>
                  </a:cubicBezTo>
                  <a:cubicBezTo>
                    <a:pt x="1186" y="2131"/>
                    <a:pt x="1310" y="2027"/>
                    <a:pt x="1401" y="1893"/>
                  </a:cubicBezTo>
                  <a:cubicBezTo>
                    <a:pt x="1505" y="1750"/>
                    <a:pt x="1567" y="1607"/>
                    <a:pt x="1577" y="1461"/>
                  </a:cubicBezTo>
                  <a:lnTo>
                    <a:pt x="1586" y="1461"/>
                  </a:lnTo>
                  <a:cubicBezTo>
                    <a:pt x="1720" y="1461"/>
                    <a:pt x="1853" y="1431"/>
                    <a:pt x="1989" y="1370"/>
                  </a:cubicBezTo>
                  <a:cubicBezTo>
                    <a:pt x="2133" y="1318"/>
                    <a:pt x="2266" y="1224"/>
                    <a:pt x="2390" y="1122"/>
                  </a:cubicBezTo>
                  <a:cubicBezTo>
                    <a:pt x="2503" y="1019"/>
                    <a:pt x="2595" y="905"/>
                    <a:pt x="2656" y="781"/>
                  </a:cubicBezTo>
                  <a:cubicBezTo>
                    <a:pt x="2718" y="668"/>
                    <a:pt x="2760" y="557"/>
                    <a:pt x="2780" y="443"/>
                  </a:cubicBezTo>
                  <a:cubicBezTo>
                    <a:pt x="2802" y="473"/>
                    <a:pt x="2842" y="495"/>
                    <a:pt x="2884" y="524"/>
                  </a:cubicBezTo>
                  <a:cubicBezTo>
                    <a:pt x="2946" y="557"/>
                    <a:pt x="3007" y="586"/>
                    <a:pt x="3069" y="606"/>
                  </a:cubicBezTo>
                  <a:cubicBezTo>
                    <a:pt x="3111" y="618"/>
                    <a:pt x="3141" y="628"/>
                    <a:pt x="3173" y="628"/>
                  </a:cubicBezTo>
                  <a:cubicBezTo>
                    <a:pt x="3193" y="638"/>
                    <a:pt x="3212" y="638"/>
                    <a:pt x="3225" y="638"/>
                  </a:cubicBezTo>
                  <a:cubicBezTo>
                    <a:pt x="3245" y="638"/>
                    <a:pt x="3254" y="638"/>
                    <a:pt x="3274" y="628"/>
                  </a:cubicBezTo>
                  <a:cubicBezTo>
                    <a:pt x="3306" y="628"/>
                    <a:pt x="3336" y="618"/>
                    <a:pt x="3368" y="606"/>
                  </a:cubicBezTo>
                  <a:cubicBezTo>
                    <a:pt x="3398" y="586"/>
                    <a:pt x="3420" y="566"/>
                    <a:pt x="3450" y="544"/>
                  </a:cubicBezTo>
                  <a:cubicBezTo>
                    <a:pt x="3450" y="534"/>
                    <a:pt x="3450" y="524"/>
                    <a:pt x="3460" y="524"/>
                  </a:cubicBezTo>
                  <a:cubicBezTo>
                    <a:pt x="3472" y="515"/>
                    <a:pt x="3472" y="495"/>
                    <a:pt x="3460" y="482"/>
                  </a:cubicBezTo>
                  <a:cubicBezTo>
                    <a:pt x="3410" y="433"/>
                    <a:pt x="3368" y="381"/>
                    <a:pt x="3316" y="339"/>
                  </a:cubicBezTo>
                  <a:cubicBezTo>
                    <a:pt x="3264" y="297"/>
                    <a:pt x="3212" y="258"/>
                    <a:pt x="3151" y="216"/>
                  </a:cubicBezTo>
                  <a:cubicBezTo>
                    <a:pt x="3049" y="154"/>
                    <a:pt x="2926" y="102"/>
                    <a:pt x="2802" y="62"/>
                  </a:cubicBezTo>
                  <a:cubicBezTo>
                    <a:pt x="2679" y="30"/>
                    <a:pt x="2555" y="10"/>
                    <a:pt x="2409" y="1"/>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6"/>
            <p:cNvSpPr/>
            <p:nvPr/>
          </p:nvSpPr>
          <p:spPr>
            <a:xfrm rot="-540461" flipH="1">
              <a:off x="7504398" y="2556829"/>
              <a:ext cx="315817" cy="309354"/>
            </a:xfrm>
            <a:custGeom>
              <a:avLst/>
              <a:gdLst/>
              <a:ahLst/>
              <a:cxnLst/>
              <a:rect l="l" t="t" r="r" b="b"/>
              <a:pathLst>
                <a:path w="1906" h="1867" extrusionOk="0">
                  <a:moveTo>
                    <a:pt x="1679" y="1"/>
                  </a:moveTo>
                  <a:cubicBezTo>
                    <a:pt x="1545" y="1"/>
                    <a:pt x="1412" y="31"/>
                    <a:pt x="1288" y="82"/>
                  </a:cubicBezTo>
                  <a:cubicBezTo>
                    <a:pt x="1194" y="124"/>
                    <a:pt x="1103" y="186"/>
                    <a:pt x="1029" y="248"/>
                  </a:cubicBezTo>
                  <a:cubicBezTo>
                    <a:pt x="957" y="320"/>
                    <a:pt x="885" y="401"/>
                    <a:pt x="843" y="485"/>
                  </a:cubicBezTo>
                  <a:cubicBezTo>
                    <a:pt x="804" y="567"/>
                    <a:pt x="772" y="648"/>
                    <a:pt x="762" y="742"/>
                  </a:cubicBezTo>
                  <a:cubicBezTo>
                    <a:pt x="752" y="782"/>
                    <a:pt x="752" y="824"/>
                    <a:pt x="762" y="876"/>
                  </a:cubicBezTo>
                  <a:cubicBezTo>
                    <a:pt x="762" y="895"/>
                    <a:pt x="762" y="928"/>
                    <a:pt x="772" y="947"/>
                  </a:cubicBezTo>
                  <a:lnTo>
                    <a:pt x="762" y="947"/>
                  </a:lnTo>
                  <a:cubicBezTo>
                    <a:pt x="732" y="947"/>
                    <a:pt x="710" y="957"/>
                    <a:pt x="680" y="957"/>
                  </a:cubicBezTo>
                  <a:cubicBezTo>
                    <a:pt x="628" y="957"/>
                    <a:pt x="567" y="979"/>
                    <a:pt x="515" y="999"/>
                  </a:cubicBezTo>
                  <a:cubicBezTo>
                    <a:pt x="411" y="1029"/>
                    <a:pt x="320" y="1091"/>
                    <a:pt x="238" y="1165"/>
                  </a:cubicBezTo>
                  <a:cubicBezTo>
                    <a:pt x="154" y="1236"/>
                    <a:pt x="92" y="1328"/>
                    <a:pt x="53" y="1432"/>
                  </a:cubicBezTo>
                  <a:cubicBezTo>
                    <a:pt x="11" y="1535"/>
                    <a:pt x="1" y="1647"/>
                    <a:pt x="21" y="1760"/>
                  </a:cubicBezTo>
                  <a:cubicBezTo>
                    <a:pt x="21" y="1783"/>
                    <a:pt x="30" y="1802"/>
                    <a:pt x="40" y="1822"/>
                  </a:cubicBezTo>
                  <a:cubicBezTo>
                    <a:pt x="50" y="1849"/>
                    <a:pt x="66" y="1867"/>
                    <a:pt x="87" y="1867"/>
                  </a:cubicBezTo>
                  <a:cubicBezTo>
                    <a:pt x="92" y="1867"/>
                    <a:pt x="97" y="1866"/>
                    <a:pt x="102" y="1864"/>
                  </a:cubicBezTo>
                  <a:cubicBezTo>
                    <a:pt x="124" y="1864"/>
                    <a:pt x="134" y="1854"/>
                    <a:pt x="144" y="1844"/>
                  </a:cubicBezTo>
                  <a:cubicBezTo>
                    <a:pt x="154" y="1832"/>
                    <a:pt x="164" y="1812"/>
                    <a:pt x="164" y="1792"/>
                  </a:cubicBezTo>
                  <a:cubicBezTo>
                    <a:pt x="154" y="1770"/>
                    <a:pt x="154" y="1760"/>
                    <a:pt x="144" y="1741"/>
                  </a:cubicBezTo>
                  <a:cubicBezTo>
                    <a:pt x="144" y="1699"/>
                    <a:pt x="134" y="1669"/>
                    <a:pt x="134" y="1627"/>
                  </a:cubicBezTo>
                  <a:cubicBezTo>
                    <a:pt x="144" y="1585"/>
                    <a:pt x="144" y="1555"/>
                    <a:pt x="154" y="1513"/>
                  </a:cubicBezTo>
                  <a:cubicBezTo>
                    <a:pt x="176" y="1474"/>
                    <a:pt x="186" y="1432"/>
                    <a:pt x="216" y="1390"/>
                  </a:cubicBezTo>
                  <a:cubicBezTo>
                    <a:pt x="248" y="1338"/>
                    <a:pt x="277" y="1298"/>
                    <a:pt x="320" y="1256"/>
                  </a:cubicBezTo>
                  <a:cubicBezTo>
                    <a:pt x="371" y="1204"/>
                    <a:pt x="433" y="1175"/>
                    <a:pt x="485" y="1143"/>
                  </a:cubicBezTo>
                  <a:cubicBezTo>
                    <a:pt x="547" y="1113"/>
                    <a:pt x="596" y="1091"/>
                    <a:pt x="658" y="1071"/>
                  </a:cubicBezTo>
                  <a:cubicBezTo>
                    <a:pt x="680" y="1071"/>
                    <a:pt x="710" y="1061"/>
                    <a:pt x="742" y="1061"/>
                  </a:cubicBezTo>
                  <a:lnTo>
                    <a:pt x="833" y="1061"/>
                  </a:lnTo>
                  <a:cubicBezTo>
                    <a:pt x="866" y="1051"/>
                    <a:pt x="895" y="1019"/>
                    <a:pt x="875" y="989"/>
                  </a:cubicBezTo>
                  <a:cubicBezTo>
                    <a:pt x="866" y="967"/>
                    <a:pt x="866" y="937"/>
                    <a:pt x="856" y="918"/>
                  </a:cubicBezTo>
                  <a:cubicBezTo>
                    <a:pt x="843" y="876"/>
                    <a:pt x="843" y="824"/>
                    <a:pt x="843" y="782"/>
                  </a:cubicBezTo>
                  <a:cubicBezTo>
                    <a:pt x="843" y="732"/>
                    <a:pt x="856" y="680"/>
                    <a:pt x="866" y="629"/>
                  </a:cubicBezTo>
                  <a:cubicBezTo>
                    <a:pt x="885" y="577"/>
                    <a:pt x="905" y="515"/>
                    <a:pt x="937" y="473"/>
                  </a:cubicBezTo>
                  <a:cubicBezTo>
                    <a:pt x="979" y="411"/>
                    <a:pt x="1019" y="362"/>
                    <a:pt x="1071" y="310"/>
                  </a:cubicBezTo>
                  <a:cubicBezTo>
                    <a:pt x="1132" y="248"/>
                    <a:pt x="1194" y="206"/>
                    <a:pt x="1266" y="164"/>
                  </a:cubicBezTo>
                  <a:cubicBezTo>
                    <a:pt x="1338" y="134"/>
                    <a:pt x="1412" y="102"/>
                    <a:pt x="1493" y="82"/>
                  </a:cubicBezTo>
                  <a:cubicBezTo>
                    <a:pt x="1562" y="64"/>
                    <a:pt x="1631" y="63"/>
                    <a:pt x="1700" y="63"/>
                  </a:cubicBezTo>
                  <a:lnTo>
                    <a:pt x="1700" y="63"/>
                  </a:lnTo>
                  <a:cubicBezTo>
                    <a:pt x="1761" y="63"/>
                    <a:pt x="1812" y="73"/>
                    <a:pt x="1864" y="82"/>
                  </a:cubicBezTo>
                  <a:cubicBezTo>
                    <a:pt x="1868" y="84"/>
                    <a:pt x="1872" y="85"/>
                    <a:pt x="1875" y="85"/>
                  </a:cubicBezTo>
                  <a:cubicBezTo>
                    <a:pt x="1891" y="85"/>
                    <a:pt x="1906" y="71"/>
                    <a:pt x="1906" y="63"/>
                  </a:cubicBezTo>
                  <a:cubicBezTo>
                    <a:pt x="1906" y="40"/>
                    <a:pt x="1894" y="31"/>
                    <a:pt x="1874" y="21"/>
                  </a:cubicBezTo>
                  <a:cubicBezTo>
                    <a:pt x="1812" y="11"/>
                    <a:pt x="1740" y="1"/>
                    <a:pt x="1679"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6"/>
            <p:cNvSpPr/>
            <p:nvPr/>
          </p:nvSpPr>
          <p:spPr>
            <a:xfrm rot="-540461" flipH="1">
              <a:off x="7378572" y="2636743"/>
              <a:ext cx="155423" cy="166359"/>
            </a:xfrm>
            <a:custGeom>
              <a:avLst/>
              <a:gdLst/>
              <a:ahLst/>
              <a:cxnLst/>
              <a:rect l="l" t="t" r="r" b="b"/>
              <a:pathLst>
                <a:path w="938" h="1004" extrusionOk="0">
                  <a:moveTo>
                    <a:pt x="905" y="1"/>
                  </a:moveTo>
                  <a:cubicBezTo>
                    <a:pt x="885" y="1"/>
                    <a:pt x="875" y="13"/>
                    <a:pt x="865" y="33"/>
                  </a:cubicBezTo>
                  <a:cubicBezTo>
                    <a:pt x="865" y="75"/>
                    <a:pt x="865" y="114"/>
                    <a:pt x="853" y="156"/>
                  </a:cubicBezTo>
                  <a:cubicBezTo>
                    <a:pt x="833" y="248"/>
                    <a:pt x="804" y="332"/>
                    <a:pt x="762" y="413"/>
                  </a:cubicBezTo>
                  <a:cubicBezTo>
                    <a:pt x="720" y="495"/>
                    <a:pt x="668" y="569"/>
                    <a:pt x="618" y="631"/>
                  </a:cubicBezTo>
                  <a:cubicBezTo>
                    <a:pt x="566" y="680"/>
                    <a:pt x="515" y="722"/>
                    <a:pt x="453" y="764"/>
                  </a:cubicBezTo>
                  <a:cubicBezTo>
                    <a:pt x="401" y="794"/>
                    <a:pt x="339" y="826"/>
                    <a:pt x="287" y="846"/>
                  </a:cubicBezTo>
                  <a:cubicBezTo>
                    <a:pt x="225" y="856"/>
                    <a:pt x="164" y="865"/>
                    <a:pt x="102" y="878"/>
                  </a:cubicBezTo>
                  <a:lnTo>
                    <a:pt x="72" y="878"/>
                  </a:lnTo>
                  <a:cubicBezTo>
                    <a:pt x="62" y="878"/>
                    <a:pt x="40" y="878"/>
                    <a:pt x="30" y="888"/>
                  </a:cubicBezTo>
                  <a:cubicBezTo>
                    <a:pt x="20" y="898"/>
                    <a:pt x="10" y="917"/>
                    <a:pt x="10" y="940"/>
                  </a:cubicBezTo>
                  <a:cubicBezTo>
                    <a:pt x="1" y="969"/>
                    <a:pt x="30" y="1001"/>
                    <a:pt x="62" y="1001"/>
                  </a:cubicBezTo>
                  <a:cubicBezTo>
                    <a:pt x="77" y="1003"/>
                    <a:pt x="92" y="1003"/>
                    <a:pt x="107" y="1003"/>
                  </a:cubicBezTo>
                  <a:cubicBezTo>
                    <a:pt x="213" y="1003"/>
                    <a:pt x="310" y="973"/>
                    <a:pt x="401" y="927"/>
                  </a:cubicBezTo>
                  <a:cubicBezTo>
                    <a:pt x="505" y="878"/>
                    <a:pt x="586" y="804"/>
                    <a:pt x="658" y="722"/>
                  </a:cubicBezTo>
                  <a:cubicBezTo>
                    <a:pt x="730" y="641"/>
                    <a:pt x="781" y="547"/>
                    <a:pt x="833" y="455"/>
                  </a:cubicBezTo>
                  <a:cubicBezTo>
                    <a:pt x="875" y="351"/>
                    <a:pt x="905" y="248"/>
                    <a:pt x="927" y="136"/>
                  </a:cubicBezTo>
                  <a:cubicBezTo>
                    <a:pt x="927" y="104"/>
                    <a:pt x="927" y="75"/>
                    <a:pt x="937" y="33"/>
                  </a:cubicBezTo>
                  <a:cubicBezTo>
                    <a:pt x="937" y="23"/>
                    <a:pt x="927" y="1"/>
                    <a:pt x="90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6"/>
            <p:cNvSpPr/>
            <p:nvPr/>
          </p:nvSpPr>
          <p:spPr>
            <a:xfrm rot="-540461" flipH="1">
              <a:off x="7597030" y="2753442"/>
              <a:ext cx="123112" cy="160228"/>
            </a:xfrm>
            <a:custGeom>
              <a:avLst/>
              <a:gdLst/>
              <a:ahLst/>
              <a:cxnLst/>
              <a:rect l="l" t="t" r="r" b="b"/>
              <a:pathLst>
                <a:path w="743" h="967" extrusionOk="0">
                  <a:moveTo>
                    <a:pt x="680" y="1"/>
                  </a:moveTo>
                  <a:cubicBezTo>
                    <a:pt x="670" y="1"/>
                    <a:pt x="661" y="20"/>
                    <a:pt x="661" y="30"/>
                  </a:cubicBezTo>
                  <a:cubicBezTo>
                    <a:pt x="661" y="62"/>
                    <a:pt x="670" y="82"/>
                    <a:pt x="670" y="114"/>
                  </a:cubicBezTo>
                  <a:cubicBezTo>
                    <a:pt x="670" y="186"/>
                    <a:pt x="670" y="248"/>
                    <a:pt x="651" y="319"/>
                  </a:cubicBezTo>
                  <a:cubicBezTo>
                    <a:pt x="641" y="381"/>
                    <a:pt x="619" y="443"/>
                    <a:pt x="589" y="505"/>
                  </a:cubicBezTo>
                  <a:cubicBezTo>
                    <a:pt x="557" y="557"/>
                    <a:pt x="527" y="596"/>
                    <a:pt x="485" y="648"/>
                  </a:cubicBezTo>
                  <a:cubicBezTo>
                    <a:pt x="455" y="680"/>
                    <a:pt x="413" y="720"/>
                    <a:pt x="362" y="742"/>
                  </a:cubicBezTo>
                  <a:cubicBezTo>
                    <a:pt x="322" y="772"/>
                    <a:pt x="280" y="794"/>
                    <a:pt x="228" y="814"/>
                  </a:cubicBezTo>
                  <a:cubicBezTo>
                    <a:pt x="166" y="824"/>
                    <a:pt x="114" y="833"/>
                    <a:pt x="53" y="843"/>
                  </a:cubicBezTo>
                  <a:cubicBezTo>
                    <a:pt x="43" y="843"/>
                    <a:pt x="33" y="843"/>
                    <a:pt x="23" y="856"/>
                  </a:cubicBezTo>
                  <a:cubicBezTo>
                    <a:pt x="13" y="866"/>
                    <a:pt x="1" y="885"/>
                    <a:pt x="1" y="895"/>
                  </a:cubicBezTo>
                  <a:cubicBezTo>
                    <a:pt x="1" y="917"/>
                    <a:pt x="1" y="937"/>
                    <a:pt x="13" y="947"/>
                  </a:cubicBezTo>
                  <a:cubicBezTo>
                    <a:pt x="23" y="957"/>
                    <a:pt x="43" y="967"/>
                    <a:pt x="63" y="967"/>
                  </a:cubicBezTo>
                  <a:cubicBezTo>
                    <a:pt x="114" y="967"/>
                    <a:pt x="176" y="957"/>
                    <a:pt x="228" y="947"/>
                  </a:cubicBezTo>
                  <a:cubicBezTo>
                    <a:pt x="280" y="927"/>
                    <a:pt x="332" y="905"/>
                    <a:pt x="384" y="885"/>
                  </a:cubicBezTo>
                  <a:cubicBezTo>
                    <a:pt x="423" y="856"/>
                    <a:pt x="465" y="824"/>
                    <a:pt x="507" y="794"/>
                  </a:cubicBezTo>
                  <a:cubicBezTo>
                    <a:pt x="537" y="752"/>
                    <a:pt x="569" y="710"/>
                    <a:pt x="599" y="670"/>
                  </a:cubicBezTo>
                  <a:cubicBezTo>
                    <a:pt x="661" y="586"/>
                    <a:pt x="693" y="485"/>
                    <a:pt x="712" y="381"/>
                  </a:cubicBezTo>
                  <a:cubicBezTo>
                    <a:pt x="742" y="287"/>
                    <a:pt x="742" y="186"/>
                    <a:pt x="732" y="82"/>
                  </a:cubicBezTo>
                  <a:cubicBezTo>
                    <a:pt x="722" y="62"/>
                    <a:pt x="722" y="40"/>
                    <a:pt x="722" y="20"/>
                  </a:cubicBezTo>
                  <a:cubicBezTo>
                    <a:pt x="722" y="11"/>
                    <a:pt x="703" y="1"/>
                    <a:pt x="693"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6"/>
            <p:cNvSpPr/>
            <p:nvPr/>
          </p:nvSpPr>
          <p:spPr>
            <a:xfrm rot="-540461" flipH="1">
              <a:off x="7413221" y="2611390"/>
              <a:ext cx="97098" cy="87322"/>
            </a:xfrm>
            <a:custGeom>
              <a:avLst/>
              <a:gdLst/>
              <a:ahLst/>
              <a:cxnLst/>
              <a:rect l="l" t="t" r="r" b="b"/>
              <a:pathLst>
                <a:path w="586" h="527" extrusionOk="0">
                  <a:moveTo>
                    <a:pt x="566" y="0"/>
                  </a:moveTo>
                  <a:cubicBezTo>
                    <a:pt x="556" y="0"/>
                    <a:pt x="546" y="10"/>
                    <a:pt x="546" y="20"/>
                  </a:cubicBezTo>
                  <a:cubicBezTo>
                    <a:pt x="536" y="52"/>
                    <a:pt x="524" y="94"/>
                    <a:pt x="504" y="124"/>
                  </a:cubicBezTo>
                  <a:cubicBezTo>
                    <a:pt x="484" y="156"/>
                    <a:pt x="462" y="195"/>
                    <a:pt x="433" y="228"/>
                  </a:cubicBezTo>
                  <a:lnTo>
                    <a:pt x="381" y="279"/>
                  </a:lnTo>
                  <a:cubicBezTo>
                    <a:pt x="361" y="289"/>
                    <a:pt x="339" y="309"/>
                    <a:pt x="319" y="319"/>
                  </a:cubicBezTo>
                  <a:cubicBezTo>
                    <a:pt x="257" y="351"/>
                    <a:pt x="205" y="381"/>
                    <a:pt x="143" y="403"/>
                  </a:cubicBezTo>
                  <a:cubicBezTo>
                    <a:pt x="114" y="413"/>
                    <a:pt x="72" y="423"/>
                    <a:pt x="42" y="423"/>
                  </a:cubicBezTo>
                  <a:cubicBezTo>
                    <a:pt x="10" y="433"/>
                    <a:pt x="0" y="452"/>
                    <a:pt x="0" y="485"/>
                  </a:cubicBezTo>
                  <a:cubicBezTo>
                    <a:pt x="0" y="494"/>
                    <a:pt x="10" y="504"/>
                    <a:pt x="20" y="514"/>
                  </a:cubicBezTo>
                  <a:cubicBezTo>
                    <a:pt x="30" y="514"/>
                    <a:pt x="42" y="527"/>
                    <a:pt x="42" y="527"/>
                  </a:cubicBezTo>
                  <a:cubicBezTo>
                    <a:pt x="52" y="527"/>
                    <a:pt x="62" y="527"/>
                    <a:pt x="72" y="514"/>
                  </a:cubicBezTo>
                  <a:cubicBezTo>
                    <a:pt x="185" y="475"/>
                    <a:pt x="309" y="433"/>
                    <a:pt x="400" y="351"/>
                  </a:cubicBezTo>
                  <a:cubicBezTo>
                    <a:pt x="452" y="309"/>
                    <a:pt x="484" y="257"/>
                    <a:pt x="524" y="205"/>
                  </a:cubicBezTo>
                  <a:cubicBezTo>
                    <a:pt x="556" y="156"/>
                    <a:pt x="576" y="94"/>
                    <a:pt x="586" y="32"/>
                  </a:cubicBezTo>
                  <a:cubicBezTo>
                    <a:pt x="586" y="20"/>
                    <a:pt x="586" y="10"/>
                    <a:pt x="576"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6"/>
            <p:cNvSpPr/>
            <p:nvPr/>
          </p:nvSpPr>
          <p:spPr>
            <a:xfrm rot="-540461" flipH="1">
              <a:off x="7237391" y="2676257"/>
              <a:ext cx="86825" cy="51366"/>
            </a:xfrm>
            <a:custGeom>
              <a:avLst/>
              <a:gdLst/>
              <a:ahLst/>
              <a:cxnLst/>
              <a:rect l="l" t="t" r="r" b="b"/>
              <a:pathLst>
                <a:path w="524" h="310" extrusionOk="0">
                  <a:moveTo>
                    <a:pt x="20" y="1"/>
                  </a:moveTo>
                  <a:cubicBezTo>
                    <a:pt x="0" y="11"/>
                    <a:pt x="0" y="20"/>
                    <a:pt x="10" y="40"/>
                  </a:cubicBezTo>
                  <a:cubicBezTo>
                    <a:pt x="30" y="82"/>
                    <a:pt x="50" y="112"/>
                    <a:pt x="92" y="144"/>
                  </a:cubicBezTo>
                  <a:cubicBezTo>
                    <a:pt x="124" y="174"/>
                    <a:pt x="153" y="196"/>
                    <a:pt x="195" y="216"/>
                  </a:cubicBezTo>
                  <a:cubicBezTo>
                    <a:pt x="235" y="235"/>
                    <a:pt x="287" y="258"/>
                    <a:pt x="329" y="268"/>
                  </a:cubicBezTo>
                  <a:cubicBezTo>
                    <a:pt x="371" y="287"/>
                    <a:pt x="410" y="297"/>
                    <a:pt x="462" y="310"/>
                  </a:cubicBezTo>
                  <a:cubicBezTo>
                    <a:pt x="472" y="310"/>
                    <a:pt x="482" y="310"/>
                    <a:pt x="504" y="297"/>
                  </a:cubicBezTo>
                  <a:cubicBezTo>
                    <a:pt x="514" y="297"/>
                    <a:pt x="524" y="287"/>
                    <a:pt x="524" y="268"/>
                  </a:cubicBezTo>
                  <a:lnTo>
                    <a:pt x="524" y="235"/>
                  </a:lnTo>
                  <a:cubicBezTo>
                    <a:pt x="514" y="216"/>
                    <a:pt x="494" y="206"/>
                    <a:pt x="472" y="206"/>
                  </a:cubicBezTo>
                  <a:cubicBezTo>
                    <a:pt x="442" y="206"/>
                    <a:pt x="400" y="196"/>
                    <a:pt x="358" y="196"/>
                  </a:cubicBezTo>
                  <a:cubicBezTo>
                    <a:pt x="309" y="186"/>
                    <a:pt x="257" y="164"/>
                    <a:pt x="205" y="144"/>
                  </a:cubicBezTo>
                  <a:cubicBezTo>
                    <a:pt x="185" y="134"/>
                    <a:pt x="153" y="112"/>
                    <a:pt x="134" y="102"/>
                  </a:cubicBezTo>
                  <a:lnTo>
                    <a:pt x="72" y="40"/>
                  </a:lnTo>
                  <a:cubicBezTo>
                    <a:pt x="72" y="30"/>
                    <a:pt x="62" y="20"/>
                    <a:pt x="50" y="11"/>
                  </a:cubicBezTo>
                  <a:cubicBezTo>
                    <a:pt x="50" y="1"/>
                    <a:pt x="40" y="1"/>
                    <a:pt x="30"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6"/>
            <p:cNvSpPr/>
            <p:nvPr/>
          </p:nvSpPr>
          <p:spPr>
            <a:xfrm rot="-540461" flipH="1">
              <a:off x="7486598" y="2954667"/>
              <a:ext cx="180774" cy="169673"/>
            </a:xfrm>
            <a:custGeom>
              <a:avLst/>
              <a:gdLst/>
              <a:ahLst/>
              <a:cxnLst/>
              <a:rect l="l" t="t" r="r" b="b"/>
              <a:pathLst>
                <a:path w="1091" h="1024" extrusionOk="0">
                  <a:moveTo>
                    <a:pt x="20" y="648"/>
                  </a:moveTo>
                  <a:lnTo>
                    <a:pt x="20" y="670"/>
                  </a:lnTo>
                  <a:cubicBezTo>
                    <a:pt x="24" y="679"/>
                    <a:pt x="28" y="688"/>
                    <a:pt x="33" y="696"/>
                  </a:cubicBezTo>
                  <a:lnTo>
                    <a:pt x="33" y="696"/>
                  </a:lnTo>
                  <a:cubicBezTo>
                    <a:pt x="28" y="681"/>
                    <a:pt x="24" y="664"/>
                    <a:pt x="20" y="648"/>
                  </a:cubicBezTo>
                  <a:close/>
                  <a:moveTo>
                    <a:pt x="504" y="1"/>
                  </a:moveTo>
                  <a:cubicBezTo>
                    <a:pt x="319" y="1"/>
                    <a:pt x="134" y="114"/>
                    <a:pt x="40" y="300"/>
                  </a:cubicBezTo>
                  <a:cubicBezTo>
                    <a:pt x="10" y="371"/>
                    <a:pt x="0" y="443"/>
                    <a:pt x="0" y="515"/>
                  </a:cubicBezTo>
                  <a:cubicBezTo>
                    <a:pt x="0" y="463"/>
                    <a:pt x="10" y="413"/>
                    <a:pt x="30" y="371"/>
                  </a:cubicBezTo>
                  <a:cubicBezTo>
                    <a:pt x="92" y="228"/>
                    <a:pt x="235" y="144"/>
                    <a:pt x="391" y="144"/>
                  </a:cubicBezTo>
                  <a:cubicBezTo>
                    <a:pt x="443" y="144"/>
                    <a:pt x="495" y="154"/>
                    <a:pt x="544" y="176"/>
                  </a:cubicBezTo>
                  <a:cubicBezTo>
                    <a:pt x="618" y="206"/>
                    <a:pt x="680" y="258"/>
                    <a:pt x="719" y="329"/>
                  </a:cubicBezTo>
                  <a:lnTo>
                    <a:pt x="700" y="329"/>
                  </a:lnTo>
                  <a:cubicBezTo>
                    <a:pt x="628" y="351"/>
                    <a:pt x="556" y="391"/>
                    <a:pt x="534" y="433"/>
                  </a:cubicBezTo>
                  <a:cubicBezTo>
                    <a:pt x="524" y="443"/>
                    <a:pt x="524" y="453"/>
                    <a:pt x="524" y="463"/>
                  </a:cubicBezTo>
                  <a:cubicBezTo>
                    <a:pt x="534" y="485"/>
                    <a:pt x="576" y="495"/>
                    <a:pt x="628" y="495"/>
                  </a:cubicBezTo>
                  <a:cubicBezTo>
                    <a:pt x="658" y="495"/>
                    <a:pt x="700" y="495"/>
                    <a:pt x="742" y="485"/>
                  </a:cubicBezTo>
                  <a:cubicBezTo>
                    <a:pt x="752" y="475"/>
                    <a:pt x="752" y="475"/>
                    <a:pt x="761" y="475"/>
                  </a:cubicBezTo>
                  <a:lnTo>
                    <a:pt x="771" y="475"/>
                  </a:lnTo>
                  <a:cubicBezTo>
                    <a:pt x="781" y="547"/>
                    <a:pt x="771" y="618"/>
                    <a:pt x="742" y="690"/>
                  </a:cubicBezTo>
                  <a:cubicBezTo>
                    <a:pt x="680" y="823"/>
                    <a:pt x="534" y="917"/>
                    <a:pt x="391" y="917"/>
                  </a:cubicBezTo>
                  <a:cubicBezTo>
                    <a:pt x="329" y="917"/>
                    <a:pt x="277" y="907"/>
                    <a:pt x="225" y="885"/>
                  </a:cubicBezTo>
                  <a:cubicBezTo>
                    <a:pt x="143" y="849"/>
                    <a:pt x="76" y="777"/>
                    <a:pt x="33" y="696"/>
                  </a:cubicBezTo>
                  <a:lnTo>
                    <a:pt x="33" y="696"/>
                  </a:lnTo>
                  <a:cubicBezTo>
                    <a:pt x="74" y="819"/>
                    <a:pt x="170" y="916"/>
                    <a:pt x="297" y="979"/>
                  </a:cubicBezTo>
                  <a:cubicBezTo>
                    <a:pt x="365" y="1009"/>
                    <a:pt x="436" y="1023"/>
                    <a:pt x="505" y="1023"/>
                  </a:cubicBezTo>
                  <a:cubicBezTo>
                    <a:pt x="700" y="1023"/>
                    <a:pt x="885" y="912"/>
                    <a:pt x="976" y="722"/>
                  </a:cubicBezTo>
                  <a:cubicBezTo>
                    <a:pt x="1090" y="463"/>
                    <a:pt x="976" y="166"/>
                    <a:pt x="719" y="52"/>
                  </a:cubicBezTo>
                  <a:cubicBezTo>
                    <a:pt x="648" y="10"/>
                    <a:pt x="576" y="1"/>
                    <a:pt x="50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6"/>
            <p:cNvSpPr/>
            <p:nvPr/>
          </p:nvSpPr>
          <p:spPr>
            <a:xfrm rot="-540461" flipH="1">
              <a:off x="7536941" y="3010397"/>
              <a:ext cx="41093" cy="29162"/>
            </a:xfrm>
            <a:custGeom>
              <a:avLst/>
              <a:gdLst/>
              <a:ahLst/>
              <a:cxnLst/>
              <a:rect l="l" t="t" r="r" b="b"/>
              <a:pathLst>
                <a:path w="248" h="176" extrusionOk="0">
                  <a:moveTo>
                    <a:pt x="186" y="0"/>
                  </a:moveTo>
                  <a:lnTo>
                    <a:pt x="186" y="0"/>
                  </a:lnTo>
                  <a:cubicBezTo>
                    <a:pt x="189" y="4"/>
                    <a:pt x="192" y="7"/>
                    <a:pt x="195" y="10"/>
                  </a:cubicBezTo>
                  <a:lnTo>
                    <a:pt x="195" y="10"/>
                  </a:lnTo>
                  <a:cubicBezTo>
                    <a:pt x="195" y="0"/>
                    <a:pt x="186" y="0"/>
                    <a:pt x="186" y="0"/>
                  </a:cubicBezTo>
                  <a:close/>
                  <a:moveTo>
                    <a:pt x="176" y="10"/>
                  </a:moveTo>
                  <a:cubicBezTo>
                    <a:pt x="104" y="32"/>
                    <a:pt x="32" y="72"/>
                    <a:pt x="10" y="114"/>
                  </a:cubicBezTo>
                  <a:cubicBezTo>
                    <a:pt x="0" y="124"/>
                    <a:pt x="0" y="134"/>
                    <a:pt x="0" y="144"/>
                  </a:cubicBezTo>
                  <a:cubicBezTo>
                    <a:pt x="10" y="166"/>
                    <a:pt x="52" y="176"/>
                    <a:pt x="104" y="176"/>
                  </a:cubicBezTo>
                  <a:cubicBezTo>
                    <a:pt x="134" y="176"/>
                    <a:pt x="176" y="176"/>
                    <a:pt x="218" y="166"/>
                  </a:cubicBezTo>
                  <a:cubicBezTo>
                    <a:pt x="228" y="156"/>
                    <a:pt x="228" y="156"/>
                    <a:pt x="237" y="156"/>
                  </a:cubicBezTo>
                  <a:lnTo>
                    <a:pt x="247" y="156"/>
                  </a:lnTo>
                  <a:cubicBezTo>
                    <a:pt x="247" y="124"/>
                    <a:pt x="237" y="104"/>
                    <a:pt x="228" y="72"/>
                  </a:cubicBezTo>
                  <a:cubicBezTo>
                    <a:pt x="219" y="47"/>
                    <a:pt x="209" y="28"/>
                    <a:pt x="195" y="10"/>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6"/>
            <p:cNvSpPr/>
            <p:nvPr/>
          </p:nvSpPr>
          <p:spPr>
            <a:xfrm rot="-540461" flipH="1">
              <a:off x="7511122" y="3010774"/>
              <a:ext cx="66941" cy="30819"/>
            </a:xfrm>
            <a:custGeom>
              <a:avLst/>
              <a:gdLst/>
              <a:ahLst/>
              <a:cxnLst/>
              <a:rect l="l" t="t" r="r" b="b"/>
              <a:pathLst>
                <a:path w="404" h="186" extrusionOk="0">
                  <a:moveTo>
                    <a:pt x="299" y="0"/>
                  </a:moveTo>
                  <a:cubicBezTo>
                    <a:pt x="267" y="0"/>
                    <a:pt x="228" y="10"/>
                    <a:pt x="195" y="20"/>
                  </a:cubicBezTo>
                  <a:lnTo>
                    <a:pt x="176" y="20"/>
                  </a:lnTo>
                  <a:cubicBezTo>
                    <a:pt x="104" y="42"/>
                    <a:pt x="32" y="82"/>
                    <a:pt x="10" y="124"/>
                  </a:cubicBezTo>
                  <a:cubicBezTo>
                    <a:pt x="0" y="134"/>
                    <a:pt x="0" y="144"/>
                    <a:pt x="0" y="154"/>
                  </a:cubicBezTo>
                  <a:cubicBezTo>
                    <a:pt x="10" y="176"/>
                    <a:pt x="52" y="186"/>
                    <a:pt x="104" y="186"/>
                  </a:cubicBezTo>
                  <a:cubicBezTo>
                    <a:pt x="134" y="186"/>
                    <a:pt x="176" y="186"/>
                    <a:pt x="218" y="176"/>
                  </a:cubicBezTo>
                  <a:cubicBezTo>
                    <a:pt x="228" y="166"/>
                    <a:pt x="228" y="166"/>
                    <a:pt x="237" y="166"/>
                  </a:cubicBezTo>
                  <a:lnTo>
                    <a:pt x="247" y="166"/>
                  </a:lnTo>
                  <a:cubicBezTo>
                    <a:pt x="341" y="134"/>
                    <a:pt x="403" y="82"/>
                    <a:pt x="391" y="42"/>
                  </a:cubicBezTo>
                  <a:cubicBezTo>
                    <a:pt x="391" y="20"/>
                    <a:pt x="351" y="0"/>
                    <a:pt x="29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6"/>
            <p:cNvSpPr/>
            <p:nvPr/>
          </p:nvSpPr>
          <p:spPr>
            <a:xfrm rot="-540461" flipH="1">
              <a:off x="7201906" y="2931318"/>
              <a:ext cx="148464" cy="157577"/>
            </a:xfrm>
            <a:custGeom>
              <a:avLst/>
              <a:gdLst/>
              <a:ahLst/>
              <a:cxnLst/>
              <a:rect l="l" t="t" r="r" b="b"/>
              <a:pathLst>
                <a:path w="896" h="951" extrusionOk="0">
                  <a:moveTo>
                    <a:pt x="52" y="671"/>
                  </a:moveTo>
                  <a:lnTo>
                    <a:pt x="52" y="681"/>
                  </a:lnTo>
                  <a:cubicBezTo>
                    <a:pt x="60" y="695"/>
                    <a:pt x="68" y="710"/>
                    <a:pt x="77" y="723"/>
                  </a:cubicBezTo>
                  <a:lnTo>
                    <a:pt x="77" y="723"/>
                  </a:lnTo>
                  <a:cubicBezTo>
                    <a:pt x="68" y="706"/>
                    <a:pt x="60" y="689"/>
                    <a:pt x="52" y="671"/>
                  </a:cubicBezTo>
                  <a:close/>
                  <a:moveTo>
                    <a:pt x="411" y="1"/>
                  </a:moveTo>
                  <a:cubicBezTo>
                    <a:pt x="225" y="1"/>
                    <a:pt x="62" y="134"/>
                    <a:pt x="20" y="342"/>
                  </a:cubicBezTo>
                  <a:cubicBezTo>
                    <a:pt x="1" y="404"/>
                    <a:pt x="1" y="475"/>
                    <a:pt x="10" y="537"/>
                  </a:cubicBezTo>
                  <a:cubicBezTo>
                    <a:pt x="10" y="495"/>
                    <a:pt x="10" y="443"/>
                    <a:pt x="20" y="404"/>
                  </a:cubicBezTo>
                  <a:cubicBezTo>
                    <a:pt x="52" y="268"/>
                    <a:pt x="154" y="167"/>
                    <a:pt x="277" y="144"/>
                  </a:cubicBezTo>
                  <a:lnTo>
                    <a:pt x="319" y="144"/>
                  </a:lnTo>
                  <a:cubicBezTo>
                    <a:pt x="349" y="144"/>
                    <a:pt x="381" y="144"/>
                    <a:pt x="411" y="157"/>
                  </a:cubicBezTo>
                  <a:cubicBezTo>
                    <a:pt x="473" y="176"/>
                    <a:pt x="524" y="218"/>
                    <a:pt x="566" y="280"/>
                  </a:cubicBezTo>
                  <a:lnTo>
                    <a:pt x="557" y="290"/>
                  </a:lnTo>
                  <a:cubicBezTo>
                    <a:pt x="473" y="330"/>
                    <a:pt x="423" y="391"/>
                    <a:pt x="433" y="424"/>
                  </a:cubicBezTo>
                  <a:cubicBezTo>
                    <a:pt x="443" y="443"/>
                    <a:pt x="463" y="453"/>
                    <a:pt x="495" y="453"/>
                  </a:cubicBezTo>
                  <a:cubicBezTo>
                    <a:pt x="524" y="453"/>
                    <a:pt x="566" y="433"/>
                    <a:pt x="618" y="414"/>
                  </a:cubicBezTo>
                  <a:lnTo>
                    <a:pt x="638" y="404"/>
                  </a:lnTo>
                  <a:cubicBezTo>
                    <a:pt x="658" y="475"/>
                    <a:pt x="658" y="547"/>
                    <a:pt x="638" y="609"/>
                  </a:cubicBezTo>
                  <a:cubicBezTo>
                    <a:pt x="608" y="742"/>
                    <a:pt x="515" y="846"/>
                    <a:pt x="381" y="866"/>
                  </a:cubicBezTo>
                  <a:lnTo>
                    <a:pt x="339" y="866"/>
                  </a:lnTo>
                  <a:cubicBezTo>
                    <a:pt x="309" y="866"/>
                    <a:pt x="277" y="866"/>
                    <a:pt x="248" y="856"/>
                  </a:cubicBezTo>
                  <a:cubicBezTo>
                    <a:pt x="179" y="830"/>
                    <a:pt x="118" y="784"/>
                    <a:pt x="77" y="723"/>
                  </a:cubicBezTo>
                  <a:lnTo>
                    <a:pt x="77" y="723"/>
                  </a:lnTo>
                  <a:cubicBezTo>
                    <a:pt x="130" y="820"/>
                    <a:pt x="214" y="892"/>
                    <a:pt x="319" y="928"/>
                  </a:cubicBezTo>
                  <a:cubicBezTo>
                    <a:pt x="363" y="943"/>
                    <a:pt x="406" y="951"/>
                    <a:pt x="448" y="951"/>
                  </a:cubicBezTo>
                  <a:cubicBezTo>
                    <a:pt x="626" y="951"/>
                    <a:pt x="783" y="817"/>
                    <a:pt x="833" y="609"/>
                  </a:cubicBezTo>
                  <a:cubicBezTo>
                    <a:pt x="895" y="362"/>
                    <a:pt x="762" y="95"/>
                    <a:pt x="534" y="21"/>
                  </a:cubicBezTo>
                  <a:cubicBezTo>
                    <a:pt x="495" y="1"/>
                    <a:pt x="453" y="1"/>
                    <a:pt x="41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6"/>
            <p:cNvSpPr/>
            <p:nvPr/>
          </p:nvSpPr>
          <p:spPr>
            <a:xfrm rot="-540461" flipH="1">
              <a:off x="7241676" y="2977947"/>
              <a:ext cx="35790" cy="30985"/>
            </a:xfrm>
            <a:custGeom>
              <a:avLst/>
              <a:gdLst/>
              <a:ahLst/>
              <a:cxnLst/>
              <a:rect l="l" t="t" r="r" b="b"/>
              <a:pathLst>
                <a:path w="216" h="187" extrusionOk="0">
                  <a:moveTo>
                    <a:pt x="134" y="1"/>
                  </a:moveTo>
                  <a:cubicBezTo>
                    <a:pt x="137" y="5"/>
                    <a:pt x="140" y="8"/>
                    <a:pt x="143" y="12"/>
                  </a:cubicBezTo>
                  <a:lnTo>
                    <a:pt x="143" y="12"/>
                  </a:lnTo>
                  <a:cubicBezTo>
                    <a:pt x="143" y="8"/>
                    <a:pt x="141" y="1"/>
                    <a:pt x="134" y="1"/>
                  </a:cubicBezTo>
                  <a:close/>
                  <a:moveTo>
                    <a:pt x="143" y="12"/>
                  </a:moveTo>
                  <a:cubicBezTo>
                    <a:pt x="143" y="13"/>
                    <a:pt x="143" y="13"/>
                    <a:pt x="143" y="13"/>
                  </a:cubicBezTo>
                  <a:lnTo>
                    <a:pt x="134" y="23"/>
                  </a:lnTo>
                  <a:cubicBezTo>
                    <a:pt x="50" y="63"/>
                    <a:pt x="0" y="124"/>
                    <a:pt x="10" y="157"/>
                  </a:cubicBezTo>
                  <a:cubicBezTo>
                    <a:pt x="20" y="176"/>
                    <a:pt x="40" y="186"/>
                    <a:pt x="72" y="186"/>
                  </a:cubicBezTo>
                  <a:cubicBezTo>
                    <a:pt x="101" y="186"/>
                    <a:pt x="143" y="166"/>
                    <a:pt x="195" y="147"/>
                  </a:cubicBezTo>
                  <a:lnTo>
                    <a:pt x="215" y="137"/>
                  </a:lnTo>
                  <a:cubicBezTo>
                    <a:pt x="205" y="115"/>
                    <a:pt x="195" y="95"/>
                    <a:pt x="185" y="63"/>
                  </a:cubicBezTo>
                  <a:cubicBezTo>
                    <a:pt x="175" y="46"/>
                    <a:pt x="160" y="30"/>
                    <a:pt x="143" y="12"/>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6"/>
            <p:cNvSpPr/>
            <p:nvPr/>
          </p:nvSpPr>
          <p:spPr>
            <a:xfrm rot="-540461" flipH="1">
              <a:off x="7222822" y="2976284"/>
              <a:ext cx="54514" cy="34133"/>
            </a:xfrm>
            <a:custGeom>
              <a:avLst/>
              <a:gdLst/>
              <a:ahLst/>
              <a:cxnLst/>
              <a:rect l="l" t="t" r="r" b="b"/>
              <a:pathLst>
                <a:path w="329" h="206" extrusionOk="0">
                  <a:moveTo>
                    <a:pt x="257" y="0"/>
                  </a:moveTo>
                  <a:cubicBezTo>
                    <a:pt x="225" y="0"/>
                    <a:pt x="185" y="10"/>
                    <a:pt x="143" y="32"/>
                  </a:cubicBezTo>
                  <a:lnTo>
                    <a:pt x="134" y="42"/>
                  </a:lnTo>
                  <a:cubicBezTo>
                    <a:pt x="50" y="82"/>
                    <a:pt x="0" y="143"/>
                    <a:pt x="10" y="176"/>
                  </a:cubicBezTo>
                  <a:cubicBezTo>
                    <a:pt x="20" y="195"/>
                    <a:pt x="40" y="205"/>
                    <a:pt x="72" y="205"/>
                  </a:cubicBezTo>
                  <a:cubicBezTo>
                    <a:pt x="101" y="205"/>
                    <a:pt x="143" y="185"/>
                    <a:pt x="195" y="166"/>
                  </a:cubicBezTo>
                  <a:lnTo>
                    <a:pt x="215" y="156"/>
                  </a:lnTo>
                  <a:cubicBezTo>
                    <a:pt x="277" y="114"/>
                    <a:pt x="329" y="62"/>
                    <a:pt x="319" y="32"/>
                  </a:cubicBezTo>
                  <a:cubicBezTo>
                    <a:pt x="309" y="10"/>
                    <a:pt x="287" y="0"/>
                    <a:pt x="25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6"/>
            <p:cNvSpPr/>
            <p:nvPr/>
          </p:nvSpPr>
          <p:spPr>
            <a:xfrm rot="-540461" flipH="1">
              <a:off x="7537950" y="2974159"/>
              <a:ext cx="131563" cy="128414"/>
            </a:xfrm>
            <a:custGeom>
              <a:avLst/>
              <a:gdLst/>
              <a:ahLst/>
              <a:cxnLst/>
              <a:rect l="l" t="t" r="r" b="b"/>
              <a:pathLst>
                <a:path w="794" h="775" extrusionOk="0">
                  <a:moveTo>
                    <a:pt x="403" y="1"/>
                  </a:moveTo>
                  <a:cubicBezTo>
                    <a:pt x="247" y="1"/>
                    <a:pt x="104" y="85"/>
                    <a:pt x="42" y="228"/>
                  </a:cubicBezTo>
                  <a:cubicBezTo>
                    <a:pt x="0" y="320"/>
                    <a:pt x="0" y="423"/>
                    <a:pt x="32" y="527"/>
                  </a:cubicBezTo>
                  <a:cubicBezTo>
                    <a:pt x="74" y="619"/>
                    <a:pt x="146" y="703"/>
                    <a:pt x="237" y="742"/>
                  </a:cubicBezTo>
                  <a:cubicBezTo>
                    <a:pt x="289" y="764"/>
                    <a:pt x="341" y="774"/>
                    <a:pt x="403" y="774"/>
                  </a:cubicBezTo>
                  <a:cubicBezTo>
                    <a:pt x="546" y="774"/>
                    <a:pt x="692" y="690"/>
                    <a:pt x="754" y="547"/>
                  </a:cubicBezTo>
                  <a:cubicBezTo>
                    <a:pt x="783" y="475"/>
                    <a:pt x="793" y="404"/>
                    <a:pt x="783" y="332"/>
                  </a:cubicBezTo>
                  <a:lnTo>
                    <a:pt x="773" y="332"/>
                  </a:lnTo>
                  <a:cubicBezTo>
                    <a:pt x="764" y="332"/>
                    <a:pt x="764" y="332"/>
                    <a:pt x="754" y="342"/>
                  </a:cubicBezTo>
                  <a:cubicBezTo>
                    <a:pt x="712" y="352"/>
                    <a:pt x="670" y="352"/>
                    <a:pt x="640" y="352"/>
                  </a:cubicBezTo>
                  <a:cubicBezTo>
                    <a:pt x="588" y="352"/>
                    <a:pt x="546" y="342"/>
                    <a:pt x="536" y="320"/>
                  </a:cubicBezTo>
                  <a:cubicBezTo>
                    <a:pt x="536" y="310"/>
                    <a:pt x="536" y="300"/>
                    <a:pt x="546" y="290"/>
                  </a:cubicBezTo>
                  <a:cubicBezTo>
                    <a:pt x="568" y="248"/>
                    <a:pt x="640" y="208"/>
                    <a:pt x="712" y="186"/>
                  </a:cubicBezTo>
                  <a:lnTo>
                    <a:pt x="731" y="186"/>
                  </a:lnTo>
                  <a:cubicBezTo>
                    <a:pt x="692" y="115"/>
                    <a:pt x="630" y="63"/>
                    <a:pt x="556" y="33"/>
                  </a:cubicBezTo>
                  <a:cubicBezTo>
                    <a:pt x="507" y="11"/>
                    <a:pt x="455" y="1"/>
                    <a:pt x="403"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6"/>
            <p:cNvSpPr/>
            <p:nvPr/>
          </p:nvSpPr>
          <p:spPr>
            <a:xfrm rot="-540461" flipH="1">
              <a:off x="7241864" y="2952031"/>
              <a:ext cx="109028" cy="119632"/>
            </a:xfrm>
            <a:custGeom>
              <a:avLst/>
              <a:gdLst/>
              <a:ahLst/>
              <a:cxnLst/>
              <a:rect l="l" t="t" r="r" b="b"/>
              <a:pathLst>
                <a:path w="658" h="722" extrusionOk="0">
                  <a:moveTo>
                    <a:pt x="277" y="0"/>
                  </a:moveTo>
                  <a:cubicBezTo>
                    <a:pt x="154" y="23"/>
                    <a:pt x="52" y="124"/>
                    <a:pt x="20" y="260"/>
                  </a:cubicBezTo>
                  <a:cubicBezTo>
                    <a:pt x="1" y="351"/>
                    <a:pt x="10" y="455"/>
                    <a:pt x="52" y="537"/>
                  </a:cubicBezTo>
                  <a:cubicBezTo>
                    <a:pt x="92" y="618"/>
                    <a:pt x="164" y="680"/>
                    <a:pt x="248" y="712"/>
                  </a:cubicBezTo>
                  <a:cubicBezTo>
                    <a:pt x="277" y="722"/>
                    <a:pt x="309" y="722"/>
                    <a:pt x="339" y="722"/>
                  </a:cubicBezTo>
                  <a:lnTo>
                    <a:pt x="381" y="722"/>
                  </a:lnTo>
                  <a:cubicBezTo>
                    <a:pt x="515" y="702"/>
                    <a:pt x="608" y="598"/>
                    <a:pt x="638" y="465"/>
                  </a:cubicBezTo>
                  <a:cubicBezTo>
                    <a:pt x="658" y="403"/>
                    <a:pt x="658" y="331"/>
                    <a:pt x="638" y="260"/>
                  </a:cubicBezTo>
                  <a:lnTo>
                    <a:pt x="618" y="270"/>
                  </a:lnTo>
                  <a:cubicBezTo>
                    <a:pt x="566" y="289"/>
                    <a:pt x="524" y="309"/>
                    <a:pt x="495" y="309"/>
                  </a:cubicBezTo>
                  <a:cubicBezTo>
                    <a:pt x="463" y="309"/>
                    <a:pt x="443" y="299"/>
                    <a:pt x="433" y="280"/>
                  </a:cubicBezTo>
                  <a:cubicBezTo>
                    <a:pt x="423" y="247"/>
                    <a:pt x="473" y="186"/>
                    <a:pt x="557" y="146"/>
                  </a:cubicBezTo>
                  <a:lnTo>
                    <a:pt x="566" y="136"/>
                  </a:lnTo>
                  <a:cubicBezTo>
                    <a:pt x="524" y="74"/>
                    <a:pt x="473" y="32"/>
                    <a:pt x="411" y="13"/>
                  </a:cubicBezTo>
                  <a:cubicBezTo>
                    <a:pt x="381" y="0"/>
                    <a:pt x="349" y="0"/>
                    <a:pt x="31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6"/>
            <p:cNvSpPr/>
            <p:nvPr/>
          </p:nvSpPr>
          <p:spPr>
            <a:xfrm rot="-540461" flipH="1">
              <a:off x="7384471" y="3146451"/>
              <a:ext cx="66941" cy="32642"/>
            </a:xfrm>
            <a:custGeom>
              <a:avLst/>
              <a:gdLst/>
              <a:ahLst/>
              <a:cxnLst/>
              <a:rect l="l" t="t" r="r" b="b"/>
              <a:pathLst>
                <a:path w="404" h="197" extrusionOk="0">
                  <a:moveTo>
                    <a:pt x="13" y="1"/>
                  </a:moveTo>
                  <a:cubicBezTo>
                    <a:pt x="13" y="11"/>
                    <a:pt x="1" y="11"/>
                    <a:pt x="1" y="11"/>
                  </a:cubicBezTo>
                  <a:lnTo>
                    <a:pt x="1" y="33"/>
                  </a:lnTo>
                  <a:cubicBezTo>
                    <a:pt x="13" y="43"/>
                    <a:pt x="13" y="53"/>
                    <a:pt x="23" y="73"/>
                  </a:cubicBezTo>
                  <a:lnTo>
                    <a:pt x="63" y="115"/>
                  </a:lnTo>
                  <a:cubicBezTo>
                    <a:pt x="75" y="124"/>
                    <a:pt x="85" y="134"/>
                    <a:pt x="105" y="144"/>
                  </a:cubicBezTo>
                  <a:cubicBezTo>
                    <a:pt x="115" y="157"/>
                    <a:pt x="137" y="166"/>
                    <a:pt x="157" y="176"/>
                  </a:cubicBezTo>
                  <a:cubicBezTo>
                    <a:pt x="186" y="186"/>
                    <a:pt x="218" y="196"/>
                    <a:pt x="248" y="196"/>
                  </a:cubicBezTo>
                  <a:lnTo>
                    <a:pt x="332" y="196"/>
                  </a:lnTo>
                  <a:cubicBezTo>
                    <a:pt x="352" y="196"/>
                    <a:pt x="384" y="186"/>
                    <a:pt x="394" y="157"/>
                  </a:cubicBezTo>
                  <a:cubicBezTo>
                    <a:pt x="404" y="144"/>
                    <a:pt x="404" y="134"/>
                    <a:pt x="394" y="124"/>
                  </a:cubicBezTo>
                  <a:cubicBezTo>
                    <a:pt x="394" y="115"/>
                    <a:pt x="394" y="115"/>
                    <a:pt x="384" y="105"/>
                  </a:cubicBezTo>
                  <a:lnTo>
                    <a:pt x="372" y="95"/>
                  </a:lnTo>
                  <a:cubicBezTo>
                    <a:pt x="362" y="82"/>
                    <a:pt x="352" y="73"/>
                    <a:pt x="332" y="63"/>
                  </a:cubicBezTo>
                  <a:cubicBezTo>
                    <a:pt x="322" y="53"/>
                    <a:pt x="310" y="53"/>
                    <a:pt x="290" y="43"/>
                  </a:cubicBezTo>
                  <a:cubicBezTo>
                    <a:pt x="270" y="33"/>
                    <a:pt x="238" y="21"/>
                    <a:pt x="218" y="11"/>
                  </a:cubicBezTo>
                  <a:cubicBezTo>
                    <a:pt x="186" y="11"/>
                    <a:pt x="157" y="1"/>
                    <a:pt x="137" y="1"/>
                  </a:cubicBezTo>
                  <a:cubicBezTo>
                    <a:pt x="105" y="1"/>
                    <a:pt x="75" y="11"/>
                    <a:pt x="43" y="11"/>
                  </a:cubicBezTo>
                  <a:lnTo>
                    <a:pt x="33" y="21"/>
                  </a:lnTo>
                  <a:cubicBezTo>
                    <a:pt x="33" y="11"/>
                    <a:pt x="33" y="11"/>
                    <a:pt x="23" y="1"/>
                  </a:cubicBezTo>
                  <a:close/>
                </a:path>
              </a:pathLst>
            </a:custGeom>
            <a:solidFill>
              <a:srgbClr val="FF5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6"/>
            <p:cNvSpPr/>
            <p:nvPr/>
          </p:nvSpPr>
          <p:spPr>
            <a:xfrm rot="-540461" flipH="1">
              <a:off x="7240246" y="2830009"/>
              <a:ext cx="102566" cy="41093"/>
            </a:xfrm>
            <a:custGeom>
              <a:avLst/>
              <a:gdLst/>
              <a:ahLst/>
              <a:cxnLst/>
              <a:rect l="l" t="t" r="r" b="b"/>
              <a:pathLst>
                <a:path w="619" h="248" extrusionOk="0">
                  <a:moveTo>
                    <a:pt x="218" y="0"/>
                  </a:moveTo>
                  <a:cubicBezTo>
                    <a:pt x="105" y="0"/>
                    <a:pt x="21" y="30"/>
                    <a:pt x="11" y="72"/>
                  </a:cubicBezTo>
                  <a:cubicBezTo>
                    <a:pt x="1" y="144"/>
                    <a:pt x="134" y="215"/>
                    <a:pt x="300" y="235"/>
                  </a:cubicBezTo>
                  <a:cubicBezTo>
                    <a:pt x="329" y="247"/>
                    <a:pt x="371" y="247"/>
                    <a:pt x="413" y="247"/>
                  </a:cubicBezTo>
                  <a:cubicBezTo>
                    <a:pt x="527" y="247"/>
                    <a:pt x="609" y="215"/>
                    <a:pt x="619" y="163"/>
                  </a:cubicBezTo>
                  <a:cubicBezTo>
                    <a:pt x="619" y="134"/>
                    <a:pt x="599" y="102"/>
                    <a:pt x="537" y="72"/>
                  </a:cubicBezTo>
                  <a:cubicBezTo>
                    <a:pt x="485" y="40"/>
                    <a:pt x="413" y="20"/>
                    <a:pt x="32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6"/>
            <p:cNvSpPr/>
            <p:nvPr/>
          </p:nvSpPr>
          <p:spPr>
            <a:xfrm rot="-540461" flipH="1">
              <a:off x="7549264" y="2839015"/>
              <a:ext cx="109525" cy="66941"/>
            </a:xfrm>
            <a:custGeom>
              <a:avLst/>
              <a:gdLst/>
              <a:ahLst/>
              <a:cxnLst/>
              <a:rect l="l" t="t" r="r" b="b"/>
              <a:pathLst>
                <a:path w="661" h="404" extrusionOk="0">
                  <a:moveTo>
                    <a:pt x="547" y="1"/>
                  </a:moveTo>
                  <a:cubicBezTo>
                    <a:pt x="475" y="1"/>
                    <a:pt x="371" y="33"/>
                    <a:pt x="267" y="85"/>
                  </a:cubicBezTo>
                  <a:cubicBezTo>
                    <a:pt x="186" y="124"/>
                    <a:pt x="114" y="176"/>
                    <a:pt x="72" y="228"/>
                  </a:cubicBezTo>
                  <a:cubicBezTo>
                    <a:pt x="20" y="280"/>
                    <a:pt x="1" y="332"/>
                    <a:pt x="20" y="362"/>
                  </a:cubicBezTo>
                  <a:cubicBezTo>
                    <a:pt x="30" y="381"/>
                    <a:pt x="62" y="404"/>
                    <a:pt x="124" y="404"/>
                  </a:cubicBezTo>
                  <a:cubicBezTo>
                    <a:pt x="196" y="404"/>
                    <a:pt x="300" y="371"/>
                    <a:pt x="391" y="320"/>
                  </a:cubicBezTo>
                  <a:cubicBezTo>
                    <a:pt x="524" y="258"/>
                    <a:pt x="628" y="166"/>
                    <a:pt x="648" y="95"/>
                  </a:cubicBezTo>
                  <a:cubicBezTo>
                    <a:pt x="660" y="72"/>
                    <a:pt x="660" y="53"/>
                    <a:pt x="648" y="43"/>
                  </a:cubicBezTo>
                  <a:cubicBezTo>
                    <a:pt x="638" y="11"/>
                    <a:pt x="599" y="1"/>
                    <a:pt x="547"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6"/>
            <p:cNvSpPr/>
            <p:nvPr/>
          </p:nvSpPr>
          <p:spPr>
            <a:xfrm rot="-540461" flipH="1">
              <a:off x="7351464" y="3007761"/>
              <a:ext cx="56337" cy="89144"/>
            </a:xfrm>
            <a:custGeom>
              <a:avLst/>
              <a:gdLst/>
              <a:ahLst/>
              <a:cxnLst/>
              <a:rect l="l" t="t" r="r" b="b"/>
              <a:pathLst>
                <a:path w="340" h="538" extrusionOk="0">
                  <a:moveTo>
                    <a:pt x="20" y="1"/>
                  </a:moveTo>
                  <a:cubicBezTo>
                    <a:pt x="10" y="1"/>
                    <a:pt x="1" y="11"/>
                    <a:pt x="1" y="21"/>
                  </a:cubicBezTo>
                  <a:lnTo>
                    <a:pt x="1" y="134"/>
                  </a:lnTo>
                  <a:cubicBezTo>
                    <a:pt x="1" y="176"/>
                    <a:pt x="1" y="218"/>
                    <a:pt x="10" y="258"/>
                  </a:cubicBezTo>
                  <a:cubicBezTo>
                    <a:pt x="10" y="268"/>
                    <a:pt x="10" y="268"/>
                    <a:pt x="20" y="280"/>
                  </a:cubicBezTo>
                  <a:lnTo>
                    <a:pt x="30" y="280"/>
                  </a:lnTo>
                  <a:cubicBezTo>
                    <a:pt x="30" y="280"/>
                    <a:pt x="43" y="280"/>
                    <a:pt x="43" y="268"/>
                  </a:cubicBezTo>
                  <a:cubicBezTo>
                    <a:pt x="52" y="258"/>
                    <a:pt x="72" y="238"/>
                    <a:pt x="82" y="228"/>
                  </a:cubicBezTo>
                  <a:cubicBezTo>
                    <a:pt x="104" y="218"/>
                    <a:pt x="114" y="206"/>
                    <a:pt x="124" y="206"/>
                  </a:cubicBezTo>
                  <a:cubicBezTo>
                    <a:pt x="134" y="196"/>
                    <a:pt x="144" y="196"/>
                    <a:pt x="154" y="196"/>
                  </a:cubicBezTo>
                  <a:lnTo>
                    <a:pt x="206" y="196"/>
                  </a:lnTo>
                  <a:cubicBezTo>
                    <a:pt x="206" y="206"/>
                    <a:pt x="216" y="206"/>
                    <a:pt x="228" y="206"/>
                  </a:cubicBezTo>
                  <a:cubicBezTo>
                    <a:pt x="228" y="218"/>
                    <a:pt x="238" y="228"/>
                    <a:pt x="248" y="228"/>
                  </a:cubicBezTo>
                  <a:cubicBezTo>
                    <a:pt x="248" y="238"/>
                    <a:pt x="258" y="248"/>
                    <a:pt x="267" y="268"/>
                  </a:cubicBezTo>
                  <a:cubicBezTo>
                    <a:pt x="267" y="280"/>
                    <a:pt x="277" y="300"/>
                    <a:pt x="277" y="310"/>
                  </a:cubicBezTo>
                  <a:lnTo>
                    <a:pt x="277" y="352"/>
                  </a:lnTo>
                  <a:cubicBezTo>
                    <a:pt x="277" y="362"/>
                    <a:pt x="267" y="372"/>
                    <a:pt x="267" y="382"/>
                  </a:cubicBezTo>
                  <a:cubicBezTo>
                    <a:pt x="258" y="391"/>
                    <a:pt x="258" y="404"/>
                    <a:pt x="248" y="414"/>
                  </a:cubicBezTo>
                  <a:cubicBezTo>
                    <a:pt x="248" y="424"/>
                    <a:pt x="238" y="424"/>
                    <a:pt x="238" y="433"/>
                  </a:cubicBezTo>
                  <a:cubicBezTo>
                    <a:pt x="228" y="433"/>
                    <a:pt x="216" y="443"/>
                    <a:pt x="206" y="443"/>
                  </a:cubicBezTo>
                  <a:cubicBezTo>
                    <a:pt x="196" y="453"/>
                    <a:pt x="176" y="453"/>
                    <a:pt x="166" y="453"/>
                  </a:cubicBezTo>
                  <a:lnTo>
                    <a:pt x="134" y="453"/>
                  </a:lnTo>
                  <a:cubicBezTo>
                    <a:pt x="124" y="453"/>
                    <a:pt x="114" y="466"/>
                    <a:pt x="104" y="475"/>
                  </a:cubicBezTo>
                  <a:cubicBezTo>
                    <a:pt x="92" y="475"/>
                    <a:pt x="92" y="485"/>
                    <a:pt x="92" y="495"/>
                  </a:cubicBezTo>
                  <a:cubicBezTo>
                    <a:pt x="92" y="515"/>
                    <a:pt x="114" y="537"/>
                    <a:pt x="134" y="537"/>
                  </a:cubicBezTo>
                  <a:cubicBezTo>
                    <a:pt x="166" y="537"/>
                    <a:pt x="196" y="537"/>
                    <a:pt x="216" y="527"/>
                  </a:cubicBezTo>
                  <a:cubicBezTo>
                    <a:pt x="238" y="515"/>
                    <a:pt x="258" y="505"/>
                    <a:pt x="277" y="485"/>
                  </a:cubicBezTo>
                  <a:cubicBezTo>
                    <a:pt x="300" y="475"/>
                    <a:pt x="309" y="453"/>
                    <a:pt x="319" y="433"/>
                  </a:cubicBezTo>
                  <a:cubicBezTo>
                    <a:pt x="329" y="424"/>
                    <a:pt x="329" y="404"/>
                    <a:pt x="339" y="382"/>
                  </a:cubicBezTo>
                  <a:cubicBezTo>
                    <a:pt x="339" y="342"/>
                    <a:pt x="339" y="300"/>
                    <a:pt x="319" y="258"/>
                  </a:cubicBezTo>
                  <a:cubicBezTo>
                    <a:pt x="309" y="218"/>
                    <a:pt x="290" y="186"/>
                    <a:pt x="248" y="167"/>
                  </a:cubicBezTo>
                  <a:cubicBezTo>
                    <a:pt x="228" y="157"/>
                    <a:pt x="206" y="144"/>
                    <a:pt x="176" y="144"/>
                  </a:cubicBezTo>
                  <a:lnTo>
                    <a:pt x="134" y="144"/>
                  </a:lnTo>
                  <a:cubicBezTo>
                    <a:pt x="114" y="157"/>
                    <a:pt x="92" y="167"/>
                    <a:pt x="72" y="186"/>
                  </a:cubicBezTo>
                  <a:cubicBezTo>
                    <a:pt x="62" y="186"/>
                    <a:pt x="52" y="196"/>
                    <a:pt x="43" y="206"/>
                  </a:cubicBezTo>
                  <a:cubicBezTo>
                    <a:pt x="30" y="157"/>
                    <a:pt x="30" y="95"/>
                    <a:pt x="30" y="21"/>
                  </a:cubicBezTo>
                  <a:lnTo>
                    <a:pt x="30" y="11"/>
                  </a:lnTo>
                  <a:cubicBezTo>
                    <a:pt x="30" y="1"/>
                    <a:pt x="20" y="1"/>
                    <a:pt x="20" y="1"/>
                  </a:cubicBezTo>
                  <a:close/>
                </a:path>
              </a:pathLst>
            </a:custGeom>
            <a:solidFill>
              <a:srgbClr val="7D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6"/>
            <p:cNvSpPr/>
            <p:nvPr/>
          </p:nvSpPr>
          <p:spPr>
            <a:xfrm rot="-540461" flipH="1">
              <a:off x="7351404" y="3108859"/>
              <a:ext cx="109359" cy="78871"/>
            </a:xfrm>
            <a:custGeom>
              <a:avLst/>
              <a:gdLst/>
              <a:ahLst/>
              <a:cxnLst/>
              <a:rect l="l" t="t" r="r" b="b"/>
              <a:pathLst>
                <a:path w="660" h="476" extrusionOk="0">
                  <a:moveTo>
                    <a:pt x="186" y="238"/>
                  </a:moveTo>
                  <a:cubicBezTo>
                    <a:pt x="218" y="238"/>
                    <a:pt x="247" y="248"/>
                    <a:pt x="270" y="248"/>
                  </a:cubicBezTo>
                  <a:cubicBezTo>
                    <a:pt x="299" y="258"/>
                    <a:pt x="319" y="270"/>
                    <a:pt x="341" y="290"/>
                  </a:cubicBezTo>
                  <a:cubicBezTo>
                    <a:pt x="371" y="300"/>
                    <a:pt x="381" y="310"/>
                    <a:pt x="403" y="332"/>
                  </a:cubicBezTo>
                  <a:cubicBezTo>
                    <a:pt x="423" y="352"/>
                    <a:pt x="433" y="361"/>
                    <a:pt x="443" y="381"/>
                  </a:cubicBezTo>
                  <a:cubicBezTo>
                    <a:pt x="443" y="394"/>
                    <a:pt x="455" y="403"/>
                    <a:pt x="455" y="413"/>
                  </a:cubicBezTo>
                  <a:lnTo>
                    <a:pt x="443" y="413"/>
                  </a:lnTo>
                  <a:cubicBezTo>
                    <a:pt x="423" y="423"/>
                    <a:pt x="403" y="433"/>
                    <a:pt x="381" y="433"/>
                  </a:cubicBezTo>
                  <a:lnTo>
                    <a:pt x="309" y="433"/>
                  </a:lnTo>
                  <a:cubicBezTo>
                    <a:pt x="279" y="433"/>
                    <a:pt x="257" y="423"/>
                    <a:pt x="237" y="413"/>
                  </a:cubicBezTo>
                  <a:cubicBezTo>
                    <a:pt x="218" y="403"/>
                    <a:pt x="195" y="394"/>
                    <a:pt x="176" y="371"/>
                  </a:cubicBezTo>
                  <a:cubicBezTo>
                    <a:pt x="156" y="361"/>
                    <a:pt x="134" y="342"/>
                    <a:pt x="114" y="319"/>
                  </a:cubicBezTo>
                  <a:cubicBezTo>
                    <a:pt x="104" y="300"/>
                    <a:pt x="94" y="280"/>
                    <a:pt x="84" y="258"/>
                  </a:cubicBezTo>
                  <a:lnTo>
                    <a:pt x="94" y="258"/>
                  </a:lnTo>
                  <a:cubicBezTo>
                    <a:pt x="104" y="258"/>
                    <a:pt x="114" y="248"/>
                    <a:pt x="124" y="248"/>
                  </a:cubicBezTo>
                  <a:cubicBezTo>
                    <a:pt x="146" y="248"/>
                    <a:pt x="166" y="238"/>
                    <a:pt x="186" y="238"/>
                  </a:cubicBezTo>
                  <a:close/>
                  <a:moveTo>
                    <a:pt x="650" y="1"/>
                  </a:moveTo>
                  <a:lnTo>
                    <a:pt x="650" y="11"/>
                  </a:lnTo>
                  <a:cubicBezTo>
                    <a:pt x="618" y="23"/>
                    <a:pt x="588" y="33"/>
                    <a:pt x="556" y="33"/>
                  </a:cubicBezTo>
                  <a:cubicBezTo>
                    <a:pt x="494" y="53"/>
                    <a:pt x="433" y="62"/>
                    <a:pt x="361" y="62"/>
                  </a:cubicBezTo>
                  <a:lnTo>
                    <a:pt x="319" y="62"/>
                  </a:lnTo>
                  <a:cubicBezTo>
                    <a:pt x="208" y="62"/>
                    <a:pt x="114" y="53"/>
                    <a:pt x="10" y="23"/>
                  </a:cubicBezTo>
                  <a:lnTo>
                    <a:pt x="10" y="33"/>
                  </a:lnTo>
                  <a:cubicBezTo>
                    <a:pt x="0" y="104"/>
                    <a:pt x="10" y="166"/>
                    <a:pt x="32" y="218"/>
                  </a:cubicBezTo>
                  <a:cubicBezTo>
                    <a:pt x="32" y="238"/>
                    <a:pt x="42" y="270"/>
                    <a:pt x="62" y="290"/>
                  </a:cubicBezTo>
                  <a:cubicBezTo>
                    <a:pt x="72" y="310"/>
                    <a:pt x="84" y="332"/>
                    <a:pt x="104" y="352"/>
                  </a:cubicBezTo>
                  <a:cubicBezTo>
                    <a:pt x="124" y="394"/>
                    <a:pt x="166" y="423"/>
                    <a:pt x="208" y="443"/>
                  </a:cubicBezTo>
                  <a:cubicBezTo>
                    <a:pt x="247" y="455"/>
                    <a:pt x="289" y="465"/>
                    <a:pt x="331" y="475"/>
                  </a:cubicBezTo>
                  <a:lnTo>
                    <a:pt x="341" y="475"/>
                  </a:lnTo>
                  <a:cubicBezTo>
                    <a:pt x="381" y="475"/>
                    <a:pt x="423" y="465"/>
                    <a:pt x="455" y="443"/>
                  </a:cubicBezTo>
                  <a:cubicBezTo>
                    <a:pt x="494" y="433"/>
                    <a:pt x="536" y="403"/>
                    <a:pt x="566" y="371"/>
                  </a:cubicBezTo>
                  <a:cubicBezTo>
                    <a:pt x="598" y="332"/>
                    <a:pt x="618" y="290"/>
                    <a:pt x="640" y="238"/>
                  </a:cubicBezTo>
                  <a:cubicBezTo>
                    <a:pt x="640" y="208"/>
                    <a:pt x="650" y="176"/>
                    <a:pt x="660" y="146"/>
                  </a:cubicBezTo>
                  <a:lnTo>
                    <a:pt x="660" y="11"/>
                  </a:lnTo>
                  <a:lnTo>
                    <a:pt x="650" y="1"/>
                  </a:ln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6"/>
            <p:cNvSpPr/>
            <p:nvPr/>
          </p:nvSpPr>
          <p:spPr>
            <a:xfrm flipH="1">
              <a:off x="7581512" y="4102389"/>
              <a:ext cx="186075" cy="375631"/>
            </a:xfrm>
            <a:custGeom>
              <a:avLst/>
              <a:gdLst/>
              <a:ahLst/>
              <a:cxnLst/>
              <a:rect l="l" t="t" r="r" b="b"/>
              <a:pathLst>
                <a:path w="1123" h="2267" extrusionOk="0">
                  <a:moveTo>
                    <a:pt x="1" y="0"/>
                  </a:moveTo>
                  <a:lnTo>
                    <a:pt x="1" y="299"/>
                  </a:lnTo>
                  <a:lnTo>
                    <a:pt x="1" y="875"/>
                  </a:lnTo>
                  <a:lnTo>
                    <a:pt x="11" y="2266"/>
                  </a:lnTo>
                  <a:lnTo>
                    <a:pt x="856" y="2254"/>
                  </a:lnTo>
                  <a:lnTo>
                    <a:pt x="1123" y="114"/>
                  </a:lnTo>
                  <a:cubicBezTo>
                    <a:pt x="1103" y="104"/>
                    <a:pt x="1081" y="104"/>
                    <a:pt x="1051" y="92"/>
                  </a:cubicBezTo>
                  <a:cubicBezTo>
                    <a:pt x="1041" y="82"/>
                    <a:pt x="1031" y="82"/>
                    <a:pt x="1019" y="72"/>
                  </a:cubicBezTo>
                  <a:cubicBezTo>
                    <a:pt x="856" y="72"/>
                    <a:pt x="700" y="62"/>
                    <a:pt x="547" y="52"/>
                  </a:cubicBezTo>
                  <a:cubicBezTo>
                    <a:pt x="362" y="42"/>
                    <a:pt x="186" y="20"/>
                    <a:pt x="1"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6"/>
            <p:cNvSpPr/>
            <p:nvPr/>
          </p:nvSpPr>
          <p:spPr>
            <a:xfrm flipH="1">
              <a:off x="7594934" y="4266096"/>
              <a:ext cx="259810" cy="297920"/>
            </a:xfrm>
            <a:custGeom>
              <a:avLst/>
              <a:gdLst/>
              <a:ahLst/>
              <a:cxnLst/>
              <a:rect l="l" t="t" r="r" b="b"/>
              <a:pathLst>
                <a:path w="1568" h="1798" extrusionOk="0">
                  <a:moveTo>
                    <a:pt x="507" y="1"/>
                  </a:moveTo>
                  <a:lnTo>
                    <a:pt x="537" y="1236"/>
                  </a:lnTo>
                  <a:lnTo>
                    <a:pt x="485" y="1308"/>
                  </a:lnTo>
                  <a:lnTo>
                    <a:pt x="361" y="1402"/>
                  </a:lnTo>
                  <a:lnTo>
                    <a:pt x="280" y="1431"/>
                  </a:lnTo>
                  <a:lnTo>
                    <a:pt x="0" y="1555"/>
                  </a:lnTo>
                  <a:cubicBezTo>
                    <a:pt x="0" y="1555"/>
                    <a:pt x="0" y="1740"/>
                    <a:pt x="208" y="1782"/>
                  </a:cubicBezTo>
                  <a:cubicBezTo>
                    <a:pt x="252" y="1794"/>
                    <a:pt x="339" y="1798"/>
                    <a:pt x="447" y="1798"/>
                  </a:cubicBezTo>
                  <a:cubicBezTo>
                    <a:pt x="839" y="1798"/>
                    <a:pt x="1515" y="1740"/>
                    <a:pt x="1515" y="1740"/>
                  </a:cubicBezTo>
                  <a:cubicBezTo>
                    <a:pt x="1557" y="1575"/>
                    <a:pt x="1473" y="1360"/>
                    <a:pt x="1473" y="1360"/>
                  </a:cubicBezTo>
                  <a:lnTo>
                    <a:pt x="1463" y="1288"/>
                  </a:lnTo>
                  <a:lnTo>
                    <a:pt x="1567" y="43"/>
                  </a:lnTo>
                  <a:lnTo>
                    <a:pt x="1288" y="30"/>
                  </a:lnTo>
                  <a:lnTo>
                    <a:pt x="507"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6"/>
            <p:cNvSpPr/>
            <p:nvPr/>
          </p:nvSpPr>
          <p:spPr>
            <a:xfrm flipH="1">
              <a:off x="7590129" y="4479510"/>
              <a:ext cx="307199" cy="92789"/>
            </a:xfrm>
            <a:custGeom>
              <a:avLst/>
              <a:gdLst/>
              <a:ahLst/>
              <a:cxnLst/>
              <a:rect l="l" t="t" r="r" b="b"/>
              <a:pathLst>
                <a:path w="1854" h="560" extrusionOk="0">
                  <a:moveTo>
                    <a:pt x="742" y="0"/>
                  </a:moveTo>
                  <a:lnTo>
                    <a:pt x="702" y="40"/>
                  </a:lnTo>
                  <a:cubicBezTo>
                    <a:pt x="826" y="72"/>
                    <a:pt x="1011" y="185"/>
                    <a:pt x="1103" y="247"/>
                  </a:cubicBezTo>
                  <a:cubicBezTo>
                    <a:pt x="1075" y="250"/>
                    <a:pt x="1049" y="251"/>
                    <a:pt x="1025" y="251"/>
                  </a:cubicBezTo>
                  <a:cubicBezTo>
                    <a:pt x="733" y="251"/>
                    <a:pt x="628" y="101"/>
                    <a:pt x="628" y="101"/>
                  </a:cubicBezTo>
                  <a:cubicBezTo>
                    <a:pt x="628" y="101"/>
                    <a:pt x="280" y="237"/>
                    <a:pt x="134" y="309"/>
                  </a:cubicBezTo>
                  <a:cubicBezTo>
                    <a:pt x="0" y="381"/>
                    <a:pt x="10" y="472"/>
                    <a:pt x="10" y="472"/>
                  </a:cubicBezTo>
                  <a:cubicBezTo>
                    <a:pt x="148" y="538"/>
                    <a:pt x="390" y="560"/>
                    <a:pt x="651" y="560"/>
                  </a:cubicBezTo>
                  <a:cubicBezTo>
                    <a:pt x="1173" y="560"/>
                    <a:pt x="1772" y="472"/>
                    <a:pt x="1772" y="472"/>
                  </a:cubicBezTo>
                  <a:cubicBezTo>
                    <a:pt x="1854" y="319"/>
                    <a:pt x="1730" y="52"/>
                    <a:pt x="1730" y="52"/>
                  </a:cubicBezTo>
                  <a:cubicBezTo>
                    <a:pt x="1730" y="52"/>
                    <a:pt x="1701" y="124"/>
                    <a:pt x="1246" y="225"/>
                  </a:cubicBezTo>
                  <a:cubicBezTo>
                    <a:pt x="1216" y="237"/>
                    <a:pt x="1184" y="237"/>
                    <a:pt x="1164" y="237"/>
                  </a:cubicBezTo>
                  <a:cubicBezTo>
                    <a:pt x="1103" y="195"/>
                    <a:pt x="897" y="40"/>
                    <a:pt x="74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6"/>
            <p:cNvSpPr/>
            <p:nvPr/>
          </p:nvSpPr>
          <p:spPr>
            <a:xfrm flipH="1">
              <a:off x="7275970" y="4081843"/>
              <a:ext cx="187732" cy="396177"/>
            </a:xfrm>
            <a:custGeom>
              <a:avLst/>
              <a:gdLst/>
              <a:ahLst/>
              <a:cxnLst/>
              <a:rect l="l" t="t" r="r" b="b"/>
              <a:pathLst>
                <a:path w="1133" h="2391" extrusionOk="0">
                  <a:moveTo>
                    <a:pt x="1132" y="1"/>
                  </a:moveTo>
                  <a:cubicBezTo>
                    <a:pt x="915" y="72"/>
                    <a:pt x="700" y="124"/>
                    <a:pt x="472" y="166"/>
                  </a:cubicBezTo>
                  <a:cubicBezTo>
                    <a:pt x="319" y="186"/>
                    <a:pt x="154" y="206"/>
                    <a:pt x="0" y="216"/>
                  </a:cubicBezTo>
                  <a:lnTo>
                    <a:pt x="267" y="2378"/>
                  </a:lnTo>
                  <a:lnTo>
                    <a:pt x="1112" y="2390"/>
                  </a:lnTo>
                  <a:lnTo>
                    <a:pt x="1122" y="1009"/>
                  </a:lnTo>
                  <a:lnTo>
                    <a:pt x="1132" y="453"/>
                  </a:lnTo>
                  <a:lnTo>
                    <a:pt x="1132" y="1"/>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6"/>
            <p:cNvSpPr/>
            <p:nvPr/>
          </p:nvSpPr>
          <p:spPr>
            <a:xfrm flipH="1">
              <a:off x="7187158" y="4266096"/>
              <a:ext cx="259810" cy="297920"/>
            </a:xfrm>
            <a:custGeom>
              <a:avLst/>
              <a:gdLst/>
              <a:ahLst/>
              <a:cxnLst/>
              <a:rect l="l" t="t" r="r" b="b"/>
              <a:pathLst>
                <a:path w="1568" h="1798" extrusionOk="0">
                  <a:moveTo>
                    <a:pt x="1061" y="1"/>
                  </a:moveTo>
                  <a:lnTo>
                    <a:pt x="258" y="30"/>
                  </a:lnTo>
                  <a:lnTo>
                    <a:pt x="1" y="43"/>
                  </a:lnTo>
                  <a:lnTo>
                    <a:pt x="104" y="1288"/>
                  </a:lnTo>
                  <a:lnTo>
                    <a:pt x="95" y="1360"/>
                  </a:lnTo>
                  <a:cubicBezTo>
                    <a:pt x="95" y="1360"/>
                    <a:pt x="11" y="1575"/>
                    <a:pt x="53" y="1740"/>
                  </a:cubicBezTo>
                  <a:cubicBezTo>
                    <a:pt x="53" y="1740"/>
                    <a:pt x="729" y="1798"/>
                    <a:pt x="1121" y="1798"/>
                  </a:cubicBezTo>
                  <a:cubicBezTo>
                    <a:pt x="1229" y="1798"/>
                    <a:pt x="1315" y="1794"/>
                    <a:pt x="1360" y="1782"/>
                  </a:cubicBezTo>
                  <a:cubicBezTo>
                    <a:pt x="1567" y="1740"/>
                    <a:pt x="1567" y="1555"/>
                    <a:pt x="1567" y="1555"/>
                  </a:cubicBezTo>
                  <a:lnTo>
                    <a:pt x="1278" y="1431"/>
                  </a:lnTo>
                  <a:lnTo>
                    <a:pt x="1207" y="1402"/>
                  </a:lnTo>
                  <a:lnTo>
                    <a:pt x="1083" y="1308"/>
                  </a:lnTo>
                  <a:lnTo>
                    <a:pt x="1031" y="1236"/>
                  </a:lnTo>
                  <a:lnTo>
                    <a:pt x="1061"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6"/>
            <p:cNvSpPr/>
            <p:nvPr/>
          </p:nvSpPr>
          <p:spPr>
            <a:xfrm flipH="1">
              <a:off x="7144574" y="4479510"/>
              <a:ext cx="307364" cy="92789"/>
            </a:xfrm>
            <a:custGeom>
              <a:avLst/>
              <a:gdLst/>
              <a:ahLst/>
              <a:cxnLst/>
              <a:rect l="l" t="t" r="r" b="b"/>
              <a:pathLst>
                <a:path w="1855" h="560" extrusionOk="0">
                  <a:moveTo>
                    <a:pt x="1113" y="0"/>
                  </a:moveTo>
                  <a:cubicBezTo>
                    <a:pt x="957" y="40"/>
                    <a:pt x="762" y="195"/>
                    <a:pt x="690" y="237"/>
                  </a:cubicBezTo>
                  <a:cubicBezTo>
                    <a:pt x="671" y="237"/>
                    <a:pt x="639" y="237"/>
                    <a:pt x="619" y="225"/>
                  </a:cubicBezTo>
                  <a:cubicBezTo>
                    <a:pt x="154" y="124"/>
                    <a:pt x="125" y="52"/>
                    <a:pt x="125" y="52"/>
                  </a:cubicBezTo>
                  <a:cubicBezTo>
                    <a:pt x="125" y="52"/>
                    <a:pt x="1" y="319"/>
                    <a:pt x="83" y="472"/>
                  </a:cubicBezTo>
                  <a:cubicBezTo>
                    <a:pt x="83" y="472"/>
                    <a:pt x="687" y="560"/>
                    <a:pt x="1209" y="560"/>
                  </a:cubicBezTo>
                  <a:cubicBezTo>
                    <a:pt x="1470" y="560"/>
                    <a:pt x="1710" y="538"/>
                    <a:pt x="1844" y="472"/>
                  </a:cubicBezTo>
                  <a:cubicBezTo>
                    <a:pt x="1844" y="472"/>
                    <a:pt x="1854" y="381"/>
                    <a:pt x="1721" y="309"/>
                  </a:cubicBezTo>
                  <a:cubicBezTo>
                    <a:pt x="1575" y="237"/>
                    <a:pt x="1227" y="101"/>
                    <a:pt x="1227" y="101"/>
                  </a:cubicBezTo>
                  <a:cubicBezTo>
                    <a:pt x="1227" y="101"/>
                    <a:pt x="1122" y="251"/>
                    <a:pt x="838" y="251"/>
                  </a:cubicBezTo>
                  <a:cubicBezTo>
                    <a:pt x="814" y="251"/>
                    <a:pt x="789" y="250"/>
                    <a:pt x="762" y="247"/>
                  </a:cubicBezTo>
                  <a:cubicBezTo>
                    <a:pt x="844" y="185"/>
                    <a:pt x="1029" y="72"/>
                    <a:pt x="1153" y="40"/>
                  </a:cubicBezTo>
                  <a:lnTo>
                    <a:pt x="11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6"/>
            <p:cNvSpPr/>
            <p:nvPr/>
          </p:nvSpPr>
          <p:spPr>
            <a:xfrm flipH="1">
              <a:off x="7070508" y="3408792"/>
              <a:ext cx="289303" cy="634280"/>
            </a:xfrm>
            <a:custGeom>
              <a:avLst/>
              <a:gdLst/>
              <a:ahLst/>
              <a:cxnLst/>
              <a:rect l="l" t="t" r="r" b="b"/>
              <a:pathLst>
                <a:path w="1746" h="3828" extrusionOk="0">
                  <a:moveTo>
                    <a:pt x="19" y="1"/>
                  </a:moveTo>
                  <a:cubicBezTo>
                    <a:pt x="8" y="1"/>
                    <a:pt x="1" y="2"/>
                    <a:pt x="1" y="5"/>
                  </a:cubicBezTo>
                  <a:lnTo>
                    <a:pt x="226" y="808"/>
                  </a:lnTo>
                  <a:lnTo>
                    <a:pt x="557" y="1891"/>
                  </a:lnTo>
                  <a:lnTo>
                    <a:pt x="1143" y="3146"/>
                  </a:lnTo>
                  <a:cubicBezTo>
                    <a:pt x="1143" y="3146"/>
                    <a:pt x="1103" y="3578"/>
                    <a:pt x="1143" y="3598"/>
                  </a:cubicBezTo>
                  <a:cubicBezTo>
                    <a:pt x="1146" y="3602"/>
                    <a:pt x="1149" y="3604"/>
                    <a:pt x="1153" y="3604"/>
                  </a:cubicBezTo>
                  <a:cubicBezTo>
                    <a:pt x="1160" y="3604"/>
                    <a:pt x="1168" y="3598"/>
                    <a:pt x="1175" y="3598"/>
                  </a:cubicBezTo>
                  <a:cubicBezTo>
                    <a:pt x="1214" y="3578"/>
                    <a:pt x="1246" y="3497"/>
                    <a:pt x="1246" y="3497"/>
                  </a:cubicBezTo>
                  <a:cubicBezTo>
                    <a:pt x="1246" y="3497"/>
                    <a:pt x="1369" y="3828"/>
                    <a:pt x="1416" y="3828"/>
                  </a:cubicBezTo>
                  <a:cubicBezTo>
                    <a:pt x="1418" y="3828"/>
                    <a:pt x="1420" y="3827"/>
                    <a:pt x="1422" y="3825"/>
                  </a:cubicBezTo>
                  <a:cubicBezTo>
                    <a:pt x="1461" y="3806"/>
                    <a:pt x="1412" y="3559"/>
                    <a:pt x="1412" y="3559"/>
                  </a:cubicBezTo>
                  <a:lnTo>
                    <a:pt x="1412" y="3559"/>
                  </a:lnTo>
                  <a:cubicBezTo>
                    <a:pt x="1412" y="3559"/>
                    <a:pt x="1538" y="3767"/>
                    <a:pt x="1578" y="3767"/>
                  </a:cubicBezTo>
                  <a:cubicBezTo>
                    <a:pt x="1581" y="3767"/>
                    <a:pt x="1583" y="3766"/>
                    <a:pt x="1585" y="3764"/>
                  </a:cubicBezTo>
                  <a:cubicBezTo>
                    <a:pt x="1617" y="3722"/>
                    <a:pt x="1523" y="3465"/>
                    <a:pt x="1523" y="3455"/>
                  </a:cubicBezTo>
                  <a:lnTo>
                    <a:pt x="1523" y="3455"/>
                  </a:lnTo>
                  <a:cubicBezTo>
                    <a:pt x="1558" y="3522"/>
                    <a:pt x="1661" y="3611"/>
                    <a:pt x="1704" y="3611"/>
                  </a:cubicBezTo>
                  <a:cubicBezTo>
                    <a:pt x="1712" y="3611"/>
                    <a:pt x="1719" y="3607"/>
                    <a:pt x="1721" y="3598"/>
                  </a:cubicBezTo>
                  <a:cubicBezTo>
                    <a:pt x="1731" y="3559"/>
                    <a:pt x="1597" y="3331"/>
                    <a:pt x="1597" y="3331"/>
                  </a:cubicBezTo>
                  <a:lnTo>
                    <a:pt x="1597" y="3331"/>
                  </a:lnTo>
                  <a:cubicBezTo>
                    <a:pt x="1597" y="3331"/>
                    <a:pt x="1684" y="3397"/>
                    <a:pt x="1723" y="3397"/>
                  </a:cubicBezTo>
                  <a:cubicBezTo>
                    <a:pt x="1738" y="3397"/>
                    <a:pt x="1746" y="3388"/>
                    <a:pt x="1741" y="3363"/>
                  </a:cubicBezTo>
                  <a:cubicBezTo>
                    <a:pt x="1708" y="3279"/>
                    <a:pt x="1474" y="2951"/>
                    <a:pt x="1474" y="2951"/>
                  </a:cubicBezTo>
                  <a:lnTo>
                    <a:pt x="1451" y="2899"/>
                  </a:lnTo>
                  <a:cubicBezTo>
                    <a:pt x="1400" y="2672"/>
                    <a:pt x="1350" y="2437"/>
                    <a:pt x="1298" y="2209"/>
                  </a:cubicBezTo>
                  <a:cubicBezTo>
                    <a:pt x="1246" y="2014"/>
                    <a:pt x="1204" y="1819"/>
                    <a:pt x="1152" y="1621"/>
                  </a:cubicBezTo>
                  <a:cubicBezTo>
                    <a:pt x="1133" y="1560"/>
                    <a:pt x="1123" y="1498"/>
                    <a:pt x="1103" y="1436"/>
                  </a:cubicBezTo>
                  <a:cubicBezTo>
                    <a:pt x="1029" y="1179"/>
                    <a:pt x="967" y="922"/>
                    <a:pt x="876" y="665"/>
                  </a:cubicBezTo>
                  <a:cubicBezTo>
                    <a:pt x="772" y="356"/>
                    <a:pt x="535" y="139"/>
                    <a:pt x="268" y="37"/>
                  </a:cubicBezTo>
                  <a:cubicBezTo>
                    <a:pt x="260" y="37"/>
                    <a:pt x="77" y="1"/>
                    <a:pt x="19"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6"/>
            <p:cNvSpPr/>
            <p:nvPr/>
          </p:nvSpPr>
          <p:spPr>
            <a:xfrm flipH="1">
              <a:off x="7690872" y="3391891"/>
              <a:ext cx="311838" cy="633783"/>
            </a:xfrm>
            <a:custGeom>
              <a:avLst/>
              <a:gdLst/>
              <a:ahLst/>
              <a:cxnLst/>
              <a:rect l="l" t="t" r="r" b="b"/>
              <a:pathLst>
                <a:path w="1882" h="3825" extrusionOk="0">
                  <a:moveTo>
                    <a:pt x="1859" y="0"/>
                  </a:moveTo>
                  <a:cubicBezTo>
                    <a:pt x="1793" y="0"/>
                    <a:pt x="1603" y="36"/>
                    <a:pt x="1595" y="36"/>
                  </a:cubicBezTo>
                  <a:cubicBezTo>
                    <a:pt x="1306" y="129"/>
                    <a:pt x="1141" y="354"/>
                    <a:pt x="1029" y="673"/>
                  </a:cubicBezTo>
                  <a:cubicBezTo>
                    <a:pt x="935" y="920"/>
                    <a:pt x="770" y="1180"/>
                    <a:pt x="688" y="1427"/>
                  </a:cubicBezTo>
                  <a:cubicBezTo>
                    <a:pt x="679" y="1498"/>
                    <a:pt x="659" y="1560"/>
                    <a:pt x="636" y="1622"/>
                  </a:cubicBezTo>
                  <a:cubicBezTo>
                    <a:pt x="585" y="1817"/>
                    <a:pt x="535" y="2012"/>
                    <a:pt x="483" y="2208"/>
                  </a:cubicBezTo>
                  <a:cubicBezTo>
                    <a:pt x="422" y="2435"/>
                    <a:pt x="370" y="2662"/>
                    <a:pt x="308" y="2887"/>
                  </a:cubicBezTo>
                  <a:lnTo>
                    <a:pt x="298" y="2949"/>
                  </a:lnTo>
                  <a:cubicBezTo>
                    <a:pt x="298" y="2949"/>
                    <a:pt x="29" y="3280"/>
                    <a:pt x="9" y="3362"/>
                  </a:cubicBezTo>
                  <a:cubicBezTo>
                    <a:pt x="1" y="3386"/>
                    <a:pt x="9" y="3395"/>
                    <a:pt x="24" y="3395"/>
                  </a:cubicBezTo>
                  <a:cubicBezTo>
                    <a:pt x="66" y="3395"/>
                    <a:pt x="164" y="3330"/>
                    <a:pt x="165" y="3329"/>
                  </a:cubicBezTo>
                  <a:lnTo>
                    <a:pt x="165" y="3329"/>
                  </a:lnTo>
                  <a:cubicBezTo>
                    <a:pt x="164" y="3330"/>
                    <a:pt x="19" y="3557"/>
                    <a:pt x="29" y="3599"/>
                  </a:cubicBezTo>
                  <a:cubicBezTo>
                    <a:pt x="31" y="3605"/>
                    <a:pt x="36" y="3608"/>
                    <a:pt x="43" y="3608"/>
                  </a:cubicBezTo>
                  <a:cubicBezTo>
                    <a:pt x="85" y="3608"/>
                    <a:pt x="202" y="3523"/>
                    <a:pt x="246" y="3443"/>
                  </a:cubicBezTo>
                  <a:lnTo>
                    <a:pt x="246" y="3443"/>
                  </a:lnTo>
                  <a:cubicBezTo>
                    <a:pt x="236" y="3465"/>
                    <a:pt x="142" y="3722"/>
                    <a:pt x="174" y="3752"/>
                  </a:cubicBezTo>
                  <a:cubicBezTo>
                    <a:pt x="177" y="3755"/>
                    <a:pt x="180" y="3757"/>
                    <a:pt x="184" y="3757"/>
                  </a:cubicBezTo>
                  <a:cubicBezTo>
                    <a:pt x="228" y="3757"/>
                    <a:pt x="360" y="3557"/>
                    <a:pt x="360" y="3557"/>
                  </a:cubicBezTo>
                  <a:lnTo>
                    <a:pt x="360" y="3557"/>
                  </a:lnTo>
                  <a:cubicBezTo>
                    <a:pt x="360" y="3557"/>
                    <a:pt x="308" y="3804"/>
                    <a:pt x="350" y="3824"/>
                  </a:cubicBezTo>
                  <a:cubicBezTo>
                    <a:pt x="351" y="3824"/>
                    <a:pt x="352" y="3825"/>
                    <a:pt x="354" y="3825"/>
                  </a:cubicBezTo>
                  <a:cubicBezTo>
                    <a:pt x="398" y="3825"/>
                    <a:pt x="535" y="3495"/>
                    <a:pt x="535" y="3495"/>
                  </a:cubicBezTo>
                  <a:cubicBezTo>
                    <a:pt x="535" y="3495"/>
                    <a:pt x="575" y="3567"/>
                    <a:pt x="617" y="3599"/>
                  </a:cubicBezTo>
                  <a:lnTo>
                    <a:pt x="646" y="3599"/>
                  </a:lnTo>
                  <a:cubicBezTo>
                    <a:pt x="698" y="3567"/>
                    <a:pt x="659" y="3144"/>
                    <a:pt x="659" y="3144"/>
                  </a:cubicBezTo>
                  <a:lnTo>
                    <a:pt x="1286" y="1889"/>
                  </a:lnTo>
                  <a:lnTo>
                    <a:pt x="1790" y="871"/>
                  </a:lnTo>
                  <a:lnTo>
                    <a:pt x="1882" y="6"/>
                  </a:lnTo>
                  <a:cubicBezTo>
                    <a:pt x="1882" y="2"/>
                    <a:pt x="1873" y="0"/>
                    <a:pt x="185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6"/>
            <p:cNvSpPr/>
            <p:nvPr/>
          </p:nvSpPr>
          <p:spPr>
            <a:xfrm flipH="1">
              <a:off x="7402230" y="3392720"/>
              <a:ext cx="239264" cy="175802"/>
            </a:xfrm>
            <a:custGeom>
              <a:avLst/>
              <a:gdLst/>
              <a:ahLst/>
              <a:cxnLst/>
              <a:rect l="l" t="t" r="r" b="b"/>
              <a:pathLst>
                <a:path w="1444" h="1061" extrusionOk="0">
                  <a:moveTo>
                    <a:pt x="33" y="1"/>
                  </a:moveTo>
                  <a:cubicBezTo>
                    <a:pt x="33" y="1"/>
                    <a:pt x="73" y="268"/>
                    <a:pt x="1" y="535"/>
                  </a:cubicBezTo>
                  <a:cubicBezTo>
                    <a:pt x="63" y="587"/>
                    <a:pt x="85" y="680"/>
                    <a:pt x="85" y="762"/>
                  </a:cubicBezTo>
                  <a:lnTo>
                    <a:pt x="342" y="895"/>
                  </a:lnTo>
                  <a:cubicBezTo>
                    <a:pt x="372" y="844"/>
                    <a:pt x="423" y="804"/>
                    <a:pt x="495" y="804"/>
                  </a:cubicBezTo>
                  <a:cubicBezTo>
                    <a:pt x="641" y="804"/>
                    <a:pt x="703" y="937"/>
                    <a:pt x="703" y="1061"/>
                  </a:cubicBezTo>
                  <a:lnTo>
                    <a:pt x="752" y="1061"/>
                  </a:lnTo>
                  <a:cubicBezTo>
                    <a:pt x="752" y="937"/>
                    <a:pt x="814" y="814"/>
                    <a:pt x="960" y="814"/>
                  </a:cubicBezTo>
                  <a:cubicBezTo>
                    <a:pt x="1031" y="814"/>
                    <a:pt x="1083" y="844"/>
                    <a:pt x="1113" y="895"/>
                  </a:cubicBezTo>
                  <a:lnTo>
                    <a:pt x="1298" y="804"/>
                  </a:lnTo>
                  <a:cubicBezTo>
                    <a:pt x="1246" y="668"/>
                    <a:pt x="1298" y="495"/>
                    <a:pt x="1444" y="463"/>
                  </a:cubicBezTo>
                  <a:cubicBezTo>
                    <a:pt x="1392" y="206"/>
                    <a:pt x="1382" y="1"/>
                    <a:pt x="1382"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6"/>
            <p:cNvSpPr/>
            <p:nvPr/>
          </p:nvSpPr>
          <p:spPr>
            <a:xfrm flipH="1">
              <a:off x="7791117" y="3976296"/>
              <a:ext cx="26014" cy="25020"/>
            </a:xfrm>
            <a:custGeom>
              <a:avLst/>
              <a:gdLst/>
              <a:ahLst/>
              <a:cxnLst/>
              <a:rect l="l" t="t" r="r" b="b"/>
              <a:pathLst>
                <a:path w="157" h="151" extrusionOk="0">
                  <a:moveTo>
                    <a:pt x="114" y="0"/>
                  </a:moveTo>
                  <a:cubicBezTo>
                    <a:pt x="72" y="0"/>
                    <a:pt x="1" y="144"/>
                    <a:pt x="1" y="144"/>
                  </a:cubicBezTo>
                  <a:cubicBezTo>
                    <a:pt x="10" y="149"/>
                    <a:pt x="20" y="151"/>
                    <a:pt x="30" y="151"/>
                  </a:cubicBezTo>
                  <a:cubicBezTo>
                    <a:pt x="81" y="151"/>
                    <a:pt x="144" y="101"/>
                    <a:pt x="144" y="101"/>
                  </a:cubicBezTo>
                  <a:cubicBezTo>
                    <a:pt x="144" y="101"/>
                    <a:pt x="156" y="0"/>
                    <a:pt x="114" y="0"/>
                  </a:cubicBezTo>
                  <a:close/>
                </a:path>
              </a:pathLst>
            </a:custGeom>
            <a:solidFill>
              <a:srgbClr val="EA9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6"/>
            <p:cNvSpPr/>
            <p:nvPr/>
          </p:nvSpPr>
          <p:spPr>
            <a:xfrm flipH="1">
              <a:off x="7803378" y="3977953"/>
              <a:ext cx="25517" cy="25186"/>
            </a:xfrm>
            <a:custGeom>
              <a:avLst/>
              <a:gdLst/>
              <a:ahLst/>
              <a:cxnLst/>
              <a:rect l="l" t="t" r="r" b="b"/>
              <a:pathLst>
                <a:path w="154" h="152" extrusionOk="0">
                  <a:moveTo>
                    <a:pt x="114" y="0"/>
                  </a:moveTo>
                  <a:cubicBezTo>
                    <a:pt x="72" y="0"/>
                    <a:pt x="0" y="143"/>
                    <a:pt x="0" y="143"/>
                  </a:cubicBezTo>
                  <a:cubicBezTo>
                    <a:pt x="9" y="149"/>
                    <a:pt x="20" y="151"/>
                    <a:pt x="31" y="151"/>
                  </a:cubicBezTo>
                  <a:cubicBezTo>
                    <a:pt x="82" y="151"/>
                    <a:pt x="143" y="101"/>
                    <a:pt x="143" y="101"/>
                  </a:cubicBezTo>
                  <a:cubicBezTo>
                    <a:pt x="143" y="101"/>
                    <a:pt x="153" y="0"/>
                    <a:pt x="114" y="0"/>
                  </a:cubicBezTo>
                  <a:close/>
                </a:path>
              </a:pathLst>
            </a:custGeom>
            <a:solidFill>
              <a:srgbClr val="F7A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6"/>
            <p:cNvSpPr/>
            <p:nvPr/>
          </p:nvSpPr>
          <p:spPr>
            <a:xfrm flipH="1">
              <a:off x="7707607" y="3895603"/>
              <a:ext cx="134876" cy="146640"/>
            </a:xfrm>
            <a:custGeom>
              <a:avLst/>
              <a:gdLst/>
              <a:ahLst/>
              <a:cxnLst/>
              <a:rect l="l" t="t" r="r" b="b"/>
              <a:pathLst>
                <a:path w="814" h="885" extrusionOk="0">
                  <a:moveTo>
                    <a:pt x="486" y="1"/>
                  </a:moveTo>
                  <a:cubicBezTo>
                    <a:pt x="361" y="1"/>
                    <a:pt x="154" y="289"/>
                    <a:pt x="154" y="289"/>
                  </a:cubicBezTo>
                  <a:lnTo>
                    <a:pt x="267" y="517"/>
                  </a:lnTo>
                  <a:lnTo>
                    <a:pt x="124" y="631"/>
                  </a:lnTo>
                  <a:lnTo>
                    <a:pt x="174" y="537"/>
                  </a:lnTo>
                  <a:cubicBezTo>
                    <a:pt x="174" y="520"/>
                    <a:pt x="167" y="504"/>
                    <a:pt x="154" y="504"/>
                  </a:cubicBezTo>
                  <a:cubicBezTo>
                    <a:pt x="151" y="504"/>
                    <a:pt x="148" y="505"/>
                    <a:pt x="144" y="507"/>
                  </a:cubicBezTo>
                  <a:cubicBezTo>
                    <a:pt x="82" y="527"/>
                    <a:pt x="1" y="588"/>
                    <a:pt x="10" y="702"/>
                  </a:cubicBezTo>
                  <a:cubicBezTo>
                    <a:pt x="20" y="774"/>
                    <a:pt x="174" y="836"/>
                    <a:pt x="297" y="868"/>
                  </a:cubicBezTo>
                  <a:cubicBezTo>
                    <a:pt x="325" y="879"/>
                    <a:pt x="353" y="884"/>
                    <a:pt x="381" y="884"/>
                  </a:cubicBezTo>
                  <a:cubicBezTo>
                    <a:pt x="429" y="884"/>
                    <a:pt x="476" y="868"/>
                    <a:pt x="515" y="836"/>
                  </a:cubicBezTo>
                  <a:cubicBezTo>
                    <a:pt x="606" y="764"/>
                    <a:pt x="730" y="660"/>
                    <a:pt x="762" y="588"/>
                  </a:cubicBezTo>
                  <a:cubicBezTo>
                    <a:pt x="814" y="465"/>
                    <a:pt x="628" y="94"/>
                    <a:pt x="524" y="13"/>
                  </a:cubicBezTo>
                  <a:cubicBezTo>
                    <a:pt x="513" y="4"/>
                    <a:pt x="500" y="1"/>
                    <a:pt x="486"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flipH="1">
              <a:off x="7144574" y="3366706"/>
              <a:ext cx="261467" cy="244069"/>
            </a:xfrm>
            <a:custGeom>
              <a:avLst/>
              <a:gdLst/>
              <a:ahLst/>
              <a:cxnLst/>
              <a:rect l="l" t="t" r="r" b="b"/>
              <a:pathLst>
                <a:path w="1578" h="1473" extrusionOk="0">
                  <a:moveTo>
                    <a:pt x="797" y="0"/>
                  </a:moveTo>
                  <a:cubicBezTo>
                    <a:pt x="516" y="0"/>
                    <a:pt x="320" y="158"/>
                    <a:pt x="320" y="158"/>
                  </a:cubicBezTo>
                  <a:lnTo>
                    <a:pt x="1" y="1023"/>
                  </a:lnTo>
                  <a:lnTo>
                    <a:pt x="475" y="1270"/>
                  </a:lnTo>
                  <a:lnTo>
                    <a:pt x="413" y="1433"/>
                  </a:lnTo>
                  <a:cubicBezTo>
                    <a:pt x="526" y="1462"/>
                    <a:pt x="642" y="1473"/>
                    <a:pt x="755" y="1473"/>
                  </a:cubicBezTo>
                  <a:cubicBezTo>
                    <a:pt x="1129" y="1473"/>
                    <a:pt x="1464" y="1351"/>
                    <a:pt x="1464" y="1351"/>
                  </a:cubicBezTo>
                  <a:lnTo>
                    <a:pt x="1320" y="1166"/>
                  </a:lnTo>
                  <a:cubicBezTo>
                    <a:pt x="1506" y="877"/>
                    <a:pt x="1577" y="281"/>
                    <a:pt x="1123" y="74"/>
                  </a:cubicBezTo>
                  <a:cubicBezTo>
                    <a:pt x="1007" y="20"/>
                    <a:pt x="897" y="0"/>
                    <a:pt x="797"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6"/>
            <p:cNvSpPr/>
            <p:nvPr/>
          </p:nvSpPr>
          <p:spPr>
            <a:xfrm flipH="1">
              <a:off x="7165120" y="3495119"/>
              <a:ext cx="172488" cy="107536"/>
            </a:xfrm>
            <a:custGeom>
              <a:avLst/>
              <a:gdLst/>
              <a:ahLst/>
              <a:cxnLst/>
              <a:rect l="l" t="t" r="r" b="b"/>
              <a:pathLst>
                <a:path w="1041" h="649" extrusionOk="0">
                  <a:moveTo>
                    <a:pt x="62" y="495"/>
                  </a:moveTo>
                  <a:lnTo>
                    <a:pt x="0" y="648"/>
                  </a:lnTo>
                  <a:lnTo>
                    <a:pt x="0" y="648"/>
                  </a:lnTo>
                  <a:lnTo>
                    <a:pt x="62" y="495"/>
                  </a:lnTo>
                  <a:close/>
                  <a:moveTo>
                    <a:pt x="0" y="463"/>
                  </a:moveTo>
                  <a:lnTo>
                    <a:pt x="0" y="463"/>
                  </a:lnTo>
                  <a:lnTo>
                    <a:pt x="62" y="495"/>
                  </a:lnTo>
                  <a:lnTo>
                    <a:pt x="0" y="463"/>
                  </a:lnTo>
                  <a:close/>
                  <a:moveTo>
                    <a:pt x="907" y="381"/>
                  </a:moveTo>
                  <a:lnTo>
                    <a:pt x="907" y="391"/>
                  </a:lnTo>
                  <a:lnTo>
                    <a:pt x="907" y="381"/>
                  </a:lnTo>
                  <a:close/>
                  <a:moveTo>
                    <a:pt x="907" y="381"/>
                  </a:moveTo>
                  <a:lnTo>
                    <a:pt x="907" y="381"/>
                  </a:lnTo>
                  <a:lnTo>
                    <a:pt x="907" y="381"/>
                  </a:lnTo>
                  <a:close/>
                  <a:moveTo>
                    <a:pt x="917" y="381"/>
                  </a:moveTo>
                  <a:lnTo>
                    <a:pt x="907" y="381"/>
                  </a:lnTo>
                  <a:lnTo>
                    <a:pt x="917" y="381"/>
                  </a:lnTo>
                  <a:close/>
                  <a:moveTo>
                    <a:pt x="917" y="371"/>
                  </a:moveTo>
                  <a:lnTo>
                    <a:pt x="917" y="381"/>
                  </a:lnTo>
                  <a:lnTo>
                    <a:pt x="917" y="371"/>
                  </a:lnTo>
                  <a:close/>
                  <a:moveTo>
                    <a:pt x="1041" y="30"/>
                  </a:moveTo>
                  <a:cubicBezTo>
                    <a:pt x="1018" y="164"/>
                    <a:pt x="969" y="277"/>
                    <a:pt x="917" y="371"/>
                  </a:cubicBezTo>
                  <a:cubicBezTo>
                    <a:pt x="969" y="277"/>
                    <a:pt x="1018" y="164"/>
                    <a:pt x="1041" y="30"/>
                  </a:cubicBezTo>
                  <a:close/>
                  <a:moveTo>
                    <a:pt x="1041" y="30"/>
                  </a:moveTo>
                  <a:lnTo>
                    <a:pt x="1041" y="30"/>
                  </a:lnTo>
                  <a:lnTo>
                    <a:pt x="1041" y="30"/>
                  </a:lnTo>
                  <a:close/>
                  <a:moveTo>
                    <a:pt x="1041" y="20"/>
                  </a:moveTo>
                  <a:lnTo>
                    <a:pt x="1041" y="30"/>
                  </a:lnTo>
                  <a:lnTo>
                    <a:pt x="1041" y="20"/>
                  </a:lnTo>
                  <a:close/>
                  <a:moveTo>
                    <a:pt x="1041" y="20"/>
                  </a:moveTo>
                  <a:lnTo>
                    <a:pt x="1041" y="20"/>
                  </a:lnTo>
                  <a:lnTo>
                    <a:pt x="1041" y="20"/>
                  </a:lnTo>
                  <a:close/>
                  <a:moveTo>
                    <a:pt x="1041" y="20"/>
                  </a:moveTo>
                  <a:lnTo>
                    <a:pt x="1041" y="20"/>
                  </a:lnTo>
                  <a:lnTo>
                    <a:pt x="1041" y="20"/>
                  </a:lnTo>
                  <a:close/>
                  <a:moveTo>
                    <a:pt x="1041" y="11"/>
                  </a:moveTo>
                  <a:lnTo>
                    <a:pt x="1041" y="11"/>
                  </a:lnTo>
                  <a:lnTo>
                    <a:pt x="1041" y="11"/>
                  </a:lnTo>
                  <a:close/>
                  <a:moveTo>
                    <a:pt x="1041" y="11"/>
                  </a:moveTo>
                  <a:lnTo>
                    <a:pt x="1041" y="11"/>
                  </a:lnTo>
                  <a:lnTo>
                    <a:pt x="1041" y="11"/>
                  </a:lnTo>
                  <a:close/>
                  <a:moveTo>
                    <a:pt x="1041" y="1"/>
                  </a:moveTo>
                  <a:lnTo>
                    <a:pt x="104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6"/>
            <p:cNvSpPr/>
            <p:nvPr/>
          </p:nvSpPr>
          <p:spPr>
            <a:xfrm flipH="1">
              <a:off x="7160149" y="3385761"/>
              <a:ext cx="177459" cy="223854"/>
            </a:xfrm>
            <a:custGeom>
              <a:avLst/>
              <a:gdLst/>
              <a:ahLst/>
              <a:cxnLst/>
              <a:rect l="l" t="t" r="r" b="b"/>
              <a:pathLst>
                <a:path w="1071" h="1351" extrusionOk="0">
                  <a:moveTo>
                    <a:pt x="794" y="1"/>
                  </a:moveTo>
                  <a:lnTo>
                    <a:pt x="794" y="1"/>
                  </a:lnTo>
                  <a:cubicBezTo>
                    <a:pt x="1009" y="290"/>
                    <a:pt x="937" y="661"/>
                    <a:pt x="804" y="846"/>
                  </a:cubicBezTo>
                  <a:cubicBezTo>
                    <a:pt x="690" y="999"/>
                    <a:pt x="401" y="1071"/>
                    <a:pt x="154" y="1071"/>
                  </a:cubicBezTo>
                  <a:lnTo>
                    <a:pt x="62" y="1071"/>
                  </a:lnTo>
                  <a:cubicBezTo>
                    <a:pt x="52" y="1071"/>
                    <a:pt x="30" y="1093"/>
                    <a:pt x="0" y="1123"/>
                  </a:cubicBezTo>
                  <a:lnTo>
                    <a:pt x="62" y="1155"/>
                  </a:lnTo>
                  <a:lnTo>
                    <a:pt x="0" y="1308"/>
                  </a:lnTo>
                  <a:lnTo>
                    <a:pt x="10" y="1318"/>
                  </a:lnTo>
                  <a:cubicBezTo>
                    <a:pt x="124" y="1350"/>
                    <a:pt x="228" y="1350"/>
                    <a:pt x="339" y="1350"/>
                  </a:cubicBezTo>
                  <a:cubicBezTo>
                    <a:pt x="722" y="1350"/>
                    <a:pt x="1051" y="1236"/>
                    <a:pt x="1051" y="1236"/>
                  </a:cubicBezTo>
                  <a:lnTo>
                    <a:pt x="907" y="1051"/>
                  </a:lnTo>
                  <a:lnTo>
                    <a:pt x="907" y="1041"/>
                  </a:lnTo>
                  <a:lnTo>
                    <a:pt x="917" y="1041"/>
                  </a:lnTo>
                  <a:lnTo>
                    <a:pt x="917" y="1031"/>
                  </a:lnTo>
                  <a:cubicBezTo>
                    <a:pt x="969" y="937"/>
                    <a:pt x="1018" y="824"/>
                    <a:pt x="1041" y="690"/>
                  </a:cubicBezTo>
                  <a:lnTo>
                    <a:pt x="1041" y="680"/>
                  </a:lnTo>
                  <a:lnTo>
                    <a:pt x="1041" y="671"/>
                  </a:lnTo>
                  <a:lnTo>
                    <a:pt x="1041" y="661"/>
                  </a:lnTo>
                  <a:cubicBezTo>
                    <a:pt x="1070" y="414"/>
                    <a:pt x="1018" y="144"/>
                    <a:pt x="79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flipH="1">
              <a:off x="7277627" y="3382613"/>
              <a:ext cx="78871" cy="42749"/>
            </a:xfrm>
            <a:custGeom>
              <a:avLst/>
              <a:gdLst/>
              <a:ahLst/>
              <a:cxnLst/>
              <a:rect l="l" t="t" r="r" b="b"/>
              <a:pathLst>
                <a:path w="476" h="258" extrusionOk="0">
                  <a:moveTo>
                    <a:pt x="453" y="0"/>
                  </a:moveTo>
                  <a:cubicBezTo>
                    <a:pt x="228" y="0"/>
                    <a:pt x="82" y="82"/>
                    <a:pt x="11" y="153"/>
                  </a:cubicBezTo>
                  <a:cubicBezTo>
                    <a:pt x="1" y="173"/>
                    <a:pt x="1" y="215"/>
                    <a:pt x="1" y="257"/>
                  </a:cubicBezTo>
                  <a:cubicBezTo>
                    <a:pt x="156" y="62"/>
                    <a:pt x="475" y="0"/>
                    <a:pt x="475"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6"/>
            <p:cNvSpPr/>
            <p:nvPr/>
          </p:nvSpPr>
          <p:spPr>
            <a:xfrm flipH="1">
              <a:off x="7246974" y="3402993"/>
              <a:ext cx="111181" cy="54679"/>
            </a:xfrm>
            <a:custGeom>
              <a:avLst/>
              <a:gdLst/>
              <a:ahLst/>
              <a:cxnLst/>
              <a:rect l="l" t="t" r="r" b="b"/>
              <a:pathLst>
                <a:path w="671" h="330" extrusionOk="0">
                  <a:moveTo>
                    <a:pt x="547" y="1"/>
                  </a:moveTo>
                  <a:cubicBezTo>
                    <a:pt x="258" y="1"/>
                    <a:pt x="92" y="124"/>
                    <a:pt x="11" y="206"/>
                  </a:cubicBezTo>
                  <a:cubicBezTo>
                    <a:pt x="1" y="248"/>
                    <a:pt x="1" y="287"/>
                    <a:pt x="11" y="329"/>
                  </a:cubicBezTo>
                  <a:cubicBezTo>
                    <a:pt x="248" y="11"/>
                    <a:pt x="671" y="11"/>
                    <a:pt x="671" y="11"/>
                  </a:cubicBezTo>
                  <a:cubicBezTo>
                    <a:pt x="629" y="1"/>
                    <a:pt x="587" y="1"/>
                    <a:pt x="547"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6"/>
            <p:cNvSpPr/>
            <p:nvPr/>
          </p:nvSpPr>
          <p:spPr>
            <a:xfrm flipH="1">
              <a:off x="7639672" y="3366706"/>
              <a:ext cx="259313" cy="244069"/>
            </a:xfrm>
            <a:custGeom>
              <a:avLst/>
              <a:gdLst/>
              <a:ahLst/>
              <a:cxnLst/>
              <a:rect l="l" t="t" r="r" b="b"/>
              <a:pathLst>
                <a:path w="1565" h="1473" extrusionOk="0">
                  <a:moveTo>
                    <a:pt x="769" y="0"/>
                  </a:moveTo>
                  <a:cubicBezTo>
                    <a:pt x="669" y="0"/>
                    <a:pt x="559" y="20"/>
                    <a:pt x="443" y="74"/>
                  </a:cubicBezTo>
                  <a:cubicBezTo>
                    <a:pt x="1" y="281"/>
                    <a:pt x="62" y="877"/>
                    <a:pt x="248" y="1166"/>
                  </a:cubicBezTo>
                  <a:lnTo>
                    <a:pt x="104" y="1351"/>
                  </a:lnTo>
                  <a:cubicBezTo>
                    <a:pt x="104" y="1351"/>
                    <a:pt x="439" y="1473"/>
                    <a:pt x="818" y="1473"/>
                  </a:cubicBezTo>
                  <a:cubicBezTo>
                    <a:pt x="932" y="1473"/>
                    <a:pt x="1050" y="1462"/>
                    <a:pt x="1164" y="1433"/>
                  </a:cubicBezTo>
                  <a:lnTo>
                    <a:pt x="1093" y="1270"/>
                  </a:lnTo>
                  <a:lnTo>
                    <a:pt x="1565" y="1023"/>
                  </a:lnTo>
                  <a:lnTo>
                    <a:pt x="1246" y="158"/>
                  </a:lnTo>
                  <a:cubicBezTo>
                    <a:pt x="1246" y="158"/>
                    <a:pt x="1049" y="0"/>
                    <a:pt x="769"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flipH="1">
              <a:off x="7857892" y="3552946"/>
              <a:ext cx="3480" cy="5468"/>
            </a:xfrm>
            <a:custGeom>
              <a:avLst/>
              <a:gdLst/>
              <a:ahLst/>
              <a:cxnLst/>
              <a:rect l="l" t="t" r="r" b="b"/>
              <a:pathLst>
                <a:path w="21" h="33" extrusionOk="0">
                  <a:moveTo>
                    <a:pt x="21" y="32"/>
                  </a:moveTo>
                  <a:lnTo>
                    <a:pt x="21" y="32"/>
                  </a:lnTo>
                  <a:lnTo>
                    <a:pt x="21" y="32"/>
                  </a:lnTo>
                  <a:lnTo>
                    <a:pt x="21" y="32"/>
                  </a:lnTo>
                  <a:close/>
                  <a:moveTo>
                    <a:pt x="21" y="32"/>
                  </a:moveTo>
                  <a:lnTo>
                    <a:pt x="21" y="32"/>
                  </a:lnTo>
                  <a:lnTo>
                    <a:pt x="21" y="32"/>
                  </a:lnTo>
                  <a:close/>
                  <a:moveTo>
                    <a:pt x="11" y="22"/>
                  </a:moveTo>
                  <a:lnTo>
                    <a:pt x="11" y="32"/>
                  </a:lnTo>
                  <a:lnTo>
                    <a:pt x="11" y="22"/>
                  </a:lnTo>
                  <a:close/>
                  <a:moveTo>
                    <a:pt x="11" y="22"/>
                  </a:moveTo>
                  <a:lnTo>
                    <a:pt x="11" y="22"/>
                  </a:lnTo>
                  <a:lnTo>
                    <a:pt x="11" y="22"/>
                  </a:lnTo>
                  <a:close/>
                  <a:moveTo>
                    <a:pt x="11" y="22"/>
                  </a:moveTo>
                  <a:lnTo>
                    <a:pt x="11" y="22"/>
                  </a:lnTo>
                  <a:lnTo>
                    <a:pt x="11" y="22"/>
                  </a:lnTo>
                  <a:close/>
                  <a:moveTo>
                    <a:pt x="11" y="10"/>
                  </a:moveTo>
                  <a:lnTo>
                    <a:pt x="11" y="22"/>
                  </a:lnTo>
                  <a:lnTo>
                    <a:pt x="11" y="10"/>
                  </a:lnTo>
                  <a:close/>
                  <a:moveTo>
                    <a:pt x="11" y="10"/>
                  </a:moveTo>
                  <a:lnTo>
                    <a:pt x="11" y="10"/>
                  </a:lnTo>
                  <a:lnTo>
                    <a:pt x="11" y="10"/>
                  </a:lnTo>
                  <a:close/>
                  <a:moveTo>
                    <a:pt x="1" y="10"/>
                  </a:moveTo>
                  <a:lnTo>
                    <a:pt x="1" y="10"/>
                  </a:lnTo>
                  <a:lnTo>
                    <a:pt x="1" y="10"/>
                  </a:lnTo>
                  <a:close/>
                  <a:moveTo>
                    <a:pt x="1" y="0"/>
                  </a:moveTo>
                  <a:lnTo>
                    <a:pt x="1" y="10"/>
                  </a:lnTo>
                  <a:lnTo>
                    <a:pt x="1" y="0"/>
                  </a:lnTo>
                  <a:close/>
                  <a:moveTo>
                    <a:pt x="1" y="0"/>
                  </a:moveTo>
                  <a:lnTo>
                    <a:pt x="1" y="0"/>
                  </a:lnTo>
                  <a:lnTo>
                    <a:pt x="1" y="0"/>
                  </a:lnTo>
                  <a:close/>
                  <a:moveTo>
                    <a:pt x="1" y="0"/>
                  </a:moveTo>
                  <a:lnTo>
                    <a:pt x="1" y="0"/>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6"/>
            <p:cNvSpPr/>
            <p:nvPr/>
          </p:nvSpPr>
          <p:spPr>
            <a:xfrm flipH="1">
              <a:off x="7707606" y="3576972"/>
              <a:ext cx="10439" cy="25683"/>
            </a:xfrm>
            <a:custGeom>
              <a:avLst/>
              <a:gdLst/>
              <a:ahLst/>
              <a:cxnLst/>
              <a:rect l="l" t="t" r="r" b="b"/>
              <a:pathLst>
                <a:path w="63" h="155" extrusionOk="0">
                  <a:moveTo>
                    <a:pt x="1" y="1"/>
                  </a:moveTo>
                  <a:lnTo>
                    <a:pt x="1" y="1"/>
                  </a:lnTo>
                  <a:lnTo>
                    <a:pt x="63" y="154"/>
                  </a:lnTo>
                  <a:lnTo>
                    <a:pt x="63" y="154"/>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6"/>
            <p:cNvSpPr/>
            <p:nvPr/>
          </p:nvSpPr>
          <p:spPr>
            <a:xfrm flipH="1">
              <a:off x="7707607" y="3385761"/>
              <a:ext cx="188064" cy="223854"/>
            </a:xfrm>
            <a:custGeom>
              <a:avLst/>
              <a:gdLst/>
              <a:ahLst/>
              <a:cxnLst/>
              <a:rect l="l" t="t" r="r" b="b"/>
              <a:pathLst>
                <a:path w="1135" h="1351" extrusionOk="0">
                  <a:moveTo>
                    <a:pt x="351" y="1"/>
                  </a:moveTo>
                  <a:lnTo>
                    <a:pt x="351" y="1"/>
                  </a:lnTo>
                  <a:cubicBezTo>
                    <a:pt x="0" y="228"/>
                    <a:pt x="42" y="732"/>
                    <a:pt x="208" y="1009"/>
                  </a:cubicBezTo>
                  <a:lnTo>
                    <a:pt x="208" y="1019"/>
                  </a:lnTo>
                  <a:lnTo>
                    <a:pt x="218" y="1019"/>
                  </a:lnTo>
                  <a:lnTo>
                    <a:pt x="218" y="1031"/>
                  </a:lnTo>
                  <a:lnTo>
                    <a:pt x="218" y="1041"/>
                  </a:lnTo>
                  <a:lnTo>
                    <a:pt x="228" y="1041"/>
                  </a:lnTo>
                  <a:lnTo>
                    <a:pt x="228" y="1051"/>
                  </a:lnTo>
                  <a:lnTo>
                    <a:pt x="84" y="1236"/>
                  </a:lnTo>
                  <a:cubicBezTo>
                    <a:pt x="84" y="1236"/>
                    <a:pt x="423" y="1350"/>
                    <a:pt x="794" y="1350"/>
                  </a:cubicBezTo>
                  <a:cubicBezTo>
                    <a:pt x="907" y="1350"/>
                    <a:pt x="1021" y="1350"/>
                    <a:pt x="1125" y="1318"/>
                  </a:cubicBezTo>
                  <a:lnTo>
                    <a:pt x="1135" y="1308"/>
                  </a:lnTo>
                  <a:lnTo>
                    <a:pt x="1073" y="1155"/>
                  </a:lnTo>
                  <a:lnTo>
                    <a:pt x="1125" y="1123"/>
                  </a:lnTo>
                  <a:cubicBezTo>
                    <a:pt x="1093" y="1103"/>
                    <a:pt x="1073" y="1081"/>
                    <a:pt x="1063" y="1071"/>
                  </a:cubicBezTo>
                  <a:lnTo>
                    <a:pt x="979" y="1071"/>
                  </a:lnTo>
                  <a:cubicBezTo>
                    <a:pt x="732" y="1071"/>
                    <a:pt x="445" y="999"/>
                    <a:pt x="331" y="846"/>
                  </a:cubicBezTo>
                  <a:cubicBezTo>
                    <a:pt x="208" y="661"/>
                    <a:pt x="124" y="290"/>
                    <a:pt x="351"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6"/>
            <p:cNvSpPr/>
            <p:nvPr/>
          </p:nvSpPr>
          <p:spPr>
            <a:xfrm flipH="1">
              <a:off x="7692362" y="3382613"/>
              <a:ext cx="78374" cy="44406"/>
            </a:xfrm>
            <a:custGeom>
              <a:avLst/>
              <a:gdLst/>
              <a:ahLst/>
              <a:cxnLst/>
              <a:rect l="l" t="t" r="r" b="b"/>
              <a:pathLst>
                <a:path w="473" h="268" extrusionOk="0">
                  <a:moveTo>
                    <a:pt x="0" y="0"/>
                  </a:moveTo>
                  <a:cubicBezTo>
                    <a:pt x="0" y="0"/>
                    <a:pt x="329" y="62"/>
                    <a:pt x="472" y="267"/>
                  </a:cubicBezTo>
                  <a:cubicBezTo>
                    <a:pt x="472" y="225"/>
                    <a:pt x="472" y="185"/>
                    <a:pt x="462" y="153"/>
                  </a:cubicBezTo>
                  <a:cubicBezTo>
                    <a:pt x="390" y="82"/>
                    <a:pt x="247" y="0"/>
                    <a:pt x="20"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6"/>
            <p:cNvSpPr/>
            <p:nvPr/>
          </p:nvSpPr>
          <p:spPr>
            <a:xfrm flipH="1">
              <a:off x="7690871" y="3402993"/>
              <a:ext cx="110684" cy="54679"/>
            </a:xfrm>
            <a:custGeom>
              <a:avLst/>
              <a:gdLst/>
              <a:ahLst/>
              <a:cxnLst/>
              <a:rect l="l" t="t" r="r" b="b"/>
              <a:pathLst>
                <a:path w="668" h="330" extrusionOk="0">
                  <a:moveTo>
                    <a:pt x="124" y="1"/>
                  </a:moveTo>
                  <a:cubicBezTo>
                    <a:pt x="82" y="1"/>
                    <a:pt x="40" y="1"/>
                    <a:pt x="1" y="11"/>
                  </a:cubicBezTo>
                  <a:cubicBezTo>
                    <a:pt x="1" y="11"/>
                    <a:pt x="421" y="11"/>
                    <a:pt x="658" y="329"/>
                  </a:cubicBezTo>
                  <a:cubicBezTo>
                    <a:pt x="668" y="287"/>
                    <a:pt x="668" y="248"/>
                    <a:pt x="668" y="216"/>
                  </a:cubicBezTo>
                  <a:cubicBezTo>
                    <a:pt x="586" y="134"/>
                    <a:pt x="411" y="1"/>
                    <a:pt x="12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6"/>
            <p:cNvSpPr/>
            <p:nvPr/>
          </p:nvSpPr>
          <p:spPr>
            <a:xfrm flipH="1">
              <a:off x="7025441" y="3386589"/>
              <a:ext cx="996324" cy="1019687"/>
            </a:xfrm>
            <a:custGeom>
              <a:avLst/>
              <a:gdLst/>
              <a:ahLst/>
              <a:cxnLst/>
              <a:rect l="l" t="t" r="r" b="b"/>
              <a:pathLst>
                <a:path w="6013" h="6154" extrusionOk="0">
                  <a:moveTo>
                    <a:pt x="2184" y="1"/>
                  </a:moveTo>
                  <a:cubicBezTo>
                    <a:pt x="2130" y="1"/>
                    <a:pt x="2060" y="10"/>
                    <a:pt x="1967" y="38"/>
                  </a:cubicBezTo>
                  <a:cubicBezTo>
                    <a:pt x="1967" y="38"/>
                    <a:pt x="2091" y="582"/>
                    <a:pt x="1812" y="1066"/>
                  </a:cubicBezTo>
                  <a:cubicBezTo>
                    <a:pt x="1812" y="1066"/>
                    <a:pt x="2306" y="1446"/>
                    <a:pt x="2172" y="1901"/>
                  </a:cubicBezTo>
                  <a:cubicBezTo>
                    <a:pt x="2172" y="1901"/>
                    <a:pt x="1349" y="2035"/>
                    <a:pt x="1031" y="3280"/>
                  </a:cubicBezTo>
                  <a:cubicBezTo>
                    <a:pt x="712" y="4515"/>
                    <a:pt x="628" y="5319"/>
                    <a:pt x="0" y="5689"/>
                  </a:cubicBezTo>
                  <a:cubicBezTo>
                    <a:pt x="0" y="5689"/>
                    <a:pt x="999" y="6153"/>
                    <a:pt x="2385" y="6153"/>
                  </a:cubicBezTo>
                  <a:cubicBezTo>
                    <a:pt x="2585" y="6153"/>
                    <a:pt x="2793" y="6144"/>
                    <a:pt x="3008" y="6122"/>
                  </a:cubicBezTo>
                  <a:cubicBezTo>
                    <a:pt x="3220" y="6144"/>
                    <a:pt x="3427" y="6153"/>
                    <a:pt x="3626" y="6153"/>
                  </a:cubicBezTo>
                  <a:cubicBezTo>
                    <a:pt x="5007" y="6153"/>
                    <a:pt x="6012" y="5689"/>
                    <a:pt x="6012" y="5689"/>
                  </a:cubicBezTo>
                  <a:cubicBezTo>
                    <a:pt x="5375" y="5319"/>
                    <a:pt x="5293" y="4515"/>
                    <a:pt x="4975" y="3280"/>
                  </a:cubicBezTo>
                  <a:cubicBezTo>
                    <a:pt x="4653" y="2035"/>
                    <a:pt x="3830" y="1901"/>
                    <a:pt x="3830" y="1901"/>
                  </a:cubicBezTo>
                  <a:cubicBezTo>
                    <a:pt x="3697" y="1446"/>
                    <a:pt x="4191" y="1066"/>
                    <a:pt x="4191" y="1066"/>
                  </a:cubicBezTo>
                  <a:cubicBezTo>
                    <a:pt x="3912" y="582"/>
                    <a:pt x="4036" y="38"/>
                    <a:pt x="4036" y="38"/>
                  </a:cubicBezTo>
                  <a:cubicBezTo>
                    <a:pt x="3947" y="10"/>
                    <a:pt x="3877" y="1"/>
                    <a:pt x="3824" y="1"/>
                  </a:cubicBezTo>
                  <a:cubicBezTo>
                    <a:pt x="3718" y="1"/>
                    <a:pt x="3677" y="38"/>
                    <a:pt x="3677" y="38"/>
                  </a:cubicBezTo>
                  <a:cubicBezTo>
                    <a:pt x="3583" y="480"/>
                    <a:pt x="3368" y="643"/>
                    <a:pt x="3171" y="685"/>
                  </a:cubicBezTo>
                  <a:cubicBezTo>
                    <a:pt x="3171" y="685"/>
                    <a:pt x="3099" y="705"/>
                    <a:pt x="3008" y="705"/>
                  </a:cubicBezTo>
                  <a:cubicBezTo>
                    <a:pt x="2904" y="705"/>
                    <a:pt x="2832" y="685"/>
                    <a:pt x="2832" y="685"/>
                  </a:cubicBezTo>
                  <a:cubicBezTo>
                    <a:pt x="2647" y="643"/>
                    <a:pt x="2419" y="480"/>
                    <a:pt x="2328" y="38"/>
                  </a:cubicBezTo>
                  <a:cubicBezTo>
                    <a:pt x="2328" y="38"/>
                    <a:pt x="2291" y="1"/>
                    <a:pt x="2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6"/>
            <p:cNvSpPr/>
            <p:nvPr/>
          </p:nvSpPr>
          <p:spPr>
            <a:xfrm flipH="1">
              <a:off x="7190804" y="3720298"/>
              <a:ext cx="641405" cy="564854"/>
            </a:xfrm>
            <a:custGeom>
              <a:avLst/>
              <a:gdLst/>
              <a:ahLst/>
              <a:cxnLst/>
              <a:rect l="l" t="t" r="r" b="b"/>
              <a:pathLst>
                <a:path w="3871" h="3409" extrusionOk="0">
                  <a:moveTo>
                    <a:pt x="1471" y="1"/>
                  </a:moveTo>
                  <a:cubicBezTo>
                    <a:pt x="1471" y="1"/>
                    <a:pt x="957" y="112"/>
                    <a:pt x="690" y="814"/>
                  </a:cubicBezTo>
                  <a:cubicBezTo>
                    <a:pt x="420" y="1503"/>
                    <a:pt x="576" y="2820"/>
                    <a:pt x="0" y="3233"/>
                  </a:cubicBezTo>
                  <a:cubicBezTo>
                    <a:pt x="0" y="3233"/>
                    <a:pt x="668" y="3408"/>
                    <a:pt x="1935" y="3408"/>
                  </a:cubicBezTo>
                  <a:cubicBezTo>
                    <a:pt x="2810" y="3408"/>
                    <a:pt x="3870" y="3233"/>
                    <a:pt x="3870" y="3233"/>
                  </a:cubicBezTo>
                  <a:cubicBezTo>
                    <a:pt x="3284" y="2820"/>
                    <a:pt x="3448" y="1503"/>
                    <a:pt x="3171" y="814"/>
                  </a:cubicBezTo>
                  <a:cubicBezTo>
                    <a:pt x="2904" y="112"/>
                    <a:pt x="2387" y="1"/>
                    <a:pt x="2387"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6"/>
            <p:cNvSpPr/>
            <p:nvPr/>
          </p:nvSpPr>
          <p:spPr>
            <a:xfrm flipH="1">
              <a:off x="7426256" y="3716653"/>
              <a:ext cx="42749" cy="7125"/>
            </a:xfrm>
            <a:custGeom>
              <a:avLst/>
              <a:gdLst/>
              <a:ahLst/>
              <a:cxnLst/>
              <a:rect l="l" t="t" r="r" b="b"/>
              <a:pathLst>
                <a:path w="258" h="43" extrusionOk="0">
                  <a:moveTo>
                    <a:pt x="62" y="1"/>
                  </a:moveTo>
                  <a:cubicBezTo>
                    <a:pt x="32" y="1"/>
                    <a:pt x="0" y="10"/>
                    <a:pt x="0" y="23"/>
                  </a:cubicBezTo>
                  <a:lnTo>
                    <a:pt x="195" y="23"/>
                  </a:lnTo>
                  <a:cubicBezTo>
                    <a:pt x="195" y="23"/>
                    <a:pt x="228" y="23"/>
                    <a:pt x="257" y="43"/>
                  </a:cubicBezTo>
                  <a:cubicBezTo>
                    <a:pt x="247" y="23"/>
                    <a:pt x="237" y="23"/>
                    <a:pt x="237" y="23"/>
                  </a:cubicBezTo>
                  <a:cubicBezTo>
                    <a:pt x="237" y="23"/>
                    <a:pt x="134" y="1"/>
                    <a:pt x="62"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6"/>
            <p:cNvSpPr/>
            <p:nvPr/>
          </p:nvSpPr>
          <p:spPr>
            <a:xfrm flipH="1">
              <a:off x="7376713" y="3720298"/>
              <a:ext cx="92292" cy="186075"/>
            </a:xfrm>
            <a:custGeom>
              <a:avLst/>
              <a:gdLst/>
              <a:ahLst/>
              <a:cxnLst/>
              <a:rect l="l" t="t" r="r" b="b"/>
              <a:pathLst>
                <a:path w="557" h="1123" extrusionOk="0">
                  <a:moveTo>
                    <a:pt x="0" y="1"/>
                  </a:moveTo>
                  <a:cubicBezTo>
                    <a:pt x="475" y="443"/>
                    <a:pt x="556" y="1123"/>
                    <a:pt x="556" y="1123"/>
                  </a:cubicBezTo>
                  <a:cubicBezTo>
                    <a:pt x="556" y="371"/>
                    <a:pt x="329" y="92"/>
                    <a:pt x="257" y="21"/>
                  </a:cubicBezTo>
                  <a:cubicBezTo>
                    <a:pt x="228" y="1"/>
                    <a:pt x="195" y="1"/>
                    <a:pt x="195"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6"/>
            <p:cNvSpPr/>
            <p:nvPr/>
          </p:nvSpPr>
          <p:spPr>
            <a:xfrm flipH="1">
              <a:off x="7542242" y="3716653"/>
              <a:ext cx="39435" cy="3811"/>
            </a:xfrm>
            <a:custGeom>
              <a:avLst/>
              <a:gdLst/>
              <a:ahLst/>
              <a:cxnLst/>
              <a:rect l="l" t="t" r="r" b="b"/>
              <a:pathLst>
                <a:path w="238" h="23" extrusionOk="0">
                  <a:moveTo>
                    <a:pt x="176" y="1"/>
                  </a:moveTo>
                  <a:cubicBezTo>
                    <a:pt x="104" y="1"/>
                    <a:pt x="1" y="23"/>
                    <a:pt x="1" y="23"/>
                  </a:cubicBezTo>
                  <a:lnTo>
                    <a:pt x="238" y="23"/>
                  </a:lnTo>
                  <a:cubicBezTo>
                    <a:pt x="238" y="10"/>
                    <a:pt x="206" y="1"/>
                    <a:pt x="176"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6"/>
            <p:cNvSpPr/>
            <p:nvPr/>
          </p:nvSpPr>
          <p:spPr>
            <a:xfrm flipH="1">
              <a:off x="7542243" y="3720298"/>
              <a:ext cx="92292" cy="186075"/>
            </a:xfrm>
            <a:custGeom>
              <a:avLst/>
              <a:gdLst/>
              <a:ahLst/>
              <a:cxnLst/>
              <a:rect l="l" t="t" r="r" b="b"/>
              <a:pathLst>
                <a:path w="557" h="1123" extrusionOk="0">
                  <a:moveTo>
                    <a:pt x="320" y="1"/>
                  </a:moveTo>
                  <a:cubicBezTo>
                    <a:pt x="320" y="1"/>
                    <a:pt x="1" y="226"/>
                    <a:pt x="1" y="1123"/>
                  </a:cubicBezTo>
                  <a:cubicBezTo>
                    <a:pt x="1" y="1123"/>
                    <a:pt x="92" y="443"/>
                    <a:pt x="557"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6"/>
            <p:cNvSpPr/>
            <p:nvPr/>
          </p:nvSpPr>
          <p:spPr>
            <a:xfrm flipH="1">
              <a:off x="7373565" y="3693953"/>
              <a:ext cx="149954" cy="53519"/>
            </a:xfrm>
            <a:custGeom>
              <a:avLst/>
              <a:gdLst/>
              <a:ahLst/>
              <a:cxnLst/>
              <a:rect l="l" t="t" r="r" b="b"/>
              <a:pathLst>
                <a:path w="905" h="323" extrusionOk="0">
                  <a:moveTo>
                    <a:pt x="758" y="0"/>
                  </a:moveTo>
                  <a:cubicBezTo>
                    <a:pt x="745" y="0"/>
                    <a:pt x="732" y="2"/>
                    <a:pt x="720" y="4"/>
                  </a:cubicBezTo>
                  <a:cubicBezTo>
                    <a:pt x="485" y="46"/>
                    <a:pt x="225" y="66"/>
                    <a:pt x="1" y="66"/>
                  </a:cubicBezTo>
                  <a:lnTo>
                    <a:pt x="1" y="323"/>
                  </a:lnTo>
                  <a:cubicBezTo>
                    <a:pt x="349" y="313"/>
                    <a:pt x="690" y="271"/>
                    <a:pt x="781" y="222"/>
                  </a:cubicBezTo>
                  <a:cubicBezTo>
                    <a:pt x="905" y="138"/>
                    <a:pt x="895" y="76"/>
                    <a:pt x="856" y="36"/>
                  </a:cubicBezTo>
                  <a:cubicBezTo>
                    <a:pt x="831" y="12"/>
                    <a:pt x="796" y="0"/>
                    <a:pt x="75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6"/>
            <p:cNvSpPr/>
            <p:nvPr/>
          </p:nvSpPr>
          <p:spPr>
            <a:xfrm flipH="1">
              <a:off x="7525010" y="3693953"/>
              <a:ext cx="150451" cy="53519"/>
            </a:xfrm>
            <a:custGeom>
              <a:avLst/>
              <a:gdLst/>
              <a:ahLst/>
              <a:cxnLst/>
              <a:rect l="l" t="t" r="r" b="b"/>
              <a:pathLst>
                <a:path w="908" h="323" extrusionOk="0">
                  <a:moveTo>
                    <a:pt x="148" y="0"/>
                  </a:moveTo>
                  <a:cubicBezTo>
                    <a:pt x="110" y="0"/>
                    <a:pt x="75" y="12"/>
                    <a:pt x="53" y="36"/>
                  </a:cubicBezTo>
                  <a:cubicBezTo>
                    <a:pt x="11" y="76"/>
                    <a:pt x="1" y="138"/>
                    <a:pt x="124" y="222"/>
                  </a:cubicBezTo>
                  <a:cubicBezTo>
                    <a:pt x="206" y="271"/>
                    <a:pt x="557" y="313"/>
                    <a:pt x="908" y="323"/>
                  </a:cubicBezTo>
                  <a:lnTo>
                    <a:pt x="908" y="66"/>
                  </a:lnTo>
                  <a:cubicBezTo>
                    <a:pt x="680" y="66"/>
                    <a:pt x="423" y="46"/>
                    <a:pt x="186" y="4"/>
                  </a:cubicBezTo>
                  <a:cubicBezTo>
                    <a:pt x="173" y="2"/>
                    <a:pt x="161" y="0"/>
                    <a:pt x="14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6"/>
            <p:cNvSpPr/>
            <p:nvPr/>
          </p:nvSpPr>
          <p:spPr>
            <a:xfrm flipH="1">
              <a:off x="7426256" y="3532897"/>
              <a:ext cx="206622" cy="52525"/>
            </a:xfrm>
            <a:custGeom>
              <a:avLst/>
              <a:gdLst/>
              <a:ahLst/>
              <a:cxnLst/>
              <a:rect l="l" t="t" r="r" b="b"/>
              <a:pathLst>
                <a:path w="1247" h="317" extrusionOk="0">
                  <a:moveTo>
                    <a:pt x="17" y="0"/>
                  </a:moveTo>
                  <a:cubicBezTo>
                    <a:pt x="13" y="0"/>
                    <a:pt x="11" y="3"/>
                    <a:pt x="11" y="7"/>
                  </a:cubicBezTo>
                  <a:cubicBezTo>
                    <a:pt x="1" y="7"/>
                    <a:pt x="1" y="20"/>
                    <a:pt x="11" y="30"/>
                  </a:cubicBezTo>
                  <a:cubicBezTo>
                    <a:pt x="11" y="30"/>
                    <a:pt x="290" y="316"/>
                    <a:pt x="1009" y="316"/>
                  </a:cubicBezTo>
                  <a:cubicBezTo>
                    <a:pt x="1083" y="316"/>
                    <a:pt x="1155" y="316"/>
                    <a:pt x="1226" y="306"/>
                  </a:cubicBezTo>
                  <a:cubicBezTo>
                    <a:pt x="1236" y="306"/>
                    <a:pt x="1246" y="306"/>
                    <a:pt x="1246" y="297"/>
                  </a:cubicBezTo>
                  <a:cubicBezTo>
                    <a:pt x="1246" y="287"/>
                    <a:pt x="1236" y="277"/>
                    <a:pt x="1226" y="277"/>
                  </a:cubicBezTo>
                  <a:cubicBezTo>
                    <a:pt x="1155" y="287"/>
                    <a:pt x="1083" y="287"/>
                    <a:pt x="1009" y="287"/>
                  </a:cubicBezTo>
                  <a:cubicBezTo>
                    <a:pt x="661" y="287"/>
                    <a:pt x="413" y="215"/>
                    <a:pt x="258" y="143"/>
                  </a:cubicBezTo>
                  <a:cubicBezTo>
                    <a:pt x="176" y="111"/>
                    <a:pt x="124" y="69"/>
                    <a:pt x="82" y="49"/>
                  </a:cubicBezTo>
                  <a:cubicBezTo>
                    <a:pt x="63" y="40"/>
                    <a:pt x="53" y="20"/>
                    <a:pt x="43" y="20"/>
                  </a:cubicBezTo>
                  <a:cubicBezTo>
                    <a:pt x="43" y="7"/>
                    <a:pt x="33" y="7"/>
                    <a:pt x="33" y="7"/>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6"/>
            <p:cNvSpPr/>
            <p:nvPr/>
          </p:nvSpPr>
          <p:spPr>
            <a:xfrm flipH="1">
              <a:off x="7426256" y="3532897"/>
              <a:ext cx="206622" cy="52525"/>
            </a:xfrm>
            <a:custGeom>
              <a:avLst/>
              <a:gdLst/>
              <a:ahLst/>
              <a:cxnLst/>
              <a:rect l="l" t="t" r="r" b="b"/>
              <a:pathLst>
                <a:path w="1247" h="317" extrusionOk="0">
                  <a:moveTo>
                    <a:pt x="1230" y="0"/>
                  </a:moveTo>
                  <a:cubicBezTo>
                    <a:pt x="1226" y="0"/>
                    <a:pt x="1221" y="3"/>
                    <a:pt x="1217" y="7"/>
                  </a:cubicBezTo>
                  <a:cubicBezTo>
                    <a:pt x="1194" y="20"/>
                    <a:pt x="927" y="287"/>
                    <a:pt x="238" y="287"/>
                  </a:cubicBezTo>
                  <a:cubicBezTo>
                    <a:pt x="166" y="287"/>
                    <a:pt x="95" y="287"/>
                    <a:pt x="21" y="277"/>
                  </a:cubicBezTo>
                  <a:cubicBezTo>
                    <a:pt x="11" y="277"/>
                    <a:pt x="1" y="287"/>
                    <a:pt x="1" y="297"/>
                  </a:cubicBezTo>
                  <a:cubicBezTo>
                    <a:pt x="1" y="306"/>
                    <a:pt x="11" y="306"/>
                    <a:pt x="21" y="306"/>
                  </a:cubicBezTo>
                  <a:cubicBezTo>
                    <a:pt x="95" y="316"/>
                    <a:pt x="166" y="316"/>
                    <a:pt x="238" y="316"/>
                  </a:cubicBezTo>
                  <a:cubicBezTo>
                    <a:pt x="960" y="316"/>
                    <a:pt x="1236" y="30"/>
                    <a:pt x="1236" y="30"/>
                  </a:cubicBezTo>
                  <a:cubicBezTo>
                    <a:pt x="1246" y="20"/>
                    <a:pt x="1246" y="7"/>
                    <a:pt x="1236" y="7"/>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6"/>
            <p:cNvSpPr/>
            <p:nvPr/>
          </p:nvSpPr>
          <p:spPr>
            <a:xfrm flipH="1">
              <a:off x="7426256" y="3579126"/>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lnTo>
                    <a:pt x="1226" y="317"/>
                  </a:lnTo>
                  <a:cubicBezTo>
                    <a:pt x="1236" y="317"/>
                    <a:pt x="1246" y="307"/>
                    <a:pt x="1246" y="297"/>
                  </a:cubicBezTo>
                  <a:cubicBezTo>
                    <a:pt x="1246" y="284"/>
                    <a:pt x="1236" y="275"/>
                    <a:pt x="1226" y="275"/>
                  </a:cubicBezTo>
                  <a:cubicBezTo>
                    <a:pt x="1155" y="284"/>
                    <a:pt x="1083" y="284"/>
                    <a:pt x="1009" y="284"/>
                  </a:cubicBezTo>
                  <a:cubicBezTo>
                    <a:pt x="661" y="284"/>
                    <a:pt x="413" y="213"/>
                    <a:pt x="258" y="141"/>
                  </a:cubicBezTo>
                  <a:cubicBezTo>
                    <a:pt x="176" y="111"/>
                    <a:pt x="124" y="79"/>
                    <a:pt x="82" y="50"/>
                  </a:cubicBezTo>
                  <a:cubicBezTo>
                    <a:pt x="63" y="37"/>
                    <a:pt x="53" y="27"/>
                    <a:pt x="43" y="18"/>
                  </a:cubicBezTo>
                  <a:lnTo>
                    <a:pt x="33" y="8"/>
                  </a:ln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6"/>
            <p:cNvSpPr/>
            <p:nvPr/>
          </p:nvSpPr>
          <p:spPr>
            <a:xfrm flipH="1">
              <a:off x="7426256" y="3579126"/>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7"/>
                  </a:cubicBezTo>
                  <a:cubicBezTo>
                    <a:pt x="1" y="307"/>
                    <a:pt x="11" y="317"/>
                    <a:pt x="21" y="317"/>
                  </a:cubicBezTo>
                  <a:lnTo>
                    <a:pt x="238" y="317"/>
                  </a:ln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6"/>
            <p:cNvSpPr/>
            <p:nvPr/>
          </p:nvSpPr>
          <p:spPr>
            <a:xfrm flipH="1">
              <a:off x="7426256" y="3628669"/>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cubicBezTo>
                    <a:pt x="1083" y="317"/>
                    <a:pt x="1155" y="317"/>
                    <a:pt x="1226" y="307"/>
                  </a:cubicBezTo>
                  <a:cubicBezTo>
                    <a:pt x="1236" y="307"/>
                    <a:pt x="1246" y="307"/>
                    <a:pt x="1246" y="294"/>
                  </a:cubicBezTo>
                  <a:cubicBezTo>
                    <a:pt x="1246" y="284"/>
                    <a:pt x="1236" y="275"/>
                    <a:pt x="1226" y="275"/>
                  </a:cubicBezTo>
                  <a:cubicBezTo>
                    <a:pt x="1155" y="284"/>
                    <a:pt x="1083" y="284"/>
                    <a:pt x="1009" y="284"/>
                  </a:cubicBezTo>
                  <a:cubicBezTo>
                    <a:pt x="661" y="284"/>
                    <a:pt x="413" y="213"/>
                    <a:pt x="258" y="141"/>
                  </a:cubicBezTo>
                  <a:cubicBezTo>
                    <a:pt x="176" y="109"/>
                    <a:pt x="124" y="69"/>
                    <a:pt x="82" y="47"/>
                  </a:cubicBezTo>
                  <a:cubicBezTo>
                    <a:pt x="63" y="37"/>
                    <a:pt x="53" y="18"/>
                    <a:pt x="43" y="18"/>
                  </a:cubicBezTo>
                  <a:cubicBezTo>
                    <a:pt x="43" y="8"/>
                    <a:pt x="33" y="8"/>
                    <a:pt x="33" y="8"/>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6"/>
            <p:cNvSpPr/>
            <p:nvPr/>
          </p:nvSpPr>
          <p:spPr>
            <a:xfrm flipH="1">
              <a:off x="7426256" y="3628669"/>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4"/>
                  </a:cubicBezTo>
                  <a:cubicBezTo>
                    <a:pt x="1" y="307"/>
                    <a:pt x="11" y="307"/>
                    <a:pt x="21" y="307"/>
                  </a:cubicBezTo>
                  <a:cubicBezTo>
                    <a:pt x="95" y="317"/>
                    <a:pt x="166" y="317"/>
                    <a:pt x="238" y="317"/>
                  </a:cubicBez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707;p42"/>
          <p:cNvSpPr txBox="1">
            <a:spLocks/>
          </p:cNvSpPr>
          <p:nvPr/>
        </p:nvSpPr>
        <p:spPr>
          <a:xfrm>
            <a:off x="1235066" y="229170"/>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a:t>
            </a:r>
            <a:r>
              <a:rPr lang="en-US" sz="2800" b="1" smtClean="0">
                <a:solidFill>
                  <a:schemeClr val="accent6">
                    <a:lumMod val="50000"/>
                  </a:schemeClr>
                </a:solidFill>
                <a:latin typeface="+mj-lt"/>
              </a:rPr>
              <a:t>NÂNG CAO</a:t>
            </a:r>
            <a:endParaRPr lang="en-US" sz="2800" b="1">
              <a:solidFill>
                <a:schemeClr val="accent6">
                  <a:lumMod val="50000"/>
                </a:schemeClr>
              </a:solidFill>
              <a:latin typeface="+mj-lt"/>
            </a:endParaRPr>
          </a:p>
        </p:txBody>
      </p:sp>
    </p:spTree>
    <p:extLst>
      <p:ext uri="{BB962C8B-B14F-4D97-AF65-F5344CB8AC3E}">
        <p14:creationId xmlns:p14="http://schemas.microsoft.com/office/powerpoint/2010/main" val="399883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anim calcmode="lin" valueType="num">
                                      <p:cBhvr>
                                        <p:cTn id="8" dur="500" fill="hold"/>
                                        <p:tgtEl>
                                          <p:spTgt spid="83"/>
                                        </p:tgtEl>
                                        <p:attrNameLst>
                                          <p:attrName>ppt_x</p:attrName>
                                        </p:attrNameLst>
                                      </p:cBhvr>
                                      <p:tavLst>
                                        <p:tav tm="0">
                                          <p:val>
                                            <p:strVal val="#ppt_x"/>
                                          </p:val>
                                        </p:tav>
                                        <p:tav tm="100000">
                                          <p:val>
                                            <p:strVal val="#ppt_x"/>
                                          </p:val>
                                        </p:tav>
                                      </p:tavLst>
                                    </p:anim>
                                    <p:anim calcmode="lin" valueType="num">
                                      <p:cBhvr>
                                        <p:cTn id="9" dur="5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93">
                                            <p:txEl>
                                              <p:pRg st="0" end="0"/>
                                            </p:txEl>
                                          </p:spTgt>
                                        </p:tgtEl>
                                        <p:attrNameLst>
                                          <p:attrName>style.visibility</p:attrName>
                                        </p:attrNameLst>
                                      </p:cBhvr>
                                      <p:to>
                                        <p:strVal val="visible"/>
                                      </p:to>
                                    </p:set>
                                    <p:animEffect transition="in" filter="fade">
                                      <p:cBhvr>
                                        <p:cTn id="14" dur="500"/>
                                        <p:tgtEl>
                                          <p:spTgt spid="1793">
                                            <p:txEl>
                                              <p:pRg st="0" end="0"/>
                                            </p:txEl>
                                          </p:spTgt>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793">
                                            <p:txEl>
                                              <p:pRg st="1" end="1"/>
                                            </p:txEl>
                                          </p:spTgt>
                                        </p:tgtEl>
                                        <p:attrNameLst>
                                          <p:attrName>style.visibility</p:attrName>
                                        </p:attrNameLst>
                                      </p:cBhvr>
                                      <p:to>
                                        <p:strVal val="visible"/>
                                      </p:to>
                                    </p:set>
                                    <p:animEffect transition="in" filter="fade">
                                      <p:cBhvr>
                                        <p:cTn id="18" dur="500"/>
                                        <p:tgtEl>
                                          <p:spTgt spid="1793">
                                            <p:txEl>
                                              <p:pRg st="1" end="1"/>
                                            </p:txEl>
                                          </p:spTgt>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793">
                                            <p:txEl>
                                              <p:pRg st="2" end="2"/>
                                            </p:txEl>
                                          </p:spTgt>
                                        </p:tgtEl>
                                        <p:attrNameLst>
                                          <p:attrName>style.visibility</p:attrName>
                                        </p:attrNameLst>
                                      </p:cBhvr>
                                      <p:to>
                                        <p:strVal val="visible"/>
                                      </p:to>
                                    </p:set>
                                    <p:animEffect transition="in" filter="fade">
                                      <p:cBhvr>
                                        <p:cTn id="22" dur="500"/>
                                        <p:tgtEl>
                                          <p:spTgt spid="1793">
                                            <p:txEl>
                                              <p:pRg st="2" end="2"/>
                                            </p:txEl>
                                          </p:spTgt>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793">
                                            <p:txEl>
                                              <p:pRg st="3" end="3"/>
                                            </p:txEl>
                                          </p:spTgt>
                                        </p:tgtEl>
                                        <p:attrNameLst>
                                          <p:attrName>style.visibility</p:attrName>
                                        </p:attrNameLst>
                                      </p:cBhvr>
                                      <p:to>
                                        <p:strVal val="visible"/>
                                      </p:to>
                                    </p:set>
                                    <p:animEffect transition="in" filter="fade">
                                      <p:cBhvr>
                                        <p:cTn id="26" dur="500"/>
                                        <p:tgtEl>
                                          <p:spTgt spid="17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 grpId="0" uiExpand="1" build="p"/>
      <p:bldP spid="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1"/>
        <p:cNvGrpSpPr/>
        <p:nvPr/>
      </p:nvGrpSpPr>
      <p:grpSpPr>
        <a:xfrm>
          <a:off x="0" y="0"/>
          <a:ext cx="0" cy="0"/>
          <a:chOff x="0" y="0"/>
          <a:chExt cx="0" cy="0"/>
        </a:xfrm>
      </p:grpSpPr>
      <p:sp>
        <p:nvSpPr>
          <p:cNvPr id="35" name="Google Shape;707;p42"/>
          <p:cNvSpPr txBox="1">
            <a:spLocks/>
          </p:cNvSpPr>
          <p:nvPr/>
        </p:nvSpPr>
        <p:spPr>
          <a:xfrm>
            <a:off x="1235066" y="229170"/>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a:t>
            </a:r>
            <a:r>
              <a:rPr lang="en-US" sz="2800" b="1" smtClean="0">
                <a:solidFill>
                  <a:schemeClr val="accent6">
                    <a:lumMod val="50000"/>
                  </a:schemeClr>
                </a:solidFill>
                <a:latin typeface="+mj-lt"/>
              </a:rPr>
              <a:t>NÂNG CAO</a:t>
            </a:r>
            <a:endParaRPr lang="en-US" sz="2800" b="1">
              <a:solidFill>
                <a:schemeClr val="accent6">
                  <a:lumMod val="50000"/>
                </a:schemeClr>
              </a:solidFill>
              <a:latin typeface="+mj-lt"/>
            </a:endParaRPr>
          </a:p>
        </p:txBody>
      </p:sp>
      <p:sp>
        <p:nvSpPr>
          <p:cNvPr id="3" name="Rectangle 2"/>
          <p:cNvSpPr/>
          <p:nvPr/>
        </p:nvSpPr>
        <p:spPr>
          <a:xfrm>
            <a:off x="851647" y="1029570"/>
            <a:ext cx="7566211" cy="3323987"/>
          </a:xfrm>
          <a:prstGeom prst="rect">
            <a:avLst/>
          </a:prstGeom>
        </p:spPr>
        <p:txBody>
          <a:bodyPr wrap="square">
            <a:spAutoFit/>
          </a:bodyPr>
          <a:lstStyle/>
          <a:p>
            <a:pPr algn="just">
              <a:lnSpc>
                <a:spcPct val="150000"/>
              </a:lnSpc>
              <a:tabLst>
                <a:tab pos="821690" algn="l"/>
              </a:tabLst>
            </a:pPr>
            <a:r>
              <a:rPr lang="vi-VN" sz="2000" i="1">
                <a:latin typeface="+mn-lt"/>
              </a:rPr>
              <a:t>- </a:t>
            </a:r>
            <a:r>
              <a:rPr lang="vi-VN" sz="2000" b="1" i="1">
                <a:solidFill>
                  <a:schemeClr val="accent2">
                    <a:lumMod val="75000"/>
                  </a:schemeClr>
                </a:solidFill>
                <a:latin typeface="+mn-lt"/>
              </a:rPr>
              <a:t>Khác</a:t>
            </a:r>
            <a:r>
              <a:rPr lang="vi-VN" sz="2000" b="1" i="1">
                <a:latin typeface="+mn-lt"/>
              </a:rPr>
              <a:t> </a:t>
            </a:r>
            <a:r>
              <a:rPr lang="vi-VN" sz="2000" i="1">
                <a:latin typeface="+mn-lt"/>
              </a:rPr>
              <a:t>với bọn con gái</a:t>
            </a:r>
            <a:r>
              <a:rPr lang="vi-VN" sz="2000" b="1" i="1">
                <a:solidFill>
                  <a:schemeClr val="accent2">
                    <a:lumMod val="75000"/>
                  </a:schemeClr>
                </a:solidFill>
                <a:latin typeface="+mn-lt"/>
              </a:rPr>
              <a:t>,/ lũ con trai –/ </a:t>
            </a:r>
            <a:r>
              <a:rPr lang="vi-VN" sz="2000" i="1">
                <a:latin typeface="+mn-lt"/>
              </a:rPr>
              <a:t>là anh Hải, </a:t>
            </a:r>
            <a:r>
              <a:rPr lang="vi-VN" sz="2000" b="1" i="1">
                <a:solidFill>
                  <a:schemeClr val="accent2">
                    <a:lumMod val="75000"/>
                  </a:schemeClr>
                </a:solidFill>
                <a:latin typeface="+mn-lt"/>
              </a:rPr>
              <a:t>/</a:t>
            </a:r>
            <a:r>
              <a:rPr lang="vi-VN" sz="2000" i="1">
                <a:latin typeface="+mn-lt"/>
              </a:rPr>
              <a:t> con bác tôi</a:t>
            </a:r>
            <a:r>
              <a:rPr lang="vi-VN" sz="2000" b="1" i="1">
                <a:solidFill>
                  <a:schemeClr val="accent2">
                    <a:lumMod val="75000"/>
                  </a:schemeClr>
                </a:solidFill>
                <a:latin typeface="+mn-lt"/>
              </a:rPr>
              <a:t>/</a:t>
            </a:r>
            <a:r>
              <a:rPr lang="vi-VN" sz="2000" i="1">
                <a:latin typeface="+mn-lt"/>
              </a:rPr>
              <a:t> và Sơn</a:t>
            </a:r>
            <a:r>
              <a:rPr lang="vi-VN" sz="2000" b="1" i="1">
                <a:solidFill>
                  <a:schemeClr val="accent2">
                    <a:lumMod val="75000"/>
                  </a:schemeClr>
                </a:solidFill>
                <a:latin typeface="+mn-lt"/>
              </a:rPr>
              <a:t>/ </a:t>
            </a:r>
            <a:r>
              <a:rPr lang="vi-VN" sz="2000" i="1">
                <a:latin typeface="+mn-lt"/>
              </a:rPr>
              <a:t>Hữu  – con cô tôi</a:t>
            </a:r>
            <a:r>
              <a:rPr lang="vi-VN" sz="2000" b="1" i="1">
                <a:solidFill>
                  <a:schemeClr val="accent2">
                    <a:lumMod val="75000"/>
                  </a:schemeClr>
                </a:solidFill>
                <a:latin typeface="+mn-lt"/>
              </a:rPr>
              <a:t>/ </a:t>
            </a:r>
            <a:r>
              <a:rPr lang="vi-VN" sz="2000" i="1">
                <a:latin typeface="+mn-lt"/>
              </a:rPr>
              <a:t>lại </a:t>
            </a:r>
            <a:r>
              <a:rPr lang="vi-VN" sz="2000" b="1" i="1">
                <a:solidFill>
                  <a:schemeClr val="accent2">
                    <a:lumMod val="75000"/>
                  </a:schemeClr>
                </a:solidFill>
                <a:latin typeface="+mn-lt"/>
              </a:rPr>
              <a:t>khoái</a:t>
            </a:r>
            <a:r>
              <a:rPr lang="vi-VN" sz="2000" i="1">
                <a:latin typeface="+mn-lt"/>
              </a:rPr>
              <a:t> trò chơi đánh trận.</a:t>
            </a:r>
            <a:endParaRPr lang="en-US" sz="2000">
              <a:latin typeface="+mn-lt"/>
            </a:endParaRPr>
          </a:p>
          <a:p>
            <a:pPr algn="just">
              <a:lnSpc>
                <a:spcPct val="150000"/>
              </a:lnSpc>
              <a:tabLst>
                <a:tab pos="821690" algn="l"/>
              </a:tabLst>
            </a:pPr>
            <a:r>
              <a:rPr lang="vi-VN" sz="2000" i="1">
                <a:latin typeface="+mn-lt"/>
              </a:rPr>
              <a:t>- Thường là đến hồi </a:t>
            </a:r>
            <a:r>
              <a:rPr lang="vi-VN" sz="2000" b="1" i="1">
                <a:solidFill>
                  <a:schemeClr val="accent2">
                    <a:lumMod val="75000"/>
                  </a:schemeClr>
                </a:solidFill>
                <a:latin typeface="+mn-lt"/>
              </a:rPr>
              <a:t>bất phân thắng bại / </a:t>
            </a:r>
            <a:r>
              <a:rPr lang="vi-VN" sz="2000" i="1">
                <a:latin typeface="+mn-lt"/>
              </a:rPr>
              <a:t>thì ông nội </a:t>
            </a:r>
            <a:r>
              <a:rPr lang="vi-VN" sz="2000" b="1" i="1">
                <a:solidFill>
                  <a:schemeClr val="accent2">
                    <a:lumMod val="75000"/>
                  </a:schemeClr>
                </a:solidFill>
                <a:latin typeface="+mn-lt"/>
              </a:rPr>
              <a:t>thò đầu </a:t>
            </a:r>
            <a:r>
              <a:rPr lang="vi-VN" sz="2000" i="1">
                <a:latin typeface="+mn-lt"/>
              </a:rPr>
              <a:t>ra cửa sổ,</a:t>
            </a:r>
            <a:r>
              <a:rPr lang="vi-VN" sz="2000" b="1" i="1">
                <a:solidFill>
                  <a:schemeClr val="accent2">
                    <a:lumMod val="75000"/>
                  </a:schemeClr>
                </a:solidFill>
                <a:latin typeface="+mn-lt"/>
              </a:rPr>
              <a:t> / </a:t>
            </a:r>
            <a:r>
              <a:rPr lang="vi-VN" sz="2000" i="1">
                <a:latin typeface="+mn-lt"/>
              </a:rPr>
              <a:t>quát</a:t>
            </a:r>
            <a:endParaRPr lang="en-US" sz="2000">
              <a:latin typeface="+mn-lt"/>
            </a:endParaRPr>
          </a:p>
          <a:p>
            <a:pPr algn="just">
              <a:lnSpc>
                <a:spcPct val="150000"/>
              </a:lnSpc>
              <a:tabLst>
                <a:tab pos="821690" algn="l"/>
              </a:tabLst>
            </a:pPr>
            <a:r>
              <a:rPr lang="vi-VN" sz="2000" i="1">
                <a:latin typeface="+mn-lt"/>
              </a:rPr>
              <a:t>to: </a:t>
            </a:r>
            <a:r>
              <a:rPr lang="vi-VN" sz="2000" b="1" i="1">
                <a:solidFill>
                  <a:schemeClr val="accent2">
                    <a:lumMod val="75000"/>
                  </a:schemeClr>
                </a:solidFill>
                <a:latin typeface="+mn-lt"/>
              </a:rPr>
              <a:t>/ “Nghịch </a:t>
            </a:r>
            <a:r>
              <a:rPr lang="vi-VN" sz="2000" i="1">
                <a:latin typeface="+mn-lt"/>
              </a:rPr>
              <a:t>vừa vừa </a:t>
            </a:r>
            <a:r>
              <a:rPr lang="vi-VN" sz="2000" b="1" i="1">
                <a:solidFill>
                  <a:schemeClr val="accent2">
                    <a:lumMod val="75000"/>
                  </a:schemeClr>
                </a:solidFill>
                <a:latin typeface="+mn-lt"/>
              </a:rPr>
              <a:t>thôi!".</a:t>
            </a:r>
            <a:endParaRPr lang="en-US" sz="2000" b="1">
              <a:solidFill>
                <a:schemeClr val="accent2">
                  <a:lumMod val="75000"/>
                </a:schemeClr>
              </a:solidFill>
              <a:latin typeface="+mn-lt"/>
            </a:endParaRPr>
          </a:p>
          <a:p>
            <a:pPr algn="just">
              <a:lnSpc>
                <a:spcPct val="150000"/>
              </a:lnSpc>
              <a:tabLst>
                <a:tab pos="821690" algn="l"/>
              </a:tabLst>
            </a:pPr>
            <a:r>
              <a:rPr lang="vi-VN" sz="2000" i="1">
                <a:latin typeface="+mn-lt"/>
              </a:rPr>
              <a:t>- </a:t>
            </a:r>
            <a:r>
              <a:rPr lang="vi-VN" sz="2000" b="1" i="1">
                <a:solidFill>
                  <a:schemeClr val="accent2">
                    <a:lumMod val="75000"/>
                  </a:schemeClr>
                </a:solidFill>
                <a:latin typeface="+mn-lt"/>
              </a:rPr>
              <a:t>Phải chăng / </a:t>
            </a:r>
            <a:r>
              <a:rPr lang="vi-VN" sz="2000" i="1">
                <a:latin typeface="+mn-lt"/>
              </a:rPr>
              <a:t>bởi những </a:t>
            </a:r>
            <a:r>
              <a:rPr lang="vi-VN" sz="2000" b="1" i="1">
                <a:solidFill>
                  <a:schemeClr val="accent2">
                    <a:lumMod val="75000"/>
                  </a:schemeClr>
                </a:solidFill>
                <a:latin typeface="+mn-lt"/>
              </a:rPr>
              <a:t>kỉ niệm </a:t>
            </a:r>
            <a:r>
              <a:rPr lang="vi-VN" sz="2000" i="1">
                <a:latin typeface="+mn-lt"/>
              </a:rPr>
              <a:t>thơ bé ấy</a:t>
            </a:r>
            <a:r>
              <a:rPr lang="vi-VN" sz="2000" b="1" i="1">
                <a:solidFill>
                  <a:schemeClr val="accent2">
                    <a:lumMod val="75000"/>
                  </a:schemeClr>
                </a:solidFill>
                <a:latin typeface="+mn-lt"/>
              </a:rPr>
              <a:t> / </a:t>
            </a:r>
            <a:r>
              <a:rPr lang="vi-VN" sz="2000" i="1">
                <a:latin typeface="+mn-lt"/>
              </a:rPr>
              <a:t>mà tình chị em </a:t>
            </a:r>
            <a:r>
              <a:rPr lang="vi-VN" sz="2000" b="1" i="1">
                <a:solidFill>
                  <a:schemeClr val="accent2">
                    <a:lumMod val="75000"/>
                  </a:schemeClr>
                </a:solidFill>
                <a:latin typeface="+mn-lt"/>
              </a:rPr>
              <a:t>con cô con cậu </a:t>
            </a:r>
            <a:r>
              <a:rPr lang="vi-VN" sz="2000" i="1">
                <a:latin typeface="+mn-lt"/>
              </a:rPr>
              <a:t>của chúng tôi </a:t>
            </a:r>
            <a:r>
              <a:rPr lang="vi-VN" sz="2000" b="1" i="1">
                <a:solidFill>
                  <a:schemeClr val="accent2">
                    <a:lumMod val="75000"/>
                  </a:schemeClr>
                </a:solidFill>
                <a:latin typeface="+mn-lt"/>
              </a:rPr>
              <a:t>/ </a:t>
            </a:r>
            <a:r>
              <a:rPr lang="vi-VN" sz="2000" i="1">
                <a:latin typeface="+mn-lt"/>
              </a:rPr>
              <a:t>vẫn </a:t>
            </a:r>
            <a:r>
              <a:rPr lang="vi-VN" sz="2000" b="1" i="1">
                <a:solidFill>
                  <a:schemeClr val="accent2">
                    <a:lumMod val="75000"/>
                  </a:schemeClr>
                </a:solidFill>
                <a:latin typeface="+mn-lt"/>
              </a:rPr>
              <a:t>bền chặt </a:t>
            </a:r>
            <a:r>
              <a:rPr lang="vi-VN" sz="2000" i="1">
                <a:latin typeface="+mn-lt"/>
              </a:rPr>
              <a:t>mãi qua thời gian</a:t>
            </a:r>
            <a:endParaRPr lang="en-US" sz="2000">
              <a:effectLst/>
              <a:latin typeface="+mn-lt"/>
            </a:endParaRPr>
          </a:p>
        </p:txBody>
      </p:sp>
    </p:spTree>
    <p:extLst>
      <p:ext uri="{BB962C8B-B14F-4D97-AF65-F5344CB8AC3E}">
        <p14:creationId xmlns:p14="http://schemas.microsoft.com/office/powerpoint/2010/main" val="424216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6" name="Rectangle 5"/>
          <p:cNvSpPr/>
          <p:nvPr/>
        </p:nvSpPr>
        <p:spPr>
          <a:xfrm>
            <a:off x="851647" y="1160884"/>
            <a:ext cx="7476565" cy="67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6" name="Google Shape;1546;p44"/>
          <p:cNvGrpSpPr/>
          <p:nvPr/>
        </p:nvGrpSpPr>
        <p:grpSpPr>
          <a:xfrm>
            <a:off x="7289390" y="2992518"/>
            <a:ext cx="930371" cy="1816920"/>
            <a:chOff x="4572350" y="5089350"/>
            <a:chExt cx="197100" cy="384900"/>
          </a:xfrm>
        </p:grpSpPr>
        <p:sp>
          <p:nvSpPr>
            <p:cNvPr id="1547" name="Google Shape;1547;p44"/>
            <p:cNvSpPr/>
            <p:nvPr/>
          </p:nvSpPr>
          <p:spPr>
            <a:xfrm>
              <a:off x="4693850" y="5223325"/>
              <a:ext cx="64825" cy="56725"/>
            </a:xfrm>
            <a:custGeom>
              <a:avLst/>
              <a:gdLst/>
              <a:ahLst/>
              <a:cxnLst/>
              <a:rect l="l" t="t" r="r" b="b"/>
              <a:pathLst>
                <a:path w="2593" h="2269" extrusionOk="0">
                  <a:moveTo>
                    <a:pt x="1216" y="1"/>
                  </a:moveTo>
                  <a:lnTo>
                    <a:pt x="1106" y="40"/>
                  </a:lnTo>
                  <a:lnTo>
                    <a:pt x="1067" y="56"/>
                  </a:lnTo>
                  <a:lnTo>
                    <a:pt x="824" y="137"/>
                  </a:lnTo>
                  <a:lnTo>
                    <a:pt x="730" y="176"/>
                  </a:lnTo>
                  <a:lnTo>
                    <a:pt x="364" y="312"/>
                  </a:lnTo>
                  <a:lnTo>
                    <a:pt x="270" y="351"/>
                  </a:lnTo>
                  <a:cubicBezTo>
                    <a:pt x="1" y="1485"/>
                    <a:pt x="931" y="2269"/>
                    <a:pt x="931" y="2269"/>
                  </a:cubicBezTo>
                  <a:cubicBezTo>
                    <a:pt x="957" y="2269"/>
                    <a:pt x="973" y="2256"/>
                    <a:pt x="986" y="2256"/>
                  </a:cubicBezTo>
                  <a:lnTo>
                    <a:pt x="1012" y="2256"/>
                  </a:lnTo>
                  <a:cubicBezTo>
                    <a:pt x="1025" y="2256"/>
                    <a:pt x="1038" y="2256"/>
                    <a:pt x="1067" y="2243"/>
                  </a:cubicBezTo>
                  <a:cubicBezTo>
                    <a:pt x="1093" y="2243"/>
                    <a:pt x="1106" y="2243"/>
                    <a:pt x="1135" y="2227"/>
                  </a:cubicBezTo>
                  <a:cubicBezTo>
                    <a:pt x="1148" y="2227"/>
                    <a:pt x="1174" y="2214"/>
                    <a:pt x="1187" y="2214"/>
                  </a:cubicBezTo>
                  <a:cubicBezTo>
                    <a:pt x="1187" y="2214"/>
                    <a:pt x="1200" y="2214"/>
                    <a:pt x="1200" y="2201"/>
                  </a:cubicBezTo>
                  <a:cubicBezTo>
                    <a:pt x="1229" y="2201"/>
                    <a:pt x="1255" y="2188"/>
                    <a:pt x="1268" y="2188"/>
                  </a:cubicBezTo>
                  <a:cubicBezTo>
                    <a:pt x="1281" y="2175"/>
                    <a:pt x="1310" y="2175"/>
                    <a:pt x="1323" y="2162"/>
                  </a:cubicBezTo>
                  <a:cubicBezTo>
                    <a:pt x="1362" y="2146"/>
                    <a:pt x="1391" y="2133"/>
                    <a:pt x="1417" y="2107"/>
                  </a:cubicBezTo>
                  <a:cubicBezTo>
                    <a:pt x="1524" y="2065"/>
                    <a:pt x="1605" y="2000"/>
                    <a:pt x="1702" y="1932"/>
                  </a:cubicBezTo>
                  <a:cubicBezTo>
                    <a:pt x="1715" y="1919"/>
                    <a:pt x="1728" y="1903"/>
                    <a:pt x="1728" y="1890"/>
                  </a:cubicBezTo>
                  <a:cubicBezTo>
                    <a:pt x="1741" y="1890"/>
                    <a:pt x="1754" y="1877"/>
                    <a:pt x="1767" y="1864"/>
                  </a:cubicBezTo>
                  <a:cubicBezTo>
                    <a:pt x="1783" y="1851"/>
                    <a:pt x="1783" y="1851"/>
                    <a:pt x="1796" y="1838"/>
                  </a:cubicBezTo>
                  <a:cubicBezTo>
                    <a:pt x="1822" y="1809"/>
                    <a:pt x="1848" y="1796"/>
                    <a:pt x="1877" y="1770"/>
                  </a:cubicBezTo>
                  <a:cubicBezTo>
                    <a:pt x="1903" y="1741"/>
                    <a:pt x="1916" y="1715"/>
                    <a:pt x="1945" y="1702"/>
                  </a:cubicBezTo>
                  <a:lnTo>
                    <a:pt x="1945" y="1689"/>
                  </a:lnTo>
                  <a:cubicBezTo>
                    <a:pt x="1958" y="1676"/>
                    <a:pt x="1984" y="1647"/>
                    <a:pt x="1997" y="1621"/>
                  </a:cubicBezTo>
                  <a:lnTo>
                    <a:pt x="2010" y="1621"/>
                  </a:lnTo>
                  <a:cubicBezTo>
                    <a:pt x="2091" y="1527"/>
                    <a:pt x="2172" y="1417"/>
                    <a:pt x="2240" y="1323"/>
                  </a:cubicBezTo>
                  <a:cubicBezTo>
                    <a:pt x="2253" y="1297"/>
                    <a:pt x="2269" y="1284"/>
                    <a:pt x="2269" y="1271"/>
                  </a:cubicBezTo>
                  <a:cubicBezTo>
                    <a:pt x="2282" y="1255"/>
                    <a:pt x="2295" y="1242"/>
                    <a:pt x="2308" y="1216"/>
                  </a:cubicBezTo>
                  <a:cubicBezTo>
                    <a:pt x="2350" y="1161"/>
                    <a:pt x="2376" y="1109"/>
                    <a:pt x="2402" y="1054"/>
                  </a:cubicBezTo>
                  <a:cubicBezTo>
                    <a:pt x="2431" y="1028"/>
                    <a:pt x="2444" y="999"/>
                    <a:pt x="2457" y="973"/>
                  </a:cubicBezTo>
                  <a:cubicBezTo>
                    <a:pt x="2457" y="960"/>
                    <a:pt x="2470" y="960"/>
                    <a:pt x="2470" y="947"/>
                  </a:cubicBezTo>
                  <a:cubicBezTo>
                    <a:pt x="2470" y="931"/>
                    <a:pt x="2483" y="931"/>
                    <a:pt x="2483" y="918"/>
                  </a:cubicBezTo>
                  <a:cubicBezTo>
                    <a:pt x="2483" y="905"/>
                    <a:pt x="2496" y="892"/>
                    <a:pt x="2512" y="879"/>
                  </a:cubicBezTo>
                  <a:cubicBezTo>
                    <a:pt x="2564" y="756"/>
                    <a:pt x="2593" y="688"/>
                    <a:pt x="2593" y="688"/>
                  </a:cubicBezTo>
                  <a:cubicBezTo>
                    <a:pt x="2146" y="649"/>
                    <a:pt x="1741" y="406"/>
                    <a:pt x="1485" y="218"/>
                  </a:cubicBezTo>
                  <a:cubicBezTo>
                    <a:pt x="1310" y="95"/>
                    <a:pt x="1216" y="1"/>
                    <a:pt x="1216"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4"/>
            <p:cNvSpPr/>
            <p:nvPr/>
          </p:nvSpPr>
          <p:spPr>
            <a:xfrm>
              <a:off x="4585150" y="5223325"/>
              <a:ext cx="59400" cy="56725"/>
            </a:xfrm>
            <a:custGeom>
              <a:avLst/>
              <a:gdLst/>
              <a:ahLst/>
              <a:cxnLst/>
              <a:rect l="l" t="t" r="r" b="b"/>
              <a:pathLst>
                <a:path w="2376" h="2269" extrusionOk="0">
                  <a:moveTo>
                    <a:pt x="1378" y="1"/>
                  </a:moveTo>
                  <a:cubicBezTo>
                    <a:pt x="1378" y="1"/>
                    <a:pt x="1028" y="351"/>
                    <a:pt x="526" y="555"/>
                  </a:cubicBezTo>
                  <a:cubicBezTo>
                    <a:pt x="364" y="623"/>
                    <a:pt x="176" y="675"/>
                    <a:pt x="1" y="688"/>
                  </a:cubicBezTo>
                  <a:cubicBezTo>
                    <a:pt x="1" y="688"/>
                    <a:pt x="163" y="1067"/>
                    <a:pt x="461" y="1459"/>
                  </a:cubicBezTo>
                  <a:cubicBezTo>
                    <a:pt x="526" y="1553"/>
                    <a:pt x="594" y="1634"/>
                    <a:pt x="675" y="1715"/>
                  </a:cubicBezTo>
                  <a:cubicBezTo>
                    <a:pt x="785" y="1838"/>
                    <a:pt x="905" y="1945"/>
                    <a:pt x="1041" y="2039"/>
                  </a:cubicBezTo>
                  <a:cubicBezTo>
                    <a:pt x="1122" y="2094"/>
                    <a:pt x="1203" y="2133"/>
                    <a:pt x="1284" y="2175"/>
                  </a:cubicBezTo>
                  <a:cubicBezTo>
                    <a:pt x="1404" y="2214"/>
                    <a:pt x="1527" y="2256"/>
                    <a:pt x="1660" y="2269"/>
                  </a:cubicBezTo>
                  <a:cubicBezTo>
                    <a:pt x="1660" y="2269"/>
                    <a:pt x="2376" y="1676"/>
                    <a:pt x="2376" y="769"/>
                  </a:cubicBezTo>
                  <a:cubicBezTo>
                    <a:pt x="2376" y="636"/>
                    <a:pt x="2363" y="500"/>
                    <a:pt x="2324" y="351"/>
                  </a:cubicBezTo>
                  <a:lnTo>
                    <a:pt x="1378" y="1"/>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4"/>
            <p:cNvSpPr/>
            <p:nvPr/>
          </p:nvSpPr>
          <p:spPr>
            <a:xfrm>
              <a:off x="4622975" y="5381275"/>
              <a:ext cx="36800" cy="74300"/>
            </a:xfrm>
            <a:custGeom>
              <a:avLst/>
              <a:gdLst/>
              <a:ahLst/>
              <a:cxnLst/>
              <a:rect l="l" t="t" r="r" b="b"/>
              <a:pathLst>
                <a:path w="1472" h="2972" extrusionOk="0">
                  <a:moveTo>
                    <a:pt x="1" y="1"/>
                  </a:moveTo>
                  <a:lnTo>
                    <a:pt x="1" y="393"/>
                  </a:lnTo>
                  <a:lnTo>
                    <a:pt x="1" y="1148"/>
                  </a:lnTo>
                  <a:lnTo>
                    <a:pt x="14" y="2972"/>
                  </a:lnTo>
                  <a:lnTo>
                    <a:pt x="1119" y="2956"/>
                  </a:lnTo>
                  <a:lnTo>
                    <a:pt x="1472" y="150"/>
                  </a:lnTo>
                  <a:cubicBezTo>
                    <a:pt x="1443" y="137"/>
                    <a:pt x="1417" y="137"/>
                    <a:pt x="1378" y="121"/>
                  </a:cubicBezTo>
                  <a:cubicBezTo>
                    <a:pt x="1362" y="108"/>
                    <a:pt x="1349" y="108"/>
                    <a:pt x="1336" y="95"/>
                  </a:cubicBezTo>
                  <a:cubicBezTo>
                    <a:pt x="1119" y="95"/>
                    <a:pt x="918" y="82"/>
                    <a:pt x="714" y="69"/>
                  </a:cubicBezTo>
                  <a:cubicBezTo>
                    <a:pt x="471" y="56"/>
                    <a:pt x="228" y="27"/>
                    <a:pt x="1"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4"/>
            <p:cNvSpPr/>
            <p:nvPr/>
          </p:nvSpPr>
          <p:spPr>
            <a:xfrm>
              <a:off x="4605725" y="5413675"/>
              <a:ext cx="51300" cy="58900"/>
            </a:xfrm>
            <a:custGeom>
              <a:avLst/>
              <a:gdLst/>
              <a:ahLst/>
              <a:cxnLst/>
              <a:rect l="l" t="t" r="r" b="b"/>
              <a:pathLst>
                <a:path w="2052" h="2356" extrusionOk="0">
                  <a:moveTo>
                    <a:pt x="662" y="1"/>
                  </a:moveTo>
                  <a:lnTo>
                    <a:pt x="704" y="1621"/>
                  </a:lnTo>
                  <a:lnTo>
                    <a:pt x="636" y="1702"/>
                  </a:lnTo>
                  <a:lnTo>
                    <a:pt x="474" y="1822"/>
                  </a:lnTo>
                  <a:lnTo>
                    <a:pt x="367" y="1877"/>
                  </a:lnTo>
                  <a:lnTo>
                    <a:pt x="1" y="2026"/>
                  </a:lnTo>
                  <a:cubicBezTo>
                    <a:pt x="1" y="2026"/>
                    <a:pt x="1" y="2269"/>
                    <a:pt x="270" y="2337"/>
                  </a:cubicBezTo>
                  <a:cubicBezTo>
                    <a:pt x="321" y="2350"/>
                    <a:pt x="421" y="2356"/>
                    <a:pt x="548" y="2356"/>
                  </a:cubicBezTo>
                  <a:cubicBezTo>
                    <a:pt x="1054" y="2356"/>
                    <a:pt x="1987" y="2269"/>
                    <a:pt x="1987" y="2269"/>
                  </a:cubicBezTo>
                  <a:cubicBezTo>
                    <a:pt x="2026" y="2065"/>
                    <a:pt x="1932" y="1783"/>
                    <a:pt x="1932" y="1783"/>
                  </a:cubicBezTo>
                  <a:lnTo>
                    <a:pt x="1906" y="1676"/>
                  </a:lnTo>
                  <a:lnTo>
                    <a:pt x="2052" y="56"/>
                  </a:lnTo>
                  <a:lnTo>
                    <a:pt x="1676" y="40"/>
                  </a:lnTo>
                  <a:lnTo>
                    <a:pt x="662"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4"/>
            <p:cNvSpPr/>
            <p:nvPr/>
          </p:nvSpPr>
          <p:spPr>
            <a:xfrm>
              <a:off x="4596975" y="5455875"/>
              <a:ext cx="61100" cy="18375"/>
            </a:xfrm>
            <a:custGeom>
              <a:avLst/>
              <a:gdLst/>
              <a:ahLst/>
              <a:cxnLst/>
              <a:rect l="l" t="t" r="r" b="b"/>
              <a:pathLst>
                <a:path w="2444" h="735" extrusionOk="0">
                  <a:moveTo>
                    <a:pt x="973" y="1"/>
                  </a:moveTo>
                  <a:lnTo>
                    <a:pt x="931" y="53"/>
                  </a:lnTo>
                  <a:cubicBezTo>
                    <a:pt x="1093" y="95"/>
                    <a:pt x="1323" y="244"/>
                    <a:pt x="1446" y="325"/>
                  </a:cubicBezTo>
                  <a:cubicBezTo>
                    <a:pt x="1413" y="328"/>
                    <a:pt x="1381" y="329"/>
                    <a:pt x="1351" y="329"/>
                  </a:cubicBezTo>
                  <a:cubicBezTo>
                    <a:pt x="976" y="329"/>
                    <a:pt x="837" y="121"/>
                    <a:pt x="837" y="121"/>
                  </a:cubicBezTo>
                  <a:cubicBezTo>
                    <a:pt x="837" y="121"/>
                    <a:pt x="377" y="312"/>
                    <a:pt x="189" y="406"/>
                  </a:cubicBezTo>
                  <a:cubicBezTo>
                    <a:pt x="1" y="500"/>
                    <a:pt x="27" y="620"/>
                    <a:pt x="27" y="620"/>
                  </a:cubicBezTo>
                  <a:cubicBezTo>
                    <a:pt x="203" y="706"/>
                    <a:pt x="518" y="735"/>
                    <a:pt x="860" y="735"/>
                  </a:cubicBezTo>
                  <a:cubicBezTo>
                    <a:pt x="1545" y="735"/>
                    <a:pt x="2337" y="620"/>
                    <a:pt x="2337" y="620"/>
                  </a:cubicBezTo>
                  <a:cubicBezTo>
                    <a:pt x="2444" y="406"/>
                    <a:pt x="2282" y="69"/>
                    <a:pt x="2282" y="69"/>
                  </a:cubicBezTo>
                  <a:cubicBezTo>
                    <a:pt x="2282" y="69"/>
                    <a:pt x="2240" y="163"/>
                    <a:pt x="1634" y="296"/>
                  </a:cubicBezTo>
                  <a:cubicBezTo>
                    <a:pt x="1608" y="296"/>
                    <a:pt x="1566" y="312"/>
                    <a:pt x="1540" y="312"/>
                  </a:cubicBezTo>
                  <a:cubicBezTo>
                    <a:pt x="1446" y="244"/>
                    <a:pt x="1187" y="40"/>
                    <a:pt x="9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4"/>
            <p:cNvSpPr/>
            <p:nvPr/>
          </p:nvSpPr>
          <p:spPr>
            <a:xfrm>
              <a:off x="4683000" y="5377225"/>
              <a:ext cx="37200" cy="78350"/>
            </a:xfrm>
            <a:custGeom>
              <a:avLst/>
              <a:gdLst/>
              <a:ahLst/>
              <a:cxnLst/>
              <a:rect l="l" t="t" r="r" b="b"/>
              <a:pathLst>
                <a:path w="1488" h="3134" extrusionOk="0">
                  <a:moveTo>
                    <a:pt x="1488" y="1"/>
                  </a:moveTo>
                  <a:cubicBezTo>
                    <a:pt x="1203" y="95"/>
                    <a:pt x="921" y="163"/>
                    <a:pt x="610" y="202"/>
                  </a:cubicBezTo>
                  <a:cubicBezTo>
                    <a:pt x="406" y="244"/>
                    <a:pt x="205" y="270"/>
                    <a:pt x="1" y="283"/>
                  </a:cubicBezTo>
                  <a:lnTo>
                    <a:pt x="354" y="3118"/>
                  </a:lnTo>
                  <a:lnTo>
                    <a:pt x="1459" y="3134"/>
                  </a:lnTo>
                  <a:lnTo>
                    <a:pt x="1472" y="1323"/>
                  </a:lnTo>
                  <a:lnTo>
                    <a:pt x="1488" y="594"/>
                  </a:lnTo>
                  <a:lnTo>
                    <a:pt x="1488" y="1"/>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4"/>
            <p:cNvSpPr/>
            <p:nvPr/>
          </p:nvSpPr>
          <p:spPr>
            <a:xfrm>
              <a:off x="4686400" y="5413675"/>
              <a:ext cx="51300" cy="58900"/>
            </a:xfrm>
            <a:custGeom>
              <a:avLst/>
              <a:gdLst/>
              <a:ahLst/>
              <a:cxnLst/>
              <a:rect l="l" t="t" r="r" b="b"/>
              <a:pathLst>
                <a:path w="2052" h="2356" extrusionOk="0">
                  <a:moveTo>
                    <a:pt x="1391" y="1"/>
                  </a:moveTo>
                  <a:lnTo>
                    <a:pt x="338" y="40"/>
                  </a:lnTo>
                  <a:lnTo>
                    <a:pt x="1" y="56"/>
                  </a:lnTo>
                  <a:lnTo>
                    <a:pt x="137" y="1676"/>
                  </a:lnTo>
                  <a:lnTo>
                    <a:pt x="121" y="1783"/>
                  </a:lnTo>
                  <a:cubicBezTo>
                    <a:pt x="121" y="1783"/>
                    <a:pt x="14" y="2065"/>
                    <a:pt x="69" y="2269"/>
                  </a:cubicBezTo>
                  <a:cubicBezTo>
                    <a:pt x="69" y="2269"/>
                    <a:pt x="994" y="2356"/>
                    <a:pt x="1501" y="2356"/>
                  </a:cubicBezTo>
                  <a:cubicBezTo>
                    <a:pt x="1628" y="2356"/>
                    <a:pt x="1729" y="2350"/>
                    <a:pt x="1783" y="2337"/>
                  </a:cubicBezTo>
                  <a:cubicBezTo>
                    <a:pt x="2052" y="2269"/>
                    <a:pt x="2039" y="2026"/>
                    <a:pt x="2039" y="2026"/>
                  </a:cubicBezTo>
                  <a:lnTo>
                    <a:pt x="1676" y="1877"/>
                  </a:lnTo>
                  <a:lnTo>
                    <a:pt x="1579" y="1822"/>
                  </a:lnTo>
                  <a:lnTo>
                    <a:pt x="1404" y="1702"/>
                  </a:lnTo>
                  <a:lnTo>
                    <a:pt x="1352" y="1621"/>
                  </a:lnTo>
                  <a:lnTo>
                    <a:pt x="1391"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4"/>
            <p:cNvSpPr/>
            <p:nvPr/>
          </p:nvSpPr>
          <p:spPr>
            <a:xfrm>
              <a:off x="4685350" y="5455875"/>
              <a:ext cx="60775" cy="18375"/>
            </a:xfrm>
            <a:custGeom>
              <a:avLst/>
              <a:gdLst/>
              <a:ahLst/>
              <a:cxnLst/>
              <a:rect l="l" t="t" r="r" b="b"/>
              <a:pathLst>
                <a:path w="2431" h="735" extrusionOk="0">
                  <a:moveTo>
                    <a:pt x="1459" y="1"/>
                  </a:moveTo>
                  <a:cubicBezTo>
                    <a:pt x="1258" y="40"/>
                    <a:pt x="989" y="244"/>
                    <a:pt x="908" y="312"/>
                  </a:cubicBezTo>
                  <a:cubicBezTo>
                    <a:pt x="879" y="312"/>
                    <a:pt x="840" y="296"/>
                    <a:pt x="798" y="296"/>
                  </a:cubicBezTo>
                  <a:cubicBezTo>
                    <a:pt x="205" y="163"/>
                    <a:pt x="163" y="69"/>
                    <a:pt x="163" y="69"/>
                  </a:cubicBezTo>
                  <a:cubicBezTo>
                    <a:pt x="163" y="69"/>
                    <a:pt x="1" y="406"/>
                    <a:pt x="111" y="620"/>
                  </a:cubicBezTo>
                  <a:cubicBezTo>
                    <a:pt x="111" y="620"/>
                    <a:pt x="897" y="735"/>
                    <a:pt x="1581" y="735"/>
                  </a:cubicBezTo>
                  <a:cubicBezTo>
                    <a:pt x="1922" y="735"/>
                    <a:pt x="2238" y="706"/>
                    <a:pt x="2418" y="620"/>
                  </a:cubicBezTo>
                  <a:cubicBezTo>
                    <a:pt x="2418" y="620"/>
                    <a:pt x="2431" y="500"/>
                    <a:pt x="2256" y="406"/>
                  </a:cubicBezTo>
                  <a:cubicBezTo>
                    <a:pt x="2068" y="312"/>
                    <a:pt x="1608" y="121"/>
                    <a:pt x="1608" y="121"/>
                  </a:cubicBezTo>
                  <a:cubicBezTo>
                    <a:pt x="1608" y="121"/>
                    <a:pt x="1469" y="329"/>
                    <a:pt x="1086" y="329"/>
                  </a:cubicBezTo>
                  <a:cubicBezTo>
                    <a:pt x="1055" y="329"/>
                    <a:pt x="1023" y="328"/>
                    <a:pt x="989" y="325"/>
                  </a:cubicBezTo>
                  <a:cubicBezTo>
                    <a:pt x="1109" y="244"/>
                    <a:pt x="1352" y="95"/>
                    <a:pt x="1514" y="53"/>
                  </a:cubicBezTo>
                  <a:lnTo>
                    <a:pt x="145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4703525" y="5244075"/>
              <a:ext cx="57350" cy="125425"/>
            </a:xfrm>
            <a:custGeom>
              <a:avLst/>
              <a:gdLst/>
              <a:ahLst/>
              <a:cxnLst/>
              <a:rect l="l" t="t" r="r" b="b"/>
              <a:pathLst>
                <a:path w="2294" h="5017" extrusionOk="0">
                  <a:moveTo>
                    <a:pt x="22" y="1"/>
                  </a:moveTo>
                  <a:cubicBezTo>
                    <a:pt x="8" y="1"/>
                    <a:pt x="1" y="3"/>
                    <a:pt x="3" y="7"/>
                  </a:cubicBezTo>
                  <a:lnTo>
                    <a:pt x="301" y="1060"/>
                  </a:lnTo>
                  <a:lnTo>
                    <a:pt x="732" y="2479"/>
                  </a:lnTo>
                  <a:lnTo>
                    <a:pt x="1490" y="4125"/>
                  </a:lnTo>
                  <a:cubicBezTo>
                    <a:pt x="1490" y="4125"/>
                    <a:pt x="1448" y="4679"/>
                    <a:pt x="1503" y="4718"/>
                  </a:cubicBezTo>
                  <a:lnTo>
                    <a:pt x="1542" y="4718"/>
                  </a:lnTo>
                  <a:cubicBezTo>
                    <a:pt x="1584" y="4692"/>
                    <a:pt x="1639" y="4585"/>
                    <a:pt x="1639" y="4585"/>
                  </a:cubicBezTo>
                  <a:cubicBezTo>
                    <a:pt x="1639" y="4585"/>
                    <a:pt x="1804" y="5017"/>
                    <a:pt x="1861" y="5017"/>
                  </a:cubicBezTo>
                  <a:cubicBezTo>
                    <a:pt x="1863" y="5017"/>
                    <a:pt x="1864" y="5016"/>
                    <a:pt x="1866" y="5016"/>
                  </a:cubicBezTo>
                  <a:cubicBezTo>
                    <a:pt x="1921" y="4990"/>
                    <a:pt x="1840" y="4666"/>
                    <a:pt x="1840" y="4666"/>
                  </a:cubicBezTo>
                  <a:lnTo>
                    <a:pt x="1840" y="4666"/>
                  </a:lnTo>
                  <a:cubicBezTo>
                    <a:pt x="1840" y="4666"/>
                    <a:pt x="1998" y="4928"/>
                    <a:pt x="2067" y="4928"/>
                  </a:cubicBezTo>
                  <a:cubicBezTo>
                    <a:pt x="2073" y="4928"/>
                    <a:pt x="2078" y="4926"/>
                    <a:pt x="2083" y="4922"/>
                  </a:cubicBezTo>
                  <a:cubicBezTo>
                    <a:pt x="2125" y="4880"/>
                    <a:pt x="2002" y="4543"/>
                    <a:pt x="1989" y="4517"/>
                  </a:cubicBezTo>
                  <a:lnTo>
                    <a:pt x="1989" y="4517"/>
                  </a:lnTo>
                  <a:cubicBezTo>
                    <a:pt x="2045" y="4616"/>
                    <a:pt x="2183" y="4735"/>
                    <a:pt x="2237" y="4735"/>
                  </a:cubicBezTo>
                  <a:cubicBezTo>
                    <a:pt x="2248" y="4735"/>
                    <a:pt x="2255" y="4730"/>
                    <a:pt x="2258" y="4718"/>
                  </a:cubicBezTo>
                  <a:cubicBezTo>
                    <a:pt x="2258" y="4666"/>
                    <a:pt x="2096" y="4368"/>
                    <a:pt x="2096" y="4368"/>
                  </a:cubicBezTo>
                  <a:lnTo>
                    <a:pt x="2096" y="4368"/>
                  </a:lnTo>
                  <a:cubicBezTo>
                    <a:pt x="2096" y="4368"/>
                    <a:pt x="2211" y="4454"/>
                    <a:pt x="2264" y="4454"/>
                  </a:cubicBezTo>
                  <a:cubicBezTo>
                    <a:pt x="2283" y="4454"/>
                    <a:pt x="2294" y="4442"/>
                    <a:pt x="2287" y="4410"/>
                  </a:cubicBezTo>
                  <a:cubicBezTo>
                    <a:pt x="2245" y="4300"/>
                    <a:pt x="1921" y="3869"/>
                    <a:pt x="1921" y="3869"/>
                  </a:cubicBezTo>
                  <a:lnTo>
                    <a:pt x="1908" y="3788"/>
                  </a:lnTo>
                  <a:cubicBezTo>
                    <a:pt x="1840" y="3490"/>
                    <a:pt x="1772" y="3195"/>
                    <a:pt x="1704" y="2897"/>
                  </a:cubicBezTo>
                  <a:cubicBezTo>
                    <a:pt x="1639" y="2641"/>
                    <a:pt x="1571" y="2385"/>
                    <a:pt x="1516" y="2126"/>
                  </a:cubicBezTo>
                  <a:cubicBezTo>
                    <a:pt x="1490" y="2045"/>
                    <a:pt x="1461" y="1964"/>
                    <a:pt x="1448" y="1883"/>
                  </a:cubicBezTo>
                  <a:cubicBezTo>
                    <a:pt x="1354" y="1546"/>
                    <a:pt x="1273" y="1196"/>
                    <a:pt x="1153" y="872"/>
                  </a:cubicBezTo>
                  <a:cubicBezTo>
                    <a:pt x="1017" y="467"/>
                    <a:pt x="706" y="169"/>
                    <a:pt x="356" y="49"/>
                  </a:cubicBezTo>
                  <a:cubicBezTo>
                    <a:pt x="345" y="49"/>
                    <a:pt x="94" y="1"/>
                    <a:pt x="22"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4"/>
            <p:cNvSpPr/>
            <p:nvPr/>
          </p:nvSpPr>
          <p:spPr>
            <a:xfrm>
              <a:off x="4576475" y="5240725"/>
              <a:ext cx="61675" cy="125375"/>
            </a:xfrm>
            <a:custGeom>
              <a:avLst/>
              <a:gdLst/>
              <a:ahLst/>
              <a:cxnLst/>
              <a:rect l="l" t="t" r="r" b="b"/>
              <a:pathLst>
                <a:path w="2467" h="5015" extrusionOk="0">
                  <a:moveTo>
                    <a:pt x="2437" y="1"/>
                  </a:moveTo>
                  <a:cubicBezTo>
                    <a:pt x="2349" y="1"/>
                    <a:pt x="2101" y="47"/>
                    <a:pt x="2088" y="47"/>
                  </a:cubicBezTo>
                  <a:cubicBezTo>
                    <a:pt x="1699" y="170"/>
                    <a:pt x="1495" y="465"/>
                    <a:pt x="1333" y="883"/>
                  </a:cubicBezTo>
                  <a:cubicBezTo>
                    <a:pt x="1213" y="1207"/>
                    <a:pt x="996" y="1531"/>
                    <a:pt x="902" y="1871"/>
                  </a:cubicBezTo>
                  <a:cubicBezTo>
                    <a:pt x="889" y="1952"/>
                    <a:pt x="860" y="2046"/>
                    <a:pt x="834" y="2127"/>
                  </a:cubicBezTo>
                  <a:cubicBezTo>
                    <a:pt x="766" y="2383"/>
                    <a:pt x="698" y="2639"/>
                    <a:pt x="630" y="2895"/>
                  </a:cubicBezTo>
                  <a:cubicBezTo>
                    <a:pt x="549" y="3193"/>
                    <a:pt x="468" y="3491"/>
                    <a:pt x="403" y="3786"/>
                  </a:cubicBezTo>
                  <a:lnTo>
                    <a:pt x="387" y="3854"/>
                  </a:lnTo>
                  <a:cubicBezTo>
                    <a:pt x="387" y="3854"/>
                    <a:pt x="37" y="4285"/>
                    <a:pt x="11" y="4408"/>
                  </a:cubicBezTo>
                  <a:cubicBezTo>
                    <a:pt x="0" y="4434"/>
                    <a:pt x="7" y="4444"/>
                    <a:pt x="24" y="4444"/>
                  </a:cubicBezTo>
                  <a:cubicBezTo>
                    <a:pt x="74" y="4444"/>
                    <a:pt x="212" y="4353"/>
                    <a:pt x="212" y="4353"/>
                  </a:cubicBezTo>
                  <a:lnTo>
                    <a:pt x="212" y="4353"/>
                  </a:lnTo>
                  <a:cubicBezTo>
                    <a:pt x="212" y="4353"/>
                    <a:pt x="24" y="4664"/>
                    <a:pt x="37" y="4719"/>
                  </a:cubicBezTo>
                  <a:cubicBezTo>
                    <a:pt x="37" y="4727"/>
                    <a:pt x="41" y="4730"/>
                    <a:pt x="50" y="4730"/>
                  </a:cubicBezTo>
                  <a:cubicBezTo>
                    <a:pt x="96" y="4730"/>
                    <a:pt x="251" y="4619"/>
                    <a:pt x="306" y="4515"/>
                  </a:cubicBezTo>
                  <a:lnTo>
                    <a:pt x="306" y="4515"/>
                  </a:lnTo>
                  <a:cubicBezTo>
                    <a:pt x="306" y="4544"/>
                    <a:pt x="173" y="4881"/>
                    <a:pt x="225" y="4920"/>
                  </a:cubicBezTo>
                  <a:cubicBezTo>
                    <a:pt x="227" y="4923"/>
                    <a:pt x="231" y="4924"/>
                    <a:pt x="235" y="4924"/>
                  </a:cubicBezTo>
                  <a:cubicBezTo>
                    <a:pt x="292" y="4924"/>
                    <a:pt x="468" y="4664"/>
                    <a:pt x="468" y="4664"/>
                  </a:cubicBezTo>
                  <a:lnTo>
                    <a:pt x="468" y="4664"/>
                  </a:lnTo>
                  <a:cubicBezTo>
                    <a:pt x="468" y="4664"/>
                    <a:pt x="387" y="4988"/>
                    <a:pt x="455" y="5014"/>
                  </a:cubicBezTo>
                  <a:cubicBezTo>
                    <a:pt x="456" y="5015"/>
                    <a:pt x="458" y="5015"/>
                    <a:pt x="460" y="5015"/>
                  </a:cubicBezTo>
                  <a:cubicBezTo>
                    <a:pt x="521" y="5015"/>
                    <a:pt x="698" y="4570"/>
                    <a:pt x="698" y="4570"/>
                  </a:cubicBezTo>
                  <a:cubicBezTo>
                    <a:pt x="698" y="4570"/>
                    <a:pt x="753" y="4677"/>
                    <a:pt x="808" y="4719"/>
                  </a:cubicBezTo>
                  <a:lnTo>
                    <a:pt x="847" y="4719"/>
                  </a:lnTo>
                  <a:cubicBezTo>
                    <a:pt x="902" y="4677"/>
                    <a:pt x="847" y="4123"/>
                    <a:pt x="847" y="4123"/>
                  </a:cubicBezTo>
                  <a:lnTo>
                    <a:pt x="1670" y="2477"/>
                  </a:lnTo>
                  <a:lnTo>
                    <a:pt x="2347" y="1126"/>
                  </a:lnTo>
                  <a:lnTo>
                    <a:pt x="2467" y="8"/>
                  </a:lnTo>
                  <a:cubicBezTo>
                    <a:pt x="2467" y="3"/>
                    <a:pt x="2455" y="1"/>
                    <a:pt x="2437"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4"/>
            <p:cNvSpPr/>
            <p:nvPr/>
          </p:nvSpPr>
          <p:spPr>
            <a:xfrm>
              <a:off x="4647925" y="5237825"/>
              <a:ext cx="47250" cy="37850"/>
            </a:xfrm>
            <a:custGeom>
              <a:avLst/>
              <a:gdLst/>
              <a:ahLst/>
              <a:cxnLst/>
              <a:rect l="l" t="t" r="r" b="b"/>
              <a:pathLst>
                <a:path w="1890" h="1514" extrusionOk="0">
                  <a:moveTo>
                    <a:pt x="56" y="1"/>
                  </a:moveTo>
                  <a:cubicBezTo>
                    <a:pt x="56" y="1"/>
                    <a:pt x="95" y="474"/>
                    <a:pt x="1" y="824"/>
                  </a:cubicBezTo>
                  <a:cubicBezTo>
                    <a:pt x="82" y="892"/>
                    <a:pt x="108" y="1015"/>
                    <a:pt x="108" y="1122"/>
                  </a:cubicBezTo>
                  <a:lnTo>
                    <a:pt x="445" y="1297"/>
                  </a:lnTo>
                  <a:cubicBezTo>
                    <a:pt x="487" y="1229"/>
                    <a:pt x="555" y="1177"/>
                    <a:pt x="649" y="1177"/>
                  </a:cubicBezTo>
                  <a:cubicBezTo>
                    <a:pt x="837" y="1177"/>
                    <a:pt x="918" y="1352"/>
                    <a:pt x="918" y="1514"/>
                  </a:cubicBezTo>
                  <a:lnTo>
                    <a:pt x="986" y="1514"/>
                  </a:lnTo>
                  <a:cubicBezTo>
                    <a:pt x="986" y="1352"/>
                    <a:pt x="1067" y="1190"/>
                    <a:pt x="1242" y="1190"/>
                  </a:cubicBezTo>
                  <a:cubicBezTo>
                    <a:pt x="1336" y="1190"/>
                    <a:pt x="1404" y="1229"/>
                    <a:pt x="1459" y="1297"/>
                  </a:cubicBezTo>
                  <a:lnTo>
                    <a:pt x="1702" y="1177"/>
                  </a:lnTo>
                  <a:cubicBezTo>
                    <a:pt x="1634" y="999"/>
                    <a:pt x="1702" y="772"/>
                    <a:pt x="1890" y="730"/>
                  </a:cubicBezTo>
                  <a:cubicBezTo>
                    <a:pt x="1809" y="393"/>
                    <a:pt x="1851" y="1"/>
                    <a:pt x="1851"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4"/>
            <p:cNvSpPr/>
            <p:nvPr/>
          </p:nvSpPr>
          <p:spPr>
            <a:xfrm>
              <a:off x="4649300" y="5229725"/>
              <a:ext cx="44900" cy="11900"/>
            </a:xfrm>
            <a:custGeom>
              <a:avLst/>
              <a:gdLst/>
              <a:ahLst/>
              <a:cxnLst/>
              <a:rect l="l" t="t" r="r" b="b"/>
              <a:pathLst>
                <a:path w="1796" h="476" extrusionOk="0">
                  <a:moveTo>
                    <a:pt x="1" y="1"/>
                  </a:moveTo>
                  <a:lnTo>
                    <a:pt x="1" y="69"/>
                  </a:lnTo>
                  <a:lnTo>
                    <a:pt x="1" y="286"/>
                  </a:lnTo>
                  <a:lnTo>
                    <a:pt x="1" y="312"/>
                  </a:lnTo>
                  <a:cubicBezTo>
                    <a:pt x="257" y="406"/>
                    <a:pt x="539" y="474"/>
                    <a:pt x="863" y="474"/>
                  </a:cubicBezTo>
                  <a:cubicBezTo>
                    <a:pt x="897" y="475"/>
                    <a:pt x="931" y="476"/>
                    <a:pt x="964" y="476"/>
                  </a:cubicBezTo>
                  <a:cubicBezTo>
                    <a:pt x="1275" y="476"/>
                    <a:pt x="1550" y="423"/>
                    <a:pt x="1796" y="338"/>
                  </a:cubicBezTo>
                  <a:lnTo>
                    <a:pt x="1796" y="299"/>
                  </a:lnTo>
                  <a:lnTo>
                    <a:pt x="1796" y="82"/>
                  </a:lnTo>
                  <a:lnTo>
                    <a:pt x="1796" y="14"/>
                  </a:lnTo>
                  <a:cubicBezTo>
                    <a:pt x="1551" y="113"/>
                    <a:pt x="1277" y="165"/>
                    <a:pt x="968" y="165"/>
                  </a:cubicBezTo>
                  <a:cubicBezTo>
                    <a:pt x="933" y="165"/>
                    <a:pt x="898" y="164"/>
                    <a:pt x="863" y="163"/>
                  </a:cubicBezTo>
                  <a:cubicBezTo>
                    <a:pt x="539" y="150"/>
                    <a:pt x="257" y="95"/>
                    <a:pt x="1" y="1"/>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4"/>
            <p:cNvSpPr/>
            <p:nvPr/>
          </p:nvSpPr>
          <p:spPr>
            <a:xfrm>
              <a:off x="4580375" y="5101500"/>
              <a:ext cx="182000" cy="133725"/>
            </a:xfrm>
            <a:custGeom>
              <a:avLst/>
              <a:gdLst/>
              <a:ahLst/>
              <a:cxnLst/>
              <a:rect l="l" t="t" r="r" b="b"/>
              <a:pathLst>
                <a:path w="7280" h="5349" extrusionOk="0">
                  <a:moveTo>
                    <a:pt x="3660" y="1"/>
                  </a:moveTo>
                  <a:cubicBezTo>
                    <a:pt x="3580" y="1"/>
                    <a:pt x="1347" y="13"/>
                    <a:pt x="1083" y="1417"/>
                  </a:cubicBezTo>
                  <a:cubicBezTo>
                    <a:pt x="1028" y="1715"/>
                    <a:pt x="1002" y="2052"/>
                    <a:pt x="1002" y="2389"/>
                  </a:cubicBezTo>
                  <a:cubicBezTo>
                    <a:pt x="914" y="2322"/>
                    <a:pt x="800" y="2262"/>
                    <a:pt x="665" y="2262"/>
                  </a:cubicBezTo>
                  <a:cubicBezTo>
                    <a:pt x="610" y="2262"/>
                    <a:pt x="551" y="2271"/>
                    <a:pt x="490" y="2295"/>
                  </a:cubicBezTo>
                  <a:cubicBezTo>
                    <a:pt x="1" y="2478"/>
                    <a:pt x="105" y="3931"/>
                    <a:pt x="1234" y="3931"/>
                  </a:cubicBezTo>
                  <a:cubicBezTo>
                    <a:pt x="1264" y="3931"/>
                    <a:pt x="1294" y="3930"/>
                    <a:pt x="1326" y="3928"/>
                  </a:cubicBezTo>
                  <a:cubicBezTo>
                    <a:pt x="1676" y="4712"/>
                    <a:pt x="2379" y="5318"/>
                    <a:pt x="3620" y="5347"/>
                  </a:cubicBezTo>
                  <a:cubicBezTo>
                    <a:pt x="3655" y="5348"/>
                    <a:pt x="3690" y="5349"/>
                    <a:pt x="3724" y="5349"/>
                  </a:cubicBezTo>
                  <a:cubicBezTo>
                    <a:pt x="4888" y="5349"/>
                    <a:pt x="5575" y="4715"/>
                    <a:pt x="5943" y="3928"/>
                  </a:cubicBezTo>
                  <a:cubicBezTo>
                    <a:pt x="5979" y="3931"/>
                    <a:pt x="6014" y="3932"/>
                    <a:pt x="6049" y="3932"/>
                  </a:cubicBezTo>
                  <a:cubicBezTo>
                    <a:pt x="7177" y="3932"/>
                    <a:pt x="7279" y="2477"/>
                    <a:pt x="6808" y="2295"/>
                  </a:cubicBezTo>
                  <a:cubicBezTo>
                    <a:pt x="6742" y="2271"/>
                    <a:pt x="6680" y="2262"/>
                    <a:pt x="6623" y="2262"/>
                  </a:cubicBezTo>
                  <a:cubicBezTo>
                    <a:pt x="6481" y="2262"/>
                    <a:pt x="6367" y="2322"/>
                    <a:pt x="6280" y="2389"/>
                  </a:cubicBezTo>
                  <a:cubicBezTo>
                    <a:pt x="6293" y="2013"/>
                    <a:pt x="6241" y="1660"/>
                    <a:pt x="6160" y="1365"/>
                  </a:cubicBezTo>
                  <a:cubicBezTo>
                    <a:pt x="5781" y="14"/>
                    <a:pt x="3662" y="1"/>
                    <a:pt x="3662" y="1"/>
                  </a:cubicBezTo>
                  <a:cubicBezTo>
                    <a:pt x="3662" y="1"/>
                    <a:pt x="3661" y="1"/>
                    <a:pt x="3660"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4"/>
            <p:cNvSpPr/>
            <p:nvPr/>
          </p:nvSpPr>
          <p:spPr>
            <a:xfrm>
              <a:off x="4737350" y="5161200"/>
              <a:ext cx="25" cy="25"/>
            </a:xfrm>
            <a:custGeom>
              <a:avLst/>
              <a:gdLst/>
              <a:ahLst/>
              <a:cxnLst/>
              <a:rect l="l" t="t" r="r" b="b"/>
              <a:pathLst>
                <a:path w="1" h="1" extrusionOk="0">
                  <a:moveTo>
                    <a:pt x="1" y="1"/>
                  </a:moveTo>
                  <a:lnTo>
                    <a:pt x="1" y="1"/>
                  </a:lnTo>
                  <a:lnTo>
                    <a:pt x="1" y="1"/>
                  </a:lnTo>
                  <a:close/>
                </a:path>
              </a:pathLst>
            </a:custGeom>
            <a:solidFill>
              <a:srgbClr val="FFD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4"/>
            <p:cNvSpPr/>
            <p:nvPr/>
          </p:nvSpPr>
          <p:spPr>
            <a:xfrm>
              <a:off x="4593250" y="5135200"/>
              <a:ext cx="153600" cy="51050"/>
            </a:xfrm>
            <a:custGeom>
              <a:avLst/>
              <a:gdLst/>
              <a:ahLst/>
              <a:cxnLst/>
              <a:rect l="l" t="t" r="r" b="b"/>
              <a:pathLst>
                <a:path w="6144" h="2042" extrusionOk="0">
                  <a:moveTo>
                    <a:pt x="1621" y="1"/>
                  </a:moveTo>
                  <a:lnTo>
                    <a:pt x="1498" y="947"/>
                  </a:lnTo>
                  <a:lnTo>
                    <a:pt x="931" y="947"/>
                  </a:lnTo>
                  <a:cubicBezTo>
                    <a:pt x="905" y="1109"/>
                    <a:pt x="879" y="1232"/>
                    <a:pt x="866" y="1284"/>
                  </a:cubicBezTo>
                  <a:lnTo>
                    <a:pt x="824" y="1825"/>
                  </a:lnTo>
                  <a:cubicBezTo>
                    <a:pt x="824" y="1825"/>
                    <a:pt x="594" y="1352"/>
                    <a:pt x="461" y="1028"/>
                  </a:cubicBezTo>
                  <a:cubicBezTo>
                    <a:pt x="445" y="1015"/>
                    <a:pt x="445" y="1002"/>
                    <a:pt x="432" y="1002"/>
                  </a:cubicBezTo>
                  <a:cubicBezTo>
                    <a:pt x="419" y="1002"/>
                    <a:pt x="406" y="989"/>
                    <a:pt x="406" y="989"/>
                  </a:cubicBezTo>
                  <a:cubicBezTo>
                    <a:pt x="393" y="989"/>
                    <a:pt x="393" y="973"/>
                    <a:pt x="380" y="973"/>
                  </a:cubicBezTo>
                  <a:lnTo>
                    <a:pt x="364" y="960"/>
                  </a:lnTo>
                  <a:cubicBezTo>
                    <a:pt x="351" y="960"/>
                    <a:pt x="338" y="947"/>
                    <a:pt x="325" y="947"/>
                  </a:cubicBezTo>
                  <a:cubicBezTo>
                    <a:pt x="312" y="947"/>
                    <a:pt x="299" y="947"/>
                    <a:pt x="299" y="934"/>
                  </a:cubicBezTo>
                  <a:lnTo>
                    <a:pt x="257" y="934"/>
                  </a:lnTo>
                  <a:lnTo>
                    <a:pt x="244" y="921"/>
                  </a:lnTo>
                  <a:lnTo>
                    <a:pt x="82" y="921"/>
                  </a:lnTo>
                  <a:cubicBezTo>
                    <a:pt x="69" y="921"/>
                    <a:pt x="56" y="934"/>
                    <a:pt x="40" y="934"/>
                  </a:cubicBezTo>
                  <a:lnTo>
                    <a:pt x="27" y="934"/>
                  </a:lnTo>
                  <a:cubicBezTo>
                    <a:pt x="14" y="1015"/>
                    <a:pt x="14" y="1083"/>
                    <a:pt x="1" y="1164"/>
                  </a:cubicBezTo>
                  <a:cubicBezTo>
                    <a:pt x="56" y="1151"/>
                    <a:pt x="108" y="1135"/>
                    <a:pt x="163" y="1135"/>
                  </a:cubicBezTo>
                  <a:cubicBezTo>
                    <a:pt x="283" y="1135"/>
                    <a:pt x="380" y="1190"/>
                    <a:pt x="461" y="1245"/>
                  </a:cubicBezTo>
                  <a:cubicBezTo>
                    <a:pt x="594" y="1569"/>
                    <a:pt x="824" y="2042"/>
                    <a:pt x="824" y="2042"/>
                  </a:cubicBezTo>
                  <a:lnTo>
                    <a:pt x="866" y="1514"/>
                  </a:lnTo>
                  <a:cubicBezTo>
                    <a:pt x="879" y="1446"/>
                    <a:pt x="905" y="1326"/>
                    <a:pt x="931" y="1177"/>
                  </a:cubicBezTo>
                  <a:lnTo>
                    <a:pt x="1498" y="1177"/>
                  </a:lnTo>
                  <a:lnTo>
                    <a:pt x="1621" y="231"/>
                  </a:lnTo>
                  <a:cubicBezTo>
                    <a:pt x="1621" y="231"/>
                    <a:pt x="1728" y="908"/>
                    <a:pt x="1770" y="1177"/>
                  </a:cubicBezTo>
                  <a:lnTo>
                    <a:pt x="3983" y="1177"/>
                  </a:lnTo>
                  <a:lnTo>
                    <a:pt x="4171" y="503"/>
                  </a:lnTo>
                  <a:lnTo>
                    <a:pt x="4213" y="1177"/>
                  </a:lnTo>
                  <a:lnTo>
                    <a:pt x="4333" y="1177"/>
                  </a:lnTo>
                  <a:lnTo>
                    <a:pt x="4430" y="260"/>
                  </a:lnTo>
                  <a:lnTo>
                    <a:pt x="4430" y="43"/>
                  </a:lnTo>
                  <a:lnTo>
                    <a:pt x="4333" y="947"/>
                  </a:lnTo>
                  <a:lnTo>
                    <a:pt x="4213" y="947"/>
                  </a:lnTo>
                  <a:lnTo>
                    <a:pt x="4171" y="286"/>
                  </a:lnTo>
                  <a:lnTo>
                    <a:pt x="3983" y="947"/>
                  </a:lnTo>
                  <a:lnTo>
                    <a:pt x="1770" y="947"/>
                  </a:lnTo>
                  <a:cubicBezTo>
                    <a:pt x="1728" y="678"/>
                    <a:pt x="1621" y="1"/>
                    <a:pt x="1621" y="1"/>
                  </a:cubicBezTo>
                  <a:close/>
                  <a:moveTo>
                    <a:pt x="6089" y="921"/>
                  </a:moveTo>
                  <a:cubicBezTo>
                    <a:pt x="6050" y="921"/>
                    <a:pt x="5995" y="921"/>
                    <a:pt x="5953" y="934"/>
                  </a:cubicBezTo>
                  <a:cubicBezTo>
                    <a:pt x="5953" y="947"/>
                    <a:pt x="5940" y="947"/>
                    <a:pt x="5940" y="947"/>
                  </a:cubicBezTo>
                  <a:cubicBezTo>
                    <a:pt x="5927" y="947"/>
                    <a:pt x="5914" y="960"/>
                    <a:pt x="5901" y="960"/>
                  </a:cubicBezTo>
                  <a:cubicBezTo>
                    <a:pt x="5846" y="989"/>
                    <a:pt x="5807" y="1015"/>
                    <a:pt x="5765" y="1041"/>
                  </a:cubicBezTo>
                  <a:cubicBezTo>
                    <a:pt x="5629" y="1365"/>
                    <a:pt x="5415" y="1825"/>
                    <a:pt x="5415" y="1825"/>
                  </a:cubicBezTo>
                  <a:lnTo>
                    <a:pt x="5373" y="1284"/>
                  </a:lnTo>
                  <a:cubicBezTo>
                    <a:pt x="5360" y="1232"/>
                    <a:pt x="5321" y="1109"/>
                    <a:pt x="5292" y="947"/>
                  </a:cubicBezTo>
                  <a:lnTo>
                    <a:pt x="4430" y="947"/>
                  </a:lnTo>
                  <a:lnTo>
                    <a:pt x="4430" y="1177"/>
                  </a:lnTo>
                  <a:lnTo>
                    <a:pt x="5292" y="1177"/>
                  </a:lnTo>
                  <a:cubicBezTo>
                    <a:pt x="5321" y="1326"/>
                    <a:pt x="5360" y="1446"/>
                    <a:pt x="5373" y="1514"/>
                  </a:cubicBezTo>
                  <a:lnTo>
                    <a:pt x="5415" y="2042"/>
                  </a:lnTo>
                  <a:cubicBezTo>
                    <a:pt x="5415" y="2042"/>
                    <a:pt x="5629" y="1595"/>
                    <a:pt x="5765" y="1271"/>
                  </a:cubicBezTo>
                  <a:cubicBezTo>
                    <a:pt x="5859" y="1190"/>
                    <a:pt x="5969" y="1135"/>
                    <a:pt x="6102" y="1135"/>
                  </a:cubicBezTo>
                  <a:lnTo>
                    <a:pt x="6144" y="1135"/>
                  </a:lnTo>
                  <a:cubicBezTo>
                    <a:pt x="6131" y="1070"/>
                    <a:pt x="6131" y="989"/>
                    <a:pt x="6115" y="921"/>
                  </a:cubicBezTo>
                  <a:close/>
                </a:path>
              </a:pathLst>
            </a:custGeom>
            <a:solidFill>
              <a:srgbClr val="FFA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4"/>
            <p:cNvSpPr/>
            <p:nvPr/>
          </p:nvSpPr>
          <p:spPr>
            <a:xfrm>
              <a:off x="4682675" y="5157875"/>
              <a:ext cx="30725" cy="27650"/>
            </a:xfrm>
            <a:custGeom>
              <a:avLst/>
              <a:gdLst/>
              <a:ahLst/>
              <a:cxnLst/>
              <a:rect l="l" t="t" r="r" b="b"/>
              <a:pathLst>
                <a:path w="1229" h="1106" extrusionOk="0">
                  <a:moveTo>
                    <a:pt x="675" y="1"/>
                  </a:moveTo>
                  <a:cubicBezTo>
                    <a:pt x="380" y="1"/>
                    <a:pt x="1" y="309"/>
                    <a:pt x="1" y="620"/>
                  </a:cubicBezTo>
                  <a:cubicBezTo>
                    <a:pt x="1" y="918"/>
                    <a:pt x="380" y="1106"/>
                    <a:pt x="675" y="1106"/>
                  </a:cubicBezTo>
                  <a:cubicBezTo>
                    <a:pt x="986" y="1106"/>
                    <a:pt x="1229" y="850"/>
                    <a:pt x="1229" y="552"/>
                  </a:cubicBezTo>
                  <a:cubicBezTo>
                    <a:pt x="1229" y="244"/>
                    <a:pt x="986" y="1"/>
                    <a:pt x="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4"/>
            <p:cNvSpPr/>
            <p:nvPr/>
          </p:nvSpPr>
          <p:spPr>
            <a:xfrm>
              <a:off x="4682350" y="5157075"/>
              <a:ext cx="31775" cy="23750"/>
            </a:xfrm>
            <a:custGeom>
              <a:avLst/>
              <a:gdLst/>
              <a:ahLst/>
              <a:cxnLst/>
              <a:rect l="l" t="t" r="r" b="b"/>
              <a:pathLst>
                <a:path w="1271" h="950" extrusionOk="0">
                  <a:moveTo>
                    <a:pt x="712" y="0"/>
                  </a:moveTo>
                  <a:cubicBezTo>
                    <a:pt x="625" y="0"/>
                    <a:pt x="538" y="24"/>
                    <a:pt x="461" y="59"/>
                  </a:cubicBezTo>
                  <a:cubicBezTo>
                    <a:pt x="364" y="85"/>
                    <a:pt x="283" y="153"/>
                    <a:pt x="202" y="221"/>
                  </a:cubicBezTo>
                  <a:cubicBezTo>
                    <a:pt x="137" y="289"/>
                    <a:pt x="69" y="370"/>
                    <a:pt x="40" y="477"/>
                  </a:cubicBezTo>
                  <a:cubicBezTo>
                    <a:pt x="14" y="519"/>
                    <a:pt x="1" y="571"/>
                    <a:pt x="1" y="626"/>
                  </a:cubicBezTo>
                  <a:cubicBezTo>
                    <a:pt x="1" y="665"/>
                    <a:pt x="14" y="720"/>
                    <a:pt x="27" y="775"/>
                  </a:cubicBezTo>
                  <a:cubicBezTo>
                    <a:pt x="1" y="665"/>
                    <a:pt x="14" y="571"/>
                    <a:pt x="56" y="477"/>
                  </a:cubicBezTo>
                  <a:cubicBezTo>
                    <a:pt x="108" y="396"/>
                    <a:pt x="163" y="315"/>
                    <a:pt x="244" y="247"/>
                  </a:cubicBezTo>
                  <a:cubicBezTo>
                    <a:pt x="312" y="195"/>
                    <a:pt x="393" y="140"/>
                    <a:pt x="487" y="98"/>
                  </a:cubicBezTo>
                  <a:cubicBezTo>
                    <a:pt x="553" y="77"/>
                    <a:pt x="636" y="55"/>
                    <a:pt x="716" y="55"/>
                  </a:cubicBezTo>
                  <a:cubicBezTo>
                    <a:pt x="734" y="55"/>
                    <a:pt x="751" y="56"/>
                    <a:pt x="769" y="59"/>
                  </a:cubicBezTo>
                  <a:cubicBezTo>
                    <a:pt x="960" y="85"/>
                    <a:pt x="1122" y="221"/>
                    <a:pt x="1190" y="396"/>
                  </a:cubicBezTo>
                  <a:cubicBezTo>
                    <a:pt x="1271" y="571"/>
                    <a:pt x="1229" y="788"/>
                    <a:pt x="1109" y="950"/>
                  </a:cubicBezTo>
                  <a:cubicBezTo>
                    <a:pt x="1174" y="882"/>
                    <a:pt x="1229" y="788"/>
                    <a:pt x="1255" y="694"/>
                  </a:cubicBezTo>
                  <a:cubicBezTo>
                    <a:pt x="1271" y="584"/>
                    <a:pt x="1271" y="477"/>
                    <a:pt x="1229" y="383"/>
                  </a:cubicBezTo>
                  <a:cubicBezTo>
                    <a:pt x="1161" y="179"/>
                    <a:pt x="986" y="33"/>
                    <a:pt x="769" y="4"/>
                  </a:cubicBezTo>
                  <a:cubicBezTo>
                    <a:pt x="750" y="1"/>
                    <a:pt x="731" y="0"/>
                    <a:pt x="712" y="0"/>
                  </a:cubicBezTo>
                  <a:close/>
                </a:path>
              </a:pathLst>
            </a:custGeom>
            <a:solidFill>
              <a:srgbClr val="884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4"/>
            <p:cNvSpPr/>
            <p:nvPr/>
          </p:nvSpPr>
          <p:spPr>
            <a:xfrm>
              <a:off x="4686725" y="5160225"/>
              <a:ext cx="19625" cy="19550"/>
            </a:xfrm>
            <a:custGeom>
              <a:avLst/>
              <a:gdLst/>
              <a:ahLst/>
              <a:cxnLst/>
              <a:rect l="l" t="t" r="r" b="b"/>
              <a:pathLst>
                <a:path w="785" h="782" extrusionOk="0">
                  <a:moveTo>
                    <a:pt x="393" y="1"/>
                  </a:moveTo>
                  <a:cubicBezTo>
                    <a:pt x="286" y="1"/>
                    <a:pt x="205" y="40"/>
                    <a:pt x="124" y="95"/>
                  </a:cubicBezTo>
                  <a:cubicBezTo>
                    <a:pt x="69" y="163"/>
                    <a:pt x="14" y="244"/>
                    <a:pt x="1" y="325"/>
                  </a:cubicBezTo>
                  <a:lnTo>
                    <a:pt x="1" y="393"/>
                  </a:lnTo>
                  <a:cubicBezTo>
                    <a:pt x="1" y="487"/>
                    <a:pt x="27" y="568"/>
                    <a:pt x="82" y="636"/>
                  </a:cubicBezTo>
                  <a:cubicBezTo>
                    <a:pt x="150" y="717"/>
                    <a:pt x="244" y="769"/>
                    <a:pt x="351" y="782"/>
                  </a:cubicBezTo>
                  <a:lnTo>
                    <a:pt x="393" y="782"/>
                  </a:lnTo>
                  <a:cubicBezTo>
                    <a:pt x="610" y="782"/>
                    <a:pt x="785" y="607"/>
                    <a:pt x="785" y="393"/>
                  </a:cubicBezTo>
                  <a:cubicBezTo>
                    <a:pt x="785" y="364"/>
                    <a:pt x="785" y="325"/>
                    <a:pt x="772" y="296"/>
                  </a:cubicBezTo>
                  <a:cubicBezTo>
                    <a:pt x="743" y="176"/>
                    <a:pt x="649" y="82"/>
                    <a:pt x="542" y="27"/>
                  </a:cubicBezTo>
                  <a:cubicBezTo>
                    <a:pt x="487" y="14"/>
                    <a:pt x="448" y="1"/>
                    <a:pt x="393" y="1"/>
                  </a:cubicBezTo>
                  <a:close/>
                </a:path>
              </a:pathLst>
            </a:custGeom>
            <a:solidFill>
              <a:srgbClr val="00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4"/>
            <p:cNvSpPr/>
            <p:nvPr/>
          </p:nvSpPr>
          <p:spPr>
            <a:xfrm>
              <a:off x="4686725" y="5162575"/>
              <a:ext cx="9500" cy="7075"/>
            </a:xfrm>
            <a:custGeom>
              <a:avLst/>
              <a:gdLst/>
              <a:ahLst/>
              <a:cxnLst/>
              <a:rect l="l" t="t" r="r" b="b"/>
              <a:pathLst>
                <a:path w="380" h="283" extrusionOk="0">
                  <a:moveTo>
                    <a:pt x="124" y="1"/>
                  </a:moveTo>
                  <a:cubicBezTo>
                    <a:pt x="69" y="69"/>
                    <a:pt x="14" y="150"/>
                    <a:pt x="1" y="231"/>
                  </a:cubicBezTo>
                  <a:lnTo>
                    <a:pt x="380" y="283"/>
                  </a:lnTo>
                  <a:lnTo>
                    <a:pt x="124" y="1"/>
                  </a:lnTo>
                  <a:close/>
                </a:path>
              </a:pathLst>
            </a:custGeom>
            <a:solidFill>
              <a:srgbClr val="00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4"/>
            <p:cNvSpPr/>
            <p:nvPr/>
          </p:nvSpPr>
          <p:spPr>
            <a:xfrm>
              <a:off x="4688750" y="5169625"/>
              <a:ext cx="7475" cy="10150"/>
            </a:xfrm>
            <a:custGeom>
              <a:avLst/>
              <a:gdLst/>
              <a:ahLst/>
              <a:cxnLst/>
              <a:rect l="l" t="t" r="r" b="b"/>
              <a:pathLst>
                <a:path w="299" h="406" extrusionOk="0">
                  <a:moveTo>
                    <a:pt x="299" y="1"/>
                  </a:moveTo>
                  <a:lnTo>
                    <a:pt x="1" y="260"/>
                  </a:lnTo>
                  <a:cubicBezTo>
                    <a:pt x="69" y="341"/>
                    <a:pt x="163" y="393"/>
                    <a:pt x="270" y="406"/>
                  </a:cubicBezTo>
                  <a:lnTo>
                    <a:pt x="299" y="1"/>
                  </a:lnTo>
                  <a:close/>
                </a:path>
              </a:pathLst>
            </a:custGeom>
            <a:solidFill>
              <a:srgbClr val="00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4"/>
            <p:cNvSpPr/>
            <p:nvPr/>
          </p:nvSpPr>
          <p:spPr>
            <a:xfrm>
              <a:off x="4691100" y="5164600"/>
              <a:ext cx="10875" cy="10800"/>
            </a:xfrm>
            <a:custGeom>
              <a:avLst/>
              <a:gdLst/>
              <a:ahLst/>
              <a:cxnLst/>
              <a:rect l="l" t="t" r="r" b="b"/>
              <a:pathLst>
                <a:path w="435" h="432" extrusionOk="0">
                  <a:moveTo>
                    <a:pt x="218" y="1"/>
                  </a:moveTo>
                  <a:cubicBezTo>
                    <a:pt x="95" y="1"/>
                    <a:pt x="1" y="95"/>
                    <a:pt x="1" y="218"/>
                  </a:cubicBezTo>
                  <a:cubicBezTo>
                    <a:pt x="1" y="338"/>
                    <a:pt x="95" y="432"/>
                    <a:pt x="218" y="432"/>
                  </a:cubicBezTo>
                  <a:cubicBezTo>
                    <a:pt x="338" y="432"/>
                    <a:pt x="435" y="338"/>
                    <a:pt x="435" y="218"/>
                  </a:cubicBezTo>
                  <a:cubicBezTo>
                    <a:pt x="435" y="95"/>
                    <a:pt x="338" y="1"/>
                    <a:pt x="218" y="1"/>
                  </a:cubicBezTo>
                  <a:close/>
                </a:path>
              </a:pathLst>
            </a:custGeom>
            <a:solidFill>
              <a:srgbClr val="3A1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4"/>
            <p:cNvSpPr/>
            <p:nvPr/>
          </p:nvSpPr>
          <p:spPr>
            <a:xfrm>
              <a:off x="4700250" y="5170350"/>
              <a:ext cx="3025" cy="3025"/>
            </a:xfrm>
            <a:custGeom>
              <a:avLst/>
              <a:gdLst/>
              <a:ahLst/>
              <a:cxnLst/>
              <a:rect l="l" t="t" r="r" b="b"/>
              <a:pathLst>
                <a:path w="121" h="121" extrusionOk="0">
                  <a:moveTo>
                    <a:pt x="53" y="1"/>
                  </a:moveTo>
                  <a:cubicBezTo>
                    <a:pt x="27" y="1"/>
                    <a:pt x="1" y="27"/>
                    <a:pt x="1" y="69"/>
                  </a:cubicBezTo>
                  <a:cubicBezTo>
                    <a:pt x="1" y="95"/>
                    <a:pt x="27" y="121"/>
                    <a:pt x="53" y="121"/>
                  </a:cubicBezTo>
                  <a:cubicBezTo>
                    <a:pt x="95" y="121"/>
                    <a:pt x="121" y="95"/>
                    <a:pt x="121" y="69"/>
                  </a:cubicBezTo>
                  <a:cubicBezTo>
                    <a:pt x="121" y="27"/>
                    <a:pt x="95" y="1"/>
                    <a:pt x="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4"/>
            <p:cNvSpPr/>
            <p:nvPr/>
          </p:nvSpPr>
          <p:spPr>
            <a:xfrm>
              <a:off x="4629375" y="5157875"/>
              <a:ext cx="31050" cy="27650"/>
            </a:xfrm>
            <a:custGeom>
              <a:avLst/>
              <a:gdLst/>
              <a:ahLst/>
              <a:cxnLst/>
              <a:rect l="l" t="t" r="r" b="b"/>
              <a:pathLst>
                <a:path w="1242" h="1106" extrusionOk="0">
                  <a:moveTo>
                    <a:pt x="555" y="1"/>
                  </a:moveTo>
                  <a:cubicBezTo>
                    <a:pt x="244" y="1"/>
                    <a:pt x="1" y="244"/>
                    <a:pt x="1" y="552"/>
                  </a:cubicBezTo>
                  <a:cubicBezTo>
                    <a:pt x="1" y="850"/>
                    <a:pt x="244" y="1106"/>
                    <a:pt x="555" y="1106"/>
                  </a:cubicBezTo>
                  <a:cubicBezTo>
                    <a:pt x="863" y="1106"/>
                    <a:pt x="1242" y="918"/>
                    <a:pt x="1242" y="620"/>
                  </a:cubicBezTo>
                  <a:cubicBezTo>
                    <a:pt x="1242" y="309"/>
                    <a:pt x="863" y="1"/>
                    <a:pt x="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4"/>
            <p:cNvSpPr/>
            <p:nvPr/>
          </p:nvSpPr>
          <p:spPr>
            <a:xfrm>
              <a:off x="4628650" y="5157075"/>
              <a:ext cx="31775" cy="23750"/>
            </a:xfrm>
            <a:custGeom>
              <a:avLst/>
              <a:gdLst/>
              <a:ahLst/>
              <a:cxnLst/>
              <a:rect l="l" t="t" r="r" b="b"/>
              <a:pathLst>
                <a:path w="1271" h="950" extrusionOk="0">
                  <a:moveTo>
                    <a:pt x="559" y="0"/>
                  </a:moveTo>
                  <a:cubicBezTo>
                    <a:pt x="540" y="0"/>
                    <a:pt x="522" y="1"/>
                    <a:pt x="503" y="4"/>
                  </a:cubicBezTo>
                  <a:cubicBezTo>
                    <a:pt x="299" y="33"/>
                    <a:pt x="111" y="179"/>
                    <a:pt x="43" y="383"/>
                  </a:cubicBezTo>
                  <a:cubicBezTo>
                    <a:pt x="17" y="477"/>
                    <a:pt x="1" y="584"/>
                    <a:pt x="30" y="694"/>
                  </a:cubicBezTo>
                  <a:cubicBezTo>
                    <a:pt x="43" y="788"/>
                    <a:pt x="98" y="882"/>
                    <a:pt x="163" y="950"/>
                  </a:cubicBezTo>
                  <a:cubicBezTo>
                    <a:pt x="43" y="788"/>
                    <a:pt x="17" y="571"/>
                    <a:pt x="82" y="396"/>
                  </a:cubicBezTo>
                  <a:cubicBezTo>
                    <a:pt x="150" y="221"/>
                    <a:pt x="325" y="85"/>
                    <a:pt x="516" y="59"/>
                  </a:cubicBezTo>
                  <a:cubicBezTo>
                    <a:pt x="533" y="56"/>
                    <a:pt x="550" y="55"/>
                    <a:pt x="568" y="55"/>
                  </a:cubicBezTo>
                  <a:cubicBezTo>
                    <a:pt x="644" y="55"/>
                    <a:pt x="721" y="77"/>
                    <a:pt x="798" y="98"/>
                  </a:cubicBezTo>
                  <a:cubicBezTo>
                    <a:pt x="879" y="140"/>
                    <a:pt x="960" y="195"/>
                    <a:pt x="1041" y="247"/>
                  </a:cubicBezTo>
                  <a:cubicBezTo>
                    <a:pt x="1109" y="315"/>
                    <a:pt x="1177" y="396"/>
                    <a:pt x="1216" y="477"/>
                  </a:cubicBezTo>
                  <a:cubicBezTo>
                    <a:pt x="1258" y="571"/>
                    <a:pt x="1271" y="665"/>
                    <a:pt x="1245" y="775"/>
                  </a:cubicBezTo>
                  <a:cubicBezTo>
                    <a:pt x="1271" y="720"/>
                    <a:pt x="1271" y="665"/>
                    <a:pt x="1271" y="626"/>
                  </a:cubicBezTo>
                  <a:cubicBezTo>
                    <a:pt x="1271" y="571"/>
                    <a:pt x="1258" y="519"/>
                    <a:pt x="1245" y="477"/>
                  </a:cubicBezTo>
                  <a:cubicBezTo>
                    <a:pt x="1203" y="370"/>
                    <a:pt x="1135" y="289"/>
                    <a:pt x="1070" y="221"/>
                  </a:cubicBezTo>
                  <a:cubicBezTo>
                    <a:pt x="1002" y="153"/>
                    <a:pt x="908" y="85"/>
                    <a:pt x="811" y="59"/>
                  </a:cubicBezTo>
                  <a:cubicBezTo>
                    <a:pt x="733" y="24"/>
                    <a:pt x="647" y="0"/>
                    <a:pt x="559" y="0"/>
                  </a:cubicBezTo>
                  <a:close/>
                </a:path>
              </a:pathLst>
            </a:custGeom>
            <a:solidFill>
              <a:srgbClr val="884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4"/>
            <p:cNvSpPr/>
            <p:nvPr/>
          </p:nvSpPr>
          <p:spPr>
            <a:xfrm>
              <a:off x="4633100" y="5160225"/>
              <a:ext cx="19550" cy="19550"/>
            </a:xfrm>
            <a:custGeom>
              <a:avLst/>
              <a:gdLst/>
              <a:ahLst/>
              <a:cxnLst/>
              <a:rect l="l" t="t" r="r" b="b"/>
              <a:pathLst>
                <a:path w="782" h="782" extrusionOk="0">
                  <a:moveTo>
                    <a:pt x="390" y="1"/>
                  </a:moveTo>
                  <a:cubicBezTo>
                    <a:pt x="283" y="1"/>
                    <a:pt x="202" y="40"/>
                    <a:pt x="121" y="95"/>
                  </a:cubicBezTo>
                  <a:cubicBezTo>
                    <a:pt x="66" y="163"/>
                    <a:pt x="14" y="244"/>
                    <a:pt x="1" y="325"/>
                  </a:cubicBezTo>
                  <a:lnTo>
                    <a:pt x="1" y="393"/>
                  </a:lnTo>
                  <a:cubicBezTo>
                    <a:pt x="1" y="487"/>
                    <a:pt x="27" y="568"/>
                    <a:pt x="82" y="636"/>
                  </a:cubicBezTo>
                  <a:cubicBezTo>
                    <a:pt x="147" y="717"/>
                    <a:pt x="244" y="769"/>
                    <a:pt x="351" y="782"/>
                  </a:cubicBezTo>
                  <a:lnTo>
                    <a:pt x="390" y="782"/>
                  </a:lnTo>
                  <a:cubicBezTo>
                    <a:pt x="607" y="782"/>
                    <a:pt x="782" y="607"/>
                    <a:pt x="782" y="393"/>
                  </a:cubicBezTo>
                  <a:cubicBezTo>
                    <a:pt x="782" y="364"/>
                    <a:pt x="782" y="325"/>
                    <a:pt x="769" y="296"/>
                  </a:cubicBezTo>
                  <a:cubicBezTo>
                    <a:pt x="743" y="176"/>
                    <a:pt x="649" y="82"/>
                    <a:pt x="539" y="27"/>
                  </a:cubicBezTo>
                  <a:cubicBezTo>
                    <a:pt x="487" y="14"/>
                    <a:pt x="445" y="1"/>
                    <a:pt x="390" y="1"/>
                  </a:cubicBezTo>
                  <a:close/>
                </a:path>
              </a:pathLst>
            </a:custGeom>
            <a:solidFill>
              <a:srgbClr val="00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4"/>
            <p:cNvSpPr/>
            <p:nvPr/>
          </p:nvSpPr>
          <p:spPr>
            <a:xfrm>
              <a:off x="4633100" y="5162575"/>
              <a:ext cx="9425" cy="7075"/>
            </a:xfrm>
            <a:custGeom>
              <a:avLst/>
              <a:gdLst/>
              <a:ahLst/>
              <a:cxnLst/>
              <a:rect l="l" t="t" r="r" b="b"/>
              <a:pathLst>
                <a:path w="377" h="283" extrusionOk="0">
                  <a:moveTo>
                    <a:pt x="121" y="1"/>
                  </a:moveTo>
                  <a:cubicBezTo>
                    <a:pt x="66" y="69"/>
                    <a:pt x="14" y="150"/>
                    <a:pt x="1" y="231"/>
                  </a:cubicBezTo>
                  <a:lnTo>
                    <a:pt x="377" y="283"/>
                  </a:lnTo>
                  <a:lnTo>
                    <a:pt x="121" y="1"/>
                  </a:lnTo>
                  <a:close/>
                </a:path>
              </a:pathLst>
            </a:custGeom>
            <a:solidFill>
              <a:srgbClr val="00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4"/>
            <p:cNvSpPr/>
            <p:nvPr/>
          </p:nvSpPr>
          <p:spPr>
            <a:xfrm>
              <a:off x="4635125" y="5169625"/>
              <a:ext cx="7400" cy="10150"/>
            </a:xfrm>
            <a:custGeom>
              <a:avLst/>
              <a:gdLst/>
              <a:ahLst/>
              <a:cxnLst/>
              <a:rect l="l" t="t" r="r" b="b"/>
              <a:pathLst>
                <a:path w="296" h="406" extrusionOk="0">
                  <a:moveTo>
                    <a:pt x="296" y="1"/>
                  </a:moveTo>
                  <a:lnTo>
                    <a:pt x="1" y="260"/>
                  </a:lnTo>
                  <a:cubicBezTo>
                    <a:pt x="66" y="341"/>
                    <a:pt x="163" y="393"/>
                    <a:pt x="270" y="406"/>
                  </a:cubicBezTo>
                  <a:lnTo>
                    <a:pt x="296" y="1"/>
                  </a:lnTo>
                  <a:close/>
                </a:path>
              </a:pathLst>
            </a:custGeom>
            <a:solidFill>
              <a:srgbClr val="00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4"/>
            <p:cNvSpPr/>
            <p:nvPr/>
          </p:nvSpPr>
          <p:spPr>
            <a:xfrm>
              <a:off x="4637475" y="5164600"/>
              <a:ext cx="10800" cy="10800"/>
            </a:xfrm>
            <a:custGeom>
              <a:avLst/>
              <a:gdLst/>
              <a:ahLst/>
              <a:cxnLst/>
              <a:rect l="l" t="t" r="r" b="b"/>
              <a:pathLst>
                <a:path w="432" h="432" extrusionOk="0">
                  <a:moveTo>
                    <a:pt x="215" y="1"/>
                  </a:moveTo>
                  <a:cubicBezTo>
                    <a:pt x="95" y="1"/>
                    <a:pt x="1" y="95"/>
                    <a:pt x="1" y="218"/>
                  </a:cubicBezTo>
                  <a:cubicBezTo>
                    <a:pt x="1" y="338"/>
                    <a:pt x="95" y="432"/>
                    <a:pt x="215" y="432"/>
                  </a:cubicBezTo>
                  <a:cubicBezTo>
                    <a:pt x="338" y="432"/>
                    <a:pt x="432" y="338"/>
                    <a:pt x="432" y="218"/>
                  </a:cubicBezTo>
                  <a:cubicBezTo>
                    <a:pt x="432" y="95"/>
                    <a:pt x="338" y="1"/>
                    <a:pt x="215" y="1"/>
                  </a:cubicBezTo>
                  <a:close/>
                </a:path>
              </a:pathLst>
            </a:custGeom>
            <a:solidFill>
              <a:srgbClr val="3A1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4"/>
            <p:cNvSpPr/>
            <p:nvPr/>
          </p:nvSpPr>
          <p:spPr>
            <a:xfrm>
              <a:off x="4646550" y="5170350"/>
              <a:ext cx="3100" cy="3025"/>
            </a:xfrm>
            <a:custGeom>
              <a:avLst/>
              <a:gdLst/>
              <a:ahLst/>
              <a:cxnLst/>
              <a:rect l="l" t="t" r="r" b="b"/>
              <a:pathLst>
                <a:path w="124" h="121" extrusionOk="0">
                  <a:moveTo>
                    <a:pt x="56" y="1"/>
                  </a:moveTo>
                  <a:cubicBezTo>
                    <a:pt x="30" y="1"/>
                    <a:pt x="1" y="27"/>
                    <a:pt x="1" y="69"/>
                  </a:cubicBezTo>
                  <a:cubicBezTo>
                    <a:pt x="1" y="95"/>
                    <a:pt x="30" y="121"/>
                    <a:pt x="56" y="121"/>
                  </a:cubicBezTo>
                  <a:cubicBezTo>
                    <a:pt x="95" y="121"/>
                    <a:pt x="124" y="95"/>
                    <a:pt x="124" y="69"/>
                  </a:cubicBezTo>
                  <a:cubicBezTo>
                    <a:pt x="124" y="27"/>
                    <a:pt x="95" y="1"/>
                    <a:pt x="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4"/>
            <p:cNvSpPr/>
            <p:nvPr/>
          </p:nvSpPr>
          <p:spPr>
            <a:xfrm>
              <a:off x="4699425" y="5141475"/>
              <a:ext cx="13975" cy="11125"/>
            </a:xfrm>
            <a:custGeom>
              <a:avLst/>
              <a:gdLst/>
              <a:ahLst/>
              <a:cxnLst/>
              <a:rect l="l" t="t" r="r" b="b"/>
              <a:pathLst>
                <a:path w="559" h="445" extrusionOk="0">
                  <a:moveTo>
                    <a:pt x="191" y="1"/>
                  </a:moveTo>
                  <a:cubicBezTo>
                    <a:pt x="75" y="1"/>
                    <a:pt x="1" y="110"/>
                    <a:pt x="60" y="236"/>
                  </a:cubicBezTo>
                  <a:cubicBezTo>
                    <a:pt x="86" y="291"/>
                    <a:pt x="141" y="333"/>
                    <a:pt x="209" y="372"/>
                  </a:cubicBezTo>
                  <a:cubicBezTo>
                    <a:pt x="248" y="398"/>
                    <a:pt x="303" y="440"/>
                    <a:pt x="371" y="440"/>
                  </a:cubicBezTo>
                  <a:cubicBezTo>
                    <a:pt x="384" y="443"/>
                    <a:pt x="397" y="444"/>
                    <a:pt x="410" y="444"/>
                  </a:cubicBezTo>
                  <a:cubicBezTo>
                    <a:pt x="454" y="444"/>
                    <a:pt x="497" y="427"/>
                    <a:pt x="520" y="385"/>
                  </a:cubicBezTo>
                  <a:cubicBezTo>
                    <a:pt x="559" y="346"/>
                    <a:pt x="559" y="278"/>
                    <a:pt x="533" y="223"/>
                  </a:cubicBezTo>
                  <a:cubicBezTo>
                    <a:pt x="507" y="155"/>
                    <a:pt x="452" y="116"/>
                    <a:pt x="410" y="90"/>
                  </a:cubicBezTo>
                  <a:cubicBezTo>
                    <a:pt x="358" y="48"/>
                    <a:pt x="303" y="22"/>
                    <a:pt x="248" y="9"/>
                  </a:cubicBezTo>
                  <a:cubicBezTo>
                    <a:pt x="228" y="3"/>
                    <a:pt x="209" y="1"/>
                    <a:pt x="191" y="1"/>
                  </a:cubicBezTo>
                  <a:close/>
                </a:path>
              </a:pathLst>
            </a:custGeom>
            <a:solidFill>
              <a:srgbClr val="D19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4"/>
            <p:cNvSpPr/>
            <p:nvPr/>
          </p:nvSpPr>
          <p:spPr>
            <a:xfrm>
              <a:off x="4629375" y="5141475"/>
              <a:ext cx="14300" cy="11125"/>
            </a:xfrm>
            <a:custGeom>
              <a:avLst/>
              <a:gdLst/>
              <a:ahLst/>
              <a:cxnLst/>
              <a:rect l="l" t="t" r="r" b="b"/>
              <a:pathLst>
                <a:path w="572" h="445" extrusionOk="0">
                  <a:moveTo>
                    <a:pt x="383" y="1"/>
                  </a:moveTo>
                  <a:cubicBezTo>
                    <a:pt x="364" y="1"/>
                    <a:pt x="345" y="3"/>
                    <a:pt x="325" y="9"/>
                  </a:cubicBezTo>
                  <a:cubicBezTo>
                    <a:pt x="257" y="22"/>
                    <a:pt x="202" y="48"/>
                    <a:pt x="163" y="90"/>
                  </a:cubicBezTo>
                  <a:cubicBezTo>
                    <a:pt x="108" y="116"/>
                    <a:pt x="53" y="155"/>
                    <a:pt x="27" y="223"/>
                  </a:cubicBezTo>
                  <a:cubicBezTo>
                    <a:pt x="1" y="278"/>
                    <a:pt x="1" y="346"/>
                    <a:pt x="40" y="385"/>
                  </a:cubicBezTo>
                  <a:cubicBezTo>
                    <a:pt x="72" y="427"/>
                    <a:pt x="110" y="444"/>
                    <a:pt x="157" y="444"/>
                  </a:cubicBezTo>
                  <a:cubicBezTo>
                    <a:pt x="171" y="444"/>
                    <a:pt x="186" y="443"/>
                    <a:pt x="202" y="440"/>
                  </a:cubicBezTo>
                  <a:cubicBezTo>
                    <a:pt x="257" y="440"/>
                    <a:pt x="312" y="398"/>
                    <a:pt x="364" y="372"/>
                  </a:cubicBezTo>
                  <a:cubicBezTo>
                    <a:pt x="419" y="333"/>
                    <a:pt x="474" y="291"/>
                    <a:pt x="513" y="236"/>
                  </a:cubicBezTo>
                  <a:cubicBezTo>
                    <a:pt x="572" y="110"/>
                    <a:pt x="500" y="1"/>
                    <a:pt x="383" y="1"/>
                  </a:cubicBezTo>
                  <a:close/>
                </a:path>
              </a:pathLst>
            </a:custGeom>
            <a:solidFill>
              <a:srgbClr val="D19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4"/>
            <p:cNvSpPr/>
            <p:nvPr/>
          </p:nvSpPr>
          <p:spPr>
            <a:xfrm>
              <a:off x="4664125" y="5179425"/>
              <a:ext cx="14850" cy="7475"/>
            </a:xfrm>
            <a:custGeom>
              <a:avLst/>
              <a:gdLst/>
              <a:ahLst/>
              <a:cxnLst/>
              <a:rect l="l" t="t" r="r" b="b"/>
              <a:pathLst>
                <a:path w="594" h="299" extrusionOk="0">
                  <a:moveTo>
                    <a:pt x="231" y="1"/>
                  </a:moveTo>
                  <a:lnTo>
                    <a:pt x="163" y="14"/>
                  </a:lnTo>
                  <a:cubicBezTo>
                    <a:pt x="121" y="30"/>
                    <a:pt x="69" y="30"/>
                    <a:pt x="27" y="69"/>
                  </a:cubicBezTo>
                  <a:cubicBezTo>
                    <a:pt x="27" y="82"/>
                    <a:pt x="14" y="95"/>
                    <a:pt x="14" y="95"/>
                  </a:cubicBezTo>
                  <a:cubicBezTo>
                    <a:pt x="1" y="111"/>
                    <a:pt x="1" y="124"/>
                    <a:pt x="1" y="137"/>
                  </a:cubicBezTo>
                  <a:cubicBezTo>
                    <a:pt x="1" y="163"/>
                    <a:pt x="14" y="192"/>
                    <a:pt x="27" y="205"/>
                  </a:cubicBezTo>
                  <a:cubicBezTo>
                    <a:pt x="56" y="244"/>
                    <a:pt x="82" y="273"/>
                    <a:pt x="121" y="299"/>
                  </a:cubicBezTo>
                  <a:cubicBezTo>
                    <a:pt x="95" y="273"/>
                    <a:pt x="69" y="231"/>
                    <a:pt x="40" y="192"/>
                  </a:cubicBezTo>
                  <a:cubicBezTo>
                    <a:pt x="27" y="163"/>
                    <a:pt x="27" y="124"/>
                    <a:pt x="56" y="95"/>
                  </a:cubicBezTo>
                  <a:cubicBezTo>
                    <a:pt x="95" y="82"/>
                    <a:pt x="137" y="69"/>
                    <a:pt x="176" y="69"/>
                  </a:cubicBezTo>
                  <a:lnTo>
                    <a:pt x="231" y="56"/>
                  </a:lnTo>
                  <a:lnTo>
                    <a:pt x="419" y="56"/>
                  </a:lnTo>
                  <a:cubicBezTo>
                    <a:pt x="461" y="56"/>
                    <a:pt x="500" y="69"/>
                    <a:pt x="526" y="95"/>
                  </a:cubicBezTo>
                  <a:cubicBezTo>
                    <a:pt x="555" y="111"/>
                    <a:pt x="555" y="150"/>
                    <a:pt x="542" y="192"/>
                  </a:cubicBezTo>
                  <a:cubicBezTo>
                    <a:pt x="526" y="231"/>
                    <a:pt x="500" y="257"/>
                    <a:pt x="461" y="286"/>
                  </a:cubicBezTo>
                  <a:cubicBezTo>
                    <a:pt x="500" y="273"/>
                    <a:pt x="542" y="244"/>
                    <a:pt x="568" y="205"/>
                  </a:cubicBezTo>
                  <a:cubicBezTo>
                    <a:pt x="568" y="176"/>
                    <a:pt x="581" y="163"/>
                    <a:pt x="581" y="137"/>
                  </a:cubicBezTo>
                  <a:cubicBezTo>
                    <a:pt x="594" y="124"/>
                    <a:pt x="581" y="111"/>
                    <a:pt x="581" y="95"/>
                  </a:cubicBezTo>
                  <a:cubicBezTo>
                    <a:pt x="568" y="82"/>
                    <a:pt x="568" y="69"/>
                    <a:pt x="555" y="56"/>
                  </a:cubicBezTo>
                  <a:cubicBezTo>
                    <a:pt x="526" y="30"/>
                    <a:pt x="474" y="14"/>
                    <a:pt x="432" y="1"/>
                  </a:cubicBezTo>
                  <a:close/>
                </a:path>
              </a:pathLst>
            </a:custGeom>
            <a:solidFill>
              <a:srgbClr val="8E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4"/>
            <p:cNvSpPr/>
            <p:nvPr/>
          </p:nvSpPr>
          <p:spPr>
            <a:xfrm>
              <a:off x="4590575" y="5165975"/>
              <a:ext cx="18575" cy="22950"/>
            </a:xfrm>
            <a:custGeom>
              <a:avLst/>
              <a:gdLst/>
              <a:ahLst/>
              <a:cxnLst/>
              <a:rect l="l" t="t" r="r" b="b"/>
              <a:pathLst>
                <a:path w="743" h="918" extrusionOk="0">
                  <a:moveTo>
                    <a:pt x="202" y="1"/>
                  </a:moveTo>
                  <a:cubicBezTo>
                    <a:pt x="189" y="14"/>
                    <a:pt x="163" y="14"/>
                    <a:pt x="147" y="27"/>
                  </a:cubicBezTo>
                  <a:cubicBezTo>
                    <a:pt x="134" y="40"/>
                    <a:pt x="108" y="40"/>
                    <a:pt x="95" y="53"/>
                  </a:cubicBezTo>
                  <a:cubicBezTo>
                    <a:pt x="66" y="82"/>
                    <a:pt x="53" y="108"/>
                    <a:pt x="27" y="147"/>
                  </a:cubicBezTo>
                  <a:cubicBezTo>
                    <a:pt x="14" y="176"/>
                    <a:pt x="14" y="215"/>
                    <a:pt x="1" y="257"/>
                  </a:cubicBezTo>
                  <a:cubicBezTo>
                    <a:pt x="1" y="325"/>
                    <a:pt x="14" y="406"/>
                    <a:pt x="27" y="458"/>
                  </a:cubicBezTo>
                  <a:cubicBezTo>
                    <a:pt x="14" y="390"/>
                    <a:pt x="14" y="325"/>
                    <a:pt x="27" y="257"/>
                  </a:cubicBezTo>
                  <a:cubicBezTo>
                    <a:pt x="40" y="228"/>
                    <a:pt x="40" y="189"/>
                    <a:pt x="66" y="163"/>
                  </a:cubicBezTo>
                  <a:cubicBezTo>
                    <a:pt x="82" y="134"/>
                    <a:pt x="95" y="108"/>
                    <a:pt x="121" y="95"/>
                  </a:cubicBezTo>
                  <a:cubicBezTo>
                    <a:pt x="158" y="58"/>
                    <a:pt x="201" y="46"/>
                    <a:pt x="245" y="46"/>
                  </a:cubicBezTo>
                  <a:cubicBezTo>
                    <a:pt x="266" y="46"/>
                    <a:pt x="287" y="49"/>
                    <a:pt x="309" y="53"/>
                  </a:cubicBezTo>
                  <a:cubicBezTo>
                    <a:pt x="364" y="66"/>
                    <a:pt x="432" y="108"/>
                    <a:pt x="471" y="147"/>
                  </a:cubicBezTo>
                  <a:cubicBezTo>
                    <a:pt x="526" y="202"/>
                    <a:pt x="568" y="257"/>
                    <a:pt x="607" y="309"/>
                  </a:cubicBezTo>
                  <a:cubicBezTo>
                    <a:pt x="620" y="338"/>
                    <a:pt x="633" y="377"/>
                    <a:pt x="649" y="406"/>
                  </a:cubicBezTo>
                  <a:cubicBezTo>
                    <a:pt x="662" y="432"/>
                    <a:pt x="675" y="471"/>
                    <a:pt x="675" y="500"/>
                  </a:cubicBezTo>
                  <a:cubicBezTo>
                    <a:pt x="714" y="633"/>
                    <a:pt x="714" y="769"/>
                    <a:pt x="701" y="918"/>
                  </a:cubicBezTo>
                  <a:cubicBezTo>
                    <a:pt x="714" y="876"/>
                    <a:pt x="714" y="850"/>
                    <a:pt x="730" y="811"/>
                  </a:cubicBezTo>
                  <a:cubicBezTo>
                    <a:pt x="730" y="769"/>
                    <a:pt x="730" y="743"/>
                    <a:pt x="743" y="701"/>
                  </a:cubicBezTo>
                  <a:cubicBezTo>
                    <a:pt x="743" y="675"/>
                    <a:pt x="743" y="633"/>
                    <a:pt x="730" y="594"/>
                  </a:cubicBezTo>
                  <a:cubicBezTo>
                    <a:pt x="730" y="568"/>
                    <a:pt x="730" y="526"/>
                    <a:pt x="714" y="487"/>
                  </a:cubicBezTo>
                  <a:cubicBezTo>
                    <a:pt x="688" y="351"/>
                    <a:pt x="620" y="215"/>
                    <a:pt x="513" y="108"/>
                  </a:cubicBezTo>
                  <a:cubicBezTo>
                    <a:pt x="458" y="66"/>
                    <a:pt x="390" y="27"/>
                    <a:pt x="325" y="1"/>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4"/>
            <p:cNvSpPr/>
            <p:nvPr/>
          </p:nvSpPr>
          <p:spPr>
            <a:xfrm>
              <a:off x="4598675" y="5174100"/>
              <a:ext cx="8125" cy="15150"/>
            </a:xfrm>
            <a:custGeom>
              <a:avLst/>
              <a:gdLst/>
              <a:ahLst/>
              <a:cxnLst/>
              <a:rect l="l" t="t" r="r" b="b"/>
              <a:pathLst>
                <a:path w="325" h="606" extrusionOk="0">
                  <a:moveTo>
                    <a:pt x="180" y="0"/>
                  </a:moveTo>
                  <a:cubicBezTo>
                    <a:pt x="157" y="0"/>
                    <a:pt x="133" y="4"/>
                    <a:pt x="108" y="13"/>
                  </a:cubicBezTo>
                  <a:cubicBezTo>
                    <a:pt x="82" y="26"/>
                    <a:pt x="40" y="65"/>
                    <a:pt x="27" y="94"/>
                  </a:cubicBezTo>
                  <a:cubicBezTo>
                    <a:pt x="14" y="133"/>
                    <a:pt x="1" y="175"/>
                    <a:pt x="14" y="214"/>
                  </a:cubicBezTo>
                  <a:cubicBezTo>
                    <a:pt x="14" y="282"/>
                    <a:pt x="27" y="363"/>
                    <a:pt x="66" y="418"/>
                  </a:cubicBezTo>
                  <a:cubicBezTo>
                    <a:pt x="95" y="486"/>
                    <a:pt x="121" y="551"/>
                    <a:pt x="163" y="606"/>
                  </a:cubicBezTo>
                  <a:cubicBezTo>
                    <a:pt x="147" y="538"/>
                    <a:pt x="121" y="470"/>
                    <a:pt x="95" y="405"/>
                  </a:cubicBezTo>
                  <a:cubicBezTo>
                    <a:pt x="82" y="350"/>
                    <a:pt x="66" y="282"/>
                    <a:pt x="66" y="214"/>
                  </a:cubicBezTo>
                  <a:cubicBezTo>
                    <a:pt x="53" y="146"/>
                    <a:pt x="82" y="81"/>
                    <a:pt x="134" y="52"/>
                  </a:cubicBezTo>
                  <a:cubicBezTo>
                    <a:pt x="189" y="26"/>
                    <a:pt x="257" y="26"/>
                    <a:pt x="325" y="26"/>
                  </a:cubicBezTo>
                  <a:cubicBezTo>
                    <a:pt x="278" y="17"/>
                    <a:pt x="231" y="0"/>
                    <a:pt x="180" y="0"/>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4"/>
            <p:cNvSpPr/>
            <p:nvPr/>
          </p:nvSpPr>
          <p:spPr>
            <a:xfrm>
              <a:off x="4733950" y="5165975"/>
              <a:ext cx="18250" cy="22950"/>
            </a:xfrm>
            <a:custGeom>
              <a:avLst/>
              <a:gdLst/>
              <a:ahLst/>
              <a:cxnLst/>
              <a:rect l="l" t="t" r="r" b="b"/>
              <a:pathLst>
                <a:path w="730" h="918" extrusionOk="0">
                  <a:moveTo>
                    <a:pt x="422" y="1"/>
                  </a:moveTo>
                  <a:cubicBezTo>
                    <a:pt x="341" y="27"/>
                    <a:pt x="273" y="66"/>
                    <a:pt x="218" y="108"/>
                  </a:cubicBezTo>
                  <a:cubicBezTo>
                    <a:pt x="111" y="215"/>
                    <a:pt x="43" y="351"/>
                    <a:pt x="17" y="487"/>
                  </a:cubicBezTo>
                  <a:cubicBezTo>
                    <a:pt x="17" y="526"/>
                    <a:pt x="1" y="568"/>
                    <a:pt x="1" y="594"/>
                  </a:cubicBezTo>
                  <a:lnTo>
                    <a:pt x="1" y="701"/>
                  </a:lnTo>
                  <a:cubicBezTo>
                    <a:pt x="1" y="743"/>
                    <a:pt x="1" y="769"/>
                    <a:pt x="17" y="811"/>
                  </a:cubicBezTo>
                  <a:cubicBezTo>
                    <a:pt x="17" y="838"/>
                    <a:pt x="23" y="859"/>
                    <a:pt x="27" y="884"/>
                  </a:cubicBezTo>
                  <a:lnTo>
                    <a:pt x="27" y="884"/>
                  </a:lnTo>
                  <a:cubicBezTo>
                    <a:pt x="17" y="748"/>
                    <a:pt x="20" y="623"/>
                    <a:pt x="56" y="500"/>
                  </a:cubicBezTo>
                  <a:cubicBezTo>
                    <a:pt x="69" y="471"/>
                    <a:pt x="69" y="432"/>
                    <a:pt x="82" y="406"/>
                  </a:cubicBezTo>
                  <a:cubicBezTo>
                    <a:pt x="98" y="377"/>
                    <a:pt x="111" y="338"/>
                    <a:pt x="137" y="309"/>
                  </a:cubicBezTo>
                  <a:cubicBezTo>
                    <a:pt x="163" y="257"/>
                    <a:pt x="205" y="202"/>
                    <a:pt x="260" y="147"/>
                  </a:cubicBezTo>
                  <a:cubicBezTo>
                    <a:pt x="312" y="108"/>
                    <a:pt x="367" y="66"/>
                    <a:pt x="435" y="53"/>
                  </a:cubicBezTo>
                  <a:cubicBezTo>
                    <a:pt x="452" y="49"/>
                    <a:pt x="470" y="46"/>
                    <a:pt x="490" y="46"/>
                  </a:cubicBezTo>
                  <a:cubicBezTo>
                    <a:pt x="530" y="46"/>
                    <a:pt x="573" y="58"/>
                    <a:pt x="610" y="95"/>
                  </a:cubicBezTo>
                  <a:cubicBezTo>
                    <a:pt x="636" y="108"/>
                    <a:pt x="665" y="134"/>
                    <a:pt x="678" y="163"/>
                  </a:cubicBezTo>
                  <a:cubicBezTo>
                    <a:pt x="691" y="189"/>
                    <a:pt x="704" y="228"/>
                    <a:pt x="704" y="257"/>
                  </a:cubicBezTo>
                  <a:cubicBezTo>
                    <a:pt x="717" y="325"/>
                    <a:pt x="717" y="390"/>
                    <a:pt x="704" y="458"/>
                  </a:cubicBezTo>
                  <a:cubicBezTo>
                    <a:pt x="730" y="406"/>
                    <a:pt x="730" y="325"/>
                    <a:pt x="730" y="257"/>
                  </a:cubicBezTo>
                  <a:cubicBezTo>
                    <a:pt x="730" y="215"/>
                    <a:pt x="717" y="176"/>
                    <a:pt x="704" y="147"/>
                  </a:cubicBezTo>
                  <a:cubicBezTo>
                    <a:pt x="691" y="108"/>
                    <a:pt x="665" y="82"/>
                    <a:pt x="636" y="53"/>
                  </a:cubicBezTo>
                  <a:cubicBezTo>
                    <a:pt x="623" y="40"/>
                    <a:pt x="610" y="40"/>
                    <a:pt x="597" y="27"/>
                  </a:cubicBezTo>
                  <a:cubicBezTo>
                    <a:pt x="568" y="14"/>
                    <a:pt x="555" y="14"/>
                    <a:pt x="529" y="1"/>
                  </a:cubicBezTo>
                  <a:close/>
                  <a:moveTo>
                    <a:pt x="27" y="884"/>
                  </a:moveTo>
                  <a:lnTo>
                    <a:pt x="27" y="884"/>
                  </a:lnTo>
                  <a:cubicBezTo>
                    <a:pt x="28" y="895"/>
                    <a:pt x="29" y="906"/>
                    <a:pt x="30" y="918"/>
                  </a:cubicBezTo>
                  <a:cubicBezTo>
                    <a:pt x="30" y="905"/>
                    <a:pt x="29" y="894"/>
                    <a:pt x="27" y="884"/>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4"/>
            <p:cNvSpPr/>
            <p:nvPr/>
          </p:nvSpPr>
          <p:spPr>
            <a:xfrm>
              <a:off x="4735975" y="5174100"/>
              <a:ext cx="8125" cy="15150"/>
            </a:xfrm>
            <a:custGeom>
              <a:avLst/>
              <a:gdLst/>
              <a:ahLst/>
              <a:cxnLst/>
              <a:rect l="l" t="t" r="r" b="b"/>
              <a:pathLst>
                <a:path w="325" h="606" extrusionOk="0">
                  <a:moveTo>
                    <a:pt x="145" y="0"/>
                  </a:moveTo>
                  <a:cubicBezTo>
                    <a:pt x="94" y="0"/>
                    <a:pt x="47" y="17"/>
                    <a:pt x="1" y="26"/>
                  </a:cubicBezTo>
                  <a:cubicBezTo>
                    <a:pt x="69" y="26"/>
                    <a:pt x="150" y="26"/>
                    <a:pt x="205" y="52"/>
                  </a:cubicBezTo>
                  <a:cubicBezTo>
                    <a:pt x="260" y="81"/>
                    <a:pt x="273" y="146"/>
                    <a:pt x="273" y="214"/>
                  </a:cubicBezTo>
                  <a:cubicBezTo>
                    <a:pt x="273" y="282"/>
                    <a:pt x="244" y="350"/>
                    <a:pt x="231" y="405"/>
                  </a:cubicBezTo>
                  <a:cubicBezTo>
                    <a:pt x="205" y="470"/>
                    <a:pt x="192" y="538"/>
                    <a:pt x="163" y="606"/>
                  </a:cubicBezTo>
                  <a:cubicBezTo>
                    <a:pt x="205" y="551"/>
                    <a:pt x="244" y="486"/>
                    <a:pt x="273" y="418"/>
                  </a:cubicBezTo>
                  <a:cubicBezTo>
                    <a:pt x="299" y="363"/>
                    <a:pt x="325" y="282"/>
                    <a:pt x="325" y="214"/>
                  </a:cubicBezTo>
                  <a:cubicBezTo>
                    <a:pt x="325" y="175"/>
                    <a:pt x="325" y="133"/>
                    <a:pt x="299" y="94"/>
                  </a:cubicBezTo>
                  <a:cubicBezTo>
                    <a:pt x="286" y="65"/>
                    <a:pt x="260" y="26"/>
                    <a:pt x="218" y="13"/>
                  </a:cubicBezTo>
                  <a:cubicBezTo>
                    <a:pt x="192" y="4"/>
                    <a:pt x="168" y="0"/>
                    <a:pt x="145" y="0"/>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4"/>
            <p:cNvSpPr/>
            <p:nvPr/>
          </p:nvSpPr>
          <p:spPr>
            <a:xfrm>
              <a:off x="4656025" y="5194325"/>
              <a:ext cx="30725" cy="5050"/>
            </a:xfrm>
            <a:custGeom>
              <a:avLst/>
              <a:gdLst/>
              <a:ahLst/>
              <a:cxnLst/>
              <a:rect l="l" t="t" r="r" b="b"/>
              <a:pathLst>
                <a:path w="1229" h="202" extrusionOk="0">
                  <a:moveTo>
                    <a:pt x="1" y="1"/>
                  </a:moveTo>
                  <a:lnTo>
                    <a:pt x="1" y="1"/>
                  </a:lnTo>
                  <a:cubicBezTo>
                    <a:pt x="95" y="66"/>
                    <a:pt x="189" y="108"/>
                    <a:pt x="299" y="147"/>
                  </a:cubicBezTo>
                  <a:cubicBezTo>
                    <a:pt x="393" y="176"/>
                    <a:pt x="513" y="202"/>
                    <a:pt x="623" y="202"/>
                  </a:cubicBezTo>
                  <a:cubicBezTo>
                    <a:pt x="675" y="202"/>
                    <a:pt x="730" y="202"/>
                    <a:pt x="785" y="189"/>
                  </a:cubicBezTo>
                  <a:cubicBezTo>
                    <a:pt x="837" y="176"/>
                    <a:pt x="892" y="176"/>
                    <a:pt x="947" y="147"/>
                  </a:cubicBezTo>
                  <a:cubicBezTo>
                    <a:pt x="1054" y="121"/>
                    <a:pt x="1148" y="66"/>
                    <a:pt x="1229" y="1"/>
                  </a:cubicBezTo>
                  <a:lnTo>
                    <a:pt x="1229" y="1"/>
                  </a:lnTo>
                  <a:cubicBezTo>
                    <a:pt x="1135" y="40"/>
                    <a:pt x="1041" y="95"/>
                    <a:pt x="931" y="108"/>
                  </a:cubicBezTo>
                  <a:cubicBezTo>
                    <a:pt x="879" y="134"/>
                    <a:pt x="824" y="134"/>
                    <a:pt x="769" y="147"/>
                  </a:cubicBezTo>
                  <a:lnTo>
                    <a:pt x="623" y="147"/>
                  </a:lnTo>
                  <a:cubicBezTo>
                    <a:pt x="513" y="147"/>
                    <a:pt x="406" y="134"/>
                    <a:pt x="312" y="108"/>
                  </a:cubicBezTo>
                  <a:cubicBezTo>
                    <a:pt x="202" y="82"/>
                    <a:pt x="108" y="40"/>
                    <a:pt x="1" y="1"/>
                  </a:cubicBezTo>
                  <a:close/>
                </a:path>
              </a:pathLst>
            </a:custGeom>
            <a:solidFill>
              <a:srgbClr val="8E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4"/>
            <p:cNvSpPr/>
            <p:nvPr/>
          </p:nvSpPr>
          <p:spPr>
            <a:xfrm>
              <a:off x="4665825" y="5202750"/>
              <a:ext cx="10475" cy="1725"/>
            </a:xfrm>
            <a:custGeom>
              <a:avLst/>
              <a:gdLst/>
              <a:ahLst/>
              <a:cxnLst/>
              <a:rect l="l" t="t" r="r" b="b"/>
              <a:pathLst>
                <a:path w="419" h="69" extrusionOk="0">
                  <a:moveTo>
                    <a:pt x="1" y="1"/>
                  </a:moveTo>
                  <a:cubicBezTo>
                    <a:pt x="27" y="27"/>
                    <a:pt x="69" y="40"/>
                    <a:pt x="95" y="53"/>
                  </a:cubicBezTo>
                  <a:cubicBezTo>
                    <a:pt x="134" y="53"/>
                    <a:pt x="176" y="69"/>
                    <a:pt x="202" y="69"/>
                  </a:cubicBezTo>
                  <a:cubicBezTo>
                    <a:pt x="283" y="69"/>
                    <a:pt x="351" y="40"/>
                    <a:pt x="419" y="1"/>
                  </a:cubicBezTo>
                  <a:cubicBezTo>
                    <a:pt x="377" y="1"/>
                    <a:pt x="338" y="1"/>
                    <a:pt x="312" y="14"/>
                  </a:cubicBezTo>
                  <a:lnTo>
                    <a:pt x="108" y="14"/>
                  </a:lnTo>
                  <a:cubicBezTo>
                    <a:pt x="69" y="1"/>
                    <a:pt x="40" y="1"/>
                    <a:pt x="1" y="1"/>
                  </a:cubicBezTo>
                  <a:close/>
                </a:path>
              </a:pathLst>
            </a:custGeom>
            <a:solidFill>
              <a:srgbClr val="8E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4"/>
            <p:cNvSpPr/>
            <p:nvPr/>
          </p:nvSpPr>
          <p:spPr>
            <a:xfrm>
              <a:off x="4694825" y="5214575"/>
              <a:ext cx="33475" cy="22975"/>
            </a:xfrm>
            <a:custGeom>
              <a:avLst/>
              <a:gdLst/>
              <a:ahLst/>
              <a:cxnLst/>
              <a:rect l="l" t="t" r="r" b="b"/>
              <a:pathLst>
                <a:path w="1339" h="919" extrusionOk="0">
                  <a:moveTo>
                    <a:pt x="1096" y="1"/>
                  </a:moveTo>
                  <a:lnTo>
                    <a:pt x="934" y="82"/>
                  </a:lnTo>
                  <a:cubicBezTo>
                    <a:pt x="691" y="351"/>
                    <a:pt x="380" y="568"/>
                    <a:pt x="1" y="688"/>
                  </a:cubicBezTo>
                  <a:cubicBezTo>
                    <a:pt x="14" y="701"/>
                    <a:pt x="27" y="714"/>
                    <a:pt x="27" y="730"/>
                  </a:cubicBezTo>
                  <a:cubicBezTo>
                    <a:pt x="131" y="865"/>
                    <a:pt x="289" y="918"/>
                    <a:pt x="457" y="918"/>
                  </a:cubicBezTo>
                  <a:cubicBezTo>
                    <a:pt x="807" y="918"/>
                    <a:pt x="1203" y="686"/>
                    <a:pt x="1258" y="487"/>
                  </a:cubicBezTo>
                  <a:cubicBezTo>
                    <a:pt x="1339" y="244"/>
                    <a:pt x="1190" y="82"/>
                    <a:pt x="1122" y="27"/>
                  </a:cubicBezTo>
                  <a:cubicBezTo>
                    <a:pt x="1109" y="1"/>
                    <a:pt x="1096" y="1"/>
                    <a:pt x="1096"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4"/>
            <p:cNvSpPr/>
            <p:nvPr/>
          </p:nvSpPr>
          <p:spPr>
            <a:xfrm>
              <a:off x="4616175" y="5214575"/>
              <a:ext cx="32750" cy="23075"/>
            </a:xfrm>
            <a:custGeom>
              <a:avLst/>
              <a:gdLst/>
              <a:ahLst/>
              <a:cxnLst/>
              <a:rect l="l" t="t" r="r" b="b"/>
              <a:pathLst>
                <a:path w="1310" h="923" extrusionOk="0">
                  <a:moveTo>
                    <a:pt x="218" y="1"/>
                  </a:moveTo>
                  <a:cubicBezTo>
                    <a:pt x="218" y="1"/>
                    <a:pt x="176" y="27"/>
                    <a:pt x="124" y="82"/>
                  </a:cubicBezTo>
                  <a:cubicBezTo>
                    <a:pt x="69" y="163"/>
                    <a:pt x="1" y="309"/>
                    <a:pt x="56" y="487"/>
                  </a:cubicBezTo>
                  <a:cubicBezTo>
                    <a:pt x="111" y="688"/>
                    <a:pt x="512" y="922"/>
                    <a:pt x="859" y="922"/>
                  </a:cubicBezTo>
                  <a:cubicBezTo>
                    <a:pt x="1021" y="922"/>
                    <a:pt x="1172" y="872"/>
                    <a:pt x="1271" y="743"/>
                  </a:cubicBezTo>
                  <a:cubicBezTo>
                    <a:pt x="1284" y="730"/>
                    <a:pt x="1297" y="701"/>
                    <a:pt x="1310" y="688"/>
                  </a:cubicBezTo>
                  <a:cubicBezTo>
                    <a:pt x="879" y="552"/>
                    <a:pt x="555" y="325"/>
                    <a:pt x="299" y="40"/>
                  </a:cubicBezTo>
                  <a:lnTo>
                    <a:pt x="218"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4"/>
            <p:cNvSpPr/>
            <p:nvPr/>
          </p:nvSpPr>
          <p:spPr>
            <a:xfrm>
              <a:off x="4593250" y="5089350"/>
              <a:ext cx="153600" cy="91475"/>
            </a:xfrm>
            <a:custGeom>
              <a:avLst/>
              <a:gdLst/>
              <a:ahLst/>
              <a:cxnLst/>
              <a:rect l="l" t="t" r="r" b="b"/>
              <a:pathLst>
                <a:path w="6144" h="3659" extrusionOk="0">
                  <a:moveTo>
                    <a:pt x="2943" y="1"/>
                  </a:moveTo>
                  <a:cubicBezTo>
                    <a:pt x="2648" y="1"/>
                    <a:pt x="2363" y="40"/>
                    <a:pt x="2065" y="121"/>
                  </a:cubicBezTo>
                  <a:cubicBezTo>
                    <a:pt x="1945" y="176"/>
                    <a:pt x="1809" y="215"/>
                    <a:pt x="1689" y="283"/>
                  </a:cubicBezTo>
                  <a:cubicBezTo>
                    <a:pt x="1553" y="338"/>
                    <a:pt x="1446" y="419"/>
                    <a:pt x="1323" y="487"/>
                  </a:cubicBezTo>
                  <a:cubicBezTo>
                    <a:pt x="973" y="730"/>
                    <a:pt x="649" y="1041"/>
                    <a:pt x="419" y="1417"/>
                  </a:cubicBezTo>
                  <a:cubicBezTo>
                    <a:pt x="176" y="1809"/>
                    <a:pt x="14" y="2282"/>
                    <a:pt x="1" y="2781"/>
                  </a:cubicBezTo>
                  <a:cubicBezTo>
                    <a:pt x="59" y="2760"/>
                    <a:pt x="114" y="2750"/>
                    <a:pt x="167" y="2750"/>
                  </a:cubicBezTo>
                  <a:cubicBezTo>
                    <a:pt x="284" y="2750"/>
                    <a:pt x="385" y="2797"/>
                    <a:pt x="461" y="2862"/>
                  </a:cubicBezTo>
                  <a:cubicBezTo>
                    <a:pt x="594" y="3186"/>
                    <a:pt x="824" y="3659"/>
                    <a:pt x="824" y="3659"/>
                  </a:cubicBezTo>
                  <a:lnTo>
                    <a:pt x="866" y="3118"/>
                  </a:lnTo>
                  <a:cubicBezTo>
                    <a:pt x="879" y="3066"/>
                    <a:pt x="905" y="2943"/>
                    <a:pt x="931" y="2781"/>
                  </a:cubicBezTo>
                  <a:lnTo>
                    <a:pt x="1498" y="2781"/>
                  </a:lnTo>
                  <a:lnTo>
                    <a:pt x="1621" y="1835"/>
                  </a:lnTo>
                  <a:cubicBezTo>
                    <a:pt x="1621" y="1835"/>
                    <a:pt x="1728" y="2512"/>
                    <a:pt x="1770" y="2781"/>
                  </a:cubicBezTo>
                  <a:lnTo>
                    <a:pt x="3983" y="2781"/>
                  </a:lnTo>
                  <a:lnTo>
                    <a:pt x="4171" y="2120"/>
                  </a:lnTo>
                  <a:lnTo>
                    <a:pt x="4213" y="2781"/>
                  </a:lnTo>
                  <a:lnTo>
                    <a:pt x="4333" y="2781"/>
                  </a:lnTo>
                  <a:lnTo>
                    <a:pt x="4430" y="1877"/>
                  </a:lnTo>
                  <a:lnTo>
                    <a:pt x="4430" y="2781"/>
                  </a:lnTo>
                  <a:lnTo>
                    <a:pt x="5292" y="2781"/>
                  </a:lnTo>
                  <a:cubicBezTo>
                    <a:pt x="5321" y="2943"/>
                    <a:pt x="5360" y="3066"/>
                    <a:pt x="5373" y="3118"/>
                  </a:cubicBezTo>
                  <a:lnTo>
                    <a:pt x="5415" y="3659"/>
                  </a:lnTo>
                  <a:cubicBezTo>
                    <a:pt x="5415" y="3659"/>
                    <a:pt x="5629" y="3199"/>
                    <a:pt x="5765" y="2875"/>
                  </a:cubicBezTo>
                  <a:cubicBezTo>
                    <a:pt x="5850" y="2813"/>
                    <a:pt x="5961" y="2753"/>
                    <a:pt x="6102" y="2753"/>
                  </a:cubicBezTo>
                  <a:cubicBezTo>
                    <a:pt x="6116" y="2753"/>
                    <a:pt x="6130" y="2754"/>
                    <a:pt x="6144" y="2755"/>
                  </a:cubicBezTo>
                  <a:cubicBezTo>
                    <a:pt x="6115" y="2538"/>
                    <a:pt x="6089" y="2337"/>
                    <a:pt x="6034" y="2159"/>
                  </a:cubicBezTo>
                  <a:cubicBezTo>
                    <a:pt x="5726" y="931"/>
                    <a:pt x="4780" y="406"/>
                    <a:pt x="4025" y="176"/>
                  </a:cubicBezTo>
                  <a:cubicBezTo>
                    <a:pt x="3983" y="163"/>
                    <a:pt x="3944" y="150"/>
                    <a:pt x="3915" y="150"/>
                  </a:cubicBezTo>
                  <a:cubicBezTo>
                    <a:pt x="3808" y="121"/>
                    <a:pt x="3701" y="95"/>
                    <a:pt x="3604" y="82"/>
                  </a:cubicBezTo>
                  <a:cubicBezTo>
                    <a:pt x="3215" y="1"/>
                    <a:pt x="2943" y="1"/>
                    <a:pt x="294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4"/>
            <p:cNvSpPr/>
            <p:nvPr/>
          </p:nvSpPr>
          <p:spPr>
            <a:xfrm>
              <a:off x="4604750" y="5199025"/>
              <a:ext cx="44575" cy="34450"/>
            </a:xfrm>
            <a:custGeom>
              <a:avLst/>
              <a:gdLst/>
              <a:ahLst/>
              <a:cxnLst/>
              <a:rect l="l" t="t" r="r" b="b"/>
              <a:pathLst>
                <a:path w="1783" h="1378" extrusionOk="0">
                  <a:moveTo>
                    <a:pt x="1" y="1"/>
                  </a:moveTo>
                  <a:lnTo>
                    <a:pt x="1" y="1"/>
                  </a:lnTo>
                  <a:cubicBezTo>
                    <a:pt x="176" y="299"/>
                    <a:pt x="377" y="526"/>
                    <a:pt x="581" y="704"/>
                  </a:cubicBezTo>
                  <a:cubicBezTo>
                    <a:pt x="1054" y="1135"/>
                    <a:pt x="1540" y="1310"/>
                    <a:pt x="1728" y="1365"/>
                  </a:cubicBezTo>
                  <a:cubicBezTo>
                    <a:pt x="1754" y="1365"/>
                    <a:pt x="1767" y="1378"/>
                    <a:pt x="1783" y="1378"/>
                  </a:cubicBezTo>
                  <a:lnTo>
                    <a:pt x="1783" y="1310"/>
                  </a:lnTo>
                  <a:lnTo>
                    <a:pt x="1767" y="1310"/>
                  </a:lnTo>
                  <a:cubicBezTo>
                    <a:pt x="1336" y="1174"/>
                    <a:pt x="1012" y="947"/>
                    <a:pt x="756" y="662"/>
                  </a:cubicBezTo>
                  <a:cubicBezTo>
                    <a:pt x="594" y="474"/>
                    <a:pt x="458" y="257"/>
                    <a:pt x="351" y="27"/>
                  </a:cubicBezTo>
                  <a:cubicBezTo>
                    <a:pt x="314" y="30"/>
                    <a:pt x="280" y="32"/>
                    <a:pt x="247" y="32"/>
                  </a:cubicBezTo>
                  <a:cubicBezTo>
                    <a:pt x="157" y="32"/>
                    <a:pt x="79" y="20"/>
                    <a:pt x="1"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4"/>
            <p:cNvSpPr/>
            <p:nvPr/>
          </p:nvSpPr>
          <p:spPr>
            <a:xfrm>
              <a:off x="4693450" y="5199350"/>
              <a:ext cx="42950" cy="34450"/>
            </a:xfrm>
            <a:custGeom>
              <a:avLst/>
              <a:gdLst/>
              <a:ahLst/>
              <a:cxnLst/>
              <a:rect l="l" t="t" r="r" b="b"/>
              <a:pathLst>
                <a:path w="1718" h="1378" extrusionOk="0">
                  <a:moveTo>
                    <a:pt x="1718" y="1"/>
                  </a:moveTo>
                  <a:lnTo>
                    <a:pt x="1718" y="1"/>
                  </a:lnTo>
                  <a:cubicBezTo>
                    <a:pt x="1649" y="10"/>
                    <a:pt x="1582" y="19"/>
                    <a:pt x="1511" y="19"/>
                  </a:cubicBezTo>
                  <a:cubicBezTo>
                    <a:pt x="1481" y="19"/>
                    <a:pt x="1451" y="18"/>
                    <a:pt x="1420" y="14"/>
                  </a:cubicBezTo>
                  <a:cubicBezTo>
                    <a:pt x="1313" y="257"/>
                    <a:pt x="1164" y="487"/>
                    <a:pt x="989" y="691"/>
                  </a:cubicBezTo>
                  <a:cubicBezTo>
                    <a:pt x="746" y="960"/>
                    <a:pt x="435" y="1177"/>
                    <a:pt x="56" y="1297"/>
                  </a:cubicBezTo>
                  <a:cubicBezTo>
                    <a:pt x="43" y="1310"/>
                    <a:pt x="30" y="1310"/>
                    <a:pt x="17" y="1310"/>
                  </a:cubicBezTo>
                  <a:cubicBezTo>
                    <a:pt x="17" y="1339"/>
                    <a:pt x="1" y="1352"/>
                    <a:pt x="1" y="1378"/>
                  </a:cubicBezTo>
                  <a:cubicBezTo>
                    <a:pt x="30" y="1365"/>
                    <a:pt x="56" y="1352"/>
                    <a:pt x="82" y="1339"/>
                  </a:cubicBezTo>
                  <a:cubicBezTo>
                    <a:pt x="529" y="1177"/>
                    <a:pt x="892" y="918"/>
                    <a:pt x="1177" y="636"/>
                  </a:cubicBezTo>
                  <a:cubicBezTo>
                    <a:pt x="1394" y="419"/>
                    <a:pt x="1569" y="205"/>
                    <a:pt x="1718"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4"/>
            <p:cNvSpPr/>
            <p:nvPr/>
          </p:nvSpPr>
          <p:spPr>
            <a:xfrm>
              <a:off x="4651325" y="5123450"/>
              <a:ext cx="2700" cy="34775"/>
            </a:xfrm>
            <a:custGeom>
              <a:avLst/>
              <a:gdLst/>
              <a:ahLst/>
              <a:cxnLst/>
              <a:rect l="l" t="t" r="r" b="b"/>
              <a:pathLst>
                <a:path w="108" h="1391" extrusionOk="0">
                  <a:moveTo>
                    <a:pt x="1" y="1"/>
                  </a:moveTo>
                  <a:cubicBezTo>
                    <a:pt x="1" y="121"/>
                    <a:pt x="1" y="244"/>
                    <a:pt x="14" y="351"/>
                  </a:cubicBezTo>
                  <a:cubicBezTo>
                    <a:pt x="14" y="471"/>
                    <a:pt x="14" y="581"/>
                    <a:pt x="27" y="701"/>
                  </a:cubicBezTo>
                  <a:cubicBezTo>
                    <a:pt x="40" y="811"/>
                    <a:pt x="40" y="931"/>
                    <a:pt x="53" y="1054"/>
                  </a:cubicBezTo>
                  <a:lnTo>
                    <a:pt x="82" y="1216"/>
                  </a:lnTo>
                  <a:cubicBezTo>
                    <a:pt x="82" y="1281"/>
                    <a:pt x="95" y="1336"/>
                    <a:pt x="108" y="1391"/>
                  </a:cubicBezTo>
                  <a:lnTo>
                    <a:pt x="108" y="1216"/>
                  </a:lnTo>
                  <a:lnTo>
                    <a:pt x="95" y="1038"/>
                  </a:lnTo>
                  <a:cubicBezTo>
                    <a:pt x="95" y="931"/>
                    <a:pt x="82" y="811"/>
                    <a:pt x="82" y="701"/>
                  </a:cubicBezTo>
                  <a:cubicBezTo>
                    <a:pt x="66" y="581"/>
                    <a:pt x="66" y="471"/>
                    <a:pt x="53" y="351"/>
                  </a:cubicBezTo>
                  <a:cubicBezTo>
                    <a:pt x="40" y="228"/>
                    <a:pt x="27" y="121"/>
                    <a:pt x="1"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4"/>
            <p:cNvSpPr/>
            <p:nvPr/>
          </p:nvSpPr>
          <p:spPr>
            <a:xfrm>
              <a:off x="4662425" y="5133575"/>
              <a:ext cx="1725" cy="24975"/>
            </a:xfrm>
            <a:custGeom>
              <a:avLst/>
              <a:gdLst/>
              <a:ahLst/>
              <a:cxnLst/>
              <a:rect l="l" t="t" r="r" b="b"/>
              <a:pathLst>
                <a:path w="69" h="999" extrusionOk="0">
                  <a:moveTo>
                    <a:pt x="14" y="1"/>
                  </a:moveTo>
                  <a:cubicBezTo>
                    <a:pt x="1" y="163"/>
                    <a:pt x="1" y="325"/>
                    <a:pt x="14" y="500"/>
                  </a:cubicBezTo>
                  <a:cubicBezTo>
                    <a:pt x="14" y="662"/>
                    <a:pt x="27" y="824"/>
                    <a:pt x="56" y="999"/>
                  </a:cubicBezTo>
                  <a:cubicBezTo>
                    <a:pt x="69" y="824"/>
                    <a:pt x="69" y="662"/>
                    <a:pt x="69" y="500"/>
                  </a:cubicBezTo>
                  <a:cubicBezTo>
                    <a:pt x="56" y="325"/>
                    <a:pt x="43" y="163"/>
                    <a:pt x="14"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4"/>
            <p:cNvSpPr/>
            <p:nvPr/>
          </p:nvSpPr>
          <p:spPr>
            <a:xfrm>
              <a:off x="4682025" y="5124100"/>
              <a:ext cx="2375" cy="34450"/>
            </a:xfrm>
            <a:custGeom>
              <a:avLst/>
              <a:gdLst/>
              <a:ahLst/>
              <a:cxnLst/>
              <a:rect l="l" t="t" r="r" b="b"/>
              <a:pathLst>
                <a:path w="95" h="1378" extrusionOk="0">
                  <a:moveTo>
                    <a:pt x="1" y="1"/>
                  </a:moveTo>
                  <a:lnTo>
                    <a:pt x="1" y="338"/>
                  </a:lnTo>
                  <a:cubicBezTo>
                    <a:pt x="1" y="461"/>
                    <a:pt x="14" y="568"/>
                    <a:pt x="14" y="688"/>
                  </a:cubicBezTo>
                  <a:cubicBezTo>
                    <a:pt x="27" y="798"/>
                    <a:pt x="27" y="918"/>
                    <a:pt x="40" y="1028"/>
                  </a:cubicBezTo>
                  <a:lnTo>
                    <a:pt x="69" y="1203"/>
                  </a:lnTo>
                  <a:cubicBezTo>
                    <a:pt x="69" y="1255"/>
                    <a:pt x="82" y="1323"/>
                    <a:pt x="95" y="1378"/>
                  </a:cubicBezTo>
                  <a:lnTo>
                    <a:pt x="95" y="1203"/>
                  </a:lnTo>
                  <a:lnTo>
                    <a:pt x="82" y="1028"/>
                  </a:lnTo>
                  <a:cubicBezTo>
                    <a:pt x="82" y="918"/>
                    <a:pt x="82" y="798"/>
                    <a:pt x="69" y="688"/>
                  </a:cubicBezTo>
                  <a:cubicBezTo>
                    <a:pt x="69" y="568"/>
                    <a:pt x="53" y="461"/>
                    <a:pt x="40" y="338"/>
                  </a:cubicBezTo>
                  <a:cubicBezTo>
                    <a:pt x="27" y="231"/>
                    <a:pt x="14" y="108"/>
                    <a:pt x="1"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4"/>
            <p:cNvSpPr/>
            <p:nvPr/>
          </p:nvSpPr>
          <p:spPr>
            <a:xfrm>
              <a:off x="4722525" y="5138925"/>
              <a:ext cx="2700" cy="19625"/>
            </a:xfrm>
            <a:custGeom>
              <a:avLst/>
              <a:gdLst/>
              <a:ahLst/>
              <a:cxnLst/>
              <a:rect l="l" t="t" r="r" b="b"/>
              <a:pathLst>
                <a:path w="108" h="785" extrusionOk="0">
                  <a:moveTo>
                    <a:pt x="1" y="1"/>
                  </a:moveTo>
                  <a:cubicBezTo>
                    <a:pt x="1" y="137"/>
                    <a:pt x="14" y="273"/>
                    <a:pt x="27" y="393"/>
                  </a:cubicBezTo>
                  <a:cubicBezTo>
                    <a:pt x="40" y="529"/>
                    <a:pt x="69" y="649"/>
                    <a:pt x="108" y="785"/>
                  </a:cubicBezTo>
                  <a:cubicBezTo>
                    <a:pt x="108" y="649"/>
                    <a:pt x="95" y="516"/>
                    <a:pt x="82" y="393"/>
                  </a:cubicBezTo>
                  <a:cubicBezTo>
                    <a:pt x="53" y="257"/>
                    <a:pt x="40" y="137"/>
                    <a:pt x="1"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4"/>
            <p:cNvSpPr/>
            <p:nvPr/>
          </p:nvSpPr>
          <p:spPr>
            <a:xfrm>
              <a:off x="4622975" y="5138925"/>
              <a:ext cx="2375" cy="19300"/>
            </a:xfrm>
            <a:custGeom>
              <a:avLst/>
              <a:gdLst/>
              <a:ahLst/>
              <a:cxnLst/>
              <a:rect l="l" t="t" r="r" b="b"/>
              <a:pathLst>
                <a:path w="95" h="772" extrusionOk="0">
                  <a:moveTo>
                    <a:pt x="95" y="1"/>
                  </a:moveTo>
                  <a:lnTo>
                    <a:pt x="95" y="1"/>
                  </a:lnTo>
                  <a:cubicBezTo>
                    <a:pt x="53" y="137"/>
                    <a:pt x="40" y="257"/>
                    <a:pt x="27" y="393"/>
                  </a:cubicBezTo>
                  <a:cubicBezTo>
                    <a:pt x="14" y="516"/>
                    <a:pt x="1" y="636"/>
                    <a:pt x="14" y="772"/>
                  </a:cubicBezTo>
                  <a:cubicBezTo>
                    <a:pt x="40" y="649"/>
                    <a:pt x="66" y="516"/>
                    <a:pt x="82" y="393"/>
                  </a:cubicBezTo>
                  <a:cubicBezTo>
                    <a:pt x="95" y="273"/>
                    <a:pt x="95" y="137"/>
                    <a:pt x="95"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4"/>
            <p:cNvSpPr/>
            <p:nvPr/>
          </p:nvSpPr>
          <p:spPr>
            <a:xfrm>
              <a:off x="4658050" y="5093075"/>
              <a:ext cx="7075" cy="3025"/>
            </a:xfrm>
            <a:custGeom>
              <a:avLst/>
              <a:gdLst/>
              <a:ahLst/>
              <a:cxnLst/>
              <a:rect l="l" t="t" r="r" b="b"/>
              <a:pathLst>
                <a:path w="283" h="121" extrusionOk="0">
                  <a:moveTo>
                    <a:pt x="14" y="1"/>
                  </a:moveTo>
                  <a:lnTo>
                    <a:pt x="1" y="53"/>
                  </a:lnTo>
                  <a:cubicBezTo>
                    <a:pt x="82" y="82"/>
                    <a:pt x="176" y="108"/>
                    <a:pt x="283" y="121"/>
                  </a:cubicBezTo>
                  <a:cubicBezTo>
                    <a:pt x="202" y="66"/>
                    <a:pt x="108" y="27"/>
                    <a:pt x="14"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4"/>
            <p:cNvSpPr/>
            <p:nvPr/>
          </p:nvSpPr>
          <p:spPr>
            <a:xfrm>
              <a:off x="4665100" y="5092350"/>
              <a:ext cx="5775" cy="3750"/>
            </a:xfrm>
            <a:custGeom>
              <a:avLst/>
              <a:gdLst/>
              <a:ahLst/>
              <a:cxnLst/>
              <a:rect l="l" t="t" r="r" b="b"/>
              <a:pathLst>
                <a:path w="231" h="150" extrusionOk="0">
                  <a:moveTo>
                    <a:pt x="231" y="1"/>
                  </a:moveTo>
                  <a:cubicBezTo>
                    <a:pt x="179" y="14"/>
                    <a:pt x="137" y="30"/>
                    <a:pt x="98" y="56"/>
                  </a:cubicBezTo>
                  <a:cubicBezTo>
                    <a:pt x="69" y="82"/>
                    <a:pt x="30" y="111"/>
                    <a:pt x="1" y="150"/>
                  </a:cubicBezTo>
                  <a:cubicBezTo>
                    <a:pt x="56" y="150"/>
                    <a:pt x="98" y="124"/>
                    <a:pt x="137" y="95"/>
                  </a:cubicBezTo>
                  <a:cubicBezTo>
                    <a:pt x="163" y="82"/>
                    <a:pt x="205" y="56"/>
                    <a:pt x="231"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4"/>
            <p:cNvSpPr/>
            <p:nvPr/>
          </p:nvSpPr>
          <p:spPr>
            <a:xfrm>
              <a:off x="4660075" y="5096400"/>
              <a:ext cx="11525" cy="3750"/>
            </a:xfrm>
            <a:custGeom>
              <a:avLst/>
              <a:gdLst/>
              <a:ahLst/>
              <a:cxnLst/>
              <a:rect l="l" t="t" r="r" b="b"/>
              <a:pathLst>
                <a:path w="461" h="150" extrusionOk="0">
                  <a:moveTo>
                    <a:pt x="189" y="1"/>
                  </a:moveTo>
                  <a:cubicBezTo>
                    <a:pt x="150" y="30"/>
                    <a:pt x="121" y="43"/>
                    <a:pt x="95" y="69"/>
                  </a:cubicBezTo>
                  <a:cubicBezTo>
                    <a:pt x="56" y="95"/>
                    <a:pt x="27" y="124"/>
                    <a:pt x="1" y="150"/>
                  </a:cubicBezTo>
                  <a:cubicBezTo>
                    <a:pt x="40" y="137"/>
                    <a:pt x="82" y="124"/>
                    <a:pt x="108" y="111"/>
                  </a:cubicBezTo>
                  <a:cubicBezTo>
                    <a:pt x="141" y="88"/>
                    <a:pt x="164" y="75"/>
                    <a:pt x="194" y="57"/>
                  </a:cubicBezTo>
                  <a:lnTo>
                    <a:pt x="194" y="57"/>
                  </a:lnTo>
                  <a:cubicBezTo>
                    <a:pt x="234" y="70"/>
                    <a:pt x="272" y="82"/>
                    <a:pt x="325" y="95"/>
                  </a:cubicBezTo>
                  <a:cubicBezTo>
                    <a:pt x="364" y="95"/>
                    <a:pt x="406" y="111"/>
                    <a:pt x="461" y="111"/>
                  </a:cubicBezTo>
                  <a:cubicBezTo>
                    <a:pt x="419" y="82"/>
                    <a:pt x="380" y="69"/>
                    <a:pt x="338" y="56"/>
                  </a:cubicBezTo>
                  <a:cubicBezTo>
                    <a:pt x="299" y="30"/>
                    <a:pt x="257" y="14"/>
                    <a:pt x="218"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4"/>
            <p:cNvSpPr/>
            <p:nvPr/>
          </p:nvSpPr>
          <p:spPr>
            <a:xfrm>
              <a:off x="4603375" y="5130500"/>
              <a:ext cx="8125" cy="29025"/>
            </a:xfrm>
            <a:custGeom>
              <a:avLst/>
              <a:gdLst/>
              <a:ahLst/>
              <a:cxnLst/>
              <a:rect l="l" t="t" r="r" b="b"/>
              <a:pathLst>
                <a:path w="325" h="1161" extrusionOk="0">
                  <a:moveTo>
                    <a:pt x="325" y="1"/>
                  </a:moveTo>
                  <a:cubicBezTo>
                    <a:pt x="244" y="69"/>
                    <a:pt x="189" y="163"/>
                    <a:pt x="163" y="257"/>
                  </a:cubicBezTo>
                  <a:cubicBezTo>
                    <a:pt x="121" y="351"/>
                    <a:pt x="95" y="461"/>
                    <a:pt x="69" y="555"/>
                  </a:cubicBezTo>
                  <a:cubicBezTo>
                    <a:pt x="27" y="756"/>
                    <a:pt x="1" y="960"/>
                    <a:pt x="1" y="1161"/>
                  </a:cubicBezTo>
                  <a:cubicBezTo>
                    <a:pt x="40" y="960"/>
                    <a:pt x="82" y="772"/>
                    <a:pt x="121" y="568"/>
                  </a:cubicBezTo>
                  <a:cubicBezTo>
                    <a:pt x="150" y="474"/>
                    <a:pt x="163" y="380"/>
                    <a:pt x="202" y="270"/>
                  </a:cubicBezTo>
                  <a:cubicBezTo>
                    <a:pt x="231" y="176"/>
                    <a:pt x="257" y="82"/>
                    <a:pt x="325"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4"/>
            <p:cNvSpPr/>
            <p:nvPr/>
          </p:nvSpPr>
          <p:spPr>
            <a:xfrm>
              <a:off x="4727225" y="5127500"/>
              <a:ext cx="10475" cy="33075"/>
            </a:xfrm>
            <a:custGeom>
              <a:avLst/>
              <a:gdLst/>
              <a:ahLst/>
              <a:cxnLst/>
              <a:rect l="l" t="t" r="r" b="b"/>
              <a:pathLst>
                <a:path w="419" h="1323" extrusionOk="0">
                  <a:moveTo>
                    <a:pt x="1" y="1"/>
                  </a:moveTo>
                  <a:lnTo>
                    <a:pt x="1" y="1"/>
                  </a:lnTo>
                  <a:cubicBezTo>
                    <a:pt x="14" y="53"/>
                    <a:pt x="43" y="108"/>
                    <a:pt x="56" y="163"/>
                  </a:cubicBezTo>
                  <a:cubicBezTo>
                    <a:pt x="69" y="215"/>
                    <a:pt x="82" y="270"/>
                    <a:pt x="108" y="325"/>
                  </a:cubicBezTo>
                  <a:lnTo>
                    <a:pt x="205" y="662"/>
                  </a:lnTo>
                  <a:lnTo>
                    <a:pt x="312" y="999"/>
                  </a:lnTo>
                  <a:lnTo>
                    <a:pt x="351" y="1161"/>
                  </a:lnTo>
                  <a:cubicBezTo>
                    <a:pt x="380" y="1216"/>
                    <a:pt x="393" y="1268"/>
                    <a:pt x="419" y="1323"/>
                  </a:cubicBezTo>
                  <a:cubicBezTo>
                    <a:pt x="393" y="1216"/>
                    <a:pt x="380" y="1093"/>
                    <a:pt x="351" y="986"/>
                  </a:cubicBezTo>
                  <a:cubicBezTo>
                    <a:pt x="325" y="876"/>
                    <a:pt x="286" y="756"/>
                    <a:pt x="257" y="649"/>
                  </a:cubicBezTo>
                  <a:cubicBezTo>
                    <a:pt x="218" y="539"/>
                    <a:pt x="189" y="419"/>
                    <a:pt x="150" y="309"/>
                  </a:cubicBezTo>
                  <a:cubicBezTo>
                    <a:pt x="95" y="202"/>
                    <a:pt x="56" y="95"/>
                    <a:pt x="1"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4"/>
            <p:cNvSpPr/>
            <p:nvPr/>
          </p:nvSpPr>
          <p:spPr>
            <a:xfrm>
              <a:off x="4612850" y="5356325"/>
              <a:ext cx="5375" cy="4975"/>
            </a:xfrm>
            <a:custGeom>
              <a:avLst/>
              <a:gdLst/>
              <a:ahLst/>
              <a:cxnLst/>
              <a:rect l="l" t="t" r="r" b="b"/>
              <a:pathLst>
                <a:path w="215" h="199" extrusionOk="0">
                  <a:moveTo>
                    <a:pt x="163" y="1"/>
                  </a:moveTo>
                  <a:cubicBezTo>
                    <a:pt x="108" y="1"/>
                    <a:pt x="1" y="189"/>
                    <a:pt x="1" y="189"/>
                  </a:cubicBezTo>
                  <a:cubicBezTo>
                    <a:pt x="15" y="195"/>
                    <a:pt x="30" y="198"/>
                    <a:pt x="45" y="198"/>
                  </a:cubicBezTo>
                  <a:cubicBezTo>
                    <a:pt x="119" y="198"/>
                    <a:pt x="202" y="134"/>
                    <a:pt x="202" y="134"/>
                  </a:cubicBezTo>
                  <a:cubicBezTo>
                    <a:pt x="202" y="134"/>
                    <a:pt x="215" y="1"/>
                    <a:pt x="163" y="1"/>
                  </a:cubicBezTo>
                  <a:close/>
                </a:path>
              </a:pathLst>
            </a:custGeom>
            <a:solidFill>
              <a:srgbClr val="EA9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4"/>
            <p:cNvSpPr/>
            <p:nvPr/>
          </p:nvSpPr>
          <p:spPr>
            <a:xfrm>
              <a:off x="4610825" y="5356650"/>
              <a:ext cx="5050" cy="4850"/>
            </a:xfrm>
            <a:custGeom>
              <a:avLst/>
              <a:gdLst/>
              <a:ahLst/>
              <a:cxnLst/>
              <a:rect l="l" t="t" r="r" b="b"/>
              <a:pathLst>
                <a:path w="202" h="194" extrusionOk="0">
                  <a:moveTo>
                    <a:pt x="142" y="0"/>
                  </a:moveTo>
                  <a:cubicBezTo>
                    <a:pt x="89" y="0"/>
                    <a:pt x="1" y="189"/>
                    <a:pt x="1" y="189"/>
                  </a:cubicBezTo>
                  <a:cubicBezTo>
                    <a:pt x="10" y="192"/>
                    <a:pt x="20" y="194"/>
                    <a:pt x="30" y="194"/>
                  </a:cubicBezTo>
                  <a:cubicBezTo>
                    <a:pt x="97" y="194"/>
                    <a:pt x="189" y="134"/>
                    <a:pt x="189" y="134"/>
                  </a:cubicBezTo>
                  <a:cubicBezTo>
                    <a:pt x="189" y="134"/>
                    <a:pt x="202" y="1"/>
                    <a:pt x="147" y="1"/>
                  </a:cubicBezTo>
                  <a:cubicBezTo>
                    <a:pt x="145" y="0"/>
                    <a:pt x="143" y="0"/>
                    <a:pt x="142" y="0"/>
                  </a:cubicBezTo>
                  <a:close/>
                </a:path>
              </a:pathLst>
            </a:custGeom>
            <a:solidFill>
              <a:srgbClr val="F7A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4"/>
            <p:cNvSpPr/>
            <p:nvPr/>
          </p:nvSpPr>
          <p:spPr>
            <a:xfrm>
              <a:off x="4608075" y="5340375"/>
              <a:ext cx="26675" cy="28925"/>
            </a:xfrm>
            <a:custGeom>
              <a:avLst/>
              <a:gdLst/>
              <a:ahLst/>
              <a:cxnLst/>
              <a:rect l="l" t="t" r="r" b="b"/>
              <a:pathLst>
                <a:path w="1067" h="1157" extrusionOk="0">
                  <a:moveTo>
                    <a:pt x="627" y="1"/>
                  </a:moveTo>
                  <a:cubicBezTo>
                    <a:pt x="466" y="1"/>
                    <a:pt x="205" y="380"/>
                    <a:pt x="205" y="380"/>
                  </a:cubicBezTo>
                  <a:lnTo>
                    <a:pt x="354" y="678"/>
                  </a:lnTo>
                  <a:lnTo>
                    <a:pt x="163" y="827"/>
                  </a:lnTo>
                  <a:lnTo>
                    <a:pt x="218" y="691"/>
                  </a:lnTo>
                  <a:cubicBezTo>
                    <a:pt x="228" y="680"/>
                    <a:pt x="213" y="661"/>
                    <a:pt x="192" y="661"/>
                  </a:cubicBezTo>
                  <a:cubicBezTo>
                    <a:pt x="187" y="661"/>
                    <a:pt x="181" y="662"/>
                    <a:pt x="176" y="665"/>
                  </a:cubicBezTo>
                  <a:cubicBezTo>
                    <a:pt x="111" y="691"/>
                    <a:pt x="1" y="772"/>
                    <a:pt x="14" y="921"/>
                  </a:cubicBezTo>
                  <a:cubicBezTo>
                    <a:pt x="14" y="1002"/>
                    <a:pt x="231" y="1096"/>
                    <a:pt x="380" y="1138"/>
                  </a:cubicBezTo>
                  <a:cubicBezTo>
                    <a:pt x="415" y="1151"/>
                    <a:pt x="451" y="1156"/>
                    <a:pt x="485" y="1156"/>
                  </a:cubicBezTo>
                  <a:cubicBezTo>
                    <a:pt x="556" y="1156"/>
                    <a:pt x="624" y="1133"/>
                    <a:pt x="678" y="1096"/>
                  </a:cubicBezTo>
                  <a:cubicBezTo>
                    <a:pt x="798" y="1002"/>
                    <a:pt x="960" y="866"/>
                    <a:pt x="1002" y="772"/>
                  </a:cubicBezTo>
                  <a:cubicBezTo>
                    <a:pt x="1067" y="610"/>
                    <a:pt x="824" y="124"/>
                    <a:pt x="678" y="17"/>
                  </a:cubicBezTo>
                  <a:cubicBezTo>
                    <a:pt x="663" y="6"/>
                    <a:pt x="646" y="1"/>
                    <a:pt x="627"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4"/>
            <p:cNvSpPr/>
            <p:nvPr/>
          </p:nvSpPr>
          <p:spPr>
            <a:xfrm>
              <a:off x="4694500" y="5235750"/>
              <a:ext cx="51300" cy="48000"/>
            </a:xfrm>
            <a:custGeom>
              <a:avLst/>
              <a:gdLst/>
              <a:ahLst/>
              <a:cxnLst/>
              <a:rect l="l" t="t" r="r" b="b"/>
              <a:pathLst>
                <a:path w="2052" h="1920" extrusionOk="0">
                  <a:moveTo>
                    <a:pt x="1045" y="0"/>
                  </a:moveTo>
                  <a:cubicBezTo>
                    <a:pt x="676" y="0"/>
                    <a:pt x="419" y="207"/>
                    <a:pt x="419" y="207"/>
                  </a:cubicBezTo>
                  <a:lnTo>
                    <a:pt x="1" y="1341"/>
                  </a:lnTo>
                  <a:lnTo>
                    <a:pt x="623" y="1665"/>
                  </a:lnTo>
                  <a:lnTo>
                    <a:pt x="526" y="1866"/>
                  </a:lnTo>
                  <a:cubicBezTo>
                    <a:pt x="681" y="1905"/>
                    <a:pt x="843" y="1920"/>
                    <a:pt x="998" y="1920"/>
                  </a:cubicBezTo>
                  <a:cubicBezTo>
                    <a:pt x="1489" y="1920"/>
                    <a:pt x="1919" y="1772"/>
                    <a:pt x="1919" y="1772"/>
                  </a:cubicBezTo>
                  <a:lnTo>
                    <a:pt x="1728" y="1529"/>
                  </a:lnTo>
                  <a:cubicBezTo>
                    <a:pt x="1971" y="1150"/>
                    <a:pt x="2052" y="369"/>
                    <a:pt x="1472" y="97"/>
                  </a:cubicBezTo>
                  <a:cubicBezTo>
                    <a:pt x="1320" y="26"/>
                    <a:pt x="1175" y="0"/>
                    <a:pt x="1045" y="0"/>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4"/>
            <p:cNvSpPr/>
            <p:nvPr/>
          </p:nvSpPr>
          <p:spPr>
            <a:xfrm>
              <a:off x="4708025" y="5272575"/>
              <a:ext cx="34450" cy="9500"/>
            </a:xfrm>
            <a:custGeom>
              <a:avLst/>
              <a:gdLst/>
              <a:ahLst/>
              <a:cxnLst/>
              <a:rect l="l" t="t" r="r" b="b"/>
              <a:pathLst>
                <a:path w="1378" h="380" extrusionOk="0">
                  <a:moveTo>
                    <a:pt x="1378" y="299"/>
                  </a:moveTo>
                  <a:lnTo>
                    <a:pt x="1378" y="299"/>
                  </a:lnTo>
                  <a:lnTo>
                    <a:pt x="1378" y="299"/>
                  </a:lnTo>
                  <a:close/>
                  <a:moveTo>
                    <a:pt x="82" y="192"/>
                  </a:moveTo>
                  <a:lnTo>
                    <a:pt x="1" y="380"/>
                  </a:lnTo>
                  <a:lnTo>
                    <a:pt x="1" y="380"/>
                  </a:lnTo>
                  <a:lnTo>
                    <a:pt x="82" y="192"/>
                  </a:lnTo>
                  <a:close/>
                  <a:moveTo>
                    <a:pt x="1187" y="43"/>
                  </a:moveTo>
                  <a:lnTo>
                    <a:pt x="1187" y="56"/>
                  </a:lnTo>
                  <a:lnTo>
                    <a:pt x="1187" y="43"/>
                  </a:lnTo>
                  <a:close/>
                  <a:moveTo>
                    <a:pt x="1187" y="43"/>
                  </a:moveTo>
                  <a:lnTo>
                    <a:pt x="1187" y="43"/>
                  </a:lnTo>
                  <a:lnTo>
                    <a:pt x="1187" y="43"/>
                  </a:lnTo>
                  <a:close/>
                  <a:moveTo>
                    <a:pt x="1187" y="43"/>
                  </a:moveTo>
                  <a:lnTo>
                    <a:pt x="1187" y="43"/>
                  </a:lnTo>
                  <a:lnTo>
                    <a:pt x="1187" y="43"/>
                  </a:lnTo>
                  <a:close/>
                  <a:moveTo>
                    <a:pt x="1200" y="30"/>
                  </a:moveTo>
                  <a:lnTo>
                    <a:pt x="1200" y="30"/>
                  </a:lnTo>
                  <a:lnTo>
                    <a:pt x="1200" y="30"/>
                  </a:lnTo>
                  <a:close/>
                  <a:moveTo>
                    <a:pt x="1200" y="30"/>
                  </a:moveTo>
                  <a:lnTo>
                    <a:pt x="1200" y="30"/>
                  </a:lnTo>
                  <a:lnTo>
                    <a:pt x="1200" y="30"/>
                  </a:lnTo>
                  <a:close/>
                  <a:moveTo>
                    <a:pt x="1200" y="30"/>
                  </a:moveTo>
                  <a:lnTo>
                    <a:pt x="1200" y="30"/>
                  </a:lnTo>
                  <a:lnTo>
                    <a:pt x="1200" y="30"/>
                  </a:lnTo>
                  <a:close/>
                  <a:moveTo>
                    <a:pt x="1200" y="14"/>
                  </a:moveTo>
                  <a:lnTo>
                    <a:pt x="1200" y="14"/>
                  </a:lnTo>
                  <a:lnTo>
                    <a:pt x="1200" y="14"/>
                  </a:lnTo>
                  <a:close/>
                  <a:moveTo>
                    <a:pt x="1200" y="14"/>
                  </a:moveTo>
                  <a:lnTo>
                    <a:pt x="1200" y="14"/>
                  </a:lnTo>
                  <a:lnTo>
                    <a:pt x="1200" y="14"/>
                  </a:lnTo>
                  <a:close/>
                  <a:moveTo>
                    <a:pt x="1216" y="14"/>
                  </a:moveTo>
                  <a:lnTo>
                    <a:pt x="1216" y="14"/>
                  </a:lnTo>
                  <a:lnTo>
                    <a:pt x="1216" y="14"/>
                  </a:lnTo>
                  <a:close/>
                  <a:moveTo>
                    <a:pt x="1216" y="1"/>
                  </a:moveTo>
                  <a:lnTo>
                    <a:pt x="1216" y="1"/>
                  </a:lnTo>
                  <a:lnTo>
                    <a:pt x="1216" y="1"/>
                  </a:lnTo>
                  <a:close/>
                  <a:moveTo>
                    <a:pt x="1216" y="1"/>
                  </a:moveTo>
                  <a:lnTo>
                    <a:pt x="1216" y="1"/>
                  </a:lnTo>
                  <a:lnTo>
                    <a:pt x="1216" y="1"/>
                  </a:lnTo>
                  <a:close/>
                  <a:moveTo>
                    <a:pt x="1216" y="1"/>
                  </a:moveTo>
                  <a:lnTo>
                    <a:pt x="1216"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4"/>
            <p:cNvSpPr/>
            <p:nvPr/>
          </p:nvSpPr>
          <p:spPr>
            <a:xfrm>
              <a:off x="4708025" y="5239525"/>
              <a:ext cx="37125" cy="44250"/>
            </a:xfrm>
            <a:custGeom>
              <a:avLst/>
              <a:gdLst/>
              <a:ahLst/>
              <a:cxnLst/>
              <a:rect l="l" t="t" r="r" b="b"/>
              <a:pathLst>
                <a:path w="1485" h="1770" extrusionOk="0">
                  <a:moveTo>
                    <a:pt x="1025" y="1"/>
                  </a:moveTo>
                  <a:cubicBezTo>
                    <a:pt x="1323" y="380"/>
                    <a:pt x="1216" y="866"/>
                    <a:pt x="1038" y="1109"/>
                  </a:cubicBezTo>
                  <a:cubicBezTo>
                    <a:pt x="905" y="1297"/>
                    <a:pt x="526" y="1404"/>
                    <a:pt x="202" y="1404"/>
                  </a:cubicBezTo>
                  <a:lnTo>
                    <a:pt x="66" y="1404"/>
                  </a:lnTo>
                  <a:lnTo>
                    <a:pt x="1" y="1472"/>
                  </a:lnTo>
                  <a:lnTo>
                    <a:pt x="82" y="1514"/>
                  </a:lnTo>
                  <a:lnTo>
                    <a:pt x="1" y="1702"/>
                  </a:lnTo>
                  <a:cubicBezTo>
                    <a:pt x="1" y="1715"/>
                    <a:pt x="14" y="1715"/>
                    <a:pt x="14" y="1728"/>
                  </a:cubicBezTo>
                  <a:cubicBezTo>
                    <a:pt x="147" y="1757"/>
                    <a:pt x="296" y="1770"/>
                    <a:pt x="445" y="1770"/>
                  </a:cubicBezTo>
                  <a:cubicBezTo>
                    <a:pt x="931" y="1770"/>
                    <a:pt x="1362" y="1621"/>
                    <a:pt x="1378" y="1621"/>
                  </a:cubicBezTo>
                  <a:lnTo>
                    <a:pt x="1187" y="1378"/>
                  </a:lnTo>
                  <a:lnTo>
                    <a:pt x="1187" y="1365"/>
                  </a:lnTo>
                  <a:cubicBezTo>
                    <a:pt x="1187" y="1365"/>
                    <a:pt x="1187" y="1352"/>
                    <a:pt x="1200" y="1352"/>
                  </a:cubicBezTo>
                  <a:lnTo>
                    <a:pt x="1200" y="1336"/>
                  </a:lnTo>
                  <a:lnTo>
                    <a:pt x="1216" y="1336"/>
                  </a:lnTo>
                  <a:lnTo>
                    <a:pt x="1216" y="1323"/>
                  </a:lnTo>
                  <a:cubicBezTo>
                    <a:pt x="1430" y="947"/>
                    <a:pt x="1485" y="283"/>
                    <a:pt x="1025"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4"/>
            <p:cNvSpPr/>
            <p:nvPr/>
          </p:nvSpPr>
          <p:spPr>
            <a:xfrm>
              <a:off x="4704300" y="5238875"/>
              <a:ext cx="15500" cy="8450"/>
            </a:xfrm>
            <a:custGeom>
              <a:avLst/>
              <a:gdLst/>
              <a:ahLst/>
              <a:cxnLst/>
              <a:rect l="l" t="t" r="r" b="b"/>
              <a:pathLst>
                <a:path w="620" h="338" extrusionOk="0">
                  <a:moveTo>
                    <a:pt x="594" y="1"/>
                  </a:moveTo>
                  <a:cubicBezTo>
                    <a:pt x="296" y="1"/>
                    <a:pt x="108" y="95"/>
                    <a:pt x="14" y="189"/>
                  </a:cubicBezTo>
                  <a:cubicBezTo>
                    <a:pt x="1" y="228"/>
                    <a:pt x="1" y="283"/>
                    <a:pt x="1" y="338"/>
                  </a:cubicBezTo>
                  <a:cubicBezTo>
                    <a:pt x="202" y="82"/>
                    <a:pt x="620" y="1"/>
                    <a:pt x="620"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4"/>
            <p:cNvSpPr/>
            <p:nvPr/>
          </p:nvSpPr>
          <p:spPr>
            <a:xfrm>
              <a:off x="4703975" y="5242925"/>
              <a:ext cx="21900" cy="10800"/>
            </a:xfrm>
            <a:custGeom>
              <a:avLst/>
              <a:gdLst/>
              <a:ahLst/>
              <a:cxnLst/>
              <a:rect l="l" t="t" r="r" b="b"/>
              <a:pathLst>
                <a:path w="876" h="432" extrusionOk="0">
                  <a:moveTo>
                    <a:pt x="714" y="1"/>
                  </a:moveTo>
                  <a:cubicBezTo>
                    <a:pt x="338" y="1"/>
                    <a:pt x="108" y="163"/>
                    <a:pt x="1" y="270"/>
                  </a:cubicBezTo>
                  <a:lnTo>
                    <a:pt x="1" y="432"/>
                  </a:lnTo>
                  <a:cubicBezTo>
                    <a:pt x="325" y="14"/>
                    <a:pt x="876" y="14"/>
                    <a:pt x="876" y="14"/>
                  </a:cubicBezTo>
                  <a:cubicBezTo>
                    <a:pt x="811" y="1"/>
                    <a:pt x="769" y="1"/>
                    <a:pt x="714"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4"/>
            <p:cNvSpPr/>
            <p:nvPr/>
          </p:nvSpPr>
          <p:spPr>
            <a:xfrm>
              <a:off x="4596650" y="5235750"/>
              <a:ext cx="51300" cy="48000"/>
            </a:xfrm>
            <a:custGeom>
              <a:avLst/>
              <a:gdLst/>
              <a:ahLst/>
              <a:cxnLst/>
              <a:rect l="l" t="t" r="r" b="b"/>
              <a:pathLst>
                <a:path w="2052" h="1920" extrusionOk="0">
                  <a:moveTo>
                    <a:pt x="1016" y="0"/>
                  </a:moveTo>
                  <a:cubicBezTo>
                    <a:pt x="883" y="0"/>
                    <a:pt x="736" y="26"/>
                    <a:pt x="581" y="97"/>
                  </a:cubicBezTo>
                  <a:cubicBezTo>
                    <a:pt x="1" y="369"/>
                    <a:pt x="82" y="1150"/>
                    <a:pt x="338" y="1529"/>
                  </a:cubicBezTo>
                  <a:lnTo>
                    <a:pt x="147" y="1772"/>
                  </a:lnTo>
                  <a:cubicBezTo>
                    <a:pt x="147" y="1772"/>
                    <a:pt x="577" y="1920"/>
                    <a:pt x="1060" y="1920"/>
                  </a:cubicBezTo>
                  <a:cubicBezTo>
                    <a:pt x="1213" y="1920"/>
                    <a:pt x="1372" y="1905"/>
                    <a:pt x="1524" y="1866"/>
                  </a:cubicBezTo>
                  <a:lnTo>
                    <a:pt x="1443" y="1665"/>
                  </a:lnTo>
                  <a:lnTo>
                    <a:pt x="2052" y="1341"/>
                  </a:lnTo>
                  <a:lnTo>
                    <a:pt x="1647" y="207"/>
                  </a:lnTo>
                  <a:cubicBezTo>
                    <a:pt x="1647" y="207"/>
                    <a:pt x="1389" y="0"/>
                    <a:pt x="1016" y="0"/>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4"/>
            <p:cNvSpPr/>
            <p:nvPr/>
          </p:nvSpPr>
          <p:spPr>
            <a:xfrm>
              <a:off x="4601675" y="5265850"/>
              <a:ext cx="3425" cy="7800"/>
            </a:xfrm>
            <a:custGeom>
              <a:avLst/>
              <a:gdLst/>
              <a:ahLst/>
              <a:cxnLst/>
              <a:rect l="l" t="t" r="r" b="b"/>
              <a:pathLst>
                <a:path w="137" h="312" extrusionOk="0">
                  <a:moveTo>
                    <a:pt x="137" y="312"/>
                  </a:moveTo>
                  <a:lnTo>
                    <a:pt x="137" y="312"/>
                  </a:lnTo>
                  <a:lnTo>
                    <a:pt x="137" y="312"/>
                  </a:lnTo>
                  <a:lnTo>
                    <a:pt x="137" y="312"/>
                  </a:lnTo>
                  <a:close/>
                  <a:moveTo>
                    <a:pt x="124" y="312"/>
                  </a:moveTo>
                  <a:lnTo>
                    <a:pt x="137" y="312"/>
                  </a:lnTo>
                  <a:lnTo>
                    <a:pt x="124" y="312"/>
                  </a:lnTo>
                  <a:close/>
                  <a:moveTo>
                    <a:pt x="124" y="299"/>
                  </a:moveTo>
                  <a:lnTo>
                    <a:pt x="124" y="312"/>
                  </a:lnTo>
                  <a:lnTo>
                    <a:pt x="124" y="299"/>
                  </a:lnTo>
                  <a:close/>
                  <a:moveTo>
                    <a:pt x="124" y="299"/>
                  </a:moveTo>
                  <a:lnTo>
                    <a:pt x="124" y="299"/>
                  </a:lnTo>
                  <a:lnTo>
                    <a:pt x="124" y="299"/>
                  </a:lnTo>
                  <a:close/>
                  <a:moveTo>
                    <a:pt x="124" y="299"/>
                  </a:moveTo>
                  <a:lnTo>
                    <a:pt x="124" y="299"/>
                  </a:lnTo>
                  <a:lnTo>
                    <a:pt x="124" y="299"/>
                  </a:lnTo>
                  <a:close/>
                  <a:moveTo>
                    <a:pt x="108" y="283"/>
                  </a:moveTo>
                  <a:lnTo>
                    <a:pt x="124" y="283"/>
                  </a:lnTo>
                  <a:lnTo>
                    <a:pt x="108" y="283"/>
                  </a:lnTo>
                  <a:close/>
                  <a:moveTo>
                    <a:pt x="108" y="283"/>
                  </a:moveTo>
                  <a:lnTo>
                    <a:pt x="108" y="283"/>
                  </a:lnTo>
                  <a:lnTo>
                    <a:pt x="108" y="283"/>
                  </a:lnTo>
                  <a:close/>
                  <a:moveTo>
                    <a:pt x="14" y="40"/>
                  </a:moveTo>
                  <a:cubicBezTo>
                    <a:pt x="43" y="137"/>
                    <a:pt x="69" y="218"/>
                    <a:pt x="108" y="283"/>
                  </a:cubicBezTo>
                  <a:cubicBezTo>
                    <a:pt x="69" y="218"/>
                    <a:pt x="43" y="137"/>
                    <a:pt x="14" y="40"/>
                  </a:cubicBezTo>
                  <a:close/>
                  <a:moveTo>
                    <a:pt x="1" y="40"/>
                  </a:moveTo>
                  <a:lnTo>
                    <a:pt x="14" y="40"/>
                  </a:lnTo>
                  <a:lnTo>
                    <a:pt x="1" y="40"/>
                  </a:lnTo>
                  <a:close/>
                  <a:moveTo>
                    <a:pt x="1" y="40"/>
                  </a:moveTo>
                  <a:lnTo>
                    <a:pt x="1" y="40"/>
                  </a:lnTo>
                  <a:lnTo>
                    <a:pt x="1" y="40"/>
                  </a:lnTo>
                  <a:close/>
                  <a:moveTo>
                    <a:pt x="1" y="27"/>
                  </a:moveTo>
                  <a:lnTo>
                    <a:pt x="1" y="27"/>
                  </a:lnTo>
                  <a:lnTo>
                    <a:pt x="1" y="27"/>
                  </a:lnTo>
                  <a:close/>
                  <a:moveTo>
                    <a:pt x="1" y="27"/>
                  </a:moveTo>
                  <a:lnTo>
                    <a:pt x="1" y="27"/>
                  </a:lnTo>
                  <a:lnTo>
                    <a:pt x="1" y="27"/>
                  </a:lnTo>
                  <a:close/>
                  <a:moveTo>
                    <a:pt x="1" y="14"/>
                  </a:moveTo>
                  <a:lnTo>
                    <a:pt x="1" y="14"/>
                  </a:lnTo>
                  <a:lnTo>
                    <a:pt x="1" y="14"/>
                  </a:lnTo>
                  <a:close/>
                  <a:moveTo>
                    <a:pt x="1" y="14"/>
                  </a:moveTo>
                  <a:lnTo>
                    <a:pt x="1" y="14"/>
                  </a:lnTo>
                  <a:lnTo>
                    <a:pt x="1" y="14"/>
                  </a:lnTo>
                  <a:close/>
                  <a:moveTo>
                    <a:pt x="1" y="1"/>
                  </a:moveTo>
                  <a:lnTo>
                    <a:pt x="1" y="14"/>
                  </a:lnTo>
                  <a:lnTo>
                    <a:pt x="1" y="1"/>
                  </a:lnTo>
                  <a:close/>
                  <a:moveTo>
                    <a:pt x="1" y="1"/>
                  </a:moveTo>
                  <a:lnTo>
                    <a:pt x="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4"/>
            <p:cNvSpPr/>
            <p:nvPr/>
          </p:nvSpPr>
          <p:spPr>
            <a:xfrm>
              <a:off x="4605075" y="5273625"/>
              <a:ext cx="25" cy="350"/>
            </a:xfrm>
            <a:custGeom>
              <a:avLst/>
              <a:gdLst/>
              <a:ahLst/>
              <a:cxnLst/>
              <a:rect l="l" t="t" r="r" b="b"/>
              <a:pathLst>
                <a:path w="1" h="14" extrusionOk="0">
                  <a:moveTo>
                    <a:pt x="1" y="1"/>
                  </a:moveTo>
                  <a:lnTo>
                    <a:pt x="1" y="14"/>
                  </a:lnTo>
                  <a:lnTo>
                    <a:pt x="1" y="1"/>
                  </a:lnTo>
                  <a:close/>
                  <a:moveTo>
                    <a:pt x="1" y="1"/>
                  </a:moveTo>
                  <a:lnTo>
                    <a:pt x="1" y="1"/>
                  </a:lnTo>
                  <a:lnTo>
                    <a:pt x="1" y="1"/>
                  </a:lnTo>
                  <a:close/>
                </a:path>
              </a:pathLst>
            </a:custGeom>
            <a:solidFill>
              <a:srgbClr val="ACB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4"/>
            <p:cNvSpPr/>
            <p:nvPr/>
          </p:nvSpPr>
          <p:spPr>
            <a:xfrm>
              <a:off x="4599000" y="5239525"/>
              <a:ext cx="35750" cy="44250"/>
            </a:xfrm>
            <a:custGeom>
              <a:avLst/>
              <a:gdLst/>
              <a:ahLst/>
              <a:cxnLst/>
              <a:rect l="l" t="t" r="r" b="b"/>
              <a:pathLst>
                <a:path w="1430" h="1770" extrusionOk="0">
                  <a:moveTo>
                    <a:pt x="393" y="1"/>
                  </a:moveTo>
                  <a:lnTo>
                    <a:pt x="393" y="1"/>
                  </a:lnTo>
                  <a:cubicBezTo>
                    <a:pt x="40" y="231"/>
                    <a:pt x="1" y="688"/>
                    <a:pt x="108" y="1054"/>
                  </a:cubicBezTo>
                  <a:lnTo>
                    <a:pt x="108" y="1067"/>
                  </a:lnTo>
                  <a:lnTo>
                    <a:pt x="108" y="1080"/>
                  </a:lnTo>
                  <a:lnTo>
                    <a:pt x="108" y="1093"/>
                  </a:lnTo>
                  <a:lnTo>
                    <a:pt x="121" y="1093"/>
                  </a:lnTo>
                  <a:cubicBezTo>
                    <a:pt x="150" y="1190"/>
                    <a:pt x="176" y="1271"/>
                    <a:pt x="215" y="1336"/>
                  </a:cubicBezTo>
                  <a:lnTo>
                    <a:pt x="231" y="1336"/>
                  </a:lnTo>
                  <a:lnTo>
                    <a:pt x="231" y="1352"/>
                  </a:lnTo>
                  <a:lnTo>
                    <a:pt x="231" y="1365"/>
                  </a:lnTo>
                  <a:lnTo>
                    <a:pt x="244" y="1365"/>
                  </a:lnTo>
                  <a:lnTo>
                    <a:pt x="244" y="1378"/>
                  </a:lnTo>
                  <a:lnTo>
                    <a:pt x="53" y="1621"/>
                  </a:lnTo>
                  <a:cubicBezTo>
                    <a:pt x="53" y="1621"/>
                    <a:pt x="500" y="1770"/>
                    <a:pt x="986" y="1770"/>
                  </a:cubicBezTo>
                  <a:cubicBezTo>
                    <a:pt x="1135" y="1770"/>
                    <a:pt x="1268" y="1757"/>
                    <a:pt x="1417" y="1728"/>
                  </a:cubicBezTo>
                  <a:cubicBezTo>
                    <a:pt x="1417" y="1715"/>
                    <a:pt x="1430" y="1715"/>
                    <a:pt x="1430" y="1702"/>
                  </a:cubicBezTo>
                  <a:lnTo>
                    <a:pt x="1349" y="1514"/>
                  </a:lnTo>
                  <a:lnTo>
                    <a:pt x="1417" y="1472"/>
                  </a:lnTo>
                  <a:cubicBezTo>
                    <a:pt x="1378" y="1433"/>
                    <a:pt x="1336" y="1417"/>
                    <a:pt x="1336" y="1404"/>
                  </a:cubicBezTo>
                  <a:lnTo>
                    <a:pt x="1229" y="1404"/>
                  </a:lnTo>
                  <a:cubicBezTo>
                    <a:pt x="905" y="1404"/>
                    <a:pt x="526" y="1297"/>
                    <a:pt x="377" y="1109"/>
                  </a:cubicBezTo>
                  <a:cubicBezTo>
                    <a:pt x="202" y="866"/>
                    <a:pt x="108" y="380"/>
                    <a:pt x="393"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4"/>
            <p:cNvSpPr/>
            <p:nvPr/>
          </p:nvSpPr>
          <p:spPr>
            <a:xfrm>
              <a:off x="4621925" y="5238875"/>
              <a:ext cx="15900" cy="8450"/>
            </a:xfrm>
            <a:custGeom>
              <a:avLst/>
              <a:gdLst/>
              <a:ahLst/>
              <a:cxnLst/>
              <a:rect l="l" t="t" r="r" b="b"/>
              <a:pathLst>
                <a:path w="636" h="338" extrusionOk="0">
                  <a:moveTo>
                    <a:pt x="1" y="1"/>
                  </a:moveTo>
                  <a:cubicBezTo>
                    <a:pt x="1" y="1"/>
                    <a:pt x="432" y="82"/>
                    <a:pt x="636" y="338"/>
                  </a:cubicBezTo>
                  <a:cubicBezTo>
                    <a:pt x="636" y="283"/>
                    <a:pt x="623" y="244"/>
                    <a:pt x="623" y="202"/>
                  </a:cubicBezTo>
                  <a:cubicBezTo>
                    <a:pt x="529" y="108"/>
                    <a:pt x="338" y="1"/>
                    <a:pt x="43"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4"/>
            <p:cNvSpPr/>
            <p:nvPr/>
          </p:nvSpPr>
          <p:spPr>
            <a:xfrm>
              <a:off x="4616175" y="5242925"/>
              <a:ext cx="21650" cy="10800"/>
            </a:xfrm>
            <a:custGeom>
              <a:avLst/>
              <a:gdLst/>
              <a:ahLst/>
              <a:cxnLst/>
              <a:rect l="l" t="t" r="r" b="b"/>
              <a:pathLst>
                <a:path w="866" h="432" extrusionOk="0">
                  <a:moveTo>
                    <a:pt x="163" y="1"/>
                  </a:moveTo>
                  <a:cubicBezTo>
                    <a:pt x="111" y="1"/>
                    <a:pt x="56" y="1"/>
                    <a:pt x="1" y="14"/>
                  </a:cubicBezTo>
                  <a:cubicBezTo>
                    <a:pt x="1" y="14"/>
                    <a:pt x="555" y="14"/>
                    <a:pt x="866" y="432"/>
                  </a:cubicBezTo>
                  <a:lnTo>
                    <a:pt x="866" y="270"/>
                  </a:lnTo>
                  <a:cubicBezTo>
                    <a:pt x="759" y="176"/>
                    <a:pt x="542" y="1"/>
                    <a:pt x="163"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4"/>
            <p:cNvSpPr/>
            <p:nvPr/>
          </p:nvSpPr>
          <p:spPr>
            <a:xfrm>
              <a:off x="4572350" y="5239450"/>
              <a:ext cx="197100" cy="201850"/>
            </a:xfrm>
            <a:custGeom>
              <a:avLst/>
              <a:gdLst/>
              <a:ahLst/>
              <a:cxnLst/>
              <a:rect l="l" t="t" r="r" b="b"/>
              <a:pathLst>
                <a:path w="7884" h="8074" extrusionOk="0">
                  <a:moveTo>
                    <a:pt x="2870" y="1"/>
                  </a:moveTo>
                  <a:cubicBezTo>
                    <a:pt x="2801" y="1"/>
                    <a:pt x="2709" y="11"/>
                    <a:pt x="2593" y="43"/>
                  </a:cubicBezTo>
                  <a:cubicBezTo>
                    <a:pt x="2593" y="43"/>
                    <a:pt x="2755" y="772"/>
                    <a:pt x="2389" y="1407"/>
                  </a:cubicBezTo>
                  <a:cubicBezTo>
                    <a:pt x="2389" y="1407"/>
                    <a:pt x="3024" y="1906"/>
                    <a:pt x="2862" y="2502"/>
                  </a:cubicBezTo>
                  <a:cubicBezTo>
                    <a:pt x="2862" y="2502"/>
                    <a:pt x="1783" y="2677"/>
                    <a:pt x="1362" y="4310"/>
                  </a:cubicBezTo>
                  <a:cubicBezTo>
                    <a:pt x="944" y="5930"/>
                    <a:pt x="837" y="6983"/>
                    <a:pt x="1" y="7456"/>
                  </a:cubicBezTo>
                  <a:cubicBezTo>
                    <a:pt x="1" y="7456"/>
                    <a:pt x="1339" y="8073"/>
                    <a:pt x="3168" y="8073"/>
                  </a:cubicBezTo>
                  <a:cubicBezTo>
                    <a:pt x="3417" y="8073"/>
                    <a:pt x="3675" y="8062"/>
                    <a:pt x="3941" y="8036"/>
                  </a:cubicBezTo>
                  <a:cubicBezTo>
                    <a:pt x="4208" y="8062"/>
                    <a:pt x="4468" y="8073"/>
                    <a:pt x="4718" y="8073"/>
                  </a:cubicBezTo>
                  <a:cubicBezTo>
                    <a:pt x="6556" y="8073"/>
                    <a:pt x="7884" y="7456"/>
                    <a:pt x="7884" y="7456"/>
                  </a:cubicBezTo>
                  <a:cubicBezTo>
                    <a:pt x="7061" y="6983"/>
                    <a:pt x="6938" y="5930"/>
                    <a:pt x="6533" y="4310"/>
                  </a:cubicBezTo>
                  <a:cubicBezTo>
                    <a:pt x="6115" y="2677"/>
                    <a:pt x="5036" y="2502"/>
                    <a:pt x="5036" y="2502"/>
                  </a:cubicBezTo>
                  <a:cubicBezTo>
                    <a:pt x="4861" y="1906"/>
                    <a:pt x="5509" y="1407"/>
                    <a:pt x="5509" y="1407"/>
                  </a:cubicBezTo>
                  <a:cubicBezTo>
                    <a:pt x="5143" y="772"/>
                    <a:pt x="5305" y="43"/>
                    <a:pt x="5305" y="43"/>
                  </a:cubicBezTo>
                  <a:cubicBezTo>
                    <a:pt x="5184" y="11"/>
                    <a:pt x="5091" y="1"/>
                    <a:pt x="5021" y="1"/>
                  </a:cubicBezTo>
                  <a:cubicBezTo>
                    <a:pt x="4881" y="1"/>
                    <a:pt x="4832" y="43"/>
                    <a:pt x="4832" y="43"/>
                  </a:cubicBezTo>
                  <a:cubicBezTo>
                    <a:pt x="4712" y="639"/>
                    <a:pt x="4414" y="853"/>
                    <a:pt x="4171" y="908"/>
                  </a:cubicBezTo>
                  <a:lnTo>
                    <a:pt x="4171" y="895"/>
                  </a:lnTo>
                  <a:cubicBezTo>
                    <a:pt x="4171" y="895"/>
                    <a:pt x="4077" y="934"/>
                    <a:pt x="3941" y="934"/>
                  </a:cubicBezTo>
                  <a:cubicBezTo>
                    <a:pt x="3821" y="934"/>
                    <a:pt x="3727" y="895"/>
                    <a:pt x="3727" y="895"/>
                  </a:cubicBezTo>
                  <a:lnTo>
                    <a:pt x="3727" y="908"/>
                  </a:lnTo>
                  <a:cubicBezTo>
                    <a:pt x="3468" y="853"/>
                    <a:pt x="3186" y="639"/>
                    <a:pt x="3063" y="43"/>
                  </a:cubicBezTo>
                  <a:cubicBezTo>
                    <a:pt x="3063" y="43"/>
                    <a:pt x="3009" y="1"/>
                    <a:pt x="2870" y="1"/>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4"/>
            <p:cNvSpPr/>
            <p:nvPr/>
          </p:nvSpPr>
          <p:spPr>
            <a:xfrm>
              <a:off x="4572350" y="5280025"/>
              <a:ext cx="197100" cy="145825"/>
            </a:xfrm>
            <a:custGeom>
              <a:avLst/>
              <a:gdLst/>
              <a:ahLst/>
              <a:cxnLst/>
              <a:rect l="l" t="t" r="r" b="b"/>
              <a:pathLst>
                <a:path w="7884" h="5833" extrusionOk="0">
                  <a:moveTo>
                    <a:pt x="2564" y="56"/>
                  </a:moveTo>
                  <a:lnTo>
                    <a:pt x="2564" y="56"/>
                  </a:lnTo>
                  <a:cubicBezTo>
                    <a:pt x="2700" y="202"/>
                    <a:pt x="2875" y="445"/>
                    <a:pt x="2888" y="730"/>
                  </a:cubicBezTo>
                  <a:cubicBezTo>
                    <a:pt x="2901" y="500"/>
                    <a:pt x="2820" y="299"/>
                    <a:pt x="2713" y="137"/>
                  </a:cubicBezTo>
                  <a:cubicBezTo>
                    <a:pt x="2658" y="108"/>
                    <a:pt x="2606" y="82"/>
                    <a:pt x="2564" y="56"/>
                  </a:cubicBezTo>
                  <a:close/>
                  <a:moveTo>
                    <a:pt x="5386" y="1"/>
                  </a:moveTo>
                  <a:lnTo>
                    <a:pt x="5386" y="1"/>
                  </a:lnTo>
                  <a:cubicBezTo>
                    <a:pt x="5331" y="27"/>
                    <a:pt x="5279" y="56"/>
                    <a:pt x="5224" y="82"/>
                  </a:cubicBezTo>
                  <a:cubicBezTo>
                    <a:pt x="5104" y="244"/>
                    <a:pt x="4981" y="474"/>
                    <a:pt x="5007" y="730"/>
                  </a:cubicBezTo>
                  <a:cubicBezTo>
                    <a:pt x="5023" y="406"/>
                    <a:pt x="5237" y="150"/>
                    <a:pt x="5386" y="1"/>
                  </a:cubicBezTo>
                  <a:close/>
                  <a:moveTo>
                    <a:pt x="500" y="5402"/>
                  </a:moveTo>
                  <a:cubicBezTo>
                    <a:pt x="363" y="5577"/>
                    <a:pt x="202" y="5710"/>
                    <a:pt x="1" y="5833"/>
                  </a:cubicBezTo>
                  <a:lnTo>
                    <a:pt x="14" y="5833"/>
                  </a:lnTo>
                  <a:cubicBezTo>
                    <a:pt x="202" y="5726"/>
                    <a:pt x="363" y="5577"/>
                    <a:pt x="500" y="5402"/>
                  </a:cubicBezTo>
                  <a:close/>
                  <a:moveTo>
                    <a:pt x="7398" y="5402"/>
                  </a:moveTo>
                  <a:cubicBezTo>
                    <a:pt x="7534" y="5577"/>
                    <a:pt x="7680" y="5726"/>
                    <a:pt x="7884" y="5833"/>
                  </a:cubicBezTo>
                  <a:cubicBezTo>
                    <a:pt x="7696" y="5710"/>
                    <a:pt x="7534" y="5577"/>
                    <a:pt x="7398" y="5402"/>
                  </a:cubicBezTo>
                  <a:close/>
                </a:path>
              </a:pathLst>
            </a:custGeom>
            <a:solidFill>
              <a:srgbClr val="C8E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4"/>
            <p:cNvSpPr/>
            <p:nvPr/>
          </p:nvSpPr>
          <p:spPr>
            <a:xfrm>
              <a:off x="4572675" y="5282050"/>
              <a:ext cx="196775" cy="158625"/>
            </a:xfrm>
            <a:custGeom>
              <a:avLst/>
              <a:gdLst/>
              <a:ahLst/>
              <a:cxnLst/>
              <a:rect l="l" t="t" r="r" b="b"/>
              <a:pathLst>
                <a:path w="7871" h="6345" extrusionOk="0">
                  <a:moveTo>
                    <a:pt x="4456" y="918"/>
                  </a:moveTo>
                  <a:cubicBezTo>
                    <a:pt x="4550" y="918"/>
                    <a:pt x="4686" y="931"/>
                    <a:pt x="4686" y="931"/>
                  </a:cubicBezTo>
                  <a:cubicBezTo>
                    <a:pt x="4686" y="931"/>
                    <a:pt x="4699" y="947"/>
                    <a:pt x="4712" y="960"/>
                  </a:cubicBezTo>
                  <a:cubicBezTo>
                    <a:pt x="4900" y="1041"/>
                    <a:pt x="5386" y="1284"/>
                    <a:pt x="5658" y="2000"/>
                  </a:cubicBezTo>
                  <a:cubicBezTo>
                    <a:pt x="6008" y="2917"/>
                    <a:pt x="5804" y="4631"/>
                    <a:pt x="6575" y="5185"/>
                  </a:cubicBezTo>
                  <a:cubicBezTo>
                    <a:pt x="6575" y="5185"/>
                    <a:pt x="5185" y="5415"/>
                    <a:pt x="4038" y="5415"/>
                  </a:cubicBezTo>
                  <a:cubicBezTo>
                    <a:pt x="2376" y="5415"/>
                    <a:pt x="1485" y="5185"/>
                    <a:pt x="1485" y="5185"/>
                  </a:cubicBezTo>
                  <a:cubicBezTo>
                    <a:pt x="2256" y="4631"/>
                    <a:pt x="2052" y="2917"/>
                    <a:pt x="2402" y="2000"/>
                  </a:cubicBezTo>
                  <a:cubicBezTo>
                    <a:pt x="2755" y="1093"/>
                    <a:pt x="3429" y="931"/>
                    <a:pt x="3429" y="931"/>
                  </a:cubicBezTo>
                  <a:lnTo>
                    <a:pt x="3484" y="931"/>
                  </a:lnTo>
                  <a:cubicBezTo>
                    <a:pt x="3484" y="931"/>
                    <a:pt x="3617" y="918"/>
                    <a:pt x="3714" y="918"/>
                  </a:cubicBezTo>
                  <a:cubicBezTo>
                    <a:pt x="3753" y="918"/>
                    <a:pt x="3795" y="931"/>
                    <a:pt x="3795" y="931"/>
                  </a:cubicBezTo>
                  <a:lnTo>
                    <a:pt x="4375" y="931"/>
                  </a:lnTo>
                  <a:cubicBezTo>
                    <a:pt x="4375" y="931"/>
                    <a:pt x="4414" y="918"/>
                    <a:pt x="4456" y="918"/>
                  </a:cubicBezTo>
                  <a:close/>
                  <a:moveTo>
                    <a:pt x="5211" y="1"/>
                  </a:moveTo>
                  <a:lnTo>
                    <a:pt x="5211" y="1"/>
                  </a:lnTo>
                  <a:cubicBezTo>
                    <a:pt x="4686" y="218"/>
                    <a:pt x="4226" y="299"/>
                    <a:pt x="3834" y="299"/>
                  </a:cubicBezTo>
                  <a:cubicBezTo>
                    <a:pt x="3335" y="299"/>
                    <a:pt x="2943" y="176"/>
                    <a:pt x="2700" y="56"/>
                  </a:cubicBezTo>
                  <a:lnTo>
                    <a:pt x="2700" y="56"/>
                  </a:lnTo>
                  <a:cubicBezTo>
                    <a:pt x="2807" y="218"/>
                    <a:pt x="2888" y="419"/>
                    <a:pt x="2875" y="649"/>
                  </a:cubicBezTo>
                  <a:cubicBezTo>
                    <a:pt x="2875" y="730"/>
                    <a:pt x="2875" y="811"/>
                    <a:pt x="2849" y="892"/>
                  </a:cubicBezTo>
                  <a:cubicBezTo>
                    <a:pt x="2849" y="892"/>
                    <a:pt x="1770" y="1067"/>
                    <a:pt x="1349" y="2661"/>
                  </a:cubicBezTo>
                  <a:cubicBezTo>
                    <a:pt x="1041" y="3876"/>
                    <a:pt x="892" y="4754"/>
                    <a:pt x="487" y="5321"/>
                  </a:cubicBezTo>
                  <a:cubicBezTo>
                    <a:pt x="351" y="5496"/>
                    <a:pt x="189" y="5645"/>
                    <a:pt x="1" y="5752"/>
                  </a:cubicBezTo>
                  <a:cubicBezTo>
                    <a:pt x="121" y="5807"/>
                    <a:pt x="1404" y="6345"/>
                    <a:pt x="3147" y="6345"/>
                  </a:cubicBezTo>
                  <a:cubicBezTo>
                    <a:pt x="3403" y="6345"/>
                    <a:pt x="3659" y="6332"/>
                    <a:pt x="3928" y="6306"/>
                  </a:cubicBezTo>
                  <a:cubicBezTo>
                    <a:pt x="4200" y="6332"/>
                    <a:pt x="4469" y="6345"/>
                    <a:pt x="4725" y="6345"/>
                  </a:cubicBezTo>
                  <a:cubicBezTo>
                    <a:pt x="6468" y="6345"/>
                    <a:pt x="7748" y="5807"/>
                    <a:pt x="7871" y="5752"/>
                  </a:cubicBezTo>
                  <a:cubicBezTo>
                    <a:pt x="7667" y="5645"/>
                    <a:pt x="7521" y="5496"/>
                    <a:pt x="7385" y="5321"/>
                  </a:cubicBezTo>
                  <a:cubicBezTo>
                    <a:pt x="6967" y="4754"/>
                    <a:pt x="6831" y="3876"/>
                    <a:pt x="6520" y="2661"/>
                  </a:cubicBezTo>
                  <a:cubicBezTo>
                    <a:pt x="6102" y="1067"/>
                    <a:pt x="5023" y="892"/>
                    <a:pt x="5023" y="892"/>
                  </a:cubicBezTo>
                  <a:cubicBezTo>
                    <a:pt x="4994" y="811"/>
                    <a:pt x="4981" y="730"/>
                    <a:pt x="4994" y="649"/>
                  </a:cubicBezTo>
                  <a:cubicBezTo>
                    <a:pt x="4968" y="393"/>
                    <a:pt x="5091" y="163"/>
                    <a:pt x="5211" y="1"/>
                  </a:cubicBezTo>
                  <a:close/>
                </a:path>
              </a:pathLst>
            </a:custGeom>
            <a:solidFill>
              <a:srgbClr val="339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4"/>
            <p:cNvSpPr/>
            <p:nvPr/>
          </p:nvSpPr>
          <p:spPr>
            <a:xfrm>
              <a:off x="4609775" y="5305300"/>
              <a:ext cx="127275" cy="112125"/>
            </a:xfrm>
            <a:custGeom>
              <a:avLst/>
              <a:gdLst/>
              <a:ahLst/>
              <a:cxnLst/>
              <a:rect l="l" t="t" r="r" b="b"/>
              <a:pathLst>
                <a:path w="5091" h="4485" extrusionOk="0">
                  <a:moveTo>
                    <a:pt x="1945" y="1"/>
                  </a:moveTo>
                  <a:cubicBezTo>
                    <a:pt x="1945" y="1"/>
                    <a:pt x="1271" y="163"/>
                    <a:pt x="918" y="1070"/>
                  </a:cubicBezTo>
                  <a:cubicBezTo>
                    <a:pt x="568" y="1987"/>
                    <a:pt x="772" y="3701"/>
                    <a:pt x="1" y="4255"/>
                  </a:cubicBezTo>
                  <a:cubicBezTo>
                    <a:pt x="1" y="4255"/>
                    <a:pt x="892" y="4485"/>
                    <a:pt x="2554" y="4485"/>
                  </a:cubicBezTo>
                  <a:cubicBezTo>
                    <a:pt x="3701" y="4485"/>
                    <a:pt x="5091" y="4255"/>
                    <a:pt x="5091" y="4255"/>
                  </a:cubicBezTo>
                  <a:cubicBezTo>
                    <a:pt x="4320" y="3701"/>
                    <a:pt x="4524" y="1987"/>
                    <a:pt x="4174" y="1070"/>
                  </a:cubicBezTo>
                  <a:cubicBezTo>
                    <a:pt x="3821" y="163"/>
                    <a:pt x="3147" y="1"/>
                    <a:pt x="3147"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4"/>
            <p:cNvSpPr/>
            <p:nvPr/>
          </p:nvSpPr>
          <p:spPr>
            <a:xfrm>
              <a:off x="4682025" y="5304975"/>
              <a:ext cx="8450" cy="1075"/>
            </a:xfrm>
            <a:custGeom>
              <a:avLst/>
              <a:gdLst/>
              <a:ahLst/>
              <a:cxnLst/>
              <a:rect l="l" t="t" r="r" b="b"/>
              <a:pathLst>
                <a:path w="338" h="43" extrusionOk="0">
                  <a:moveTo>
                    <a:pt x="82" y="1"/>
                  </a:moveTo>
                  <a:cubicBezTo>
                    <a:pt x="40" y="1"/>
                    <a:pt x="1" y="14"/>
                    <a:pt x="1" y="14"/>
                  </a:cubicBezTo>
                  <a:lnTo>
                    <a:pt x="257" y="14"/>
                  </a:lnTo>
                  <a:cubicBezTo>
                    <a:pt x="257" y="14"/>
                    <a:pt x="283" y="30"/>
                    <a:pt x="338" y="43"/>
                  </a:cubicBezTo>
                  <a:cubicBezTo>
                    <a:pt x="325" y="30"/>
                    <a:pt x="312" y="14"/>
                    <a:pt x="312" y="14"/>
                  </a:cubicBezTo>
                  <a:cubicBezTo>
                    <a:pt x="312" y="14"/>
                    <a:pt x="176" y="1"/>
                    <a:pt x="82" y="1"/>
                  </a:cubicBezTo>
                  <a:close/>
                </a:path>
              </a:pathLst>
            </a:custGeom>
            <a:solidFill>
              <a:srgbClr val="1286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4"/>
            <p:cNvSpPr/>
            <p:nvPr/>
          </p:nvSpPr>
          <p:spPr>
            <a:xfrm>
              <a:off x="4682025" y="5305300"/>
              <a:ext cx="18250" cy="37200"/>
            </a:xfrm>
            <a:custGeom>
              <a:avLst/>
              <a:gdLst/>
              <a:ahLst/>
              <a:cxnLst/>
              <a:rect l="l" t="t" r="r" b="b"/>
              <a:pathLst>
                <a:path w="730" h="1488" extrusionOk="0">
                  <a:moveTo>
                    <a:pt x="1" y="1"/>
                  </a:moveTo>
                  <a:lnTo>
                    <a:pt x="1" y="17"/>
                  </a:lnTo>
                  <a:cubicBezTo>
                    <a:pt x="620" y="597"/>
                    <a:pt x="730" y="1488"/>
                    <a:pt x="730" y="1488"/>
                  </a:cubicBezTo>
                  <a:cubicBezTo>
                    <a:pt x="730" y="503"/>
                    <a:pt x="432" y="124"/>
                    <a:pt x="338" y="30"/>
                  </a:cubicBezTo>
                  <a:cubicBezTo>
                    <a:pt x="283" y="17"/>
                    <a:pt x="257" y="1"/>
                    <a:pt x="257"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4"/>
            <p:cNvSpPr/>
            <p:nvPr/>
          </p:nvSpPr>
          <p:spPr>
            <a:xfrm>
              <a:off x="4659750" y="5304975"/>
              <a:ext cx="7800" cy="350"/>
            </a:xfrm>
            <a:custGeom>
              <a:avLst/>
              <a:gdLst/>
              <a:ahLst/>
              <a:cxnLst/>
              <a:rect l="l" t="t" r="r" b="b"/>
              <a:pathLst>
                <a:path w="312" h="14" extrusionOk="0">
                  <a:moveTo>
                    <a:pt x="231" y="1"/>
                  </a:moveTo>
                  <a:cubicBezTo>
                    <a:pt x="134" y="1"/>
                    <a:pt x="1" y="14"/>
                    <a:pt x="1" y="14"/>
                  </a:cubicBezTo>
                  <a:lnTo>
                    <a:pt x="312" y="14"/>
                  </a:lnTo>
                  <a:cubicBezTo>
                    <a:pt x="312" y="14"/>
                    <a:pt x="270" y="1"/>
                    <a:pt x="231" y="1"/>
                  </a:cubicBezTo>
                  <a:close/>
                </a:path>
              </a:pathLst>
            </a:custGeom>
            <a:solidFill>
              <a:srgbClr val="1286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4"/>
            <p:cNvSpPr/>
            <p:nvPr/>
          </p:nvSpPr>
          <p:spPr>
            <a:xfrm>
              <a:off x="4649300" y="5305300"/>
              <a:ext cx="18250" cy="37200"/>
            </a:xfrm>
            <a:custGeom>
              <a:avLst/>
              <a:gdLst/>
              <a:ahLst/>
              <a:cxnLst/>
              <a:rect l="l" t="t" r="r" b="b"/>
              <a:pathLst>
                <a:path w="730" h="1488" extrusionOk="0">
                  <a:moveTo>
                    <a:pt x="419" y="1"/>
                  </a:moveTo>
                  <a:cubicBezTo>
                    <a:pt x="419" y="1"/>
                    <a:pt x="1" y="299"/>
                    <a:pt x="1" y="1488"/>
                  </a:cubicBezTo>
                  <a:cubicBezTo>
                    <a:pt x="1" y="1488"/>
                    <a:pt x="108" y="597"/>
                    <a:pt x="730" y="17"/>
                  </a:cubicBezTo>
                  <a:lnTo>
                    <a:pt x="730" y="1"/>
                  </a:ln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4"/>
            <p:cNvSpPr/>
            <p:nvPr/>
          </p:nvSpPr>
          <p:spPr>
            <a:xfrm>
              <a:off x="4670850" y="5300275"/>
              <a:ext cx="30075" cy="10800"/>
            </a:xfrm>
            <a:custGeom>
              <a:avLst/>
              <a:gdLst/>
              <a:ahLst/>
              <a:cxnLst/>
              <a:rect l="l" t="t" r="r" b="b"/>
              <a:pathLst>
                <a:path w="1203" h="432" extrusionOk="0">
                  <a:moveTo>
                    <a:pt x="960" y="1"/>
                  </a:moveTo>
                  <a:cubicBezTo>
                    <a:pt x="649" y="69"/>
                    <a:pt x="312" y="95"/>
                    <a:pt x="1" y="95"/>
                  </a:cubicBezTo>
                  <a:lnTo>
                    <a:pt x="1" y="432"/>
                  </a:lnTo>
                  <a:cubicBezTo>
                    <a:pt x="474" y="419"/>
                    <a:pt x="921" y="351"/>
                    <a:pt x="1028" y="283"/>
                  </a:cubicBezTo>
                  <a:cubicBezTo>
                    <a:pt x="1203" y="189"/>
                    <a:pt x="1190" y="108"/>
                    <a:pt x="1135" y="56"/>
                  </a:cubicBezTo>
                  <a:cubicBezTo>
                    <a:pt x="1096" y="14"/>
                    <a:pt x="1028" y="1"/>
                    <a:pt x="960" y="1"/>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4"/>
            <p:cNvSpPr/>
            <p:nvPr/>
          </p:nvSpPr>
          <p:spPr>
            <a:xfrm>
              <a:off x="4641200" y="5300275"/>
              <a:ext cx="29675" cy="10800"/>
            </a:xfrm>
            <a:custGeom>
              <a:avLst/>
              <a:gdLst/>
              <a:ahLst/>
              <a:cxnLst/>
              <a:rect l="l" t="t" r="r" b="b"/>
              <a:pathLst>
                <a:path w="1187" h="432" extrusionOk="0">
                  <a:moveTo>
                    <a:pt x="228" y="1"/>
                  </a:moveTo>
                  <a:cubicBezTo>
                    <a:pt x="176" y="1"/>
                    <a:pt x="108" y="14"/>
                    <a:pt x="53" y="56"/>
                  </a:cubicBezTo>
                  <a:cubicBezTo>
                    <a:pt x="14" y="108"/>
                    <a:pt x="1" y="189"/>
                    <a:pt x="163" y="283"/>
                  </a:cubicBezTo>
                  <a:cubicBezTo>
                    <a:pt x="270" y="351"/>
                    <a:pt x="714" y="419"/>
                    <a:pt x="1187" y="432"/>
                  </a:cubicBezTo>
                  <a:lnTo>
                    <a:pt x="1187" y="95"/>
                  </a:lnTo>
                  <a:cubicBezTo>
                    <a:pt x="892" y="95"/>
                    <a:pt x="552" y="69"/>
                    <a:pt x="228" y="1"/>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4"/>
            <p:cNvSpPr/>
            <p:nvPr/>
          </p:nvSpPr>
          <p:spPr>
            <a:xfrm>
              <a:off x="4649625" y="5268525"/>
              <a:ext cx="40850" cy="10475"/>
            </a:xfrm>
            <a:custGeom>
              <a:avLst/>
              <a:gdLst/>
              <a:ahLst/>
              <a:cxnLst/>
              <a:rect l="l" t="t" r="r" b="b"/>
              <a:pathLst>
                <a:path w="1634" h="419" extrusionOk="0">
                  <a:moveTo>
                    <a:pt x="14" y="1"/>
                  </a:moveTo>
                  <a:cubicBezTo>
                    <a:pt x="1" y="14"/>
                    <a:pt x="1" y="30"/>
                    <a:pt x="14" y="43"/>
                  </a:cubicBezTo>
                  <a:cubicBezTo>
                    <a:pt x="14" y="43"/>
                    <a:pt x="377" y="419"/>
                    <a:pt x="1323" y="419"/>
                  </a:cubicBezTo>
                  <a:cubicBezTo>
                    <a:pt x="1417" y="419"/>
                    <a:pt x="1511" y="419"/>
                    <a:pt x="1608" y="406"/>
                  </a:cubicBezTo>
                  <a:cubicBezTo>
                    <a:pt x="1621" y="406"/>
                    <a:pt x="1634" y="393"/>
                    <a:pt x="1621" y="393"/>
                  </a:cubicBezTo>
                  <a:cubicBezTo>
                    <a:pt x="1621" y="380"/>
                    <a:pt x="1621" y="367"/>
                    <a:pt x="1608" y="367"/>
                  </a:cubicBezTo>
                  <a:cubicBezTo>
                    <a:pt x="1498" y="380"/>
                    <a:pt x="1417" y="380"/>
                    <a:pt x="1323" y="380"/>
                  </a:cubicBezTo>
                  <a:cubicBezTo>
                    <a:pt x="850" y="380"/>
                    <a:pt x="539" y="286"/>
                    <a:pt x="325" y="192"/>
                  </a:cubicBezTo>
                  <a:cubicBezTo>
                    <a:pt x="231" y="150"/>
                    <a:pt x="150" y="95"/>
                    <a:pt x="108" y="69"/>
                  </a:cubicBezTo>
                  <a:cubicBezTo>
                    <a:pt x="82" y="43"/>
                    <a:pt x="69" y="30"/>
                    <a:pt x="53" y="30"/>
                  </a:cubicBezTo>
                  <a:cubicBezTo>
                    <a:pt x="53" y="14"/>
                    <a:pt x="40" y="14"/>
                    <a:pt x="40" y="14"/>
                  </a:cubicBezTo>
                  <a:lnTo>
                    <a:pt x="40" y="1"/>
                  </a:ln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4"/>
            <p:cNvSpPr/>
            <p:nvPr/>
          </p:nvSpPr>
          <p:spPr>
            <a:xfrm>
              <a:off x="4649625" y="5268525"/>
              <a:ext cx="40850" cy="10475"/>
            </a:xfrm>
            <a:custGeom>
              <a:avLst/>
              <a:gdLst/>
              <a:ahLst/>
              <a:cxnLst/>
              <a:rect l="l" t="t" r="r" b="b"/>
              <a:pathLst>
                <a:path w="1634" h="419" extrusionOk="0">
                  <a:moveTo>
                    <a:pt x="1592" y="1"/>
                  </a:moveTo>
                  <a:lnTo>
                    <a:pt x="1592" y="14"/>
                  </a:lnTo>
                  <a:cubicBezTo>
                    <a:pt x="1566" y="30"/>
                    <a:pt x="1216" y="380"/>
                    <a:pt x="296" y="380"/>
                  </a:cubicBezTo>
                  <a:cubicBezTo>
                    <a:pt x="215" y="380"/>
                    <a:pt x="121" y="380"/>
                    <a:pt x="27" y="367"/>
                  </a:cubicBezTo>
                  <a:cubicBezTo>
                    <a:pt x="14" y="367"/>
                    <a:pt x="1" y="380"/>
                    <a:pt x="1" y="393"/>
                  </a:cubicBezTo>
                  <a:cubicBezTo>
                    <a:pt x="1" y="393"/>
                    <a:pt x="14" y="406"/>
                    <a:pt x="27" y="406"/>
                  </a:cubicBezTo>
                  <a:cubicBezTo>
                    <a:pt x="121" y="419"/>
                    <a:pt x="215" y="419"/>
                    <a:pt x="296" y="419"/>
                  </a:cubicBezTo>
                  <a:cubicBezTo>
                    <a:pt x="1255" y="419"/>
                    <a:pt x="1621" y="43"/>
                    <a:pt x="1621" y="43"/>
                  </a:cubicBezTo>
                  <a:cubicBezTo>
                    <a:pt x="1634" y="30"/>
                    <a:pt x="1634" y="14"/>
                    <a:pt x="1621" y="1"/>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4"/>
            <p:cNvSpPr/>
            <p:nvPr/>
          </p:nvSpPr>
          <p:spPr>
            <a:xfrm>
              <a:off x="4649625" y="5277775"/>
              <a:ext cx="40850" cy="10375"/>
            </a:xfrm>
            <a:custGeom>
              <a:avLst/>
              <a:gdLst/>
              <a:ahLst/>
              <a:cxnLst/>
              <a:rect l="l" t="t" r="r" b="b"/>
              <a:pathLst>
                <a:path w="1634" h="415" extrusionOk="0">
                  <a:moveTo>
                    <a:pt x="22" y="0"/>
                  </a:moveTo>
                  <a:cubicBezTo>
                    <a:pt x="17" y="0"/>
                    <a:pt x="14" y="3"/>
                    <a:pt x="14" y="10"/>
                  </a:cubicBezTo>
                  <a:cubicBezTo>
                    <a:pt x="1" y="10"/>
                    <a:pt x="1" y="23"/>
                    <a:pt x="14" y="36"/>
                  </a:cubicBezTo>
                  <a:cubicBezTo>
                    <a:pt x="14" y="36"/>
                    <a:pt x="377" y="415"/>
                    <a:pt x="1323" y="415"/>
                  </a:cubicBezTo>
                  <a:cubicBezTo>
                    <a:pt x="1417" y="415"/>
                    <a:pt x="1511" y="415"/>
                    <a:pt x="1608" y="402"/>
                  </a:cubicBezTo>
                  <a:cubicBezTo>
                    <a:pt x="1621" y="402"/>
                    <a:pt x="1634" y="402"/>
                    <a:pt x="1621" y="389"/>
                  </a:cubicBezTo>
                  <a:cubicBezTo>
                    <a:pt x="1621" y="373"/>
                    <a:pt x="1621" y="360"/>
                    <a:pt x="1608" y="360"/>
                  </a:cubicBezTo>
                  <a:cubicBezTo>
                    <a:pt x="1498" y="373"/>
                    <a:pt x="1417" y="373"/>
                    <a:pt x="1323" y="373"/>
                  </a:cubicBezTo>
                  <a:cubicBezTo>
                    <a:pt x="850" y="373"/>
                    <a:pt x="539" y="279"/>
                    <a:pt x="325" y="185"/>
                  </a:cubicBezTo>
                  <a:cubicBezTo>
                    <a:pt x="231" y="146"/>
                    <a:pt x="150" y="91"/>
                    <a:pt x="108" y="65"/>
                  </a:cubicBezTo>
                  <a:cubicBezTo>
                    <a:pt x="82" y="49"/>
                    <a:pt x="69" y="36"/>
                    <a:pt x="53" y="23"/>
                  </a:cubicBezTo>
                  <a:cubicBezTo>
                    <a:pt x="53" y="10"/>
                    <a:pt x="40" y="10"/>
                    <a:pt x="40" y="10"/>
                  </a:cubicBezTo>
                  <a:cubicBezTo>
                    <a:pt x="33" y="3"/>
                    <a:pt x="27" y="0"/>
                    <a:pt x="22"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4"/>
            <p:cNvSpPr/>
            <p:nvPr/>
          </p:nvSpPr>
          <p:spPr>
            <a:xfrm>
              <a:off x="4649625" y="5277775"/>
              <a:ext cx="40850" cy="10375"/>
            </a:xfrm>
            <a:custGeom>
              <a:avLst/>
              <a:gdLst/>
              <a:ahLst/>
              <a:cxnLst/>
              <a:rect l="l" t="t" r="r" b="b"/>
              <a:pathLst>
                <a:path w="1634" h="415" extrusionOk="0">
                  <a:moveTo>
                    <a:pt x="1601" y="0"/>
                  </a:moveTo>
                  <a:cubicBezTo>
                    <a:pt x="1596" y="0"/>
                    <a:pt x="1592" y="3"/>
                    <a:pt x="1592" y="10"/>
                  </a:cubicBezTo>
                  <a:cubicBezTo>
                    <a:pt x="1566" y="23"/>
                    <a:pt x="1216" y="373"/>
                    <a:pt x="296" y="373"/>
                  </a:cubicBezTo>
                  <a:cubicBezTo>
                    <a:pt x="215" y="373"/>
                    <a:pt x="121" y="373"/>
                    <a:pt x="27" y="360"/>
                  </a:cubicBezTo>
                  <a:cubicBezTo>
                    <a:pt x="14" y="360"/>
                    <a:pt x="1" y="373"/>
                    <a:pt x="1" y="389"/>
                  </a:cubicBezTo>
                  <a:cubicBezTo>
                    <a:pt x="1" y="402"/>
                    <a:pt x="14" y="402"/>
                    <a:pt x="27" y="402"/>
                  </a:cubicBezTo>
                  <a:cubicBezTo>
                    <a:pt x="121" y="415"/>
                    <a:pt x="215" y="415"/>
                    <a:pt x="296" y="415"/>
                  </a:cubicBezTo>
                  <a:cubicBezTo>
                    <a:pt x="1255" y="415"/>
                    <a:pt x="1621" y="36"/>
                    <a:pt x="1621" y="36"/>
                  </a:cubicBezTo>
                  <a:cubicBezTo>
                    <a:pt x="1634" y="23"/>
                    <a:pt x="1634" y="10"/>
                    <a:pt x="1621" y="10"/>
                  </a:cubicBezTo>
                  <a:cubicBezTo>
                    <a:pt x="1614" y="3"/>
                    <a:pt x="1607" y="0"/>
                    <a:pt x="1601"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4"/>
            <p:cNvSpPr/>
            <p:nvPr/>
          </p:nvSpPr>
          <p:spPr>
            <a:xfrm>
              <a:off x="4649625" y="5287475"/>
              <a:ext cx="40850" cy="10475"/>
            </a:xfrm>
            <a:custGeom>
              <a:avLst/>
              <a:gdLst/>
              <a:ahLst/>
              <a:cxnLst/>
              <a:rect l="l" t="t" r="r" b="b"/>
              <a:pathLst>
                <a:path w="1634" h="419" extrusionOk="0">
                  <a:moveTo>
                    <a:pt x="14" y="1"/>
                  </a:moveTo>
                  <a:cubicBezTo>
                    <a:pt x="1" y="14"/>
                    <a:pt x="1" y="27"/>
                    <a:pt x="14" y="40"/>
                  </a:cubicBezTo>
                  <a:cubicBezTo>
                    <a:pt x="14" y="40"/>
                    <a:pt x="377" y="419"/>
                    <a:pt x="1323" y="419"/>
                  </a:cubicBezTo>
                  <a:cubicBezTo>
                    <a:pt x="1417" y="419"/>
                    <a:pt x="1511" y="419"/>
                    <a:pt x="1608" y="406"/>
                  </a:cubicBezTo>
                  <a:cubicBezTo>
                    <a:pt x="1621" y="406"/>
                    <a:pt x="1634" y="390"/>
                    <a:pt x="1621" y="390"/>
                  </a:cubicBezTo>
                  <a:cubicBezTo>
                    <a:pt x="1621" y="377"/>
                    <a:pt x="1621" y="364"/>
                    <a:pt x="1608" y="364"/>
                  </a:cubicBezTo>
                  <a:cubicBezTo>
                    <a:pt x="1498" y="377"/>
                    <a:pt x="1417" y="377"/>
                    <a:pt x="1323" y="377"/>
                  </a:cubicBezTo>
                  <a:cubicBezTo>
                    <a:pt x="850" y="377"/>
                    <a:pt x="539" y="283"/>
                    <a:pt x="325" y="189"/>
                  </a:cubicBezTo>
                  <a:cubicBezTo>
                    <a:pt x="231" y="147"/>
                    <a:pt x="150" y="95"/>
                    <a:pt x="108" y="66"/>
                  </a:cubicBezTo>
                  <a:cubicBezTo>
                    <a:pt x="82" y="40"/>
                    <a:pt x="69" y="27"/>
                    <a:pt x="53" y="27"/>
                  </a:cubicBezTo>
                  <a:cubicBezTo>
                    <a:pt x="53" y="14"/>
                    <a:pt x="40" y="14"/>
                    <a:pt x="40" y="14"/>
                  </a:cubicBezTo>
                  <a:lnTo>
                    <a:pt x="40" y="1"/>
                  </a:ln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4"/>
            <p:cNvSpPr/>
            <p:nvPr/>
          </p:nvSpPr>
          <p:spPr>
            <a:xfrm>
              <a:off x="4649625" y="5287475"/>
              <a:ext cx="40850" cy="10475"/>
            </a:xfrm>
            <a:custGeom>
              <a:avLst/>
              <a:gdLst/>
              <a:ahLst/>
              <a:cxnLst/>
              <a:rect l="l" t="t" r="r" b="b"/>
              <a:pathLst>
                <a:path w="1634" h="419" extrusionOk="0">
                  <a:moveTo>
                    <a:pt x="1592" y="1"/>
                  </a:moveTo>
                  <a:lnTo>
                    <a:pt x="1592" y="14"/>
                  </a:lnTo>
                  <a:cubicBezTo>
                    <a:pt x="1566" y="27"/>
                    <a:pt x="1216" y="377"/>
                    <a:pt x="296" y="377"/>
                  </a:cubicBezTo>
                  <a:cubicBezTo>
                    <a:pt x="215" y="377"/>
                    <a:pt x="121" y="377"/>
                    <a:pt x="27" y="364"/>
                  </a:cubicBezTo>
                  <a:cubicBezTo>
                    <a:pt x="14" y="364"/>
                    <a:pt x="1" y="377"/>
                    <a:pt x="1" y="390"/>
                  </a:cubicBezTo>
                  <a:cubicBezTo>
                    <a:pt x="1" y="390"/>
                    <a:pt x="14" y="406"/>
                    <a:pt x="27" y="406"/>
                  </a:cubicBezTo>
                  <a:cubicBezTo>
                    <a:pt x="121" y="419"/>
                    <a:pt x="215" y="419"/>
                    <a:pt x="296" y="419"/>
                  </a:cubicBezTo>
                  <a:cubicBezTo>
                    <a:pt x="1255" y="419"/>
                    <a:pt x="1621" y="40"/>
                    <a:pt x="1621" y="40"/>
                  </a:cubicBezTo>
                  <a:cubicBezTo>
                    <a:pt x="1634" y="27"/>
                    <a:pt x="1634" y="14"/>
                    <a:pt x="1621" y="1"/>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0" name="Google Shape;1630;p44"/>
          <p:cNvGrpSpPr/>
          <p:nvPr/>
        </p:nvGrpSpPr>
        <p:grpSpPr>
          <a:xfrm>
            <a:off x="5172195" y="2967565"/>
            <a:ext cx="1782065" cy="1867176"/>
            <a:chOff x="3010675" y="4066550"/>
            <a:chExt cx="391250" cy="409900"/>
          </a:xfrm>
        </p:grpSpPr>
        <p:sp>
          <p:nvSpPr>
            <p:cNvPr id="1631" name="Google Shape;1631;p44"/>
            <p:cNvSpPr/>
            <p:nvPr/>
          </p:nvSpPr>
          <p:spPr>
            <a:xfrm>
              <a:off x="3168650" y="4201600"/>
              <a:ext cx="35475" cy="33275"/>
            </a:xfrm>
            <a:custGeom>
              <a:avLst/>
              <a:gdLst/>
              <a:ahLst/>
              <a:cxnLst/>
              <a:rect l="l" t="t" r="r" b="b"/>
              <a:pathLst>
                <a:path w="1419" h="1331" extrusionOk="0">
                  <a:moveTo>
                    <a:pt x="864" y="0"/>
                  </a:moveTo>
                  <a:cubicBezTo>
                    <a:pt x="761" y="0"/>
                    <a:pt x="659" y="31"/>
                    <a:pt x="567" y="101"/>
                  </a:cubicBezTo>
                  <a:cubicBezTo>
                    <a:pt x="460" y="182"/>
                    <a:pt x="421" y="328"/>
                    <a:pt x="460" y="451"/>
                  </a:cubicBezTo>
                  <a:cubicBezTo>
                    <a:pt x="466" y="472"/>
                    <a:pt x="475" y="491"/>
                    <a:pt x="486" y="506"/>
                  </a:cubicBezTo>
                  <a:lnTo>
                    <a:pt x="486" y="506"/>
                  </a:lnTo>
                  <a:cubicBezTo>
                    <a:pt x="169" y="688"/>
                    <a:pt x="0" y="1276"/>
                    <a:pt x="447" y="1329"/>
                  </a:cubicBezTo>
                  <a:cubicBezTo>
                    <a:pt x="450" y="1330"/>
                    <a:pt x="453" y="1331"/>
                    <a:pt x="456" y="1331"/>
                  </a:cubicBezTo>
                  <a:cubicBezTo>
                    <a:pt x="485" y="1331"/>
                    <a:pt x="482" y="1273"/>
                    <a:pt x="447" y="1261"/>
                  </a:cubicBezTo>
                  <a:cubicBezTo>
                    <a:pt x="115" y="1153"/>
                    <a:pt x="302" y="672"/>
                    <a:pt x="555" y="558"/>
                  </a:cubicBezTo>
                  <a:lnTo>
                    <a:pt x="555" y="558"/>
                  </a:lnTo>
                  <a:cubicBezTo>
                    <a:pt x="586" y="571"/>
                    <a:pt x="622" y="576"/>
                    <a:pt x="659" y="576"/>
                  </a:cubicBezTo>
                  <a:cubicBezTo>
                    <a:pt x="706" y="576"/>
                    <a:pt x="755" y="568"/>
                    <a:pt x="797" y="558"/>
                  </a:cubicBezTo>
                  <a:cubicBezTo>
                    <a:pt x="839" y="545"/>
                    <a:pt x="826" y="490"/>
                    <a:pt x="797" y="477"/>
                  </a:cubicBezTo>
                  <a:cubicBezTo>
                    <a:pt x="755" y="460"/>
                    <a:pt x="714" y="453"/>
                    <a:pt x="673" y="453"/>
                  </a:cubicBezTo>
                  <a:cubicBezTo>
                    <a:pt x="651" y="453"/>
                    <a:pt x="629" y="455"/>
                    <a:pt x="607" y="459"/>
                  </a:cubicBezTo>
                  <a:lnTo>
                    <a:pt x="607" y="459"/>
                  </a:lnTo>
                  <a:cubicBezTo>
                    <a:pt x="525" y="403"/>
                    <a:pt x="528" y="268"/>
                    <a:pt x="622" y="166"/>
                  </a:cubicBezTo>
                  <a:cubicBezTo>
                    <a:pt x="703" y="85"/>
                    <a:pt x="810" y="59"/>
                    <a:pt x="933" y="59"/>
                  </a:cubicBezTo>
                  <a:cubicBezTo>
                    <a:pt x="1108" y="59"/>
                    <a:pt x="1296" y="182"/>
                    <a:pt x="1406" y="328"/>
                  </a:cubicBezTo>
                  <a:cubicBezTo>
                    <a:pt x="1406" y="328"/>
                    <a:pt x="1419" y="328"/>
                    <a:pt x="1419" y="315"/>
                  </a:cubicBezTo>
                  <a:cubicBezTo>
                    <a:pt x="1292" y="133"/>
                    <a:pt x="1077" y="0"/>
                    <a:pt x="864"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4"/>
            <p:cNvSpPr/>
            <p:nvPr/>
          </p:nvSpPr>
          <p:spPr>
            <a:xfrm>
              <a:off x="3196975" y="4239825"/>
              <a:ext cx="36150" cy="26450"/>
            </a:xfrm>
            <a:custGeom>
              <a:avLst/>
              <a:gdLst/>
              <a:ahLst/>
              <a:cxnLst/>
              <a:rect l="l" t="t" r="r" b="b"/>
              <a:pathLst>
                <a:path w="1446" h="1058" extrusionOk="0">
                  <a:moveTo>
                    <a:pt x="772" y="1"/>
                  </a:moveTo>
                  <a:cubicBezTo>
                    <a:pt x="516" y="111"/>
                    <a:pt x="1" y="312"/>
                    <a:pt x="192" y="662"/>
                  </a:cubicBezTo>
                  <a:cubicBezTo>
                    <a:pt x="240" y="755"/>
                    <a:pt x="327" y="790"/>
                    <a:pt x="426" y="790"/>
                  </a:cubicBezTo>
                  <a:cubicBezTo>
                    <a:pt x="533" y="790"/>
                    <a:pt x="653" y="749"/>
                    <a:pt x="749" y="697"/>
                  </a:cubicBezTo>
                  <a:lnTo>
                    <a:pt x="749" y="697"/>
                  </a:lnTo>
                  <a:cubicBezTo>
                    <a:pt x="726" y="781"/>
                    <a:pt x="729" y="869"/>
                    <a:pt x="785" y="934"/>
                  </a:cubicBezTo>
                  <a:cubicBezTo>
                    <a:pt x="841" y="1008"/>
                    <a:pt x="937" y="1058"/>
                    <a:pt x="1032" y="1058"/>
                  </a:cubicBezTo>
                  <a:cubicBezTo>
                    <a:pt x="1073" y="1058"/>
                    <a:pt x="1114" y="1048"/>
                    <a:pt x="1151" y="1028"/>
                  </a:cubicBezTo>
                  <a:cubicBezTo>
                    <a:pt x="1420" y="879"/>
                    <a:pt x="1446" y="487"/>
                    <a:pt x="1433" y="218"/>
                  </a:cubicBezTo>
                  <a:cubicBezTo>
                    <a:pt x="1433" y="197"/>
                    <a:pt x="1419" y="186"/>
                    <a:pt x="1405" y="186"/>
                  </a:cubicBezTo>
                  <a:cubicBezTo>
                    <a:pt x="1391" y="186"/>
                    <a:pt x="1378" y="197"/>
                    <a:pt x="1378" y="218"/>
                  </a:cubicBezTo>
                  <a:cubicBezTo>
                    <a:pt x="1365" y="367"/>
                    <a:pt x="1339" y="529"/>
                    <a:pt x="1297" y="662"/>
                  </a:cubicBezTo>
                  <a:cubicBezTo>
                    <a:pt x="1271" y="772"/>
                    <a:pt x="1216" y="866"/>
                    <a:pt x="1135" y="921"/>
                  </a:cubicBezTo>
                  <a:cubicBezTo>
                    <a:pt x="1097" y="940"/>
                    <a:pt x="1057" y="952"/>
                    <a:pt x="1012" y="952"/>
                  </a:cubicBezTo>
                  <a:cubicBezTo>
                    <a:pt x="995" y="952"/>
                    <a:pt x="978" y="950"/>
                    <a:pt x="960" y="947"/>
                  </a:cubicBezTo>
                  <a:cubicBezTo>
                    <a:pt x="746" y="905"/>
                    <a:pt x="853" y="678"/>
                    <a:pt x="908" y="581"/>
                  </a:cubicBezTo>
                  <a:cubicBezTo>
                    <a:pt x="937" y="552"/>
                    <a:pt x="899" y="514"/>
                    <a:pt x="862" y="514"/>
                  </a:cubicBezTo>
                  <a:cubicBezTo>
                    <a:pt x="849" y="514"/>
                    <a:pt x="837" y="518"/>
                    <a:pt x="827" y="529"/>
                  </a:cubicBezTo>
                  <a:cubicBezTo>
                    <a:pt x="742" y="602"/>
                    <a:pt x="601" y="676"/>
                    <a:pt x="473" y="676"/>
                  </a:cubicBezTo>
                  <a:cubicBezTo>
                    <a:pt x="414" y="676"/>
                    <a:pt x="358" y="660"/>
                    <a:pt x="312" y="623"/>
                  </a:cubicBezTo>
                  <a:cubicBezTo>
                    <a:pt x="69" y="435"/>
                    <a:pt x="665" y="111"/>
                    <a:pt x="785" y="43"/>
                  </a:cubicBezTo>
                  <a:cubicBezTo>
                    <a:pt x="811" y="30"/>
                    <a:pt x="785" y="1"/>
                    <a:pt x="772"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4"/>
            <p:cNvSpPr/>
            <p:nvPr/>
          </p:nvSpPr>
          <p:spPr>
            <a:xfrm>
              <a:off x="3367800" y="4174375"/>
              <a:ext cx="28050" cy="22400"/>
            </a:xfrm>
            <a:custGeom>
              <a:avLst/>
              <a:gdLst/>
              <a:ahLst/>
              <a:cxnLst/>
              <a:rect l="l" t="t" r="r" b="b"/>
              <a:pathLst>
                <a:path w="1122" h="896" extrusionOk="0">
                  <a:moveTo>
                    <a:pt x="311" y="1"/>
                  </a:moveTo>
                  <a:cubicBezTo>
                    <a:pt x="306" y="1"/>
                    <a:pt x="301" y="1"/>
                    <a:pt x="296" y="1"/>
                  </a:cubicBezTo>
                  <a:cubicBezTo>
                    <a:pt x="53" y="1"/>
                    <a:pt x="1" y="312"/>
                    <a:pt x="27" y="513"/>
                  </a:cubicBezTo>
                  <a:cubicBezTo>
                    <a:pt x="27" y="517"/>
                    <a:pt x="30" y="518"/>
                    <a:pt x="35" y="518"/>
                  </a:cubicBezTo>
                  <a:cubicBezTo>
                    <a:pt x="46" y="518"/>
                    <a:pt x="64" y="509"/>
                    <a:pt x="53" y="500"/>
                  </a:cubicBezTo>
                  <a:cubicBezTo>
                    <a:pt x="27" y="325"/>
                    <a:pt x="82" y="69"/>
                    <a:pt x="296" y="56"/>
                  </a:cubicBezTo>
                  <a:cubicBezTo>
                    <a:pt x="306" y="55"/>
                    <a:pt x="315" y="54"/>
                    <a:pt x="324" y="54"/>
                  </a:cubicBezTo>
                  <a:cubicBezTo>
                    <a:pt x="524" y="54"/>
                    <a:pt x="489" y="339"/>
                    <a:pt x="451" y="479"/>
                  </a:cubicBezTo>
                  <a:lnTo>
                    <a:pt x="451" y="479"/>
                  </a:lnTo>
                  <a:cubicBezTo>
                    <a:pt x="449" y="482"/>
                    <a:pt x="447" y="484"/>
                    <a:pt x="445" y="487"/>
                  </a:cubicBezTo>
                  <a:cubicBezTo>
                    <a:pt x="446" y="488"/>
                    <a:pt x="447" y="489"/>
                    <a:pt x="448" y="490"/>
                  </a:cubicBezTo>
                  <a:lnTo>
                    <a:pt x="448" y="490"/>
                  </a:lnTo>
                  <a:cubicBezTo>
                    <a:pt x="447" y="493"/>
                    <a:pt x="446" y="497"/>
                    <a:pt x="445" y="500"/>
                  </a:cubicBezTo>
                  <a:cubicBezTo>
                    <a:pt x="437" y="516"/>
                    <a:pt x="455" y="528"/>
                    <a:pt x="473" y="528"/>
                  </a:cubicBezTo>
                  <a:cubicBezTo>
                    <a:pt x="484" y="528"/>
                    <a:pt x="495" y="524"/>
                    <a:pt x="500" y="513"/>
                  </a:cubicBezTo>
                  <a:cubicBezTo>
                    <a:pt x="564" y="424"/>
                    <a:pt x="652" y="374"/>
                    <a:pt x="744" y="374"/>
                  </a:cubicBezTo>
                  <a:cubicBezTo>
                    <a:pt x="807" y="374"/>
                    <a:pt x="871" y="397"/>
                    <a:pt x="931" y="445"/>
                  </a:cubicBezTo>
                  <a:cubicBezTo>
                    <a:pt x="1093" y="568"/>
                    <a:pt x="999" y="730"/>
                    <a:pt x="905" y="866"/>
                  </a:cubicBezTo>
                  <a:cubicBezTo>
                    <a:pt x="905" y="876"/>
                    <a:pt x="913" y="895"/>
                    <a:pt x="930" y="895"/>
                  </a:cubicBezTo>
                  <a:cubicBezTo>
                    <a:pt x="934" y="895"/>
                    <a:pt x="939" y="894"/>
                    <a:pt x="944" y="892"/>
                  </a:cubicBezTo>
                  <a:cubicBezTo>
                    <a:pt x="1122" y="769"/>
                    <a:pt x="1122" y="542"/>
                    <a:pt x="973" y="406"/>
                  </a:cubicBezTo>
                  <a:cubicBezTo>
                    <a:pt x="906" y="344"/>
                    <a:pt x="831" y="318"/>
                    <a:pt x="757" y="318"/>
                  </a:cubicBezTo>
                  <a:cubicBezTo>
                    <a:pt x="674" y="318"/>
                    <a:pt x="592" y="351"/>
                    <a:pt x="524" y="405"/>
                  </a:cubicBezTo>
                  <a:lnTo>
                    <a:pt x="524" y="405"/>
                  </a:lnTo>
                  <a:cubicBezTo>
                    <a:pt x="554" y="224"/>
                    <a:pt x="533" y="1"/>
                    <a:pt x="311"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4"/>
            <p:cNvSpPr/>
            <p:nvPr/>
          </p:nvSpPr>
          <p:spPr>
            <a:xfrm>
              <a:off x="3335075" y="4233750"/>
              <a:ext cx="18575" cy="18075"/>
            </a:xfrm>
            <a:custGeom>
              <a:avLst/>
              <a:gdLst/>
              <a:ahLst/>
              <a:cxnLst/>
              <a:rect l="l" t="t" r="r" b="b"/>
              <a:pathLst>
                <a:path w="743" h="723" extrusionOk="0">
                  <a:moveTo>
                    <a:pt x="730" y="1"/>
                  </a:moveTo>
                  <a:cubicBezTo>
                    <a:pt x="471" y="1"/>
                    <a:pt x="163" y="150"/>
                    <a:pt x="40" y="393"/>
                  </a:cubicBezTo>
                  <a:cubicBezTo>
                    <a:pt x="1" y="487"/>
                    <a:pt x="1" y="581"/>
                    <a:pt x="66" y="649"/>
                  </a:cubicBezTo>
                  <a:cubicBezTo>
                    <a:pt x="124" y="707"/>
                    <a:pt x="207" y="723"/>
                    <a:pt x="291" y="723"/>
                  </a:cubicBezTo>
                  <a:cubicBezTo>
                    <a:pt x="366" y="723"/>
                    <a:pt x="442" y="710"/>
                    <a:pt x="500" y="704"/>
                  </a:cubicBezTo>
                  <a:cubicBezTo>
                    <a:pt x="539" y="691"/>
                    <a:pt x="526" y="636"/>
                    <a:pt x="500" y="636"/>
                  </a:cubicBezTo>
                  <a:cubicBezTo>
                    <a:pt x="450" y="641"/>
                    <a:pt x="395" y="646"/>
                    <a:pt x="342" y="646"/>
                  </a:cubicBezTo>
                  <a:cubicBezTo>
                    <a:pt x="264" y="646"/>
                    <a:pt x="189" y="635"/>
                    <a:pt x="134" y="597"/>
                  </a:cubicBezTo>
                  <a:cubicBezTo>
                    <a:pt x="66" y="529"/>
                    <a:pt x="121" y="435"/>
                    <a:pt x="147" y="380"/>
                  </a:cubicBezTo>
                  <a:cubicBezTo>
                    <a:pt x="270" y="176"/>
                    <a:pt x="500" y="43"/>
                    <a:pt x="730" y="30"/>
                  </a:cubicBezTo>
                  <a:cubicBezTo>
                    <a:pt x="743" y="30"/>
                    <a:pt x="743" y="1"/>
                    <a:pt x="730"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4"/>
            <p:cNvSpPr/>
            <p:nvPr/>
          </p:nvSpPr>
          <p:spPr>
            <a:xfrm>
              <a:off x="3297350" y="4069350"/>
              <a:ext cx="35000" cy="21225"/>
            </a:xfrm>
            <a:custGeom>
              <a:avLst/>
              <a:gdLst/>
              <a:ahLst/>
              <a:cxnLst/>
              <a:rect l="l" t="t" r="r" b="b"/>
              <a:pathLst>
                <a:path w="1400" h="849" extrusionOk="0">
                  <a:moveTo>
                    <a:pt x="723" y="0"/>
                  </a:moveTo>
                  <a:cubicBezTo>
                    <a:pt x="435" y="0"/>
                    <a:pt x="120" y="149"/>
                    <a:pt x="10" y="408"/>
                  </a:cubicBezTo>
                  <a:cubicBezTo>
                    <a:pt x="1" y="426"/>
                    <a:pt x="17" y="446"/>
                    <a:pt x="38" y="446"/>
                  </a:cubicBezTo>
                  <a:cubicBezTo>
                    <a:pt x="47" y="446"/>
                    <a:pt x="56" y="442"/>
                    <a:pt x="65" y="434"/>
                  </a:cubicBezTo>
                  <a:cubicBezTo>
                    <a:pt x="70" y="422"/>
                    <a:pt x="73" y="413"/>
                    <a:pt x="76" y="407"/>
                  </a:cubicBezTo>
                  <a:lnTo>
                    <a:pt x="76" y="407"/>
                  </a:lnTo>
                  <a:cubicBezTo>
                    <a:pt x="256" y="213"/>
                    <a:pt x="463" y="88"/>
                    <a:pt x="714" y="88"/>
                  </a:cubicBezTo>
                  <a:cubicBezTo>
                    <a:pt x="774" y="88"/>
                    <a:pt x="836" y="95"/>
                    <a:pt x="901" y="110"/>
                  </a:cubicBezTo>
                  <a:cubicBezTo>
                    <a:pt x="1024" y="139"/>
                    <a:pt x="1144" y="207"/>
                    <a:pt x="1186" y="340"/>
                  </a:cubicBezTo>
                  <a:cubicBezTo>
                    <a:pt x="1238" y="515"/>
                    <a:pt x="1063" y="693"/>
                    <a:pt x="956" y="800"/>
                  </a:cubicBezTo>
                  <a:cubicBezTo>
                    <a:pt x="934" y="820"/>
                    <a:pt x="953" y="849"/>
                    <a:pt x="975" y="849"/>
                  </a:cubicBezTo>
                  <a:cubicBezTo>
                    <a:pt x="981" y="849"/>
                    <a:pt x="989" y="846"/>
                    <a:pt x="995" y="839"/>
                  </a:cubicBezTo>
                  <a:cubicBezTo>
                    <a:pt x="1267" y="625"/>
                    <a:pt x="1400" y="233"/>
                    <a:pt x="1008" y="58"/>
                  </a:cubicBezTo>
                  <a:cubicBezTo>
                    <a:pt x="923" y="19"/>
                    <a:pt x="825" y="0"/>
                    <a:pt x="723"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4"/>
            <p:cNvSpPr/>
            <p:nvPr/>
          </p:nvSpPr>
          <p:spPr>
            <a:xfrm>
              <a:off x="3339850" y="4124250"/>
              <a:ext cx="39075" cy="27625"/>
            </a:xfrm>
            <a:custGeom>
              <a:avLst/>
              <a:gdLst/>
              <a:ahLst/>
              <a:cxnLst/>
              <a:rect l="l" t="t" r="r" b="b"/>
              <a:pathLst>
                <a:path w="1563" h="1105" extrusionOk="0">
                  <a:moveTo>
                    <a:pt x="702" y="0"/>
                  </a:moveTo>
                  <a:cubicBezTo>
                    <a:pt x="454" y="0"/>
                    <a:pt x="179" y="135"/>
                    <a:pt x="11" y="263"/>
                  </a:cubicBezTo>
                  <a:cubicBezTo>
                    <a:pt x="0" y="276"/>
                    <a:pt x="7" y="295"/>
                    <a:pt x="17" y="295"/>
                  </a:cubicBezTo>
                  <a:cubicBezTo>
                    <a:pt x="19" y="295"/>
                    <a:pt x="21" y="294"/>
                    <a:pt x="24" y="292"/>
                  </a:cubicBezTo>
                  <a:cubicBezTo>
                    <a:pt x="241" y="143"/>
                    <a:pt x="484" y="62"/>
                    <a:pt x="740" y="62"/>
                  </a:cubicBezTo>
                  <a:cubicBezTo>
                    <a:pt x="847" y="62"/>
                    <a:pt x="1009" y="88"/>
                    <a:pt x="1025" y="224"/>
                  </a:cubicBezTo>
                  <a:cubicBezTo>
                    <a:pt x="1037" y="358"/>
                    <a:pt x="863" y="492"/>
                    <a:pt x="750" y="576"/>
                  </a:cubicBezTo>
                  <a:lnTo>
                    <a:pt x="750" y="576"/>
                  </a:lnTo>
                  <a:cubicBezTo>
                    <a:pt x="737" y="585"/>
                    <a:pt x="725" y="594"/>
                    <a:pt x="714" y="603"/>
                  </a:cubicBezTo>
                  <a:cubicBezTo>
                    <a:pt x="691" y="623"/>
                    <a:pt x="711" y="650"/>
                    <a:pt x="733" y="650"/>
                  </a:cubicBezTo>
                  <a:cubicBezTo>
                    <a:pt x="740" y="650"/>
                    <a:pt x="747" y="648"/>
                    <a:pt x="753" y="642"/>
                  </a:cubicBezTo>
                  <a:cubicBezTo>
                    <a:pt x="770" y="630"/>
                    <a:pt x="789" y="615"/>
                    <a:pt x="809" y="599"/>
                  </a:cubicBezTo>
                  <a:lnTo>
                    <a:pt x="809" y="599"/>
                  </a:lnTo>
                  <a:cubicBezTo>
                    <a:pt x="899" y="537"/>
                    <a:pt x="1003" y="494"/>
                    <a:pt x="1107" y="494"/>
                  </a:cubicBezTo>
                  <a:cubicBezTo>
                    <a:pt x="1184" y="494"/>
                    <a:pt x="1262" y="517"/>
                    <a:pt x="1333" y="574"/>
                  </a:cubicBezTo>
                  <a:cubicBezTo>
                    <a:pt x="1550" y="778"/>
                    <a:pt x="1281" y="966"/>
                    <a:pt x="1119" y="1060"/>
                  </a:cubicBezTo>
                  <a:cubicBezTo>
                    <a:pt x="1108" y="1071"/>
                    <a:pt x="1116" y="1104"/>
                    <a:pt x="1135" y="1104"/>
                  </a:cubicBezTo>
                  <a:cubicBezTo>
                    <a:pt x="1138" y="1104"/>
                    <a:pt x="1141" y="1104"/>
                    <a:pt x="1145" y="1102"/>
                  </a:cubicBezTo>
                  <a:cubicBezTo>
                    <a:pt x="1375" y="1034"/>
                    <a:pt x="1563" y="791"/>
                    <a:pt x="1401" y="574"/>
                  </a:cubicBezTo>
                  <a:cubicBezTo>
                    <a:pt x="1323" y="479"/>
                    <a:pt x="1224" y="442"/>
                    <a:pt x="1122" y="442"/>
                  </a:cubicBezTo>
                  <a:cubicBezTo>
                    <a:pt x="1062" y="442"/>
                    <a:pt x="1001" y="454"/>
                    <a:pt x="942" y="475"/>
                  </a:cubicBezTo>
                  <a:lnTo>
                    <a:pt x="942" y="475"/>
                  </a:lnTo>
                  <a:cubicBezTo>
                    <a:pt x="1066" y="340"/>
                    <a:pt x="1151" y="169"/>
                    <a:pt x="957" y="62"/>
                  </a:cubicBezTo>
                  <a:cubicBezTo>
                    <a:pt x="880" y="18"/>
                    <a:pt x="793" y="0"/>
                    <a:pt x="702"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4"/>
            <p:cNvSpPr/>
            <p:nvPr/>
          </p:nvSpPr>
          <p:spPr>
            <a:xfrm>
              <a:off x="3208150" y="4085250"/>
              <a:ext cx="17350" cy="24500"/>
            </a:xfrm>
            <a:custGeom>
              <a:avLst/>
              <a:gdLst/>
              <a:ahLst/>
              <a:cxnLst/>
              <a:rect l="l" t="t" r="r" b="b"/>
              <a:pathLst>
                <a:path w="694" h="980" extrusionOk="0">
                  <a:moveTo>
                    <a:pt x="297" y="412"/>
                  </a:moveTo>
                  <a:cubicBezTo>
                    <a:pt x="320" y="412"/>
                    <a:pt x="344" y="414"/>
                    <a:pt x="365" y="418"/>
                  </a:cubicBezTo>
                  <a:lnTo>
                    <a:pt x="365" y="418"/>
                  </a:lnTo>
                  <a:cubicBezTo>
                    <a:pt x="364" y="418"/>
                    <a:pt x="364" y="419"/>
                    <a:pt x="364" y="420"/>
                  </a:cubicBezTo>
                  <a:cubicBezTo>
                    <a:pt x="344" y="471"/>
                    <a:pt x="239" y="624"/>
                    <a:pt x="171" y="624"/>
                  </a:cubicBezTo>
                  <a:cubicBezTo>
                    <a:pt x="149" y="624"/>
                    <a:pt x="131" y="608"/>
                    <a:pt x="121" y="569"/>
                  </a:cubicBezTo>
                  <a:cubicBezTo>
                    <a:pt x="94" y="450"/>
                    <a:pt x="198" y="412"/>
                    <a:pt x="297" y="412"/>
                  </a:cubicBezTo>
                  <a:close/>
                  <a:moveTo>
                    <a:pt x="153" y="0"/>
                  </a:moveTo>
                  <a:cubicBezTo>
                    <a:pt x="119" y="0"/>
                    <a:pt x="113" y="58"/>
                    <a:pt x="163" y="70"/>
                  </a:cubicBezTo>
                  <a:cubicBezTo>
                    <a:pt x="326" y="104"/>
                    <a:pt x="419" y="201"/>
                    <a:pt x="387" y="350"/>
                  </a:cubicBezTo>
                  <a:lnTo>
                    <a:pt x="387" y="350"/>
                  </a:lnTo>
                  <a:cubicBezTo>
                    <a:pt x="359" y="342"/>
                    <a:pt x="329" y="338"/>
                    <a:pt x="299" y="338"/>
                  </a:cubicBezTo>
                  <a:cubicBezTo>
                    <a:pt x="153" y="338"/>
                    <a:pt x="0" y="433"/>
                    <a:pt x="56" y="608"/>
                  </a:cubicBezTo>
                  <a:cubicBezTo>
                    <a:pt x="82" y="677"/>
                    <a:pt x="122" y="704"/>
                    <a:pt x="166" y="704"/>
                  </a:cubicBezTo>
                  <a:cubicBezTo>
                    <a:pt x="259" y="704"/>
                    <a:pt x="373" y="584"/>
                    <a:pt x="419" y="501"/>
                  </a:cubicBezTo>
                  <a:cubicBezTo>
                    <a:pt x="428" y="482"/>
                    <a:pt x="437" y="463"/>
                    <a:pt x="444" y="444"/>
                  </a:cubicBezTo>
                  <a:lnTo>
                    <a:pt x="444" y="444"/>
                  </a:lnTo>
                  <a:cubicBezTo>
                    <a:pt x="647" y="545"/>
                    <a:pt x="620" y="777"/>
                    <a:pt x="542" y="961"/>
                  </a:cubicBezTo>
                  <a:cubicBezTo>
                    <a:pt x="542" y="970"/>
                    <a:pt x="555" y="979"/>
                    <a:pt x="567" y="979"/>
                  </a:cubicBezTo>
                  <a:cubicBezTo>
                    <a:pt x="572" y="979"/>
                    <a:pt x="577" y="978"/>
                    <a:pt x="581" y="974"/>
                  </a:cubicBezTo>
                  <a:cubicBezTo>
                    <a:pt x="693" y="752"/>
                    <a:pt x="689" y="494"/>
                    <a:pt x="463" y="380"/>
                  </a:cubicBezTo>
                  <a:lnTo>
                    <a:pt x="463" y="380"/>
                  </a:lnTo>
                  <a:cubicBezTo>
                    <a:pt x="504" y="189"/>
                    <a:pt x="397" y="34"/>
                    <a:pt x="163" y="2"/>
                  </a:cubicBezTo>
                  <a:cubicBezTo>
                    <a:pt x="159" y="1"/>
                    <a:pt x="156" y="0"/>
                    <a:pt x="153"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4"/>
            <p:cNvSpPr/>
            <p:nvPr/>
          </p:nvSpPr>
          <p:spPr>
            <a:xfrm>
              <a:off x="3172025" y="4175725"/>
              <a:ext cx="27425" cy="14000"/>
            </a:xfrm>
            <a:custGeom>
              <a:avLst/>
              <a:gdLst/>
              <a:ahLst/>
              <a:cxnLst/>
              <a:rect l="l" t="t" r="r" b="b"/>
              <a:pathLst>
                <a:path w="1097" h="560" extrusionOk="0">
                  <a:moveTo>
                    <a:pt x="327" y="176"/>
                  </a:moveTo>
                  <a:cubicBezTo>
                    <a:pt x="368" y="184"/>
                    <a:pt x="409" y="198"/>
                    <a:pt x="448" y="216"/>
                  </a:cubicBezTo>
                  <a:cubicBezTo>
                    <a:pt x="554" y="275"/>
                    <a:pt x="519" y="376"/>
                    <a:pt x="452" y="376"/>
                  </a:cubicBezTo>
                  <a:cubicBezTo>
                    <a:pt x="426" y="376"/>
                    <a:pt x="396" y="362"/>
                    <a:pt x="367" y="326"/>
                  </a:cubicBezTo>
                  <a:cubicBezTo>
                    <a:pt x="333" y="275"/>
                    <a:pt x="320" y="221"/>
                    <a:pt x="327" y="176"/>
                  </a:cubicBezTo>
                  <a:close/>
                  <a:moveTo>
                    <a:pt x="460" y="1"/>
                  </a:moveTo>
                  <a:cubicBezTo>
                    <a:pt x="382" y="1"/>
                    <a:pt x="315" y="26"/>
                    <a:pt x="278" y="85"/>
                  </a:cubicBezTo>
                  <a:lnTo>
                    <a:pt x="278" y="85"/>
                  </a:lnTo>
                  <a:cubicBezTo>
                    <a:pt x="274" y="85"/>
                    <a:pt x="271" y="85"/>
                    <a:pt x="268" y="85"/>
                  </a:cubicBezTo>
                  <a:cubicBezTo>
                    <a:pt x="133" y="85"/>
                    <a:pt x="6" y="152"/>
                    <a:pt x="1" y="310"/>
                  </a:cubicBezTo>
                  <a:cubicBezTo>
                    <a:pt x="1" y="331"/>
                    <a:pt x="15" y="341"/>
                    <a:pt x="30" y="341"/>
                  </a:cubicBezTo>
                  <a:cubicBezTo>
                    <a:pt x="45" y="341"/>
                    <a:pt x="62" y="331"/>
                    <a:pt x="69" y="310"/>
                  </a:cubicBezTo>
                  <a:cubicBezTo>
                    <a:pt x="100" y="211"/>
                    <a:pt x="170" y="172"/>
                    <a:pt x="251" y="169"/>
                  </a:cubicBezTo>
                  <a:lnTo>
                    <a:pt x="251" y="169"/>
                  </a:lnTo>
                  <a:cubicBezTo>
                    <a:pt x="242" y="274"/>
                    <a:pt x="295" y="396"/>
                    <a:pt x="380" y="446"/>
                  </a:cubicBezTo>
                  <a:cubicBezTo>
                    <a:pt x="404" y="458"/>
                    <a:pt x="432" y="465"/>
                    <a:pt x="459" y="465"/>
                  </a:cubicBezTo>
                  <a:cubicBezTo>
                    <a:pt x="523" y="465"/>
                    <a:pt x="585" y="431"/>
                    <a:pt x="594" y="365"/>
                  </a:cubicBezTo>
                  <a:cubicBezTo>
                    <a:pt x="625" y="230"/>
                    <a:pt x="509" y="132"/>
                    <a:pt x="372" y="98"/>
                  </a:cubicBezTo>
                  <a:lnTo>
                    <a:pt x="372" y="98"/>
                  </a:lnTo>
                  <a:cubicBezTo>
                    <a:pt x="396" y="78"/>
                    <a:pt x="430" y="67"/>
                    <a:pt x="474" y="67"/>
                  </a:cubicBezTo>
                  <a:cubicBezTo>
                    <a:pt x="717" y="67"/>
                    <a:pt x="986" y="310"/>
                    <a:pt x="798" y="540"/>
                  </a:cubicBezTo>
                  <a:cubicBezTo>
                    <a:pt x="789" y="549"/>
                    <a:pt x="792" y="560"/>
                    <a:pt x="800" y="560"/>
                  </a:cubicBezTo>
                  <a:cubicBezTo>
                    <a:pt x="803" y="560"/>
                    <a:pt x="807" y="558"/>
                    <a:pt x="811" y="553"/>
                  </a:cubicBezTo>
                  <a:cubicBezTo>
                    <a:pt x="1097" y="288"/>
                    <a:pt x="721" y="1"/>
                    <a:pt x="460"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4"/>
            <p:cNvSpPr/>
            <p:nvPr/>
          </p:nvSpPr>
          <p:spPr>
            <a:xfrm>
              <a:off x="3363875" y="4232000"/>
              <a:ext cx="26550" cy="14850"/>
            </a:xfrm>
            <a:custGeom>
              <a:avLst/>
              <a:gdLst/>
              <a:ahLst/>
              <a:cxnLst/>
              <a:rect l="l" t="t" r="r" b="b"/>
              <a:pathLst>
                <a:path w="1062" h="594" extrusionOk="0">
                  <a:moveTo>
                    <a:pt x="662" y="298"/>
                  </a:moveTo>
                  <a:cubicBezTo>
                    <a:pt x="662" y="313"/>
                    <a:pt x="661" y="327"/>
                    <a:pt x="657" y="343"/>
                  </a:cubicBezTo>
                  <a:cubicBezTo>
                    <a:pt x="657" y="356"/>
                    <a:pt x="644" y="369"/>
                    <a:pt x="644" y="395"/>
                  </a:cubicBezTo>
                  <a:cubicBezTo>
                    <a:pt x="626" y="447"/>
                    <a:pt x="613" y="472"/>
                    <a:pt x="605" y="472"/>
                  </a:cubicBezTo>
                  <a:cubicBezTo>
                    <a:pt x="593" y="472"/>
                    <a:pt x="589" y="427"/>
                    <a:pt x="589" y="343"/>
                  </a:cubicBezTo>
                  <a:cubicBezTo>
                    <a:pt x="613" y="324"/>
                    <a:pt x="638" y="310"/>
                    <a:pt x="662" y="298"/>
                  </a:cubicBezTo>
                  <a:close/>
                  <a:moveTo>
                    <a:pt x="426" y="1"/>
                  </a:moveTo>
                  <a:cubicBezTo>
                    <a:pt x="274" y="1"/>
                    <a:pt x="111" y="101"/>
                    <a:pt x="22" y="207"/>
                  </a:cubicBezTo>
                  <a:cubicBezTo>
                    <a:pt x="1" y="217"/>
                    <a:pt x="14" y="236"/>
                    <a:pt x="33" y="236"/>
                  </a:cubicBezTo>
                  <a:cubicBezTo>
                    <a:pt x="38" y="236"/>
                    <a:pt x="43" y="235"/>
                    <a:pt x="48" y="233"/>
                  </a:cubicBezTo>
                  <a:cubicBezTo>
                    <a:pt x="135" y="138"/>
                    <a:pt x="270" y="61"/>
                    <a:pt x="396" y="61"/>
                  </a:cubicBezTo>
                  <a:cubicBezTo>
                    <a:pt x="485" y="61"/>
                    <a:pt x="569" y="99"/>
                    <a:pt x="631" y="194"/>
                  </a:cubicBezTo>
                  <a:cubicBezTo>
                    <a:pt x="636" y="204"/>
                    <a:pt x="640" y="213"/>
                    <a:pt x="644" y="222"/>
                  </a:cubicBezTo>
                  <a:lnTo>
                    <a:pt x="644" y="222"/>
                  </a:lnTo>
                  <a:cubicBezTo>
                    <a:pt x="593" y="242"/>
                    <a:pt x="546" y="273"/>
                    <a:pt x="508" y="314"/>
                  </a:cubicBezTo>
                  <a:cubicBezTo>
                    <a:pt x="411" y="398"/>
                    <a:pt x="412" y="593"/>
                    <a:pt x="541" y="593"/>
                  </a:cubicBezTo>
                  <a:cubicBezTo>
                    <a:pt x="556" y="593"/>
                    <a:pt x="571" y="591"/>
                    <a:pt x="589" y="586"/>
                  </a:cubicBezTo>
                  <a:cubicBezTo>
                    <a:pt x="683" y="557"/>
                    <a:pt x="725" y="395"/>
                    <a:pt x="738" y="327"/>
                  </a:cubicBezTo>
                  <a:cubicBezTo>
                    <a:pt x="740" y="309"/>
                    <a:pt x="741" y="292"/>
                    <a:pt x="740" y="275"/>
                  </a:cubicBezTo>
                  <a:lnTo>
                    <a:pt x="740" y="275"/>
                  </a:lnTo>
                  <a:cubicBezTo>
                    <a:pt x="751" y="273"/>
                    <a:pt x="762" y="272"/>
                    <a:pt x="773" y="272"/>
                  </a:cubicBezTo>
                  <a:cubicBezTo>
                    <a:pt x="866" y="272"/>
                    <a:pt x="949" y="330"/>
                    <a:pt x="1007" y="437"/>
                  </a:cubicBezTo>
                  <a:cubicBezTo>
                    <a:pt x="1011" y="444"/>
                    <a:pt x="1017" y="448"/>
                    <a:pt x="1024" y="448"/>
                  </a:cubicBezTo>
                  <a:cubicBezTo>
                    <a:pt x="1041" y="448"/>
                    <a:pt x="1062" y="428"/>
                    <a:pt x="1062" y="408"/>
                  </a:cubicBezTo>
                  <a:cubicBezTo>
                    <a:pt x="1024" y="264"/>
                    <a:pt x="904" y="197"/>
                    <a:pt x="778" y="197"/>
                  </a:cubicBezTo>
                  <a:cubicBezTo>
                    <a:pt x="760" y="197"/>
                    <a:pt x="741" y="198"/>
                    <a:pt x="723" y="201"/>
                  </a:cubicBezTo>
                  <a:lnTo>
                    <a:pt x="723" y="201"/>
                  </a:lnTo>
                  <a:cubicBezTo>
                    <a:pt x="706" y="161"/>
                    <a:pt x="679" y="127"/>
                    <a:pt x="644" y="100"/>
                  </a:cubicBezTo>
                  <a:cubicBezTo>
                    <a:pt x="583" y="29"/>
                    <a:pt x="506" y="1"/>
                    <a:pt x="426"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4"/>
            <p:cNvSpPr/>
            <p:nvPr/>
          </p:nvSpPr>
          <p:spPr>
            <a:xfrm>
              <a:off x="3182150" y="4072850"/>
              <a:ext cx="210300" cy="192750"/>
            </a:xfrm>
            <a:custGeom>
              <a:avLst/>
              <a:gdLst/>
              <a:ahLst/>
              <a:cxnLst/>
              <a:rect l="l" t="t" r="r" b="b"/>
              <a:pathLst>
                <a:path w="8412" h="7710" extrusionOk="0">
                  <a:moveTo>
                    <a:pt x="3820" y="1"/>
                  </a:moveTo>
                  <a:cubicBezTo>
                    <a:pt x="3659" y="1"/>
                    <a:pt x="3512" y="53"/>
                    <a:pt x="3416" y="200"/>
                  </a:cubicBezTo>
                  <a:cubicBezTo>
                    <a:pt x="3335" y="323"/>
                    <a:pt x="3335" y="404"/>
                    <a:pt x="3390" y="537"/>
                  </a:cubicBezTo>
                  <a:cubicBezTo>
                    <a:pt x="3377" y="511"/>
                    <a:pt x="2878" y="498"/>
                    <a:pt x="2755" y="498"/>
                  </a:cubicBezTo>
                  <a:cubicBezTo>
                    <a:pt x="2295" y="498"/>
                    <a:pt x="1757" y="673"/>
                    <a:pt x="1485" y="1078"/>
                  </a:cubicBezTo>
                  <a:cubicBezTo>
                    <a:pt x="1297" y="1376"/>
                    <a:pt x="1527" y="1577"/>
                    <a:pt x="1783" y="1671"/>
                  </a:cubicBezTo>
                  <a:cubicBezTo>
                    <a:pt x="1404" y="1833"/>
                    <a:pt x="1054" y="2118"/>
                    <a:pt x="905" y="2510"/>
                  </a:cubicBezTo>
                  <a:cubicBezTo>
                    <a:pt x="798" y="2779"/>
                    <a:pt x="1041" y="2967"/>
                    <a:pt x="1258" y="3077"/>
                  </a:cubicBezTo>
                  <a:cubicBezTo>
                    <a:pt x="824" y="3388"/>
                    <a:pt x="380" y="3712"/>
                    <a:pt x="244" y="4250"/>
                  </a:cubicBezTo>
                  <a:cubicBezTo>
                    <a:pt x="150" y="4642"/>
                    <a:pt x="419" y="4940"/>
                    <a:pt x="756" y="5034"/>
                  </a:cubicBezTo>
                  <a:cubicBezTo>
                    <a:pt x="351" y="5290"/>
                    <a:pt x="1" y="5682"/>
                    <a:pt x="27" y="6181"/>
                  </a:cubicBezTo>
                  <a:cubicBezTo>
                    <a:pt x="38" y="6541"/>
                    <a:pt x="286" y="6656"/>
                    <a:pt x="565" y="6656"/>
                  </a:cubicBezTo>
                  <a:cubicBezTo>
                    <a:pt x="673" y="6656"/>
                    <a:pt x="786" y="6639"/>
                    <a:pt x="892" y="6612"/>
                  </a:cubicBezTo>
                  <a:lnTo>
                    <a:pt x="892" y="6612"/>
                  </a:lnTo>
                  <a:cubicBezTo>
                    <a:pt x="772" y="6884"/>
                    <a:pt x="1122" y="7195"/>
                    <a:pt x="1446" y="7276"/>
                  </a:cubicBezTo>
                  <a:cubicBezTo>
                    <a:pt x="1537" y="7298"/>
                    <a:pt x="1629" y="7309"/>
                    <a:pt x="1721" y="7309"/>
                  </a:cubicBezTo>
                  <a:cubicBezTo>
                    <a:pt x="2171" y="7309"/>
                    <a:pt x="2606" y="7051"/>
                    <a:pt x="2862" y="6680"/>
                  </a:cubicBezTo>
                  <a:cubicBezTo>
                    <a:pt x="2943" y="7072"/>
                    <a:pt x="3186" y="7409"/>
                    <a:pt x="3607" y="7519"/>
                  </a:cubicBezTo>
                  <a:cubicBezTo>
                    <a:pt x="3667" y="7535"/>
                    <a:pt x="3728" y="7542"/>
                    <a:pt x="3787" y="7542"/>
                  </a:cubicBezTo>
                  <a:cubicBezTo>
                    <a:pt x="4086" y="7542"/>
                    <a:pt x="4360" y="7357"/>
                    <a:pt x="4482" y="7098"/>
                  </a:cubicBezTo>
                  <a:cubicBezTo>
                    <a:pt x="4660" y="7476"/>
                    <a:pt x="5081" y="7709"/>
                    <a:pt x="5500" y="7709"/>
                  </a:cubicBezTo>
                  <a:cubicBezTo>
                    <a:pt x="5561" y="7709"/>
                    <a:pt x="5623" y="7704"/>
                    <a:pt x="5684" y="7694"/>
                  </a:cubicBezTo>
                  <a:cubicBezTo>
                    <a:pt x="6157" y="7613"/>
                    <a:pt x="6374" y="7179"/>
                    <a:pt x="6238" y="6774"/>
                  </a:cubicBezTo>
                  <a:lnTo>
                    <a:pt x="6238" y="6774"/>
                  </a:lnTo>
                  <a:cubicBezTo>
                    <a:pt x="6443" y="6884"/>
                    <a:pt x="6676" y="6956"/>
                    <a:pt x="6902" y="6956"/>
                  </a:cubicBezTo>
                  <a:cubicBezTo>
                    <a:pt x="7121" y="6956"/>
                    <a:pt x="7334" y="6888"/>
                    <a:pt x="7508" y="6722"/>
                  </a:cubicBezTo>
                  <a:cubicBezTo>
                    <a:pt x="7832" y="6411"/>
                    <a:pt x="7751" y="5925"/>
                    <a:pt x="7495" y="5601"/>
                  </a:cubicBezTo>
                  <a:cubicBezTo>
                    <a:pt x="8020" y="5601"/>
                    <a:pt x="8412" y="5154"/>
                    <a:pt x="8289" y="4616"/>
                  </a:cubicBezTo>
                  <a:cubicBezTo>
                    <a:pt x="8169" y="4156"/>
                    <a:pt x="7722" y="3887"/>
                    <a:pt x="7278" y="3751"/>
                  </a:cubicBezTo>
                  <a:cubicBezTo>
                    <a:pt x="7576" y="3657"/>
                    <a:pt x="7790" y="3401"/>
                    <a:pt x="7751" y="3035"/>
                  </a:cubicBezTo>
                  <a:cubicBezTo>
                    <a:pt x="7683" y="2591"/>
                    <a:pt x="7184" y="2335"/>
                    <a:pt x="6792" y="2199"/>
                  </a:cubicBezTo>
                  <a:cubicBezTo>
                    <a:pt x="7184" y="2024"/>
                    <a:pt x="7440" y="1645"/>
                    <a:pt x="7155" y="1214"/>
                  </a:cubicBezTo>
                  <a:cubicBezTo>
                    <a:pt x="7007" y="982"/>
                    <a:pt x="6725" y="890"/>
                    <a:pt x="6431" y="890"/>
                  </a:cubicBezTo>
                  <a:cubicBezTo>
                    <a:pt x="6298" y="890"/>
                    <a:pt x="6163" y="908"/>
                    <a:pt x="6037" y="942"/>
                  </a:cubicBezTo>
                  <a:cubicBezTo>
                    <a:pt x="6102" y="861"/>
                    <a:pt x="6144" y="780"/>
                    <a:pt x="6131" y="673"/>
                  </a:cubicBezTo>
                  <a:cubicBezTo>
                    <a:pt x="6102" y="443"/>
                    <a:pt x="5940" y="281"/>
                    <a:pt x="5739" y="174"/>
                  </a:cubicBezTo>
                  <a:cubicBezTo>
                    <a:pt x="5526" y="60"/>
                    <a:pt x="5310" y="3"/>
                    <a:pt x="5100" y="3"/>
                  </a:cubicBezTo>
                  <a:cubicBezTo>
                    <a:pt x="4883" y="3"/>
                    <a:pt x="4674" y="64"/>
                    <a:pt x="4482" y="187"/>
                  </a:cubicBezTo>
                  <a:cubicBezTo>
                    <a:pt x="4294" y="100"/>
                    <a:pt x="4042" y="1"/>
                    <a:pt x="382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4"/>
            <p:cNvSpPr/>
            <p:nvPr/>
          </p:nvSpPr>
          <p:spPr>
            <a:xfrm>
              <a:off x="3303000" y="4106525"/>
              <a:ext cx="50175" cy="24750"/>
            </a:xfrm>
            <a:custGeom>
              <a:avLst/>
              <a:gdLst/>
              <a:ahLst/>
              <a:cxnLst/>
              <a:rect l="l" t="t" r="r" b="b"/>
              <a:pathLst>
                <a:path w="2007" h="990" extrusionOk="0">
                  <a:moveTo>
                    <a:pt x="1773" y="0"/>
                  </a:moveTo>
                  <a:cubicBezTo>
                    <a:pt x="1747" y="0"/>
                    <a:pt x="1719" y="5"/>
                    <a:pt x="1689" y="16"/>
                  </a:cubicBezTo>
                  <a:cubicBezTo>
                    <a:pt x="1549" y="80"/>
                    <a:pt x="1445" y="243"/>
                    <a:pt x="1361" y="389"/>
                  </a:cubicBezTo>
                  <a:lnTo>
                    <a:pt x="1361" y="389"/>
                  </a:lnTo>
                  <a:cubicBezTo>
                    <a:pt x="1293" y="273"/>
                    <a:pt x="1204" y="224"/>
                    <a:pt x="1111" y="224"/>
                  </a:cubicBezTo>
                  <a:cubicBezTo>
                    <a:pt x="959" y="224"/>
                    <a:pt x="798" y="355"/>
                    <a:pt x="711" y="543"/>
                  </a:cubicBezTo>
                  <a:lnTo>
                    <a:pt x="711" y="543"/>
                  </a:lnTo>
                  <a:cubicBezTo>
                    <a:pt x="631" y="413"/>
                    <a:pt x="516" y="317"/>
                    <a:pt x="377" y="317"/>
                  </a:cubicBezTo>
                  <a:cubicBezTo>
                    <a:pt x="322" y="317"/>
                    <a:pt x="263" y="332"/>
                    <a:pt x="202" y="366"/>
                  </a:cubicBezTo>
                  <a:cubicBezTo>
                    <a:pt x="82" y="421"/>
                    <a:pt x="14" y="567"/>
                    <a:pt x="1" y="690"/>
                  </a:cubicBezTo>
                  <a:cubicBezTo>
                    <a:pt x="1" y="745"/>
                    <a:pt x="27" y="878"/>
                    <a:pt x="1" y="933"/>
                  </a:cubicBezTo>
                  <a:lnTo>
                    <a:pt x="1" y="946"/>
                  </a:lnTo>
                  <a:lnTo>
                    <a:pt x="1" y="959"/>
                  </a:lnTo>
                  <a:lnTo>
                    <a:pt x="1" y="972"/>
                  </a:lnTo>
                  <a:cubicBezTo>
                    <a:pt x="8" y="981"/>
                    <a:pt x="20" y="989"/>
                    <a:pt x="31" y="989"/>
                  </a:cubicBezTo>
                  <a:cubicBezTo>
                    <a:pt x="39" y="989"/>
                    <a:pt x="47" y="984"/>
                    <a:pt x="53" y="972"/>
                  </a:cubicBezTo>
                  <a:cubicBezTo>
                    <a:pt x="95" y="907"/>
                    <a:pt x="95" y="810"/>
                    <a:pt x="95" y="729"/>
                  </a:cubicBezTo>
                  <a:cubicBezTo>
                    <a:pt x="108" y="583"/>
                    <a:pt x="202" y="434"/>
                    <a:pt x="364" y="421"/>
                  </a:cubicBezTo>
                  <a:cubicBezTo>
                    <a:pt x="526" y="421"/>
                    <a:pt x="620" y="609"/>
                    <a:pt x="662" y="716"/>
                  </a:cubicBezTo>
                  <a:cubicBezTo>
                    <a:pt x="675" y="745"/>
                    <a:pt x="704" y="762"/>
                    <a:pt x="731" y="762"/>
                  </a:cubicBezTo>
                  <a:cubicBezTo>
                    <a:pt x="754" y="762"/>
                    <a:pt x="776" y="748"/>
                    <a:pt x="782" y="716"/>
                  </a:cubicBezTo>
                  <a:cubicBezTo>
                    <a:pt x="818" y="549"/>
                    <a:pt x="963" y="353"/>
                    <a:pt x="1097" y="353"/>
                  </a:cubicBezTo>
                  <a:cubicBezTo>
                    <a:pt x="1168" y="353"/>
                    <a:pt x="1237" y="408"/>
                    <a:pt x="1284" y="554"/>
                  </a:cubicBezTo>
                  <a:cubicBezTo>
                    <a:pt x="1298" y="585"/>
                    <a:pt x="1326" y="602"/>
                    <a:pt x="1352" y="602"/>
                  </a:cubicBezTo>
                  <a:cubicBezTo>
                    <a:pt x="1373" y="602"/>
                    <a:pt x="1392" y="591"/>
                    <a:pt x="1404" y="567"/>
                  </a:cubicBezTo>
                  <a:cubicBezTo>
                    <a:pt x="1459" y="486"/>
                    <a:pt x="1511" y="405"/>
                    <a:pt x="1566" y="324"/>
                  </a:cubicBezTo>
                  <a:cubicBezTo>
                    <a:pt x="1592" y="272"/>
                    <a:pt x="1647" y="230"/>
                    <a:pt x="1689" y="191"/>
                  </a:cubicBezTo>
                  <a:cubicBezTo>
                    <a:pt x="1722" y="157"/>
                    <a:pt x="1749" y="144"/>
                    <a:pt x="1774" y="144"/>
                  </a:cubicBezTo>
                  <a:cubicBezTo>
                    <a:pt x="1838" y="144"/>
                    <a:pt x="1874" y="239"/>
                    <a:pt x="1903" y="298"/>
                  </a:cubicBezTo>
                  <a:cubicBezTo>
                    <a:pt x="1914" y="314"/>
                    <a:pt x="1933" y="322"/>
                    <a:pt x="1952" y="322"/>
                  </a:cubicBezTo>
                  <a:cubicBezTo>
                    <a:pt x="1980" y="322"/>
                    <a:pt x="2007" y="303"/>
                    <a:pt x="1997" y="272"/>
                  </a:cubicBezTo>
                  <a:cubicBezTo>
                    <a:pt x="1986" y="136"/>
                    <a:pt x="1909" y="0"/>
                    <a:pt x="1773"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4"/>
            <p:cNvSpPr/>
            <p:nvPr/>
          </p:nvSpPr>
          <p:spPr>
            <a:xfrm>
              <a:off x="3335400" y="4138900"/>
              <a:ext cx="41500" cy="24675"/>
            </a:xfrm>
            <a:custGeom>
              <a:avLst/>
              <a:gdLst/>
              <a:ahLst/>
              <a:cxnLst/>
              <a:rect l="l" t="t" r="r" b="b"/>
              <a:pathLst>
                <a:path w="1660" h="987" extrusionOk="0">
                  <a:moveTo>
                    <a:pt x="958" y="1"/>
                  </a:moveTo>
                  <a:cubicBezTo>
                    <a:pt x="943" y="1"/>
                    <a:pt x="928" y="5"/>
                    <a:pt x="918" y="17"/>
                  </a:cubicBezTo>
                  <a:cubicBezTo>
                    <a:pt x="721" y="158"/>
                    <a:pt x="654" y="353"/>
                    <a:pt x="628" y="567"/>
                  </a:cubicBezTo>
                  <a:lnTo>
                    <a:pt x="628" y="567"/>
                  </a:lnTo>
                  <a:cubicBezTo>
                    <a:pt x="526" y="361"/>
                    <a:pt x="403" y="161"/>
                    <a:pt x="176" y="98"/>
                  </a:cubicBezTo>
                  <a:cubicBezTo>
                    <a:pt x="150" y="98"/>
                    <a:pt x="108" y="111"/>
                    <a:pt x="95" y="137"/>
                  </a:cubicBezTo>
                  <a:cubicBezTo>
                    <a:pt x="14" y="341"/>
                    <a:pt x="1" y="785"/>
                    <a:pt x="202" y="921"/>
                  </a:cubicBezTo>
                  <a:cubicBezTo>
                    <a:pt x="210" y="928"/>
                    <a:pt x="220" y="931"/>
                    <a:pt x="229" y="931"/>
                  </a:cubicBezTo>
                  <a:cubicBezTo>
                    <a:pt x="255" y="931"/>
                    <a:pt x="279" y="909"/>
                    <a:pt x="270" y="879"/>
                  </a:cubicBezTo>
                  <a:cubicBezTo>
                    <a:pt x="184" y="696"/>
                    <a:pt x="131" y="468"/>
                    <a:pt x="205" y="266"/>
                  </a:cubicBezTo>
                  <a:lnTo>
                    <a:pt x="205" y="266"/>
                  </a:lnTo>
                  <a:cubicBezTo>
                    <a:pt x="432" y="380"/>
                    <a:pt x="520" y="733"/>
                    <a:pt x="620" y="947"/>
                  </a:cubicBezTo>
                  <a:cubicBezTo>
                    <a:pt x="634" y="975"/>
                    <a:pt x="658" y="987"/>
                    <a:pt x="683" y="987"/>
                  </a:cubicBezTo>
                  <a:cubicBezTo>
                    <a:pt x="730" y="987"/>
                    <a:pt x="782" y="945"/>
                    <a:pt x="782" y="892"/>
                  </a:cubicBezTo>
                  <a:cubicBezTo>
                    <a:pt x="797" y="669"/>
                    <a:pt x="798" y="393"/>
                    <a:pt x="962" y="223"/>
                  </a:cubicBezTo>
                  <a:lnTo>
                    <a:pt x="962" y="223"/>
                  </a:lnTo>
                  <a:cubicBezTo>
                    <a:pt x="1065" y="361"/>
                    <a:pt x="1061" y="554"/>
                    <a:pt x="1106" y="717"/>
                  </a:cubicBezTo>
                  <a:cubicBezTo>
                    <a:pt x="1120" y="762"/>
                    <a:pt x="1155" y="782"/>
                    <a:pt x="1191" y="782"/>
                  </a:cubicBezTo>
                  <a:cubicBezTo>
                    <a:pt x="1229" y="782"/>
                    <a:pt x="1269" y="759"/>
                    <a:pt x="1284" y="717"/>
                  </a:cubicBezTo>
                  <a:cubicBezTo>
                    <a:pt x="1295" y="683"/>
                    <a:pt x="1327" y="491"/>
                    <a:pt x="1398" y="491"/>
                  </a:cubicBezTo>
                  <a:cubicBezTo>
                    <a:pt x="1408" y="491"/>
                    <a:pt x="1418" y="495"/>
                    <a:pt x="1430" y="503"/>
                  </a:cubicBezTo>
                  <a:cubicBezTo>
                    <a:pt x="1511" y="568"/>
                    <a:pt x="1511" y="746"/>
                    <a:pt x="1511" y="840"/>
                  </a:cubicBezTo>
                  <a:cubicBezTo>
                    <a:pt x="1511" y="869"/>
                    <a:pt x="1542" y="887"/>
                    <a:pt x="1569" y="887"/>
                  </a:cubicBezTo>
                  <a:cubicBezTo>
                    <a:pt x="1590" y="887"/>
                    <a:pt x="1608" y="877"/>
                    <a:pt x="1608" y="853"/>
                  </a:cubicBezTo>
                  <a:cubicBezTo>
                    <a:pt x="1660" y="665"/>
                    <a:pt x="1647" y="435"/>
                    <a:pt x="1459" y="341"/>
                  </a:cubicBezTo>
                  <a:cubicBezTo>
                    <a:pt x="1429" y="325"/>
                    <a:pt x="1401" y="318"/>
                    <a:pt x="1375" y="318"/>
                  </a:cubicBezTo>
                  <a:cubicBezTo>
                    <a:pt x="1312" y="318"/>
                    <a:pt x="1260" y="359"/>
                    <a:pt x="1218" y="415"/>
                  </a:cubicBezTo>
                  <a:lnTo>
                    <a:pt x="1218" y="415"/>
                  </a:lnTo>
                  <a:cubicBezTo>
                    <a:pt x="1185" y="274"/>
                    <a:pt x="1146" y="141"/>
                    <a:pt x="1025" y="30"/>
                  </a:cubicBezTo>
                  <a:cubicBezTo>
                    <a:pt x="1009" y="12"/>
                    <a:pt x="983" y="1"/>
                    <a:pt x="958"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4"/>
            <p:cNvSpPr/>
            <p:nvPr/>
          </p:nvSpPr>
          <p:spPr>
            <a:xfrm>
              <a:off x="3281775" y="4076700"/>
              <a:ext cx="43600" cy="25425"/>
            </a:xfrm>
            <a:custGeom>
              <a:avLst/>
              <a:gdLst/>
              <a:ahLst/>
              <a:cxnLst/>
              <a:rect l="l" t="t" r="r" b="b"/>
              <a:pathLst>
                <a:path w="1744" h="1017" extrusionOk="0">
                  <a:moveTo>
                    <a:pt x="1315" y="0"/>
                  </a:moveTo>
                  <a:cubicBezTo>
                    <a:pt x="1291" y="0"/>
                    <a:pt x="1267" y="2"/>
                    <a:pt x="1242" y="7"/>
                  </a:cubicBezTo>
                  <a:cubicBezTo>
                    <a:pt x="1050" y="44"/>
                    <a:pt x="899" y="152"/>
                    <a:pt x="812" y="299"/>
                  </a:cubicBezTo>
                  <a:lnTo>
                    <a:pt x="812" y="299"/>
                  </a:lnTo>
                  <a:cubicBezTo>
                    <a:pt x="784" y="238"/>
                    <a:pt x="745" y="186"/>
                    <a:pt x="688" y="156"/>
                  </a:cubicBezTo>
                  <a:cubicBezTo>
                    <a:pt x="646" y="137"/>
                    <a:pt x="602" y="128"/>
                    <a:pt x="558" y="128"/>
                  </a:cubicBezTo>
                  <a:cubicBezTo>
                    <a:pt x="416" y="128"/>
                    <a:pt x="270" y="217"/>
                    <a:pt x="189" y="331"/>
                  </a:cubicBezTo>
                  <a:cubicBezTo>
                    <a:pt x="79" y="506"/>
                    <a:pt x="27" y="723"/>
                    <a:pt x="11" y="937"/>
                  </a:cubicBezTo>
                  <a:cubicBezTo>
                    <a:pt x="0" y="960"/>
                    <a:pt x="25" y="1017"/>
                    <a:pt x="56" y="1017"/>
                  </a:cubicBezTo>
                  <a:cubicBezTo>
                    <a:pt x="63" y="1017"/>
                    <a:pt x="71" y="1013"/>
                    <a:pt x="79" y="1005"/>
                  </a:cubicBezTo>
                  <a:cubicBezTo>
                    <a:pt x="79" y="996"/>
                    <a:pt x="79" y="987"/>
                    <a:pt x="74" y="987"/>
                  </a:cubicBezTo>
                  <a:cubicBezTo>
                    <a:pt x="74" y="987"/>
                    <a:pt x="74" y="987"/>
                    <a:pt x="73" y="987"/>
                  </a:cubicBezTo>
                  <a:lnTo>
                    <a:pt x="73" y="987"/>
                  </a:lnTo>
                  <a:cubicBezTo>
                    <a:pt x="126" y="939"/>
                    <a:pt x="173" y="665"/>
                    <a:pt x="189" y="613"/>
                  </a:cubicBezTo>
                  <a:cubicBezTo>
                    <a:pt x="241" y="464"/>
                    <a:pt x="309" y="370"/>
                    <a:pt x="445" y="289"/>
                  </a:cubicBezTo>
                  <a:cubicBezTo>
                    <a:pt x="487" y="259"/>
                    <a:pt x="523" y="247"/>
                    <a:pt x="554" y="247"/>
                  </a:cubicBezTo>
                  <a:cubicBezTo>
                    <a:pt x="669" y="247"/>
                    <a:pt x="713" y="421"/>
                    <a:pt x="730" y="559"/>
                  </a:cubicBezTo>
                  <a:lnTo>
                    <a:pt x="730" y="559"/>
                  </a:lnTo>
                  <a:cubicBezTo>
                    <a:pt x="726" y="616"/>
                    <a:pt x="729" y="675"/>
                    <a:pt x="740" y="736"/>
                  </a:cubicBezTo>
                  <a:cubicBezTo>
                    <a:pt x="752" y="765"/>
                    <a:pt x="779" y="779"/>
                    <a:pt x="805" y="779"/>
                  </a:cubicBezTo>
                  <a:cubicBezTo>
                    <a:pt x="840" y="779"/>
                    <a:pt x="876" y="753"/>
                    <a:pt x="876" y="707"/>
                  </a:cubicBezTo>
                  <a:cubicBezTo>
                    <a:pt x="876" y="703"/>
                    <a:pt x="876" y="698"/>
                    <a:pt x="876" y="694"/>
                  </a:cubicBezTo>
                  <a:lnTo>
                    <a:pt x="876" y="694"/>
                  </a:lnTo>
                  <a:cubicBezTo>
                    <a:pt x="876" y="694"/>
                    <a:pt x="876" y="694"/>
                    <a:pt x="876" y="694"/>
                  </a:cubicBezTo>
                  <a:lnTo>
                    <a:pt x="876" y="694"/>
                  </a:lnTo>
                  <a:cubicBezTo>
                    <a:pt x="876" y="645"/>
                    <a:pt x="874" y="586"/>
                    <a:pt x="867" y="525"/>
                  </a:cubicBezTo>
                  <a:lnTo>
                    <a:pt x="867" y="525"/>
                  </a:lnTo>
                  <a:cubicBezTo>
                    <a:pt x="890" y="351"/>
                    <a:pt x="1013" y="218"/>
                    <a:pt x="1200" y="156"/>
                  </a:cubicBezTo>
                  <a:cubicBezTo>
                    <a:pt x="1246" y="140"/>
                    <a:pt x="1286" y="133"/>
                    <a:pt x="1320" y="133"/>
                  </a:cubicBezTo>
                  <a:cubicBezTo>
                    <a:pt x="1497" y="133"/>
                    <a:pt x="1524" y="324"/>
                    <a:pt x="1524" y="506"/>
                  </a:cubicBezTo>
                  <a:cubicBezTo>
                    <a:pt x="1524" y="543"/>
                    <a:pt x="1552" y="564"/>
                    <a:pt x="1580" y="564"/>
                  </a:cubicBezTo>
                  <a:cubicBezTo>
                    <a:pt x="1602" y="564"/>
                    <a:pt x="1625" y="550"/>
                    <a:pt x="1631" y="519"/>
                  </a:cubicBezTo>
                  <a:cubicBezTo>
                    <a:pt x="1743" y="261"/>
                    <a:pt x="1571" y="0"/>
                    <a:pt x="1315"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4"/>
            <p:cNvSpPr/>
            <p:nvPr/>
          </p:nvSpPr>
          <p:spPr>
            <a:xfrm>
              <a:off x="3194750" y="4161825"/>
              <a:ext cx="37725" cy="33850"/>
            </a:xfrm>
            <a:custGeom>
              <a:avLst/>
              <a:gdLst/>
              <a:ahLst/>
              <a:cxnLst/>
              <a:rect l="l" t="t" r="r" b="b"/>
              <a:pathLst>
                <a:path w="1509" h="1354" extrusionOk="0">
                  <a:moveTo>
                    <a:pt x="426" y="0"/>
                  </a:moveTo>
                  <a:cubicBezTo>
                    <a:pt x="200" y="0"/>
                    <a:pt x="46" y="360"/>
                    <a:pt x="9" y="516"/>
                  </a:cubicBezTo>
                  <a:cubicBezTo>
                    <a:pt x="1" y="532"/>
                    <a:pt x="19" y="544"/>
                    <a:pt x="34" y="544"/>
                  </a:cubicBezTo>
                  <a:cubicBezTo>
                    <a:pt x="43" y="544"/>
                    <a:pt x="51" y="540"/>
                    <a:pt x="51" y="529"/>
                  </a:cubicBezTo>
                  <a:cubicBezTo>
                    <a:pt x="77" y="448"/>
                    <a:pt x="119" y="367"/>
                    <a:pt x="158" y="286"/>
                  </a:cubicBezTo>
                  <a:cubicBezTo>
                    <a:pt x="224" y="185"/>
                    <a:pt x="348" y="103"/>
                    <a:pt x="452" y="103"/>
                  </a:cubicBezTo>
                  <a:cubicBezTo>
                    <a:pt x="543" y="103"/>
                    <a:pt x="619" y="164"/>
                    <a:pt x="631" y="328"/>
                  </a:cubicBezTo>
                  <a:cubicBezTo>
                    <a:pt x="657" y="516"/>
                    <a:pt x="563" y="704"/>
                    <a:pt x="576" y="895"/>
                  </a:cubicBezTo>
                  <a:cubicBezTo>
                    <a:pt x="576" y="934"/>
                    <a:pt x="600" y="953"/>
                    <a:pt x="628" y="953"/>
                  </a:cubicBezTo>
                  <a:cubicBezTo>
                    <a:pt x="637" y="953"/>
                    <a:pt x="647" y="951"/>
                    <a:pt x="657" y="947"/>
                  </a:cubicBezTo>
                  <a:cubicBezTo>
                    <a:pt x="758" y="903"/>
                    <a:pt x="866" y="881"/>
                    <a:pt x="972" y="881"/>
                  </a:cubicBezTo>
                  <a:cubicBezTo>
                    <a:pt x="1021" y="881"/>
                    <a:pt x="1069" y="886"/>
                    <a:pt x="1117" y="895"/>
                  </a:cubicBezTo>
                  <a:cubicBezTo>
                    <a:pt x="1360" y="947"/>
                    <a:pt x="1279" y="1109"/>
                    <a:pt x="1185" y="1271"/>
                  </a:cubicBezTo>
                  <a:cubicBezTo>
                    <a:pt x="1165" y="1312"/>
                    <a:pt x="1197" y="1354"/>
                    <a:pt x="1232" y="1354"/>
                  </a:cubicBezTo>
                  <a:cubicBezTo>
                    <a:pt x="1244" y="1354"/>
                    <a:pt x="1255" y="1349"/>
                    <a:pt x="1266" y="1339"/>
                  </a:cubicBezTo>
                  <a:cubicBezTo>
                    <a:pt x="1415" y="1219"/>
                    <a:pt x="1509" y="963"/>
                    <a:pt x="1305" y="840"/>
                  </a:cubicBezTo>
                  <a:cubicBezTo>
                    <a:pt x="1210" y="783"/>
                    <a:pt x="1097" y="759"/>
                    <a:pt x="982" y="759"/>
                  </a:cubicBezTo>
                  <a:cubicBezTo>
                    <a:pt x="882" y="759"/>
                    <a:pt x="781" y="777"/>
                    <a:pt x="688" y="808"/>
                  </a:cubicBezTo>
                  <a:lnTo>
                    <a:pt x="688" y="808"/>
                  </a:lnTo>
                  <a:cubicBezTo>
                    <a:pt x="708" y="519"/>
                    <a:pt x="852" y="152"/>
                    <a:pt x="511" y="17"/>
                  </a:cubicBezTo>
                  <a:cubicBezTo>
                    <a:pt x="482" y="5"/>
                    <a:pt x="453" y="0"/>
                    <a:pt x="426"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4"/>
            <p:cNvSpPr/>
            <p:nvPr/>
          </p:nvSpPr>
          <p:spPr>
            <a:xfrm>
              <a:off x="3182925" y="4194000"/>
              <a:ext cx="49150" cy="36850"/>
            </a:xfrm>
            <a:custGeom>
              <a:avLst/>
              <a:gdLst/>
              <a:ahLst/>
              <a:cxnLst/>
              <a:rect l="l" t="t" r="r" b="b"/>
              <a:pathLst>
                <a:path w="1966" h="1474" extrusionOk="0">
                  <a:moveTo>
                    <a:pt x="1585" y="0"/>
                  </a:moveTo>
                  <a:cubicBezTo>
                    <a:pt x="1298" y="0"/>
                    <a:pt x="1015" y="84"/>
                    <a:pt x="835" y="324"/>
                  </a:cubicBezTo>
                  <a:cubicBezTo>
                    <a:pt x="794" y="379"/>
                    <a:pt x="769" y="440"/>
                    <a:pt x="760" y="499"/>
                  </a:cubicBezTo>
                  <a:lnTo>
                    <a:pt x="760" y="499"/>
                  </a:lnTo>
                  <a:cubicBezTo>
                    <a:pt x="377" y="546"/>
                    <a:pt x="0" y="1039"/>
                    <a:pt x="12" y="1416"/>
                  </a:cubicBezTo>
                  <a:cubicBezTo>
                    <a:pt x="12" y="1453"/>
                    <a:pt x="44" y="1474"/>
                    <a:pt x="75" y="1474"/>
                  </a:cubicBezTo>
                  <a:cubicBezTo>
                    <a:pt x="101" y="1474"/>
                    <a:pt x="126" y="1460"/>
                    <a:pt x="132" y="1429"/>
                  </a:cubicBezTo>
                  <a:cubicBezTo>
                    <a:pt x="203" y="1193"/>
                    <a:pt x="469" y="664"/>
                    <a:pt x="763" y="621"/>
                  </a:cubicBezTo>
                  <a:lnTo>
                    <a:pt x="763" y="621"/>
                  </a:lnTo>
                  <a:cubicBezTo>
                    <a:pt x="787" y="731"/>
                    <a:pt x="867" y="814"/>
                    <a:pt x="984" y="814"/>
                  </a:cubicBezTo>
                  <a:cubicBezTo>
                    <a:pt x="1032" y="814"/>
                    <a:pt x="1087" y="800"/>
                    <a:pt x="1146" y="768"/>
                  </a:cubicBezTo>
                  <a:cubicBezTo>
                    <a:pt x="1185" y="742"/>
                    <a:pt x="1185" y="674"/>
                    <a:pt x="1159" y="648"/>
                  </a:cubicBezTo>
                  <a:cubicBezTo>
                    <a:pt x="1086" y="573"/>
                    <a:pt x="1007" y="528"/>
                    <a:pt x="926" y="508"/>
                  </a:cubicBezTo>
                  <a:lnTo>
                    <a:pt x="926" y="508"/>
                  </a:lnTo>
                  <a:cubicBezTo>
                    <a:pt x="937" y="461"/>
                    <a:pt x="955" y="415"/>
                    <a:pt x="968" y="389"/>
                  </a:cubicBezTo>
                  <a:cubicBezTo>
                    <a:pt x="1023" y="256"/>
                    <a:pt x="1198" y="188"/>
                    <a:pt x="1321" y="146"/>
                  </a:cubicBezTo>
                  <a:cubicBezTo>
                    <a:pt x="1451" y="101"/>
                    <a:pt x="1595" y="87"/>
                    <a:pt x="1737" y="87"/>
                  </a:cubicBezTo>
                  <a:cubicBezTo>
                    <a:pt x="1801" y="87"/>
                    <a:pt x="1865" y="90"/>
                    <a:pt x="1927" y="94"/>
                  </a:cubicBezTo>
                  <a:cubicBezTo>
                    <a:pt x="1930" y="95"/>
                    <a:pt x="1933" y="96"/>
                    <a:pt x="1935" y="96"/>
                  </a:cubicBezTo>
                  <a:cubicBezTo>
                    <a:pt x="1958" y="96"/>
                    <a:pt x="1966" y="50"/>
                    <a:pt x="1940" y="39"/>
                  </a:cubicBezTo>
                  <a:cubicBezTo>
                    <a:pt x="1825" y="15"/>
                    <a:pt x="1704" y="0"/>
                    <a:pt x="1585"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4"/>
            <p:cNvSpPr/>
            <p:nvPr/>
          </p:nvSpPr>
          <p:spPr>
            <a:xfrm>
              <a:off x="3211125" y="4191225"/>
              <a:ext cx="40100" cy="65700"/>
            </a:xfrm>
            <a:custGeom>
              <a:avLst/>
              <a:gdLst/>
              <a:ahLst/>
              <a:cxnLst/>
              <a:rect l="l" t="t" r="r" b="b"/>
              <a:pathLst>
                <a:path w="1604" h="2628" extrusionOk="0">
                  <a:moveTo>
                    <a:pt x="1302" y="1"/>
                  </a:moveTo>
                  <a:cubicBezTo>
                    <a:pt x="1050" y="1"/>
                    <a:pt x="786" y="155"/>
                    <a:pt x="637" y="354"/>
                  </a:cubicBezTo>
                  <a:cubicBezTo>
                    <a:pt x="556" y="461"/>
                    <a:pt x="488" y="610"/>
                    <a:pt x="585" y="730"/>
                  </a:cubicBezTo>
                  <a:cubicBezTo>
                    <a:pt x="626" y="792"/>
                    <a:pt x="687" y="825"/>
                    <a:pt x="755" y="839"/>
                  </a:cubicBezTo>
                  <a:lnTo>
                    <a:pt x="755" y="839"/>
                  </a:lnTo>
                  <a:cubicBezTo>
                    <a:pt x="529" y="986"/>
                    <a:pt x="330" y="1192"/>
                    <a:pt x="180" y="1391"/>
                  </a:cubicBezTo>
                  <a:cubicBezTo>
                    <a:pt x="1" y="1637"/>
                    <a:pt x="33" y="1863"/>
                    <a:pt x="263" y="1913"/>
                  </a:cubicBezTo>
                  <a:lnTo>
                    <a:pt x="263" y="1913"/>
                  </a:lnTo>
                  <a:cubicBezTo>
                    <a:pt x="157" y="2045"/>
                    <a:pt x="76" y="2194"/>
                    <a:pt x="57" y="2363"/>
                  </a:cubicBezTo>
                  <a:cubicBezTo>
                    <a:pt x="47" y="2557"/>
                    <a:pt x="203" y="2627"/>
                    <a:pt x="362" y="2627"/>
                  </a:cubicBezTo>
                  <a:cubicBezTo>
                    <a:pt x="415" y="2627"/>
                    <a:pt x="469" y="2620"/>
                    <a:pt x="517" y="2606"/>
                  </a:cubicBezTo>
                  <a:cubicBezTo>
                    <a:pt x="585" y="2593"/>
                    <a:pt x="556" y="2499"/>
                    <a:pt x="504" y="2499"/>
                  </a:cubicBezTo>
                  <a:cubicBezTo>
                    <a:pt x="326" y="2486"/>
                    <a:pt x="193" y="2460"/>
                    <a:pt x="232" y="2269"/>
                  </a:cubicBezTo>
                  <a:cubicBezTo>
                    <a:pt x="274" y="2136"/>
                    <a:pt x="368" y="1987"/>
                    <a:pt x="475" y="1906"/>
                  </a:cubicBezTo>
                  <a:cubicBezTo>
                    <a:pt x="543" y="1864"/>
                    <a:pt x="517" y="1757"/>
                    <a:pt x="436" y="1757"/>
                  </a:cubicBezTo>
                  <a:cubicBezTo>
                    <a:pt x="326" y="1757"/>
                    <a:pt x="206" y="1757"/>
                    <a:pt x="245" y="1621"/>
                  </a:cubicBezTo>
                  <a:cubicBezTo>
                    <a:pt x="287" y="1501"/>
                    <a:pt x="394" y="1378"/>
                    <a:pt x="475" y="1284"/>
                  </a:cubicBezTo>
                  <a:cubicBezTo>
                    <a:pt x="637" y="1109"/>
                    <a:pt x="854" y="879"/>
                    <a:pt x="1084" y="824"/>
                  </a:cubicBezTo>
                  <a:cubicBezTo>
                    <a:pt x="1165" y="811"/>
                    <a:pt x="1152" y="678"/>
                    <a:pt x="1071" y="678"/>
                  </a:cubicBezTo>
                  <a:cubicBezTo>
                    <a:pt x="1030" y="683"/>
                    <a:pt x="970" y="691"/>
                    <a:pt x="909" y="691"/>
                  </a:cubicBezTo>
                  <a:cubicBezTo>
                    <a:pt x="827" y="691"/>
                    <a:pt x="744" y="677"/>
                    <a:pt x="705" y="623"/>
                  </a:cubicBezTo>
                  <a:cubicBezTo>
                    <a:pt x="650" y="555"/>
                    <a:pt x="786" y="393"/>
                    <a:pt x="828" y="354"/>
                  </a:cubicBezTo>
                  <a:cubicBezTo>
                    <a:pt x="952" y="208"/>
                    <a:pt x="1153" y="86"/>
                    <a:pt x="1355" y="86"/>
                  </a:cubicBezTo>
                  <a:cubicBezTo>
                    <a:pt x="1418" y="86"/>
                    <a:pt x="1480" y="98"/>
                    <a:pt x="1541" y="124"/>
                  </a:cubicBezTo>
                  <a:cubicBezTo>
                    <a:pt x="1544" y="126"/>
                    <a:pt x="1548" y="126"/>
                    <a:pt x="1552" y="126"/>
                  </a:cubicBezTo>
                  <a:cubicBezTo>
                    <a:pt x="1579" y="126"/>
                    <a:pt x="1604" y="91"/>
                    <a:pt x="1570" y="69"/>
                  </a:cubicBezTo>
                  <a:cubicBezTo>
                    <a:pt x="1486" y="22"/>
                    <a:pt x="1395" y="1"/>
                    <a:pt x="1302"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4"/>
            <p:cNvSpPr/>
            <p:nvPr/>
          </p:nvSpPr>
          <p:spPr>
            <a:xfrm>
              <a:off x="3231375" y="4175525"/>
              <a:ext cx="34075" cy="69550"/>
            </a:xfrm>
            <a:custGeom>
              <a:avLst/>
              <a:gdLst/>
              <a:ahLst/>
              <a:cxnLst/>
              <a:rect l="l" t="t" r="r" b="b"/>
              <a:pathLst>
                <a:path w="1363" h="2782" extrusionOk="0">
                  <a:moveTo>
                    <a:pt x="1338" y="0"/>
                  </a:moveTo>
                  <a:cubicBezTo>
                    <a:pt x="1334" y="0"/>
                    <a:pt x="1330" y="3"/>
                    <a:pt x="1327" y="10"/>
                  </a:cubicBezTo>
                  <a:cubicBezTo>
                    <a:pt x="1042" y="224"/>
                    <a:pt x="773" y="509"/>
                    <a:pt x="637" y="846"/>
                  </a:cubicBezTo>
                  <a:cubicBezTo>
                    <a:pt x="495" y="1164"/>
                    <a:pt x="734" y="1294"/>
                    <a:pt x="996" y="1303"/>
                  </a:cubicBezTo>
                  <a:lnTo>
                    <a:pt x="996" y="1303"/>
                  </a:lnTo>
                  <a:cubicBezTo>
                    <a:pt x="667" y="1672"/>
                    <a:pt x="1" y="2587"/>
                    <a:pt x="569" y="2777"/>
                  </a:cubicBezTo>
                  <a:cubicBezTo>
                    <a:pt x="577" y="2780"/>
                    <a:pt x="584" y="2781"/>
                    <a:pt x="592" y="2781"/>
                  </a:cubicBezTo>
                  <a:cubicBezTo>
                    <a:pt x="646" y="2781"/>
                    <a:pt x="674" y="2704"/>
                    <a:pt x="637" y="2667"/>
                  </a:cubicBezTo>
                  <a:cubicBezTo>
                    <a:pt x="475" y="2466"/>
                    <a:pt x="650" y="2116"/>
                    <a:pt x="747" y="1925"/>
                  </a:cubicBezTo>
                  <a:cubicBezTo>
                    <a:pt x="854" y="1711"/>
                    <a:pt x="1003" y="1426"/>
                    <a:pt x="1191" y="1290"/>
                  </a:cubicBezTo>
                  <a:cubicBezTo>
                    <a:pt x="1246" y="1251"/>
                    <a:pt x="1233" y="1157"/>
                    <a:pt x="1165" y="1157"/>
                  </a:cubicBezTo>
                  <a:cubicBezTo>
                    <a:pt x="1133" y="1157"/>
                    <a:pt x="1094" y="1159"/>
                    <a:pt x="1053" y="1159"/>
                  </a:cubicBezTo>
                  <a:cubicBezTo>
                    <a:pt x="936" y="1159"/>
                    <a:pt x="802" y="1144"/>
                    <a:pt x="773" y="1034"/>
                  </a:cubicBezTo>
                  <a:cubicBezTo>
                    <a:pt x="731" y="927"/>
                    <a:pt x="828" y="765"/>
                    <a:pt x="880" y="658"/>
                  </a:cubicBezTo>
                  <a:cubicBezTo>
                    <a:pt x="1003" y="428"/>
                    <a:pt x="1165" y="224"/>
                    <a:pt x="1353" y="49"/>
                  </a:cubicBezTo>
                  <a:cubicBezTo>
                    <a:pt x="1363" y="29"/>
                    <a:pt x="1350" y="0"/>
                    <a:pt x="1338"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4"/>
            <p:cNvSpPr/>
            <p:nvPr/>
          </p:nvSpPr>
          <p:spPr>
            <a:xfrm>
              <a:off x="3324300" y="4194250"/>
              <a:ext cx="46850" cy="48075"/>
            </a:xfrm>
            <a:custGeom>
              <a:avLst/>
              <a:gdLst/>
              <a:ahLst/>
              <a:cxnLst/>
              <a:rect l="l" t="t" r="r" b="b"/>
              <a:pathLst>
                <a:path w="1874" h="1923" extrusionOk="0">
                  <a:moveTo>
                    <a:pt x="408" y="1"/>
                  </a:moveTo>
                  <a:cubicBezTo>
                    <a:pt x="208" y="1"/>
                    <a:pt x="1" y="107"/>
                    <a:pt x="11" y="327"/>
                  </a:cubicBezTo>
                  <a:cubicBezTo>
                    <a:pt x="11" y="340"/>
                    <a:pt x="27" y="340"/>
                    <a:pt x="27" y="340"/>
                  </a:cubicBezTo>
                  <a:cubicBezTo>
                    <a:pt x="111" y="184"/>
                    <a:pt x="225" y="93"/>
                    <a:pt x="384" y="93"/>
                  </a:cubicBezTo>
                  <a:cubicBezTo>
                    <a:pt x="404" y="93"/>
                    <a:pt x="424" y="94"/>
                    <a:pt x="445" y="97"/>
                  </a:cubicBezTo>
                  <a:cubicBezTo>
                    <a:pt x="756" y="136"/>
                    <a:pt x="675" y="408"/>
                    <a:pt x="513" y="570"/>
                  </a:cubicBezTo>
                  <a:cubicBezTo>
                    <a:pt x="468" y="612"/>
                    <a:pt x="505" y="674"/>
                    <a:pt x="557" y="674"/>
                  </a:cubicBezTo>
                  <a:cubicBezTo>
                    <a:pt x="569" y="674"/>
                    <a:pt x="581" y="671"/>
                    <a:pt x="594" y="664"/>
                  </a:cubicBezTo>
                  <a:cubicBezTo>
                    <a:pt x="596" y="663"/>
                    <a:pt x="600" y="661"/>
                    <a:pt x="604" y="660"/>
                  </a:cubicBezTo>
                  <a:lnTo>
                    <a:pt x="604" y="660"/>
                  </a:lnTo>
                  <a:cubicBezTo>
                    <a:pt x="605" y="661"/>
                    <a:pt x="606" y="662"/>
                    <a:pt x="607" y="664"/>
                  </a:cubicBezTo>
                  <a:cubicBezTo>
                    <a:pt x="609" y="661"/>
                    <a:pt x="612" y="658"/>
                    <a:pt x="614" y="655"/>
                  </a:cubicBezTo>
                  <a:lnTo>
                    <a:pt x="614" y="655"/>
                  </a:lnTo>
                  <a:cubicBezTo>
                    <a:pt x="692" y="620"/>
                    <a:pt x="924" y="512"/>
                    <a:pt x="1064" y="512"/>
                  </a:cubicBezTo>
                  <a:cubicBezTo>
                    <a:pt x="1141" y="512"/>
                    <a:pt x="1191" y="544"/>
                    <a:pt x="1174" y="638"/>
                  </a:cubicBezTo>
                  <a:cubicBezTo>
                    <a:pt x="1145" y="826"/>
                    <a:pt x="983" y="975"/>
                    <a:pt x="944" y="1163"/>
                  </a:cubicBezTo>
                  <a:cubicBezTo>
                    <a:pt x="931" y="1205"/>
                    <a:pt x="957" y="1270"/>
                    <a:pt x="1012" y="1270"/>
                  </a:cubicBezTo>
                  <a:cubicBezTo>
                    <a:pt x="1112" y="1254"/>
                    <a:pt x="1207" y="1243"/>
                    <a:pt x="1300" y="1243"/>
                  </a:cubicBezTo>
                  <a:cubicBezTo>
                    <a:pt x="1357" y="1243"/>
                    <a:pt x="1413" y="1247"/>
                    <a:pt x="1469" y="1257"/>
                  </a:cubicBezTo>
                  <a:cubicBezTo>
                    <a:pt x="1835" y="1312"/>
                    <a:pt x="1388" y="1691"/>
                    <a:pt x="1323" y="1798"/>
                  </a:cubicBezTo>
                  <a:cubicBezTo>
                    <a:pt x="1280" y="1860"/>
                    <a:pt x="1334" y="1923"/>
                    <a:pt x="1392" y="1923"/>
                  </a:cubicBezTo>
                  <a:cubicBezTo>
                    <a:pt x="1410" y="1923"/>
                    <a:pt x="1427" y="1917"/>
                    <a:pt x="1443" y="1905"/>
                  </a:cubicBezTo>
                  <a:cubicBezTo>
                    <a:pt x="1605" y="1743"/>
                    <a:pt x="1874" y="1474"/>
                    <a:pt x="1728" y="1231"/>
                  </a:cubicBezTo>
                  <a:cubicBezTo>
                    <a:pt x="1651" y="1109"/>
                    <a:pt x="1494" y="1077"/>
                    <a:pt x="1335" y="1077"/>
                  </a:cubicBezTo>
                  <a:cubicBezTo>
                    <a:pt x="1270" y="1077"/>
                    <a:pt x="1205" y="1082"/>
                    <a:pt x="1145" y="1089"/>
                  </a:cubicBezTo>
                  <a:lnTo>
                    <a:pt x="1145" y="1089"/>
                  </a:lnTo>
                  <a:cubicBezTo>
                    <a:pt x="1253" y="888"/>
                    <a:pt x="1456" y="588"/>
                    <a:pt x="1268" y="434"/>
                  </a:cubicBezTo>
                  <a:cubicBezTo>
                    <a:pt x="1202" y="381"/>
                    <a:pt x="1127" y="360"/>
                    <a:pt x="1048" y="360"/>
                  </a:cubicBezTo>
                  <a:cubicBezTo>
                    <a:pt x="948" y="360"/>
                    <a:pt x="842" y="394"/>
                    <a:pt x="744" y="438"/>
                  </a:cubicBezTo>
                  <a:lnTo>
                    <a:pt x="744" y="438"/>
                  </a:lnTo>
                  <a:cubicBezTo>
                    <a:pt x="807" y="274"/>
                    <a:pt x="793" y="100"/>
                    <a:pt x="578" y="29"/>
                  </a:cubicBezTo>
                  <a:cubicBezTo>
                    <a:pt x="526" y="10"/>
                    <a:pt x="467" y="1"/>
                    <a:pt x="408"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4"/>
            <p:cNvSpPr/>
            <p:nvPr/>
          </p:nvSpPr>
          <p:spPr>
            <a:xfrm>
              <a:off x="3302100" y="4214025"/>
              <a:ext cx="25550" cy="38975"/>
            </a:xfrm>
            <a:custGeom>
              <a:avLst/>
              <a:gdLst/>
              <a:ahLst/>
              <a:cxnLst/>
              <a:rect l="l" t="t" r="r" b="b"/>
              <a:pathLst>
                <a:path w="1022" h="1559" extrusionOk="0">
                  <a:moveTo>
                    <a:pt x="373" y="0"/>
                  </a:moveTo>
                  <a:cubicBezTo>
                    <a:pt x="252" y="0"/>
                    <a:pt x="111" y="89"/>
                    <a:pt x="24" y="142"/>
                  </a:cubicBezTo>
                  <a:cubicBezTo>
                    <a:pt x="0" y="165"/>
                    <a:pt x="15" y="204"/>
                    <a:pt x="42" y="204"/>
                  </a:cubicBezTo>
                  <a:cubicBezTo>
                    <a:pt x="48" y="204"/>
                    <a:pt x="55" y="202"/>
                    <a:pt x="63" y="197"/>
                  </a:cubicBezTo>
                  <a:cubicBezTo>
                    <a:pt x="124" y="165"/>
                    <a:pt x="257" y="99"/>
                    <a:pt x="346" y="99"/>
                  </a:cubicBezTo>
                  <a:cubicBezTo>
                    <a:pt x="413" y="99"/>
                    <a:pt x="457" y="136"/>
                    <a:pt x="429" y="252"/>
                  </a:cubicBezTo>
                  <a:cubicBezTo>
                    <a:pt x="400" y="372"/>
                    <a:pt x="319" y="495"/>
                    <a:pt x="251" y="576"/>
                  </a:cubicBezTo>
                  <a:cubicBezTo>
                    <a:pt x="212" y="628"/>
                    <a:pt x="225" y="709"/>
                    <a:pt x="306" y="709"/>
                  </a:cubicBezTo>
                  <a:cubicBezTo>
                    <a:pt x="323" y="709"/>
                    <a:pt x="341" y="709"/>
                    <a:pt x="360" y="709"/>
                  </a:cubicBezTo>
                  <a:cubicBezTo>
                    <a:pt x="543" y="709"/>
                    <a:pt x="819" y="719"/>
                    <a:pt x="834" y="939"/>
                  </a:cubicBezTo>
                  <a:cubicBezTo>
                    <a:pt x="834" y="1143"/>
                    <a:pt x="630" y="1289"/>
                    <a:pt x="549" y="1451"/>
                  </a:cubicBezTo>
                  <a:cubicBezTo>
                    <a:pt x="538" y="1496"/>
                    <a:pt x="573" y="1558"/>
                    <a:pt x="622" y="1558"/>
                  </a:cubicBezTo>
                  <a:cubicBezTo>
                    <a:pt x="632" y="1558"/>
                    <a:pt x="644" y="1555"/>
                    <a:pt x="656" y="1548"/>
                  </a:cubicBezTo>
                  <a:cubicBezTo>
                    <a:pt x="860" y="1412"/>
                    <a:pt x="1022" y="1101"/>
                    <a:pt x="967" y="845"/>
                  </a:cubicBezTo>
                  <a:cubicBezTo>
                    <a:pt x="935" y="612"/>
                    <a:pt x="649" y="561"/>
                    <a:pt x="435" y="557"/>
                  </a:cubicBezTo>
                  <a:lnTo>
                    <a:pt x="435" y="557"/>
                  </a:lnTo>
                  <a:cubicBezTo>
                    <a:pt x="521" y="414"/>
                    <a:pt x="608" y="224"/>
                    <a:pt x="536" y="90"/>
                  </a:cubicBezTo>
                  <a:cubicBezTo>
                    <a:pt x="494" y="24"/>
                    <a:pt x="436" y="0"/>
                    <a:pt x="373"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4"/>
            <p:cNvSpPr/>
            <p:nvPr/>
          </p:nvSpPr>
          <p:spPr>
            <a:xfrm>
              <a:off x="3352900" y="4173000"/>
              <a:ext cx="35825" cy="29075"/>
            </a:xfrm>
            <a:custGeom>
              <a:avLst/>
              <a:gdLst/>
              <a:ahLst/>
              <a:cxnLst/>
              <a:rect l="l" t="t" r="r" b="b"/>
              <a:pathLst>
                <a:path w="1433" h="1163" extrusionOk="0">
                  <a:moveTo>
                    <a:pt x="746" y="1"/>
                  </a:moveTo>
                  <a:cubicBezTo>
                    <a:pt x="529" y="1"/>
                    <a:pt x="299" y="176"/>
                    <a:pt x="163" y="338"/>
                  </a:cubicBezTo>
                  <a:cubicBezTo>
                    <a:pt x="150" y="367"/>
                    <a:pt x="1" y="555"/>
                    <a:pt x="111" y="555"/>
                  </a:cubicBezTo>
                  <a:cubicBezTo>
                    <a:pt x="137" y="555"/>
                    <a:pt x="137" y="529"/>
                    <a:pt x="124" y="516"/>
                  </a:cubicBezTo>
                  <a:lnTo>
                    <a:pt x="124" y="516"/>
                  </a:lnTo>
                  <a:cubicBezTo>
                    <a:pt x="124" y="516"/>
                    <a:pt x="125" y="517"/>
                    <a:pt x="126" y="517"/>
                  </a:cubicBezTo>
                  <a:cubicBezTo>
                    <a:pt x="149" y="517"/>
                    <a:pt x="313" y="353"/>
                    <a:pt x="341" y="338"/>
                  </a:cubicBezTo>
                  <a:cubicBezTo>
                    <a:pt x="431" y="270"/>
                    <a:pt x="550" y="183"/>
                    <a:pt x="675" y="165"/>
                  </a:cubicBezTo>
                  <a:lnTo>
                    <a:pt x="675" y="165"/>
                  </a:lnTo>
                  <a:cubicBezTo>
                    <a:pt x="687" y="327"/>
                    <a:pt x="627" y="470"/>
                    <a:pt x="568" y="623"/>
                  </a:cubicBezTo>
                  <a:cubicBezTo>
                    <a:pt x="547" y="687"/>
                    <a:pt x="601" y="743"/>
                    <a:pt x="659" y="743"/>
                  </a:cubicBezTo>
                  <a:cubicBezTo>
                    <a:pt x="674" y="743"/>
                    <a:pt x="689" y="739"/>
                    <a:pt x="704" y="730"/>
                  </a:cubicBezTo>
                  <a:cubicBezTo>
                    <a:pt x="785" y="668"/>
                    <a:pt x="871" y="622"/>
                    <a:pt x="963" y="622"/>
                  </a:cubicBezTo>
                  <a:cubicBezTo>
                    <a:pt x="1010" y="622"/>
                    <a:pt x="1058" y="634"/>
                    <a:pt x="1109" y="662"/>
                  </a:cubicBezTo>
                  <a:cubicBezTo>
                    <a:pt x="1271" y="743"/>
                    <a:pt x="1151" y="960"/>
                    <a:pt x="1096" y="1083"/>
                  </a:cubicBezTo>
                  <a:cubicBezTo>
                    <a:pt x="1064" y="1122"/>
                    <a:pt x="1102" y="1163"/>
                    <a:pt x="1146" y="1163"/>
                  </a:cubicBezTo>
                  <a:cubicBezTo>
                    <a:pt x="1161" y="1163"/>
                    <a:pt x="1176" y="1158"/>
                    <a:pt x="1190" y="1148"/>
                  </a:cubicBezTo>
                  <a:cubicBezTo>
                    <a:pt x="1339" y="1015"/>
                    <a:pt x="1433" y="759"/>
                    <a:pt x="1271" y="581"/>
                  </a:cubicBezTo>
                  <a:cubicBezTo>
                    <a:pt x="1183" y="487"/>
                    <a:pt x="1076" y="449"/>
                    <a:pt x="967" y="449"/>
                  </a:cubicBezTo>
                  <a:cubicBezTo>
                    <a:pt x="913" y="449"/>
                    <a:pt x="858" y="458"/>
                    <a:pt x="804" y="474"/>
                  </a:cubicBezTo>
                  <a:lnTo>
                    <a:pt x="804" y="474"/>
                  </a:lnTo>
                  <a:cubicBezTo>
                    <a:pt x="837" y="338"/>
                    <a:pt x="853" y="201"/>
                    <a:pt x="827" y="56"/>
                  </a:cubicBezTo>
                  <a:cubicBezTo>
                    <a:pt x="811" y="30"/>
                    <a:pt x="785" y="1"/>
                    <a:pt x="746"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4"/>
            <p:cNvSpPr/>
            <p:nvPr/>
          </p:nvSpPr>
          <p:spPr>
            <a:xfrm>
              <a:off x="3226050" y="4066550"/>
              <a:ext cx="122650" cy="75650"/>
            </a:xfrm>
            <a:custGeom>
              <a:avLst/>
              <a:gdLst/>
              <a:ahLst/>
              <a:cxnLst/>
              <a:rect l="l" t="t" r="r" b="b"/>
              <a:pathLst>
                <a:path w="4906" h="3026" extrusionOk="0">
                  <a:moveTo>
                    <a:pt x="1112" y="160"/>
                  </a:moveTo>
                  <a:cubicBezTo>
                    <a:pt x="1210" y="160"/>
                    <a:pt x="1351" y="196"/>
                    <a:pt x="1417" y="222"/>
                  </a:cubicBezTo>
                  <a:cubicBezTo>
                    <a:pt x="1621" y="290"/>
                    <a:pt x="1822" y="371"/>
                    <a:pt x="2026" y="481"/>
                  </a:cubicBezTo>
                  <a:cubicBezTo>
                    <a:pt x="2269" y="614"/>
                    <a:pt x="2551" y="763"/>
                    <a:pt x="2700" y="993"/>
                  </a:cubicBezTo>
                  <a:cubicBezTo>
                    <a:pt x="2687" y="1006"/>
                    <a:pt x="2674" y="1019"/>
                    <a:pt x="2661" y="1019"/>
                  </a:cubicBezTo>
                  <a:cubicBezTo>
                    <a:pt x="2496" y="987"/>
                    <a:pt x="2334" y="962"/>
                    <a:pt x="2163" y="962"/>
                  </a:cubicBezTo>
                  <a:cubicBezTo>
                    <a:pt x="2122" y="962"/>
                    <a:pt x="2081" y="964"/>
                    <a:pt x="2039" y="967"/>
                  </a:cubicBezTo>
                  <a:lnTo>
                    <a:pt x="1971" y="967"/>
                  </a:lnTo>
                  <a:cubicBezTo>
                    <a:pt x="1634" y="789"/>
                    <a:pt x="1297" y="575"/>
                    <a:pt x="1067" y="319"/>
                  </a:cubicBezTo>
                  <a:cubicBezTo>
                    <a:pt x="958" y="197"/>
                    <a:pt x="1013" y="160"/>
                    <a:pt x="1112" y="160"/>
                  </a:cubicBezTo>
                  <a:close/>
                  <a:moveTo>
                    <a:pt x="3485" y="837"/>
                  </a:moveTo>
                  <a:cubicBezTo>
                    <a:pt x="3564" y="837"/>
                    <a:pt x="3645" y="844"/>
                    <a:pt x="3727" y="857"/>
                  </a:cubicBezTo>
                  <a:cubicBezTo>
                    <a:pt x="3970" y="899"/>
                    <a:pt x="4213" y="967"/>
                    <a:pt x="4427" y="1087"/>
                  </a:cubicBezTo>
                  <a:cubicBezTo>
                    <a:pt x="4589" y="1181"/>
                    <a:pt x="4686" y="1356"/>
                    <a:pt x="4443" y="1398"/>
                  </a:cubicBezTo>
                  <a:cubicBezTo>
                    <a:pt x="4355" y="1408"/>
                    <a:pt x="4264" y="1413"/>
                    <a:pt x="4172" y="1413"/>
                  </a:cubicBezTo>
                  <a:cubicBezTo>
                    <a:pt x="3909" y="1413"/>
                    <a:pt x="3635" y="1373"/>
                    <a:pt x="3374" y="1304"/>
                  </a:cubicBezTo>
                  <a:cubicBezTo>
                    <a:pt x="3199" y="1210"/>
                    <a:pt x="3024" y="1129"/>
                    <a:pt x="2823" y="1074"/>
                  </a:cubicBezTo>
                  <a:cubicBezTo>
                    <a:pt x="2823" y="1048"/>
                    <a:pt x="2823" y="1032"/>
                    <a:pt x="2807" y="1006"/>
                  </a:cubicBezTo>
                  <a:cubicBezTo>
                    <a:pt x="3020" y="894"/>
                    <a:pt x="3248" y="837"/>
                    <a:pt x="3485" y="837"/>
                  </a:cubicBezTo>
                  <a:close/>
                  <a:moveTo>
                    <a:pt x="1088" y="1"/>
                  </a:moveTo>
                  <a:cubicBezTo>
                    <a:pt x="1008" y="1"/>
                    <a:pt x="943" y="22"/>
                    <a:pt x="905" y="76"/>
                  </a:cubicBezTo>
                  <a:cubicBezTo>
                    <a:pt x="701" y="319"/>
                    <a:pt x="1268" y="695"/>
                    <a:pt x="1822" y="980"/>
                  </a:cubicBezTo>
                  <a:cubicBezTo>
                    <a:pt x="1404" y="1006"/>
                    <a:pt x="986" y="1142"/>
                    <a:pt x="743" y="1505"/>
                  </a:cubicBezTo>
                  <a:cubicBezTo>
                    <a:pt x="487" y="1871"/>
                    <a:pt x="1" y="2477"/>
                    <a:pt x="82" y="2937"/>
                  </a:cubicBezTo>
                  <a:cubicBezTo>
                    <a:pt x="90" y="2999"/>
                    <a:pt x="140" y="3025"/>
                    <a:pt x="188" y="3025"/>
                  </a:cubicBezTo>
                  <a:cubicBezTo>
                    <a:pt x="213" y="3025"/>
                    <a:pt x="238" y="3018"/>
                    <a:pt x="257" y="3005"/>
                  </a:cubicBezTo>
                  <a:cubicBezTo>
                    <a:pt x="445" y="2856"/>
                    <a:pt x="487" y="2626"/>
                    <a:pt x="594" y="2409"/>
                  </a:cubicBezTo>
                  <a:cubicBezTo>
                    <a:pt x="717" y="2153"/>
                    <a:pt x="837" y="1910"/>
                    <a:pt x="1135" y="1803"/>
                  </a:cubicBezTo>
                  <a:cubicBezTo>
                    <a:pt x="1460" y="1679"/>
                    <a:pt x="1747" y="1556"/>
                    <a:pt x="2088" y="1556"/>
                  </a:cubicBezTo>
                  <a:cubicBezTo>
                    <a:pt x="2159" y="1556"/>
                    <a:pt x="2232" y="1561"/>
                    <a:pt x="2308" y="1573"/>
                  </a:cubicBezTo>
                  <a:cubicBezTo>
                    <a:pt x="3199" y="1722"/>
                    <a:pt x="4038" y="2315"/>
                    <a:pt x="4819" y="2749"/>
                  </a:cubicBezTo>
                  <a:cubicBezTo>
                    <a:pt x="4826" y="2754"/>
                    <a:pt x="4834" y="2756"/>
                    <a:pt x="4842" y="2756"/>
                  </a:cubicBezTo>
                  <a:cubicBezTo>
                    <a:pt x="4877" y="2756"/>
                    <a:pt x="4906" y="2713"/>
                    <a:pt x="4874" y="2681"/>
                  </a:cubicBezTo>
                  <a:cubicBezTo>
                    <a:pt x="4537" y="2234"/>
                    <a:pt x="4132" y="1803"/>
                    <a:pt x="3659" y="1479"/>
                  </a:cubicBezTo>
                  <a:lnTo>
                    <a:pt x="3659" y="1479"/>
                  </a:lnTo>
                  <a:cubicBezTo>
                    <a:pt x="3854" y="1520"/>
                    <a:pt x="4051" y="1547"/>
                    <a:pt x="4224" y="1547"/>
                  </a:cubicBezTo>
                  <a:cubicBezTo>
                    <a:pt x="4504" y="1547"/>
                    <a:pt x="4719" y="1475"/>
                    <a:pt x="4751" y="1275"/>
                  </a:cubicBezTo>
                  <a:cubicBezTo>
                    <a:pt x="4806" y="951"/>
                    <a:pt x="3915" y="763"/>
                    <a:pt x="3740" y="750"/>
                  </a:cubicBezTo>
                  <a:cubicBezTo>
                    <a:pt x="3654" y="737"/>
                    <a:pt x="3571" y="731"/>
                    <a:pt x="3492" y="731"/>
                  </a:cubicBezTo>
                  <a:cubicBezTo>
                    <a:pt x="3222" y="731"/>
                    <a:pt x="2989" y="803"/>
                    <a:pt x="2781" y="938"/>
                  </a:cubicBezTo>
                  <a:cubicBezTo>
                    <a:pt x="2632" y="656"/>
                    <a:pt x="2188" y="452"/>
                    <a:pt x="1971" y="332"/>
                  </a:cubicBezTo>
                  <a:cubicBezTo>
                    <a:pt x="1834" y="269"/>
                    <a:pt x="1369" y="1"/>
                    <a:pt x="108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4"/>
            <p:cNvSpPr/>
            <p:nvPr/>
          </p:nvSpPr>
          <p:spPr>
            <a:xfrm>
              <a:off x="3228725" y="4066550"/>
              <a:ext cx="66200" cy="65000"/>
            </a:xfrm>
            <a:custGeom>
              <a:avLst/>
              <a:gdLst/>
              <a:ahLst/>
              <a:cxnLst/>
              <a:rect l="l" t="t" r="r" b="b"/>
              <a:pathLst>
                <a:path w="2648" h="2600" extrusionOk="0">
                  <a:moveTo>
                    <a:pt x="981" y="1"/>
                  </a:moveTo>
                  <a:cubicBezTo>
                    <a:pt x="901" y="1"/>
                    <a:pt x="836" y="22"/>
                    <a:pt x="798" y="76"/>
                  </a:cubicBezTo>
                  <a:cubicBezTo>
                    <a:pt x="594" y="319"/>
                    <a:pt x="1161" y="695"/>
                    <a:pt x="1715" y="980"/>
                  </a:cubicBezTo>
                  <a:cubicBezTo>
                    <a:pt x="1297" y="1006"/>
                    <a:pt x="879" y="1142"/>
                    <a:pt x="636" y="1505"/>
                  </a:cubicBezTo>
                  <a:cubicBezTo>
                    <a:pt x="448" y="1777"/>
                    <a:pt x="108" y="2208"/>
                    <a:pt x="1" y="2600"/>
                  </a:cubicBezTo>
                  <a:cubicBezTo>
                    <a:pt x="218" y="2396"/>
                    <a:pt x="461" y="2221"/>
                    <a:pt x="691" y="2046"/>
                  </a:cubicBezTo>
                  <a:cubicBezTo>
                    <a:pt x="785" y="1939"/>
                    <a:pt x="879" y="1858"/>
                    <a:pt x="1028" y="1803"/>
                  </a:cubicBezTo>
                  <a:cubicBezTo>
                    <a:pt x="1041" y="1790"/>
                    <a:pt x="1054" y="1790"/>
                    <a:pt x="1080" y="1777"/>
                  </a:cubicBezTo>
                  <a:cubicBezTo>
                    <a:pt x="1514" y="1492"/>
                    <a:pt x="1958" y="1236"/>
                    <a:pt x="2431" y="993"/>
                  </a:cubicBezTo>
                  <a:cubicBezTo>
                    <a:pt x="2314" y="974"/>
                    <a:pt x="2190" y="960"/>
                    <a:pt x="2069" y="960"/>
                  </a:cubicBezTo>
                  <a:cubicBezTo>
                    <a:pt x="2023" y="960"/>
                    <a:pt x="1977" y="962"/>
                    <a:pt x="1932" y="967"/>
                  </a:cubicBezTo>
                  <a:lnTo>
                    <a:pt x="1864" y="967"/>
                  </a:lnTo>
                  <a:cubicBezTo>
                    <a:pt x="1527" y="789"/>
                    <a:pt x="1190" y="575"/>
                    <a:pt x="960" y="319"/>
                  </a:cubicBezTo>
                  <a:cubicBezTo>
                    <a:pt x="851" y="197"/>
                    <a:pt x="906" y="160"/>
                    <a:pt x="1005" y="160"/>
                  </a:cubicBezTo>
                  <a:cubicBezTo>
                    <a:pt x="1103" y="160"/>
                    <a:pt x="1244" y="196"/>
                    <a:pt x="1310" y="222"/>
                  </a:cubicBezTo>
                  <a:cubicBezTo>
                    <a:pt x="1514" y="290"/>
                    <a:pt x="1715" y="371"/>
                    <a:pt x="1919" y="481"/>
                  </a:cubicBezTo>
                  <a:cubicBezTo>
                    <a:pt x="2133" y="614"/>
                    <a:pt x="2392" y="737"/>
                    <a:pt x="2554" y="938"/>
                  </a:cubicBezTo>
                  <a:cubicBezTo>
                    <a:pt x="2580" y="912"/>
                    <a:pt x="2606" y="899"/>
                    <a:pt x="2648" y="886"/>
                  </a:cubicBezTo>
                  <a:cubicBezTo>
                    <a:pt x="2473" y="627"/>
                    <a:pt x="2068" y="439"/>
                    <a:pt x="1864" y="332"/>
                  </a:cubicBezTo>
                  <a:cubicBezTo>
                    <a:pt x="1727" y="269"/>
                    <a:pt x="1262" y="1"/>
                    <a:pt x="981"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4"/>
            <p:cNvSpPr/>
            <p:nvPr/>
          </p:nvSpPr>
          <p:spPr>
            <a:xfrm>
              <a:off x="3262825" y="4395750"/>
              <a:ext cx="33400" cy="71550"/>
            </a:xfrm>
            <a:custGeom>
              <a:avLst/>
              <a:gdLst/>
              <a:ahLst/>
              <a:cxnLst/>
              <a:rect l="l" t="t" r="r" b="b"/>
              <a:pathLst>
                <a:path w="1336" h="2862" extrusionOk="0">
                  <a:moveTo>
                    <a:pt x="14" y="1"/>
                  </a:moveTo>
                  <a:cubicBezTo>
                    <a:pt x="1" y="43"/>
                    <a:pt x="108" y="2687"/>
                    <a:pt x="108" y="2687"/>
                  </a:cubicBezTo>
                  <a:cubicBezTo>
                    <a:pt x="108" y="2687"/>
                    <a:pt x="405" y="2861"/>
                    <a:pt x="733" y="2861"/>
                  </a:cubicBezTo>
                  <a:cubicBezTo>
                    <a:pt x="781" y="2861"/>
                    <a:pt x="830" y="2857"/>
                    <a:pt x="879" y="2849"/>
                  </a:cubicBezTo>
                  <a:lnTo>
                    <a:pt x="1336" y="273"/>
                  </a:lnTo>
                  <a:lnTo>
                    <a:pt x="14" y="1"/>
                  </a:ln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4"/>
            <p:cNvSpPr/>
            <p:nvPr/>
          </p:nvSpPr>
          <p:spPr>
            <a:xfrm>
              <a:off x="3262825" y="4395750"/>
              <a:ext cx="33400" cy="32425"/>
            </a:xfrm>
            <a:custGeom>
              <a:avLst/>
              <a:gdLst/>
              <a:ahLst/>
              <a:cxnLst/>
              <a:rect l="l" t="t" r="r" b="b"/>
              <a:pathLst>
                <a:path w="1336" h="1297" extrusionOk="0">
                  <a:moveTo>
                    <a:pt x="14" y="1"/>
                  </a:moveTo>
                  <a:lnTo>
                    <a:pt x="14" y="1"/>
                  </a:lnTo>
                  <a:cubicBezTo>
                    <a:pt x="1" y="14"/>
                    <a:pt x="14" y="406"/>
                    <a:pt x="40" y="892"/>
                  </a:cubicBezTo>
                  <a:cubicBezTo>
                    <a:pt x="393" y="1067"/>
                    <a:pt x="769" y="1203"/>
                    <a:pt x="1161" y="1297"/>
                  </a:cubicBezTo>
                  <a:lnTo>
                    <a:pt x="1336" y="273"/>
                  </a:lnTo>
                  <a:lnTo>
                    <a:pt x="14" y="1"/>
                  </a:ln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4"/>
            <p:cNvSpPr/>
            <p:nvPr/>
          </p:nvSpPr>
          <p:spPr>
            <a:xfrm>
              <a:off x="3263150" y="4451475"/>
              <a:ext cx="25375" cy="16550"/>
            </a:xfrm>
            <a:custGeom>
              <a:avLst/>
              <a:gdLst/>
              <a:ahLst/>
              <a:cxnLst/>
              <a:rect l="l" t="t" r="r" b="b"/>
              <a:pathLst>
                <a:path w="1015" h="662" extrusionOk="0">
                  <a:moveTo>
                    <a:pt x="23" y="1"/>
                  </a:moveTo>
                  <a:cubicBezTo>
                    <a:pt x="9" y="1"/>
                    <a:pt x="1" y="1"/>
                    <a:pt x="1" y="1"/>
                  </a:cubicBezTo>
                  <a:lnTo>
                    <a:pt x="82" y="607"/>
                  </a:lnTo>
                  <a:lnTo>
                    <a:pt x="866" y="662"/>
                  </a:lnTo>
                  <a:lnTo>
                    <a:pt x="1015" y="202"/>
                  </a:lnTo>
                  <a:cubicBezTo>
                    <a:pt x="700" y="11"/>
                    <a:pt x="140"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4"/>
            <p:cNvSpPr/>
            <p:nvPr/>
          </p:nvSpPr>
          <p:spPr>
            <a:xfrm>
              <a:off x="3265500" y="4451475"/>
              <a:ext cx="23025" cy="12825"/>
            </a:xfrm>
            <a:custGeom>
              <a:avLst/>
              <a:gdLst/>
              <a:ahLst/>
              <a:cxnLst/>
              <a:rect l="l" t="t" r="r" b="b"/>
              <a:pathLst>
                <a:path w="921" h="513" extrusionOk="0">
                  <a:moveTo>
                    <a:pt x="1" y="1"/>
                  </a:moveTo>
                  <a:cubicBezTo>
                    <a:pt x="150" y="40"/>
                    <a:pt x="286" y="95"/>
                    <a:pt x="419" y="163"/>
                  </a:cubicBezTo>
                  <a:cubicBezTo>
                    <a:pt x="581" y="257"/>
                    <a:pt x="717" y="377"/>
                    <a:pt x="811" y="513"/>
                  </a:cubicBezTo>
                  <a:lnTo>
                    <a:pt x="921" y="202"/>
                  </a:lnTo>
                  <a:cubicBezTo>
                    <a:pt x="649" y="40"/>
                    <a:pt x="205" y="1"/>
                    <a:pt x="1" y="1"/>
                  </a:cubicBezTo>
                  <a:close/>
                </a:path>
              </a:pathLst>
            </a:custGeom>
            <a:solidFill>
              <a:srgbClr val="F4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4"/>
            <p:cNvSpPr/>
            <p:nvPr/>
          </p:nvSpPr>
          <p:spPr>
            <a:xfrm>
              <a:off x="3263150" y="4453175"/>
              <a:ext cx="24975" cy="5700"/>
            </a:xfrm>
            <a:custGeom>
              <a:avLst/>
              <a:gdLst/>
              <a:ahLst/>
              <a:cxnLst/>
              <a:rect l="l" t="t" r="r" b="b"/>
              <a:pathLst>
                <a:path w="999" h="228" extrusionOk="0">
                  <a:moveTo>
                    <a:pt x="1" y="1"/>
                  </a:moveTo>
                  <a:lnTo>
                    <a:pt x="1" y="14"/>
                  </a:lnTo>
                  <a:cubicBezTo>
                    <a:pt x="325" y="27"/>
                    <a:pt x="662" y="121"/>
                    <a:pt x="973" y="228"/>
                  </a:cubicBezTo>
                  <a:lnTo>
                    <a:pt x="999" y="176"/>
                  </a:lnTo>
                  <a:cubicBezTo>
                    <a:pt x="892" y="147"/>
                    <a:pt x="798" y="121"/>
                    <a:pt x="691" y="95"/>
                  </a:cubicBezTo>
                  <a:cubicBezTo>
                    <a:pt x="474" y="40"/>
                    <a:pt x="231" y="1"/>
                    <a:pt x="1" y="1"/>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4"/>
            <p:cNvSpPr/>
            <p:nvPr/>
          </p:nvSpPr>
          <p:spPr>
            <a:xfrm>
              <a:off x="3263800" y="4456825"/>
              <a:ext cx="23025" cy="6825"/>
            </a:xfrm>
            <a:custGeom>
              <a:avLst/>
              <a:gdLst/>
              <a:ahLst/>
              <a:cxnLst/>
              <a:rect l="l" t="t" r="r" b="b"/>
              <a:pathLst>
                <a:path w="921" h="273" extrusionOk="0">
                  <a:moveTo>
                    <a:pt x="1" y="1"/>
                  </a:moveTo>
                  <a:lnTo>
                    <a:pt x="1" y="56"/>
                  </a:lnTo>
                  <a:cubicBezTo>
                    <a:pt x="312" y="98"/>
                    <a:pt x="610" y="179"/>
                    <a:pt x="892" y="273"/>
                  </a:cubicBezTo>
                  <a:lnTo>
                    <a:pt x="921" y="179"/>
                  </a:lnTo>
                  <a:cubicBezTo>
                    <a:pt x="623" y="82"/>
                    <a:pt x="312" y="17"/>
                    <a:pt x="1" y="1"/>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4"/>
            <p:cNvSpPr/>
            <p:nvPr/>
          </p:nvSpPr>
          <p:spPr>
            <a:xfrm>
              <a:off x="3222975" y="4454075"/>
              <a:ext cx="64175" cy="22375"/>
            </a:xfrm>
            <a:custGeom>
              <a:avLst/>
              <a:gdLst/>
              <a:ahLst/>
              <a:cxnLst/>
              <a:rect l="l" t="t" r="r" b="b"/>
              <a:pathLst>
                <a:path w="2567" h="895" extrusionOk="0">
                  <a:moveTo>
                    <a:pt x="1598" y="1"/>
                  </a:moveTo>
                  <a:cubicBezTo>
                    <a:pt x="1584" y="1"/>
                    <a:pt x="1569" y="2"/>
                    <a:pt x="1553" y="4"/>
                  </a:cubicBezTo>
                  <a:cubicBezTo>
                    <a:pt x="1378" y="30"/>
                    <a:pt x="1595" y="328"/>
                    <a:pt x="1595" y="328"/>
                  </a:cubicBezTo>
                  <a:cubicBezTo>
                    <a:pt x="1" y="882"/>
                    <a:pt x="1229" y="895"/>
                    <a:pt x="1378" y="895"/>
                  </a:cubicBezTo>
                  <a:cubicBezTo>
                    <a:pt x="1540" y="895"/>
                    <a:pt x="2405" y="869"/>
                    <a:pt x="2473" y="801"/>
                  </a:cubicBezTo>
                  <a:cubicBezTo>
                    <a:pt x="2567" y="707"/>
                    <a:pt x="2512" y="409"/>
                    <a:pt x="2512" y="409"/>
                  </a:cubicBezTo>
                  <a:lnTo>
                    <a:pt x="2512" y="409"/>
                  </a:lnTo>
                  <a:cubicBezTo>
                    <a:pt x="2471" y="415"/>
                    <a:pt x="2429" y="418"/>
                    <a:pt x="2388" y="418"/>
                  </a:cubicBezTo>
                  <a:cubicBezTo>
                    <a:pt x="2149" y="418"/>
                    <a:pt x="1932" y="328"/>
                    <a:pt x="1932" y="328"/>
                  </a:cubicBezTo>
                  <a:cubicBezTo>
                    <a:pt x="1932" y="328"/>
                    <a:pt x="1871" y="1"/>
                    <a:pt x="159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4"/>
            <p:cNvSpPr/>
            <p:nvPr/>
          </p:nvSpPr>
          <p:spPr>
            <a:xfrm>
              <a:off x="3333700" y="4380925"/>
              <a:ext cx="59400" cy="61750"/>
            </a:xfrm>
            <a:custGeom>
              <a:avLst/>
              <a:gdLst/>
              <a:ahLst/>
              <a:cxnLst/>
              <a:rect l="l" t="t" r="r" b="b"/>
              <a:pathLst>
                <a:path w="2376" h="2470" extrusionOk="0">
                  <a:moveTo>
                    <a:pt x="1271" y="1"/>
                  </a:moveTo>
                  <a:lnTo>
                    <a:pt x="1" y="811"/>
                  </a:lnTo>
                  <a:lnTo>
                    <a:pt x="1796" y="2470"/>
                  </a:lnTo>
                  <a:lnTo>
                    <a:pt x="2376" y="2065"/>
                  </a:lnTo>
                  <a:lnTo>
                    <a:pt x="1271" y="1"/>
                  </a:ln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4"/>
            <p:cNvSpPr/>
            <p:nvPr/>
          </p:nvSpPr>
          <p:spPr>
            <a:xfrm>
              <a:off x="3333700" y="4380925"/>
              <a:ext cx="45225" cy="35425"/>
            </a:xfrm>
            <a:custGeom>
              <a:avLst/>
              <a:gdLst/>
              <a:ahLst/>
              <a:cxnLst/>
              <a:rect l="l" t="t" r="r" b="b"/>
              <a:pathLst>
                <a:path w="1809" h="1417" extrusionOk="0">
                  <a:moveTo>
                    <a:pt x="1271" y="1"/>
                  </a:moveTo>
                  <a:lnTo>
                    <a:pt x="1" y="811"/>
                  </a:lnTo>
                  <a:lnTo>
                    <a:pt x="662" y="1417"/>
                  </a:lnTo>
                  <a:cubicBezTo>
                    <a:pt x="704" y="1417"/>
                    <a:pt x="730" y="1417"/>
                    <a:pt x="756" y="1404"/>
                  </a:cubicBezTo>
                  <a:cubicBezTo>
                    <a:pt x="1122" y="1310"/>
                    <a:pt x="1472" y="1161"/>
                    <a:pt x="1809" y="1012"/>
                  </a:cubicBezTo>
                  <a:lnTo>
                    <a:pt x="1271" y="1"/>
                  </a:ln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4"/>
            <p:cNvSpPr/>
            <p:nvPr/>
          </p:nvSpPr>
          <p:spPr>
            <a:xfrm>
              <a:off x="3366425" y="4418025"/>
              <a:ext cx="28375" cy="26675"/>
            </a:xfrm>
            <a:custGeom>
              <a:avLst/>
              <a:gdLst/>
              <a:ahLst/>
              <a:cxnLst/>
              <a:rect l="l" t="t" r="r" b="b"/>
              <a:pathLst>
                <a:path w="1135" h="1067" extrusionOk="0">
                  <a:moveTo>
                    <a:pt x="837" y="1"/>
                  </a:moveTo>
                  <a:cubicBezTo>
                    <a:pt x="500" y="95"/>
                    <a:pt x="1" y="678"/>
                    <a:pt x="1" y="678"/>
                  </a:cubicBezTo>
                  <a:lnTo>
                    <a:pt x="513" y="1067"/>
                  </a:lnTo>
                  <a:lnTo>
                    <a:pt x="1135" y="649"/>
                  </a:lnTo>
                  <a:lnTo>
                    <a:pt x="8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4"/>
            <p:cNvSpPr/>
            <p:nvPr/>
          </p:nvSpPr>
          <p:spPr>
            <a:xfrm>
              <a:off x="3368775" y="4418025"/>
              <a:ext cx="24000" cy="14525"/>
            </a:xfrm>
            <a:custGeom>
              <a:avLst/>
              <a:gdLst/>
              <a:ahLst/>
              <a:cxnLst/>
              <a:rect l="l" t="t" r="r" b="b"/>
              <a:pathLst>
                <a:path w="960" h="581" extrusionOk="0">
                  <a:moveTo>
                    <a:pt x="743" y="1"/>
                  </a:moveTo>
                  <a:cubicBezTo>
                    <a:pt x="487" y="69"/>
                    <a:pt x="150" y="419"/>
                    <a:pt x="1" y="581"/>
                  </a:cubicBezTo>
                  <a:cubicBezTo>
                    <a:pt x="137" y="542"/>
                    <a:pt x="273" y="516"/>
                    <a:pt x="406" y="487"/>
                  </a:cubicBezTo>
                  <a:cubicBezTo>
                    <a:pt x="546" y="468"/>
                    <a:pt x="677" y="456"/>
                    <a:pt x="811" y="456"/>
                  </a:cubicBezTo>
                  <a:cubicBezTo>
                    <a:pt x="860" y="456"/>
                    <a:pt x="909" y="457"/>
                    <a:pt x="960" y="461"/>
                  </a:cubicBezTo>
                  <a:lnTo>
                    <a:pt x="743" y="1"/>
                  </a:lnTo>
                  <a:close/>
                </a:path>
              </a:pathLst>
            </a:custGeom>
            <a:solidFill>
              <a:srgbClr val="F4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4"/>
            <p:cNvSpPr/>
            <p:nvPr/>
          </p:nvSpPr>
          <p:spPr>
            <a:xfrm>
              <a:off x="3368775" y="4421750"/>
              <a:ext cx="21325" cy="15575"/>
            </a:xfrm>
            <a:custGeom>
              <a:avLst/>
              <a:gdLst/>
              <a:ahLst/>
              <a:cxnLst/>
              <a:rect l="l" t="t" r="r" b="b"/>
              <a:pathLst>
                <a:path w="853" h="623" extrusionOk="0">
                  <a:moveTo>
                    <a:pt x="811" y="1"/>
                  </a:moveTo>
                  <a:cubicBezTo>
                    <a:pt x="487" y="95"/>
                    <a:pt x="163" y="312"/>
                    <a:pt x="1" y="594"/>
                  </a:cubicBezTo>
                  <a:lnTo>
                    <a:pt x="30" y="623"/>
                  </a:lnTo>
                  <a:cubicBezTo>
                    <a:pt x="257" y="338"/>
                    <a:pt x="529" y="205"/>
                    <a:pt x="853" y="95"/>
                  </a:cubicBezTo>
                  <a:lnTo>
                    <a:pt x="811"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4"/>
            <p:cNvSpPr/>
            <p:nvPr/>
          </p:nvSpPr>
          <p:spPr>
            <a:xfrm>
              <a:off x="3372500" y="4427175"/>
              <a:ext cx="19950" cy="13150"/>
            </a:xfrm>
            <a:custGeom>
              <a:avLst/>
              <a:gdLst/>
              <a:ahLst/>
              <a:cxnLst/>
              <a:rect l="l" t="t" r="r" b="b"/>
              <a:pathLst>
                <a:path w="798" h="526" extrusionOk="0">
                  <a:moveTo>
                    <a:pt x="772" y="1"/>
                  </a:moveTo>
                  <a:cubicBezTo>
                    <a:pt x="474" y="95"/>
                    <a:pt x="176" y="257"/>
                    <a:pt x="1" y="500"/>
                  </a:cubicBezTo>
                  <a:lnTo>
                    <a:pt x="43" y="526"/>
                  </a:lnTo>
                  <a:cubicBezTo>
                    <a:pt x="244" y="325"/>
                    <a:pt x="513" y="189"/>
                    <a:pt x="798" y="82"/>
                  </a:cubicBezTo>
                  <a:lnTo>
                    <a:pt x="772"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4"/>
            <p:cNvSpPr/>
            <p:nvPr/>
          </p:nvSpPr>
          <p:spPr>
            <a:xfrm>
              <a:off x="3376875" y="4431550"/>
              <a:ext cx="17275" cy="12175"/>
            </a:xfrm>
            <a:custGeom>
              <a:avLst/>
              <a:gdLst/>
              <a:ahLst/>
              <a:cxnLst/>
              <a:rect l="l" t="t" r="r" b="b"/>
              <a:pathLst>
                <a:path w="691" h="487" extrusionOk="0">
                  <a:moveTo>
                    <a:pt x="662" y="1"/>
                  </a:moveTo>
                  <a:cubicBezTo>
                    <a:pt x="419" y="108"/>
                    <a:pt x="192" y="257"/>
                    <a:pt x="1" y="461"/>
                  </a:cubicBezTo>
                  <a:lnTo>
                    <a:pt x="43" y="487"/>
                  </a:lnTo>
                  <a:cubicBezTo>
                    <a:pt x="231" y="299"/>
                    <a:pt x="448" y="163"/>
                    <a:pt x="691" y="69"/>
                  </a:cubicBezTo>
                  <a:lnTo>
                    <a:pt x="662"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4"/>
            <p:cNvSpPr/>
            <p:nvPr/>
          </p:nvSpPr>
          <p:spPr>
            <a:xfrm>
              <a:off x="3366750" y="4431875"/>
              <a:ext cx="33475" cy="36625"/>
            </a:xfrm>
            <a:custGeom>
              <a:avLst/>
              <a:gdLst/>
              <a:ahLst/>
              <a:cxnLst/>
              <a:rect l="l" t="t" r="r" b="b"/>
              <a:pathLst>
                <a:path w="1339" h="1465" extrusionOk="0">
                  <a:moveTo>
                    <a:pt x="1096" y="1"/>
                  </a:moveTo>
                  <a:cubicBezTo>
                    <a:pt x="921" y="231"/>
                    <a:pt x="623" y="351"/>
                    <a:pt x="623" y="351"/>
                  </a:cubicBezTo>
                  <a:cubicBezTo>
                    <a:pt x="623" y="351"/>
                    <a:pt x="496" y="264"/>
                    <a:pt x="353" y="264"/>
                  </a:cubicBezTo>
                  <a:cubicBezTo>
                    <a:pt x="271" y="264"/>
                    <a:pt x="184" y="292"/>
                    <a:pt x="111" y="380"/>
                  </a:cubicBezTo>
                  <a:cubicBezTo>
                    <a:pt x="1" y="513"/>
                    <a:pt x="367" y="581"/>
                    <a:pt x="367" y="581"/>
                  </a:cubicBezTo>
                  <a:cubicBezTo>
                    <a:pt x="7" y="1269"/>
                    <a:pt x="3" y="1465"/>
                    <a:pt x="114" y="1465"/>
                  </a:cubicBezTo>
                  <a:cubicBezTo>
                    <a:pt x="245" y="1465"/>
                    <a:pt x="537" y="1193"/>
                    <a:pt x="597" y="1135"/>
                  </a:cubicBezTo>
                  <a:cubicBezTo>
                    <a:pt x="717" y="1041"/>
                    <a:pt x="1326" y="406"/>
                    <a:pt x="1326" y="325"/>
                  </a:cubicBezTo>
                  <a:cubicBezTo>
                    <a:pt x="1339" y="189"/>
                    <a:pt x="1096" y="1"/>
                    <a:pt x="109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4"/>
            <p:cNvSpPr/>
            <p:nvPr/>
          </p:nvSpPr>
          <p:spPr>
            <a:xfrm>
              <a:off x="3368125" y="4434225"/>
              <a:ext cx="31775" cy="29800"/>
            </a:xfrm>
            <a:custGeom>
              <a:avLst/>
              <a:gdLst/>
              <a:ahLst/>
              <a:cxnLst/>
              <a:rect l="l" t="t" r="r" b="b"/>
              <a:pathLst>
                <a:path w="1271" h="1192" extrusionOk="0">
                  <a:moveTo>
                    <a:pt x="1148" y="1"/>
                  </a:moveTo>
                  <a:cubicBezTo>
                    <a:pt x="999" y="218"/>
                    <a:pt x="785" y="393"/>
                    <a:pt x="607" y="568"/>
                  </a:cubicBezTo>
                  <a:cubicBezTo>
                    <a:pt x="487" y="691"/>
                    <a:pt x="364" y="811"/>
                    <a:pt x="231" y="905"/>
                  </a:cubicBezTo>
                  <a:cubicBezTo>
                    <a:pt x="176" y="947"/>
                    <a:pt x="121" y="973"/>
                    <a:pt x="69" y="1002"/>
                  </a:cubicBezTo>
                  <a:cubicBezTo>
                    <a:pt x="40" y="1083"/>
                    <a:pt x="14" y="1135"/>
                    <a:pt x="1" y="1190"/>
                  </a:cubicBezTo>
                  <a:cubicBezTo>
                    <a:pt x="17" y="1191"/>
                    <a:pt x="33" y="1192"/>
                    <a:pt x="50" y="1192"/>
                  </a:cubicBezTo>
                  <a:cubicBezTo>
                    <a:pt x="200" y="1192"/>
                    <a:pt x="367" y="1141"/>
                    <a:pt x="513" y="1083"/>
                  </a:cubicBezTo>
                  <a:cubicBezTo>
                    <a:pt x="526" y="1067"/>
                    <a:pt x="542" y="1054"/>
                    <a:pt x="542" y="1041"/>
                  </a:cubicBezTo>
                  <a:cubicBezTo>
                    <a:pt x="662" y="947"/>
                    <a:pt x="1271" y="312"/>
                    <a:pt x="1271" y="231"/>
                  </a:cubicBezTo>
                  <a:cubicBezTo>
                    <a:pt x="1271" y="150"/>
                    <a:pt x="1216" y="69"/>
                    <a:pt x="114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4"/>
            <p:cNvSpPr/>
            <p:nvPr/>
          </p:nvSpPr>
          <p:spPr>
            <a:xfrm>
              <a:off x="3363425" y="4437950"/>
              <a:ext cx="38500" cy="35125"/>
            </a:xfrm>
            <a:custGeom>
              <a:avLst/>
              <a:gdLst/>
              <a:ahLst/>
              <a:cxnLst/>
              <a:rect l="l" t="t" r="r" b="b"/>
              <a:pathLst>
                <a:path w="1540" h="1405" extrusionOk="0">
                  <a:moveTo>
                    <a:pt x="1443" y="1"/>
                  </a:moveTo>
                  <a:cubicBezTo>
                    <a:pt x="1443" y="1"/>
                    <a:pt x="1054" y="555"/>
                    <a:pt x="662" y="905"/>
                  </a:cubicBezTo>
                  <a:cubicBezTo>
                    <a:pt x="662" y="905"/>
                    <a:pt x="545" y="837"/>
                    <a:pt x="404" y="837"/>
                  </a:cubicBezTo>
                  <a:cubicBezTo>
                    <a:pt x="347" y="837"/>
                    <a:pt x="286" y="848"/>
                    <a:pt x="228" y="879"/>
                  </a:cubicBezTo>
                  <a:cubicBezTo>
                    <a:pt x="163" y="905"/>
                    <a:pt x="1" y="1391"/>
                    <a:pt x="202" y="1404"/>
                  </a:cubicBezTo>
                  <a:cubicBezTo>
                    <a:pt x="207" y="1404"/>
                    <a:pt x="213" y="1405"/>
                    <a:pt x="218" y="1405"/>
                  </a:cubicBezTo>
                  <a:cubicBezTo>
                    <a:pt x="378" y="1405"/>
                    <a:pt x="582" y="1176"/>
                    <a:pt x="986" y="772"/>
                  </a:cubicBezTo>
                  <a:cubicBezTo>
                    <a:pt x="1404" y="338"/>
                    <a:pt x="1540" y="150"/>
                    <a:pt x="1524" y="82"/>
                  </a:cubicBezTo>
                  <a:cubicBezTo>
                    <a:pt x="1511" y="14"/>
                    <a:pt x="1443" y="1"/>
                    <a:pt x="14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4"/>
            <p:cNvSpPr/>
            <p:nvPr/>
          </p:nvSpPr>
          <p:spPr>
            <a:xfrm>
              <a:off x="3370550" y="4450400"/>
              <a:ext cx="11275" cy="4200"/>
            </a:xfrm>
            <a:custGeom>
              <a:avLst/>
              <a:gdLst/>
              <a:ahLst/>
              <a:cxnLst/>
              <a:rect l="l" t="t" r="r" b="b"/>
              <a:pathLst>
                <a:path w="451" h="168" extrusionOk="0">
                  <a:moveTo>
                    <a:pt x="277" y="1"/>
                  </a:moveTo>
                  <a:cubicBezTo>
                    <a:pt x="172" y="1"/>
                    <a:pt x="58" y="52"/>
                    <a:pt x="11" y="138"/>
                  </a:cubicBezTo>
                  <a:cubicBezTo>
                    <a:pt x="0" y="148"/>
                    <a:pt x="15" y="167"/>
                    <a:pt x="37" y="167"/>
                  </a:cubicBezTo>
                  <a:cubicBezTo>
                    <a:pt x="42" y="167"/>
                    <a:pt x="47" y="166"/>
                    <a:pt x="53" y="164"/>
                  </a:cubicBezTo>
                  <a:cubicBezTo>
                    <a:pt x="98" y="129"/>
                    <a:pt x="178" y="99"/>
                    <a:pt x="250" y="99"/>
                  </a:cubicBezTo>
                  <a:cubicBezTo>
                    <a:pt x="287" y="99"/>
                    <a:pt x="321" y="107"/>
                    <a:pt x="348" y="125"/>
                  </a:cubicBezTo>
                  <a:cubicBezTo>
                    <a:pt x="355" y="128"/>
                    <a:pt x="362" y="130"/>
                    <a:pt x="370" y="130"/>
                  </a:cubicBezTo>
                  <a:cubicBezTo>
                    <a:pt x="416" y="130"/>
                    <a:pt x="451" y="65"/>
                    <a:pt x="403" y="31"/>
                  </a:cubicBezTo>
                  <a:cubicBezTo>
                    <a:pt x="367" y="10"/>
                    <a:pt x="323" y="1"/>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4"/>
            <p:cNvSpPr/>
            <p:nvPr/>
          </p:nvSpPr>
          <p:spPr>
            <a:xfrm>
              <a:off x="3374200" y="4444550"/>
              <a:ext cx="10475" cy="3875"/>
            </a:xfrm>
            <a:custGeom>
              <a:avLst/>
              <a:gdLst/>
              <a:ahLst/>
              <a:cxnLst/>
              <a:rect l="l" t="t" r="r" b="b"/>
              <a:pathLst>
                <a:path w="419" h="155" extrusionOk="0">
                  <a:moveTo>
                    <a:pt x="244" y="0"/>
                  </a:moveTo>
                  <a:cubicBezTo>
                    <a:pt x="136" y="0"/>
                    <a:pt x="17" y="50"/>
                    <a:pt x="1" y="142"/>
                  </a:cubicBezTo>
                  <a:lnTo>
                    <a:pt x="1" y="155"/>
                  </a:lnTo>
                  <a:cubicBezTo>
                    <a:pt x="56" y="155"/>
                    <a:pt x="108" y="129"/>
                    <a:pt x="163" y="116"/>
                  </a:cubicBezTo>
                  <a:cubicBezTo>
                    <a:pt x="189" y="105"/>
                    <a:pt x="212" y="100"/>
                    <a:pt x="235" y="100"/>
                  </a:cubicBezTo>
                  <a:cubicBezTo>
                    <a:pt x="272" y="100"/>
                    <a:pt x="308" y="113"/>
                    <a:pt x="351" y="129"/>
                  </a:cubicBezTo>
                  <a:cubicBezTo>
                    <a:pt x="380" y="129"/>
                    <a:pt x="419" y="103"/>
                    <a:pt x="406" y="61"/>
                  </a:cubicBezTo>
                  <a:cubicBezTo>
                    <a:pt x="375" y="20"/>
                    <a:pt x="311" y="0"/>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4"/>
            <p:cNvSpPr/>
            <p:nvPr/>
          </p:nvSpPr>
          <p:spPr>
            <a:xfrm>
              <a:off x="3197375" y="4281700"/>
              <a:ext cx="64425" cy="83075"/>
            </a:xfrm>
            <a:custGeom>
              <a:avLst/>
              <a:gdLst/>
              <a:ahLst/>
              <a:cxnLst/>
              <a:rect l="l" t="t" r="r" b="b"/>
              <a:pathLst>
                <a:path w="2577" h="3323" extrusionOk="0">
                  <a:moveTo>
                    <a:pt x="1890" y="1"/>
                  </a:moveTo>
                  <a:cubicBezTo>
                    <a:pt x="1890" y="1"/>
                    <a:pt x="1349" y="1932"/>
                    <a:pt x="1080" y="2350"/>
                  </a:cubicBezTo>
                  <a:cubicBezTo>
                    <a:pt x="1080" y="2350"/>
                    <a:pt x="745" y="2187"/>
                    <a:pt x="624" y="2187"/>
                  </a:cubicBezTo>
                  <a:cubicBezTo>
                    <a:pt x="597" y="2187"/>
                    <a:pt x="581" y="2194"/>
                    <a:pt x="581" y="2214"/>
                  </a:cubicBezTo>
                  <a:cubicBezTo>
                    <a:pt x="581" y="2308"/>
                    <a:pt x="782" y="2405"/>
                    <a:pt x="782" y="2405"/>
                  </a:cubicBezTo>
                  <a:cubicBezTo>
                    <a:pt x="782" y="2405"/>
                    <a:pt x="1" y="2486"/>
                    <a:pt x="53" y="2593"/>
                  </a:cubicBezTo>
                  <a:cubicBezTo>
                    <a:pt x="81" y="2631"/>
                    <a:pt x="230" y="2643"/>
                    <a:pt x="397" y="2643"/>
                  </a:cubicBezTo>
                  <a:cubicBezTo>
                    <a:pt x="639" y="2643"/>
                    <a:pt x="918" y="2619"/>
                    <a:pt x="918" y="2619"/>
                  </a:cubicBezTo>
                  <a:lnTo>
                    <a:pt x="918" y="2619"/>
                  </a:lnTo>
                  <a:cubicBezTo>
                    <a:pt x="918" y="2619"/>
                    <a:pt x="176" y="2917"/>
                    <a:pt x="257" y="3024"/>
                  </a:cubicBezTo>
                  <a:cubicBezTo>
                    <a:pt x="269" y="3042"/>
                    <a:pt x="296" y="3050"/>
                    <a:pt x="334" y="3050"/>
                  </a:cubicBezTo>
                  <a:cubicBezTo>
                    <a:pt x="550" y="3050"/>
                    <a:pt x="1116" y="2792"/>
                    <a:pt x="1174" y="2781"/>
                  </a:cubicBezTo>
                  <a:lnTo>
                    <a:pt x="1174" y="2781"/>
                  </a:lnTo>
                  <a:cubicBezTo>
                    <a:pt x="1174" y="2781"/>
                    <a:pt x="905" y="3280"/>
                    <a:pt x="1025" y="3322"/>
                  </a:cubicBezTo>
                  <a:cubicBezTo>
                    <a:pt x="1028" y="3322"/>
                    <a:pt x="1030" y="3323"/>
                    <a:pt x="1033" y="3323"/>
                  </a:cubicBezTo>
                  <a:cubicBezTo>
                    <a:pt x="1167" y="3323"/>
                    <a:pt x="1576" y="2775"/>
                    <a:pt x="1459" y="2538"/>
                  </a:cubicBezTo>
                  <a:cubicBezTo>
                    <a:pt x="1459" y="2538"/>
                    <a:pt x="2308" y="1741"/>
                    <a:pt x="2577" y="393"/>
                  </a:cubicBezTo>
                  <a:lnTo>
                    <a:pt x="1890" y="1"/>
                  </a:ln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4"/>
            <p:cNvSpPr/>
            <p:nvPr/>
          </p:nvSpPr>
          <p:spPr>
            <a:xfrm>
              <a:off x="3240225" y="4281700"/>
              <a:ext cx="21575" cy="46275"/>
            </a:xfrm>
            <a:custGeom>
              <a:avLst/>
              <a:gdLst/>
              <a:ahLst/>
              <a:cxnLst/>
              <a:rect l="l" t="t" r="r" b="b"/>
              <a:pathLst>
                <a:path w="863" h="1851" extrusionOk="0">
                  <a:moveTo>
                    <a:pt x="176" y="1"/>
                  </a:moveTo>
                  <a:cubicBezTo>
                    <a:pt x="176" y="1"/>
                    <a:pt x="108" y="244"/>
                    <a:pt x="1" y="581"/>
                  </a:cubicBezTo>
                  <a:cubicBezTo>
                    <a:pt x="53" y="649"/>
                    <a:pt x="69" y="704"/>
                    <a:pt x="108" y="769"/>
                  </a:cubicBezTo>
                  <a:cubicBezTo>
                    <a:pt x="202" y="918"/>
                    <a:pt x="202" y="986"/>
                    <a:pt x="215" y="1135"/>
                  </a:cubicBezTo>
                  <a:cubicBezTo>
                    <a:pt x="231" y="1378"/>
                    <a:pt x="257" y="1621"/>
                    <a:pt x="270" y="1851"/>
                  </a:cubicBezTo>
                  <a:cubicBezTo>
                    <a:pt x="500" y="1498"/>
                    <a:pt x="743" y="999"/>
                    <a:pt x="863" y="393"/>
                  </a:cubicBezTo>
                  <a:lnTo>
                    <a:pt x="176" y="1"/>
                  </a:ln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4"/>
            <p:cNvSpPr/>
            <p:nvPr/>
          </p:nvSpPr>
          <p:spPr>
            <a:xfrm>
              <a:off x="3218925" y="4341400"/>
              <a:ext cx="1075" cy="1875"/>
            </a:xfrm>
            <a:custGeom>
              <a:avLst/>
              <a:gdLst/>
              <a:ahLst/>
              <a:cxnLst/>
              <a:rect l="l" t="t" r="r" b="b"/>
              <a:pathLst>
                <a:path w="43" h="75" extrusionOk="0">
                  <a:moveTo>
                    <a:pt x="14" y="1"/>
                  </a:moveTo>
                  <a:cubicBezTo>
                    <a:pt x="14" y="30"/>
                    <a:pt x="1" y="43"/>
                    <a:pt x="14" y="56"/>
                  </a:cubicBezTo>
                  <a:cubicBezTo>
                    <a:pt x="14" y="69"/>
                    <a:pt x="14" y="69"/>
                    <a:pt x="30" y="69"/>
                  </a:cubicBezTo>
                  <a:cubicBezTo>
                    <a:pt x="34" y="73"/>
                    <a:pt x="36" y="74"/>
                    <a:pt x="38" y="74"/>
                  </a:cubicBezTo>
                  <a:cubicBezTo>
                    <a:pt x="43" y="74"/>
                    <a:pt x="43" y="65"/>
                    <a:pt x="43" y="56"/>
                  </a:cubicBezTo>
                  <a:lnTo>
                    <a:pt x="43" y="43"/>
                  </a:lnTo>
                  <a:cubicBezTo>
                    <a:pt x="30" y="30"/>
                    <a:pt x="30" y="17"/>
                    <a:pt x="30"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4"/>
            <p:cNvSpPr/>
            <p:nvPr/>
          </p:nvSpPr>
          <p:spPr>
            <a:xfrm>
              <a:off x="3221275" y="4345850"/>
              <a:ext cx="1675" cy="1775"/>
            </a:xfrm>
            <a:custGeom>
              <a:avLst/>
              <a:gdLst/>
              <a:ahLst/>
              <a:cxnLst/>
              <a:rect l="l" t="t" r="r" b="b"/>
              <a:pathLst>
                <a:path w="67" h="71" extrusionOk="0">
                  <a:moveTo>
                    <a:pt x="17" y="1"/>
                  </a:moveTo>
                  <a:cubicBezTo>
                    <a:pt x="1" y="1"/>
                    <a:pt x="1" y="1"/>
                    <a:pt x="1" y="14"/>
                  </a:cubicBezTo>
                  <a:cubicBezTo>
                    <a:pt x="1" y="27"/>
                    <a:pt x="17" y="53"/>
                    <a:pt x="43" y="66"/>
                  </a:cubicBezTo>
                  <a:cubicBezTo>
                    <a:pt x="46" y="69"/>
                    <a:pt x="48" y="71"/>
                    <a:pt x="51" y="71"/>
                  </a:cubicBezTo>
                  <a:cubicBezTo>
                    <a:pt x="60" y="71"/>
                    <a:pt x="66" y="50"/>
                    <a:pt x="56" y="40"/>
                  </a:cubicBezTo>
                  <a:cubicBezTo>
                    <a:pt x="43" y="27"/>
                    <a:pt x="30" y="27"/>
                    <a:pt x="17"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4"/>
            <p:cNvSpPr/>
            <p:nvPr/>
          </p:nvSpPr>
          <p:spPr>
            <a:xfrm>
              <a:off x="3235125" y="4249675"/>
              <a:ext cx="98600" cy="95325"/>
            </a:xfrm>
            <a:custGeom>
              <a:avLst/>
              <a:gdLst/>
              <a:ahLst/>
              <a:cxnLst/>
              <a:rect l="l" t="t" r="r" b="b"/>
              <a:pathLst>
                <a:path w="3944" h="3813" extrusionOk="0">
                  <a:moveTo>
                    <a:pt x="2288" y="0"/>
                  </a:moveTo>
                  <a:cubicBezTo>
                    <a:pt x="2157" y="0"/>
                    <a:pt x="2027" y="12"/>
                    <a:pt x="1919" y="25"/>
                  </a:cubicBezTo>
                  <a:cubicBezTo>
                    <a:pt x="1608" y="54"/>
                    <a:pt x="1135" y="122"/>
                    <a:pt x="934" y="216"/>
                  </a:cubicBezTo>
                  <a:cubicBezTo>
                    <a:pt x="730" y="310"/>
                    <a:pt x="1" y="1201"/>
                    <a:pt x="1" y="1201"/>
                  </a:cubicBezTo>
                  <a:cubicBezTo>
                    <a:pt x="1" y="1201"/>
                    <a:pt x="278" y="1912"/>
                    <a:pt x="808" y="1912"/>
                  </a:cubicBezTo>
                  <a:cubicBezTo>
                    <a:pt x="840" y="1912"/>
                    <a:pt x="872" y="1909"/>
                    <a:pt x="905" y="1904"/>
                  </a:cubicBezTo>
                  <a:cubicBezTo>
                    <a:pt x="905" y="1904"/>
                    <a:pt x="1002" y="3009"/>
                    <a:pt x="1164" y="3738"/>
                  </a:cubicBezTo>
                  <a:cubicBezTo>
                    <a:pt x="1164" y="3738"/>
                    <a:pt x="1380" y="3812"/>
                    <a:pt x="1753" y="3812"/>
                  </a:cubicBezTo>
                  <a:cubicBezTo>
                    <a:pt x="2250" y="3812"/>
                    <a:pt x="3026" y="3680"/>
                    <a:pt x="3944" y="3064"/>
                  </a:cubicBezTo>
                  <a:cubicBezTo>
                    <a:pt x="3944" y="3064"/>
                    <a:pt x="3079" y="472"/>
                    <a:pt x="2917" y="216"/>
                  </a:cubicBezTo>
                  <a:cubicBezTo>
                    <a:pt x="2809" y="46"/>
                    <a:pt x="2547" y="0"/>
                    <a:pt x="2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4"/>
            <p:cNvSpPr/>
            <p:nvPr/>
          </p:nvSpPr>
          <p:spPr>
            <a:xfrm>
              <a:off x="3260150" y="4249675"/>
              <a:ext cx="73575" cy="86725"/>
            </a:xfrm>
            <a:custGeom>
              <a:avLst/>
              <a:gdLst/>
              <a:ahLst/>
              <a:cxnLst/>
              <a:rect l="l" t="t" r="r" b="b"/>
              <a:pathLst>
                <a:path w="2943" h="3469" extrusionOk="0">
                  <a:moveTo>
                    <a:pt x="1287" y="0"/>
                  </a:moveTo>
                  <a:cubicBezTo>
                    <a:pt x="1156" y="0"/>
                    <a:pt x="1026" y="12"/>
                    <a:pt x="918" y="25"/>
                  </a:cubicBezTo>
                  <a:cubicBezTo>
                    <a:pt x="633" y="54"/>
                    <a:pt x="228" y="106"/>
                    <a:pt x="1" y="187"/>
                  </a:cubicBezTo>
                  <a:cubicBezTo>
                    <a:pt x="66" y="1240"/>
                    <a:pt x="487" y="2105"/>
                    <a:pt x="1297" y="2834"/>
                  </a:cubicBezTo>
                  <a:cubicBezTo>
                    <a:pt x="1592" y="3090"/>
                    <a:pt x="1903" y="3307"/>
                    <a:pt x="2240" y="3469"/>
                  </a:cubicBezTo>
                  <a:cubicBezTo>
                    <a:pt x="2457" y="3362"/>
                    <a:pt x="2700" y="3239"/>
                    <a:pt x="2943" y="3064"/>
                  </a:cubicBezTo>
                  <a:cubicBezTo>
                    <a:pt x="2943" y="3064"/>
                    <a:pt x="2078" y="472"/>
                    <a:pt x="1916" y="216"/>
                  </a:cubicBezTo>
                  <a:cubicBezTo>
                    <a:pt x="1808" y="46"/>
                    <a:pt x="1546" y="0"/>
                    <a:pt x="1287" y="0"/>
                  </a:cubicBezTo>
                  <a:close/>
                </a:path>
              </a:pathLst>
            </a:custGeom>
            <a:solidFill>
              <a:srgbClr val="EAE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4"/>
            <p:cNvSpPr/>
            <p:nvPr/>
          </p:nvSpPr>
          <p:spPr>
            <a:xfrm>
              <a:off x="3261450" y="4231725"/>
              <a:ext cx="35825" cy="36475"/>
            </a:xfrm>
            <a:custGeom>
              <a:avLst/>
              <a:gdLst/>
              <a:ahLst/>
              <a:cxnLst/>
              <a:rect l="l" t="t" r="r" b="b"/>
              <a:pathLst>
                <a:path w="1433" h="1459" extrusionOk="0">
                  <a:moveTo>
                    <a:pt x="137" y="1"/>
                  </a:moveTo>
                  <a:cubicBezTo>
                    <a:pt x="137" y="1"/>
                    <a:pt x="406" y="623"/>
                    <a:pt x="380" y="759"/>
                  </a:cubicBezTo>
                  <a:cubicBezTo>
                    <a:pt x="354" y="905"/>
                    <a:pt x="1" y="1015"/>
                    <a:pt x="1" y="1015"/>
                  </a:cubicBezTo>
                  <a:cubicBezTo>
                    <a:pt x="1" y="1015"/>
                    <a:pt x="124" y="1459"/>
                    <a:pt x="448" y="1459"/>
                  </a:cubicBezTo>
                  <a:cubicBezTo>
                    <a:pt x="759" y="1459"/>
                    <a:pt x="1190" y="1096"/>
                    <a:pt x="1433" y="824"/>
                  </a:cubicBezTo>
                  <a:cubicBezTo>
                    <a:pt x="1433" y="824"/>
                    <a:pt x="1216" y="393"/>
                    <a:pt x="1190" y="205"/>
                  </a:cubicBezTo>
                  <a:cubicBezTo>
                    <a:pt x="1164" y="14"/>
                    <a:pt x="137" y="1"/>
                    <a:pt x="137"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4"/>
            <p:cNvSpPr/>
            <p:nvPr/>
          </p:nvSpPr>
          <p:spPr>
            <a:xfrm>
              <a:off x="3264850" y="4231725"/>
              <a:ext cx="30400" cy="16550"/>
            </a:xfrm>
            <a:custGeom>
              <a:avLst/>
              <a:gdLst/>
              <a:ahLst/>
              <a:cxnLst/>
              <a:rect l="l" t="t" r="r" b="b"/>
              <a:pathLst>
                <a:path w="1216" h="662" extrusionOk="0">
                  <a:moveTo>
                    <a:pt x="1" y="1"/>
                  </a:moveTo>
                  <a:cubicBezTo>
                    <a:pt x="1" y="1"/>
                    <a:pt x="95" y="205"/>
                    <a:pt x="163" y="406"/>
                  </a:cubicBezTo>
                  <a:cubicBezTo>
                    <a:pt x="299" y="435"/>
                    <a:pt x="432" y="461"/>
                    <a:pt x="568" y="500"/>
                  </a:cubicBezTo>
                  <a:cubicBezTo>
                    <a:pt x="785" y="555"/>
                    <a:pt x="999" y="623"/>
                    <a:pt x="1216" y="662"/>
                  </a:cubicBezTo>
                  <a:cubicBezTo>
                    <a:pt x="1148" y="529"/>
                    <a:pt x="1067" y="325"/>
                    <a:pt x="1054" y="205"/>
                  </a:cubicBezTo>
                  <a:cubicBezTo>
                    <a:pt x="1028" y="14"/>
                    <a:pt x="1" y="1"/>
                    <a:pt x="1"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4"/>
            <p:cNvSpPr/>
            <p:nvPr/>
          </p:nvSpPr>
          <p:spPr>
            <a:xfrm>
              <a:off x="3242900" y="4249300"/>
              <a:ext cx="134725" cy="167775"/>
            </a:xfrm>
            <a:custGeom>
              <a:avLst/>
              <a:gdLst/>
              <a:ahLst/>
              <a:cxnLst/>
              <a:rect l="l" t="t" r="r" b="b"/>
              <a:pathLst>
                <a:path w="5389" h="6711" extrusionOk="0">
                  <a:moveTo>
                    <a:pt x="2162" y="1"/>
                  </a:moveTo>
                  <a:cubicBezTo>
                    <a:pt x="2162" y="1"/>
                    <a:pt x="2039" y="769"/>
                    <a:pt x="2107" y="1216"/>
                  </a:cubicBezTo>
                  <a:cubicBezTo>
                    <a:pt x="2107" y="1216"/>
                    <a:pt x="1478" y="1305"/>
                    <a:pt x="1086" y="1305"/>
                  </a:cubicBezTo>
                  <a:cubicBezTo>
                    <a:pt x="1023" y="1305"/>
                    <a:pt x="965" y="1302"/>
                    <a:pt x="918" y="1297"/>
                  </a:cubicBezTo>
                  <a:lnTo>
                    <a:pt x="934" y="137"/>
                  </a:lnTo>
                  <a:lnTo>
                    <a:pt x="934" y="137"/>
                  </a:lnTo>
                  <a:lnTo>
                    <a:pt x="691" y="176"/>
                  </a:lnTo>
                  <a:cubicBezTo>
                    <a:pt x="691" y="176"/>
                    <a:pt x="231" y="1498"/>
                    <a:pt x="594" y="3471"/>
                  </a:cubicBezTo>
                  <a:cubicBezTo>
                    <a:pt x="594" y="3471"/>
                    <a:pt x="1" y="5360"/>
                    <a:pt x="82" y="6413"/>
                  </a:cubicBezTo>
                  <a:cubicBezTo>
                    <a:pt x="82" y="6413"/>
                    <a:pt x="955" y="6711"/>
                    <a:pt x="2113" y="6711"/>
                  </a:cubicBezTo>
                  <a:cubicBezTo>
                    <a:pt x="3119" y="6711"/>
                    <a:pt x="4340" y="6486"/>
                    <a:pt x="5389" y="5645"/>
                  </a:cubicBezTo>
                  <a:cubicBezTo>
                    <a:pt x="5389" y="5645"/>
                    <a:pt x="4524" y="4171"/>
                    <a:pt x="3701" y="3011"/>
                  </a:cubicBezTo>
                  <a:cubicBezTo>
                    <a:pt x="3701" y="3011"/>
                    <a:pt x="3053" y="2593"/>
                    <a:pt x="2687" y="1919"/>
                  </a:cubicBezTo>
                  <a:cubicBezTo>
                    <a:pt x="2337" y="1242"/>
                    <a:pt x="2431" y="40"/>
                    <a:pt x="2431" y="40"/>
                  </a:cubicBezTo>
                  <a:lnTo>
                    <a:pt x="2162" y="1"/>
                  </a:ln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4"/>
            <p:cNvSpPr/>
            <p:nvPr/>
          </p:nvSpPr>
          <p:spPr>
            <a:xfrm>
              <a:off x="3372500" y="4390400"/>
              <a:ext cx="5125" cy="3675"/>
            </a:xfrm>
            <a:custGeom>
              <a:avLst/>
              <a:gdLst/>
              <a:ahLst/>
              <a:cxnLst/>
              <a:rect l="l" t="t" r="r" b="b"/>
              <a:pathLst>
                <a:path w="205" h="147" extrusionOk="0">
                  <a:moveTo>
                    <a:pt x="14" y="147"/>
                  </a:moveTo>
                  <a:lnTo>
                    <a:pt x="1" y="147"/>
                  </a:lnTo>
                  <a:lnTo>
                    <a:pt x="14" y="147"/>
                  </a:lnTo>
                  <a:close/>
                  <a:moveTo>
                    <a:pt x="27" y="134"/>
                  </a:moveTo>
                  <a:cubicBezTo>
                    <a:pt x="14" y="134"/>
                    <a:pt x="14" y="147"/>
                    <a:pt x="14" y="147"/>
                  </a:cubicBezTo>
                  <a:cubicBezTo>
                    <a:pt x="14" y="147"/>
                    <a:pt x="14" y="134"/>
                    <a:pt x="27" y="134"/>
                  </a:cubicBezTo>
                  <a:close/>
                  <a:moveTo>
                    <a:pt x="189" y="14"/>
                  </a:moveTo>
                  <a:cubicBezTo>
                    <a:pt x="137" y="53"/>
                    <a:pt x="82" y="95"/>
                    <a:pt x="27" y="134"/>
                  </a:cubicBezTo>
                  <a:cubicBezTo>
                    <a:pt x="82" y="95"/>
                    <a:pt x="137" y="53"/>
                    <a:pt x="189" y="14"/>
                  </a:cubicBezTo>
                  <a:close/>
                  <a:moveTo>
                    <a:pt x="205" y="1"/>
                  </a:moveTo>
                  <a:lnTo>
                    <a:pt x="189" y="14"/>
                  </a:lnTo>
                  <a:close/>
                </a:path>
              </a:pathLst>
            </a:custGeom>
            <a:solidFill>
              <a:srgbClr val="A0D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4"/>
            <p:cNvSpPr/>
            <p:nvPr/>
          </p:nvSpPr>
          <p:spPr>
            <a:xfrm>
              <a:off x="3372175" y="4394450"/>
              <a:ext cx="350" cy="25"/>
            </a:xfrm>
            <a:custGeom>
              <a:avLst/>
              <a:gdLst/>
              <a:ahLst/>
              <a:cxnLst/>
              <a:rect l="l" t="t" r="r" b="b"/>
              <a:pathLst>
                <a:path w="14" h="1" extrusionOk="0">
                  <a:moveTo>
                    <a:pt x="1" y="1"/>
                  </a:moveTo>
                  <a:lnTo>
                    <a:pt x="1" y="1"/>
                  </a:lnTo>
                  <a:lnTo>
                    <a:pt x="1" y="1"/>
                  </a:lnTo>
                  <a:close/>
                  <a:moveTo>
                    <a:pt x="14" y="1"/>
                  </a:moveTo>
                  <a:lnTo>
                    <a:pt x="1" y="1"/>
                  </a:lnTo>
                  <a:close/>
                </a:path>
              </a:pathLst>
            </a:custGeom>
            <a:solidFill>
              <a:srgbClr val="697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4"/>
            <p:cNvSpPr/>
            <p:nvPr/>
          </p:nvSpPr>
          <p:spPr>
            <a:xfrm>
              <a:off x="3299275" y="4249950"/>
              <a:ext cx="78350" cy="157650"/>
            </a:xfrm>
            <a:custGeom>
              <a:avLst/>
              <a:gdLst/>
              <a:ahLst/>
              <a:cxnLst/>
              <a:rect l="l" t="t" r="r" b="b"/>
              <a:pathLst>
                <a:path w="3134" h="6306" extrusionOk="0">
                  <a:moveTo>
                    <a:pt x="82" y="1"/>
                  </a:moveTo>
                  <a:cubicBezTo>
                    <a:pt x="1" y="435"/>
                    <a:pt x="1" y="866"/>
                    <a:pt x="56" y="1297"/>
                  </a:cubicBezTo>
                  <a:cubicBezTo>
                    <a:pt x="95" y="1770"/>
                    <a:pt x="163" y="2269"/>
                    <a:pt x="406" y="2661"/>
                  </a:cubicBezTo>
                  <a:cubicBezTo>
                    <a:pt x="798" y="3309"/>
                    <a:pt x="1472" y="3701"/>
                    <a:pt x="1851" y="4362"/>
                  </a:cubicBezTo>
                  <a:cubicBezTo>
                    <a:pt x="2214" y="5023"/>
                    <a:pt x="2188" y="5658"/>
                    <a:pt x="1958" y="6306"/>
                  </a:cubicBezTo>
                  <a:cubicBezTo>
                    <a:pt x="2282" y="6170"/>
                    <a:pt x="2606" y="6008"/>
                    <a:pt x="2917" y="5781"/>
                  </a:cubicBezTo>
                  <a:lnTo>
                    <a:pt x="2930" y="5781"/>
                  </a:lnTo>
                  <a:lnTo>
                    <a:pt x="2930" y="5765"/>
                  </a:lnTo>
                  <a:lnTo>
                    <a:pt x="2943" y="5765"/>
                  </a:lnTo>
                  <a:cubicBezTo>
                    <a:pt x="2943" y="5765"/>
                    <a:pt x="2943" y="5752"/>
                    <a:pt x="2956" y="5752"/>
                  </a:cubicBezTo>
                  <a:cubicBezTo>
                    <a:pt x="3011" y="5713"/>
                    <a:pt x="3066" y="5671"/>
                    <a:pt x="3118" y="5632"/>
                  </a:cubicBezTo>
                  <a:lnTo>
                    <a:pt x="3134" y="5619"/>
                  </a:lnTo>
                  <a:cubicBezTo>
                    <a:pt x="3134" y="5619"/>
                    <a:pt x="2269" y="4145"/>
                    <a:pt x="1446" y="2985"/>
                  </a:cubicBezTo>
                  <a:cubicBezTo>
                    <a:pt x="1446" y="2985"/>
                    <a:pt x="798" y="2567"/>
                    <a:pt x="432" y="1893"/>
                  </a:cubicBezTo>
                  <a:cubicBezTo>
                    <a:pt x="202" y="1459"/>
                    <a:pt x="163" y="811"/>
                    <a:pt x="163" y="406"/>
                  </a:cubicBezTo>
                  <a:cubicBezTo>
                    <a:pt x="163" y="176"/>
                    <a:pt x="176" y="14"/>
                    <a:pt x="176" y="14"/>
                  </a:cubicBezTo>
                  <a:lnTo>
                    <a:pt x="82" y="1"/>
                  </a:lnTo>
                  <a:close/>
                </a:path>
              </a:pathLst>
            </a:custGeom>
            <a:solidFill>
              <a:srgbClr val="4DC5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4"/>
            <p:cNvSpPr/>
            <p:nvPr/>
          </p:nvSpPr>
          <p:spPr>
            <a:xfrm>
              <a:off x="3252475" y="4406525"/>
              <a:ext cx="3250" cy="1725"/>
            </a:xfrm>
            <a:custGeom>
              <a:avLst/>
              <a:gdLst/>
              <a:ahLst/>
              <a:cxnLst/>
              <a:rect l="l" t="t" r="r" b="b"/>
              <a:pathLst>
                <a:path w="130" h="69" extrusionOk="0">
                  <a:moveTo>
                    <a:pt x="37" y="0"/>
                  </a:moveTo>
                  <a:cubicBezTo>
                    <a:pt x="16" y="0"/>
                    <a:pt x="1" y="32"/>
                    <a:pt x="23" y="43"/>
                  </a:cubicBezTo>
                  <a:cubicBezTo>
                    <a:pt x="49" y="56"/>
                    <a:pt x="78" y="69"/>
                    <a:pt x="104" y="69"/>
                  </a:cubicBezTo>
                  <a:cubicBezTo>
                    <a:pt x="117" y="69"/>
                    <a:pt x="130" y="56"/>
                    <a:pt x="117" y="43"/>
                  </a:cubicBezTo>
                  <a:cubicBezTo>
                    <a:pt x="104" y="30"/>
                    <a:pt x="65" y="17"/>
                    <a:pt x="49" y="4"/>
                  </a:cubicBezTo>
                  <a:cubicBezTo>
                    <a:pt x="45" y="1"/>
                    <a:pt x="41" y="0"/>
                    <a:pt x="3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4"/>
            <p:cNvSpPr/>
            <p:nvPr/>
          </p:nvSpPr>
          <p:spPr>
            <a:xfrm>
              <a:off x="3257075" y="4409150"/>
              <a:ext cx="3750" cy="1525"/>
            </a:xfrm>
            <a:custGeom>
              <a:avLst/>
              <a:gdLst/>
              <a:ahLst/>
              <a:cxnLst/>
              <a:rect l="l" t="t" r="r" b="b"/>
              <a:pathLst>
                <a:path w="150" h="61" extrusionOk="0">
                  <a:moveTo>
                    <a:pt x="28" y="0"/>
                  </a:moveTo>
                  <a:cubicBezTo>
                    <a:pt x="23" y="0"/>
                    <a:pt x="18" y="2"/>
                    <a:pt x="14" y="6"/>
                  </a:cubicBezTo>
                  <a:lnTo>
                    <a:pt x="1" y="6"/>
                  </a:lnTo>
                  <a:cubicBezTo>
                    <a:pt x="1" y="32"/>
                    <a:pt x="27" y="45"/>
                    <a:pt x="43" y="45"/>
                  </a:cubicBezTo>
                  <a:cubicBezTo>
                    <a:pt x="56" y="45"/>
                    <a:pt x="69" y="61"/>
                    <a:pt x="82" y="61"/>
                  </a:cubicBezTo>
                  <a:lnTo>
                    <a:pt x="124" y="61"/>
                  </a:lnTo>
                  <a:cubicBezTo>
                    <a:pt x="150" y="45"/>
                    <a:pt x="150" y="19"/>
                    <a:pt x="124" y="6"/>
                  </a:cubicBezTo>
                  <a:lnTo>
                    <a:pt x="95" y="6"/>
                  </a:lnTo>
                  <a:cubicBezTo>
                    <a:pt x="90" y="2"/>
                    <a:pt x="86" y="0"/>
                    <a:pt x="82" y="0"/>
                  </a:cubicBezTo>
                  <a:cubicBezTo>
                    <a:pt x="73" y="0"/>
                    <a:pt x="65" y="6"/>
                    <a:pt x="56" y="6"/>
                  </a:cubicBezTo>
                  <a:cubicBezTo>
                    <a:pt x="47" y="6"/>
                    <a:pt x="37" y="0"/>
                    <a:pt x="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4"/>
            <p:cNvSpPr/>
            <p:nvPr/>
          </p:nvSpPr>
          <p:spPr>
            <a:xfrm>
              <a:off x="3262575" y="4409850"/>
              <a:ext cx="3675" cy="1725"/>
            </a:xfrm>
            <a:custGeom>
              <a:avLst/>
              <a:gdLst/>
              <a:ahLst/>
              <a:cxnLst/>
              <a:rect l="l" t="t" r="r" b="b"/>
              <a:pathLst>
                <a:path w="147" h="69" extrusionOk="0">
                  <a:moveTo>
                    <a:pt x="17" y="0"/>
                  </a:moveTo>
                  <a:cubicBezTo>
                    <a:pt x="7" y="0"/>
                    <a:pt x="0" y="20"/>
                    <a:pt x="11" y="33"/>
                  </a:cubicBezTo>
                  <a:cubicBezTo>
                    <a:pt x="37" y="46"/>
                    <a:pt x="50" y="46"/>
                    <a:pt x="79" y="59"/>
                  </a:cubicBezTo>
                  <a:cubicBezTo>
                    <a:pt x="85" y="65"/>
                    <a:pt x="92" y="69"/>
                    <a:pt x="100" y="69"/>
                  </a:cubicBezTo>
                  <a:cubicBezTo>
                    <a:pt x="108" y="69"/>
                    <a:pt x="118" y="65"/>
                    <a:pt x="131" y="59"/>
                  </a:cubicBezTo>
                  <a:cubicBezTo>
                    <a:pt x="147" y="59"/>
                    <a:pt x="147" y="46"/>
                    <a:pt x="131" y="33"/>
                  </a:cubicBezTo>
                  <a:cubicBezTo>
                    <a:pt x="105" y="17"/>
                    <a:pt x="66" y="17"/>
                    <a:pt x="24" y="4"/>
                  </a:cubicBezTo>
                  <a:cubicBezTo>
                    <a:pt x="21" y="1"/>
                    <a:pt x="19" y="0"/>
                    <a:pt x="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4"/>
            <p:cNvSpPr/>
            <p:nvPr/>
          </p:nvSpPr>
          <p:spPr>
            <a:xfrm>
              <a:off x="3266875" y="4411300"/>
              <a:ext cx="4400" cy="1400"/>
            </a:xfrm>
            <a:custGeom>
              <a:avLst/>
              <a:gdLst/>
              <a:ahLst/>
              <a:cxnLst/>
              <a:rect l="l" t="t" r="r" b="b"/>
              <a:pathLst>
                <a:path w="176" h="56" extrusionOk="0">
                  <a:moveTo>
                    <a:pt x="27" y="1"/>
                  </a:moveTo>
                  <a:cubicBezTo>
                    <a:pt x="14" y="1"/>
                    <a:pt x="1" y="27"/>
                    <a:pt x="27" y="40"/>
                  </a:cubicBezTo>
                  <a:cubicBezTo>
                    <a:pt x="69" y="40"/>
                    <a:pt x="108" y="40"/>
                    <a:pt x="150" y="56"/>
                  </a:cubicBezTo>
                  <a:cubicBezTo>
                    <a:pt x="176" y="56"/>
                    <a:pt x="176"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4"/>
            <p:cNvSpPr/>
            <p:nvPr/>
          </p:nvSpPr>
          <p:spPr>
            <a:xfrm>
              <a:off x="3271900" y="4411950"/>
              <a:ext cx="5125" cy="1825"/>
            </a:xfrm>
            <a:custGeom>
              <a:avLst/>
              <a:gdLst/>
              <a:ahLst/>
              <a:cxnLst/>
              <a:rect l="l" t="t" r="r" b="b"/>
              <a:pathLst>
                <a:path w="205" h="73" extrusionOk="0">
                  <a:moveTo>
                    <a:pt x="43" y="1"/>
                  </a:moveTo>
                  <a:cubicBezTo>
                    <a:pt x="17" y="1"/>
                    <a:pt x="1" y="30"/>
                    <a:pt x="30" y="43"/>
                  </a:cubicBezTo>
                  <a:cubicBezTo>
                    <a:pt x="61" y="53"/>
                    <a:pt x="103" y="72"/>
                    <a:pt x="147" y="72"/>
                  </a:cubicBezTo>
                  <a:cubicBezTo>
                    <a:pt x="158" y="72"/>
                    <a:pt x="168" y="71"/>
                    <a:pt x="179" y="69"/>
                  </a:cubicBezTo>
                  <a:cubicBezTo>
                    <a:pt x="205" y="69"/>
                    <a:pt x="205" y="30"/>
                    <a:pt x="179" y="30"/>
                  </a:cubicBezTo>
                  <a:cubicBezTo>
                    <a:pt x="137" y="14"/>
                    <a:pt x="82" y="14"/>
                    <a:pt x="4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4"/>
            <p:cNvSpPr/>
            <p:nvPr/>
          </p:nvSpPr>
          <p:spPr>
            <a:xfrm>
              <a:off x="3279025" y="4412950"/>
              <a:ext cx="4725" cy="1050"/>
            </a:xfrm>
            <a:custGeom>
              <a:avLst/>
              <a:gdLst/>
              <a:ahLst/>
              <a:cxnLst/>
              <a:rect l="l" t="t" r="r" b="b"/>
              <a:pathLst>
                <a:path w="189" h="42" extrusionOk="0">
                  <a:moveTo>
                    <a:pt x="114" y="1"/>
                  </a:moveTo>
                  <a:cubicBezTo>
                    <a:pt x="82" y="1"/>
                    <a:pt x="46" y="8"/>
                    <a:pt x="14" y="16"/>
                  </a:cubicBezTo>
                  <a:cubicBezTo>
                    <a:pt x="1" y="16"/>
                    <a:pt x="14" y="42"/>
                    <a:pt x="27" y="42"/>
                  </a:cubicBezTo>
                  <a:lnTo>
                    <a:pt x="176" y="42"/>
                  </a:lnTo>
                  <a:cubicBezTo>
                    <a:pt x="189" y="29"/>
                    <a:pt x="189" y="16"/>
                    <a:pt x="176" y="16"/>
                  </a:cubicBezTo>
                  <a:cubicBezTo>
                    <a:pt x="159" y="5"/>
                    <a:pt x="138" y="1"/>
                    <a:pt x="11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4"/>
            <p:cNvSpPr/>
            <p:nvPr/>
          </p:nvSpPr>
          <p:spPr>
            <a:xfrm>
              <a:off x="3287450" y="4413200"/>
              <a:ext cx="4725" cy="1950"/>
            </a:xfrm>
            <a:custGeom>
              <a:avLst/>
              <a:gdLst/>
              <a:ahLst/>
              <a:cxnLst/>
              <a:rect l="l" t="t" r="r" b="b"/>
              <a:pathLst>
                <a:path w="189" h="78" extrusionOk="0">
                  <a:moveTo>
                    <a:pt x="72" y="0"/>
                  </a:moveTo>
                  <a:cubicBezTo>
                    <a:pt x="53" y="0"/>
                    <a:pt x="34" y="10"/>
                    <a:pt x="14" y="19"/>
                  </a:cubicBezTo>
                  <a:cubicBezTo>
                    <a:pt x="1" y="19"/>
                    <a:pt x="1" y="45"/>
                    <a:pt x="14" y="45"/>
                  </a:cubicBezTo>
                  <a:cubicBezTo>
                    <a:pt x="43" y="61"/>
                    <a:pt x="69" y="74"/>
                    <a:pt x="82" y="74"/>
                  </a:cubicBezTo>
                  <a:cubicBezTo>
                    <a:pt x="103" y="74"/>
                    <a:pt x="120" y="77"/>
                    <a:pt x="135" y="77"/>
                  </a:cubicBezTo>
                  <a:cubicBezTo>
                    <a:pt x="150" y="77"/>
                    <a:pt x="163" y="74"/>
                    <a:pt x="176" y="61"/>
                  </a:cubicBezTo>
                  <a:cubicBezTo>
                    <a:pt x="189" y="45"/>
                    <a:pt x="189" y="32"/>
                    <a:pt x="176" y="19"/>
                  </a:cubicBezTo>
                  <a:cubicBezTo>
                    <a:pt x="169" y="6"/>
                    <a:pt x="156" y="3"/>
                    <a:pt x="141" y="3"/>
                  </a:cubicBezTo>
                  <a:cubicBezTo>
                    <a:pt x="126" y="3"/>
                    <a:pt x="109" y="6"/>
                    <a:pt x="95" y="6"/>
                  </a:cubicBezTo>
                  <a:cubicBezTo>
                    <a:pt x="87" y="2"/>
                    <a:pt x="80" y="0"/>
                    <a:pt x="7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4"/>
            <p:cNvSpPr/>
            <p:nvPr/>
          </p:nvSpPr>
          <p:spPr>
            <a:xfrm>
              <a:off x="3293850" y="4413325"/>
              <a:ext cx="4800" cy="1400"/>
            </a:xfrm>
            <a:custGeom>
              <a:avLst/>
              <a:gdLst/>
              <a:ahLst/>
              <a:cxnLst/>
              <a:rect l="l" t="t" r="r" b="b"/>
              <a:pathLst>
                <a:path w="192" h="56" extrusionOk="0">
                  <a:moveTo>
                    <a:pt x="95" y="1"/>
                  </a:moveTo>
                  <a:cubicBezTo>
                    <a:pt x="69" y="1"/>
                    <a:pt x="30" y="1"/>
                    <a:pt x="1" y="27"/>
                  </a:cubicBezTo>
                  <a:cubicBezTo>
                    <a:pt x="1" y="27"/>
                    <a:pt x="1" y="40"/>
                    <a:pt x="14" y="40"/>
                  </a:cubicBezTo>
                  <a:lnTo>
                    <a:pt x="82" y="40"/>
                  </a:lnTo>
                  <a:cubicBezTo>
                    <a:pt x="111" y="40"/>
                    <a:pt x="150" y="56"/>
                    <a:pt x="176" y="56"/>
                  </a:cubicBezTo>
                  <a:cubicBezTo>
                    <a:pt x="192" y="40"/>
                    <a:pt x="192" y="14"/>
                    <a:pt x="176" y="14"/>
                  </a:cubicBezTo>
                  <a:cubicBezTo>
                    <a:pt x="150" y="1"/>
                    <a:pt x="124" y="1"/>
                    <a:pt x="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4"/>
            <p:cNvSpPr/>
            <p:nvPr/>
          </p:nvSpPr>
          <p:spPr>
            <a:xfrm>
              <a:off x="3302675" y="4412675"/>
              <a:ext cx="4725" cy="1950"/>
            </a:xfrm>
            <a:custGeom>
              <a:avLst/>
              <a:gdLst/>
              <a:ahLst/>
              <a:cxnLst/>
              <a:rect l="l" t="t" r="r" b="b"/>
              <a:pathLst>
                <a:path w="189" h="78" extrusionOk="0">
                  <a:moveTo>
                    <a:pt x="95" y="1"/>
                  </a:moveTo>
                  <a:cubicBezTo>
                    <a:pt x="66" y="14"/>
                    <a:pt x="40" y="14"/>
                    <a:pt x="27" y="27"/>
                  </a:cubicBezTo>
                  <a:cubicBezTo>
                    <a:pt x="1" y="27"/>
                    <a:pt x="1" y="66"/>
                    <a:pt x="27" y="66"/>
                  </a:cubicBezTo>
                  <a:cubicBezTo>
                    <a:pt x="40" y="74"/>
                    <a:pt x="50" y="78"/>
                    <a:pt x="60" y="78"/>
                  </a:cubicBezTo>
                  <a:cubicBezTo>
                    <a:pt x="70" y="78"/>
                    <a:pt x="80" y="74"/>
                    <a:pt x="95" y="66"/>
                  </a:cubicBezTo>
                  <a:cubicBezTo>
                    <a:pt x="134" y="66"/>
                    <a:pt x="163" y="66"/>
                    <a:pt x="176" y="40"/>
                  </a:cubicBezTo>
                  <a:cubicBezTo>
                    <a:pt x="189" y="27"/>
                    <a:pt x="176" y="14"/>
                    <a:pt x="16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4"/>
            <p:cNvSpPr/>
            <p:nvPr/>
          </p:nvSpPr>
          <p:spPr>
            <a:xfrm>
              <a:off x="3311100" y="4411625"/>
              <a:ext cx="4075" cy="2050"/>
            </a:xfrm>
            <a:custGeom>
              <a:avLst/>
              <a:gdLst/>
              <a:ahLst/>
              <a:cxnLst/>
              <a:rect l="l" t="t" r="r" b="b"/>
              <a:pathLst>
                <a:path w="163" h="82" extrusionOk="0">
                  <a:moveTo>
                    <a:pt x="108" y="1"/>
                  </a:moveTo>
                  <a:cubicBezTo>
                    <a:pt x="82" y="14"/>
                    <a:pt x="40" y="43"/>
                    <a:pt x="14" y="56"/>
                  </a:cubicBezTo>
                  <a:cubicBezTo>
                    <a:pt x="1" y="69"/>
                    <a:pt x="1" y="82"/>
                    <a:pt x="14" y="82"/>
                  </a:cubicBezTo>
                  <a:cubicBezTo>
                    <a:pt x="53" y="69"/>
                    <a:pt x="95" y="56"/>
                    <a:pt x="121" y="43"/>
                  </a:cubicBezTo>
                  <a:cubicBezTo>
                    <a:pt x="163" y="43"/>
                    <a:pt x="150" y="1"/>
                    <a:pt x="10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4"/>
            <p:cNvSpPr/>
            <p:nvPr/>
          </p:nvSpPr>
          <p:spPr>
            <a:xfrm>
              <a:off x="3317825" y="4410500"/>
              <a:ext cx="5125" cy="1800"/>
            </a:xfrm>
            <a:custGeom>
              <a:avLst/>
              <a:gdLst/>
              <a:ahLst/>
              <a:cxnLst/>
              <a:rect l="l" t="t" r="r" b="b"/>
              <a:pathLst>
                <a:path w="205" h="72" extrusionOk="0">
                  <a:moveTo>
                    <a:pt x="149" y="0"/>
                  </a:moveTo>
                  <a:cubicBezTo>
                    <a:pt x="125" y="0"/>
                    <a:pt x="96" y="11"/>
                    <a:pt x="69" y="20"/>
                  </a:cubicBezTo>
                  <a:cubicBezTo>
                    <a:pt x="56" y="20"/>
                    <a:pt x="1" y="20"/>
                    <a:pt x="14" y="46"/>
                  </a:cubicBezTo>
                  <a:cubicBezTo>
                    <a:pt x="14" y="72"/>
                    <a:pt x="69" y="72"/>
                    <a:pt x="82" y="72"/>
                  </a:cubicBezTo>
                  <a:cubicBezTo>
                    <a:pt x="124" y="72"/>
                    <a:pt x="163" y="72"/>
                    <a:pt x="189" y="46"/>
                  </a:cubicBezTo>
                  <a:cubicBezTo>
                    <a:pt x="205" y="33"/>
                    <a:pt x="189" y="7"/>
                    <a:pt x="176" y="7"/>
                  </a:cubicBezTo>
                  <a:cubicBezTo>
                    <a:pt x="168" y="2"/>
                    <a:pt x="159" y="0"/>
                    <a:pt x="149"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4"/>
            <p:cNvSpPr/>
            <p:nvPr/>
          </p:nvSpPr>
          <p:spPr>
            <a:xfrm>
              <a:off x="3324550" y="4408950"/>
              <a:ext cx="5125" cy="2050"/>
            </a:xfrm>
            <a:custGeom>
              <a:avLst/>
              <a:gdLst/>
              <a:ahLst/>
              <a:cxnLst/>
              <a:rect l="l" t="t" r="r" b="b"/>
              <a:pathLst>
                <a:path w="205" h="82" extrusionOk="0">
                  <a:moveTo>
                    <a:pt x="179" y="1"/>
                  </a:moveTo>
                  <a:cubicBezTo>
                    <a:pt x="150" y="1"/>
                    <a:pt x="124" y="1"/>
                    <a:pt x="98" y="14"/>
                  </a:cubicBezTo>
                  <a:cubicBezTo>
                    <a:pt x="69" y="27"/>
                    <a:pt x="56" y="40"/>
                    <a:pt x="30" y="40"/>
                  </a:cubicBezTo>
                  <a:cubicBezTo>
                    <a:pt x="1" y="53"/>
                    <a:pt x="17" y="82"/>
                    <a:pt x="43" y="82"/>
                  </a:cubicBezTo>
                  <a:cubicBezTo>
                    <a:pt x="82" y="69"/>
                    <a:pt x="137" y="53"/>
                    <a:pt x="192" y="40"/>
                  </a:cubicBezTo>
                  <a:cubicBezTo>
                    <a:pt x="205" y="27"/>
                    <a:pt x="205" y="1"/>
                    <a:pt x="1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4"/>
            <p:cNvSpPr/>
            <p:nvPr/>
          </p:nvSpPr>
          <p:spPr>
            <a:xfrm>
              <a:off x="3331350" y="4406500"/>
              <a:ext cx="5325" cy="2150"/>
            </a:xfrm>
            <a:custGeom>
              <a:avLst/>
              <a:gdLst/>
              <a:ahLst/>
              <a:cxnLst/>
              <a:rect l="l" t="t" r="r" b="b"/>
              <a:pathLst>
                <a:path w="213" h="86" extrusionOk="0">
                  <a:moveTo>
                    <a:pt x="197" y="0"/>
                  </a:moveTo>
                  <a:cubicBezTo>
                    <a:pt x="194" y="0"/>
                    <a:pt x="191" y="2"/>
                    <a:pt x="189" y="5"/>
                  </a:cubicBezTo>
                  <a:cubicBezTo>
                    <a:pt x="163" y="5"/>
                    <a:pt x="134" y="5"/>
                    <a:pt x="121" y="18"/>
                  </a:cubicBezTo>
                  <a:cubicBezTo>
                    <a:pt x="95" y="31"/>
                    <a:pt x="53" y="31"/>
                    <a:pt x="27" y="44"/>
                  </a:cubicBezTo>
                  <a:cubicBezTo>
                    <a:pt x="1" y="44"/>
                    <a:pt x="1" y="86"/>
                    <a:pt x="27" y="86"/>
                  </a:cubicBezTo>
                  <a:cubicBezTo>
                    <a:pt x="53" y="86"/>
                    <a:pt x="95" y="86"/>
                    <a:pt x="121" y="70"/>
                  </a:cubicBezTo>
                  <a:cubicBezTo>
                    <a:pt x="163" y="70"/>
                    <a:pt x="176" y="57"/>
                    <a:pt x="202" y="31"/>
                  </a:cubicBezTo>
                  <a:cubicBezTo>
                    <a:pt x="212" y="21"/>
                    <a:pt x="206" y="0"/>
                    <a:pt x="19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4"/>
            <p:cNvSpPr/>
            <p:nvPr/>
          </p:nvSpPr>
          <p:spPr>
            <a:xfrm>
              <a:off x="3338725" y="4403850"/>
              <a:ext cx="3750" cy="1725"/>
            </a:xfrm>
            <a:custGeom>
              <a:avLst/>
              <a:gdLst/>
              <a:ahLst/>
              <a:cxnLst/>
              <a:rect l="l" t="t" r="r" b="b"/>
              <a:pathLst>
                <a:path w="150" h="69" extrusionOk="0">
                  <a:moveTo>
                    <a:pt x="137" y="1"/>
                  </a:moveTo>
                  <a:cubicBezTo>
                    <a:pt x="98" y="1"/>
                    <a:pt x="56" y="30"/>
                    <a:pt x="17" y="43"/>
                  </a:cubicBezTo>
                  <a:cubicBezTo>
                    <a:pt x="1" y="56"/>
                    <a:pt x="1" y="69"/>
                    <a:pt x="17" y="69"/>
                  </a:cubicBezTo>
                  <a:cubicBezTo>
                    <a:pt x="56" y="56"/>
                    <a:pt x="98" y="43"/>
                    <a:pt x="137" y="30"/>
                  </a:cubicBezTo>
                  <a:cubicBezTo>
                    <a:pt x="150" y="14"/>
                    <a:pt x="150" y="1"/>
                    <a:pt x="13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4"/>
            <p:cNvSpPr/>
            <p:nvPr/>
          </p:nvSpPr>
          <p:spPr>
            <a:xfrm>
              <a:off x="3344475" y="4401100"/>
              <a:ext cx="3950" cy="2125"/>
            </a:xfrm>
            <a:custGeom>
              <a:avLst/>
              <a:gdLst/>
              <a:ahLst/>
              <a:cxnLst/>
              <a:rect l="l" t="t" r="r" b="b"/>
              <a:pathLst>
                <a:path w="158" h="85" extrusionOk="0">
                  <a:moveTo>
                    <a:pt x="138" y="0"/>
                  </a:moveTo>
                  <a:cubicBezTo>
                    <a:pt x="134" y="0"/>
                    <a:pt x="129" y="1"/>
                    <a:pt x="124" y="4"/>
                  </a:cubicBezTo>
                  <a:cubicBezTo>
                    <a:pt x="95" y="17"/>
                    <a:pt x="56" y="30"/>
                    <a:pt x="14" y="59"/>
                  </a:cubicBezTo>
                  <a:cubicBezTo>
                    <a:pt x="1" y="59"/>
                    <a:pt x="14" y="85"/>
                    <a:pt x="30" y="85"/>
                  </a:cubicBezTo>
                  <a:cubicBezTo>
                    <a:pt x="69" y="59"/>
                    <a:pt x="111" y="43"/>
                    <a:pt x="137" y="17"/>
                  </a:cubicBezTo>
                  <a:cubicBezTo>
                    <a:pt x="158" y="17"/>
                    <a:pt x="153" y="0"/>
                    <a:pt x="13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4"/>
            <p:cNvSpPr/>
            <p:nvPr/>
          </p:nvSpPr>
          <p:spPr>
            <a:xfrm>
              <a:off x="3352325" y="4398050"/>
              <a:ext cx="4250" cy="2550"/>
            </a:xfrm>
            <a:custGeom>
              <a:avLst/>
              <a:gdLst/>
              <a:ahLst/>
              <a:cxnLst/>
              <a:rect l="l" t="t" r="r" b="b"/>
              <a:pathLst>
                <a:path w="170" h="102" extrusionOk="0">
                  <a:moveTo>
                    <a:pt x="131" y="0"/>
                  </a:moveTo>
                  <a:cubicBezTo>
                    <a:pt x="128" y="0"/>
                    <a:pt x="124" y="1"/>
                    <a:pt x="121" y="3"/>
                  </a:cubicBezTo>
                  <a:cubicBezTo>
                    <a:pt x="79" y="19"/>
                    <a:pt x="53" y="32"/>
                    <a:pt x="24" y="45"/>
                  </a:cubicBezTo>
                  <a:cubicBezTo>
                    <a:pt x="0" y="56"/>
                    <a:pt x="8" y="102"/>
                    <a:pt x="41" y="102"/>
                  </a:cubicBezTo>
                  <a:cubicBezTo>
                    <a:pt x="44" y="102"/>
                    <a:pt x="49" y="101"/>
                    <a:pt x="53" y="100"/>
                  </a:cubicBezTo>
                  <a:cubicBezTo>
                    <a:pt x="79" y="84"/>
                    <a:pt x="105" y="58"/>
                    <a:pt x="147" y="45"/>
                  </a:cubicBezTo>
                  <a:cubicBezTo>
                    <a:pt x="169" y="34"/>
                    <a:pt x="153" y="0"/>
                    <a:pt x="131"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4"/>
            <p:cNvSpPr/>
            <p:nvPr/>
          </p:nvSpPr>
          <p:spPr>
            <a:xfrm>
              <a:off x="3358025" y="4393650"/>
              <a:ext cx="4325" cy="2525"/>
            </a:xfrm>
            <a:custGeom>
              <a:avLst/>
              <a:gdLst/>
              <a:ahLst/>
              <a:cxnLst/>
              <a:rect l="l" t="t" r="r" b="b"/>
              <a:pathLst>
                <a:path w="173" h="101" extrusionOk="0">
                  <a:moveTo>
                    <a:pt x="136" y="0"/>
                  </a:moveTo>
                  <a:cubicBezTo>
                    <a:pt x="131" y="0"/>
                    <a:pt x="125" y="1"/>
                    <a:pt x="120" y="4"/>
                  </a:cubicBezTo>
                  <a:cubicBezTo>
                    <a:pt x="107" y="4"/>
                    <a:pt x="94" y="17"/>
                    <a:pt x="81" y="33"/>
                  </a:cubicBezTo>
                  <a:cubicBezTo>
                    <a:pt x="68" y="46"/>
                    <a:pt x="39" y="46"/>
                    <a:pt x="26" y="59"/>
                  </a:cubicBezTo>
                  <a:cubicBezTo>
                    <a:pt x="3" y="59"/>
                    <a:pt x="0" y="101"/>
                    <a:pt x="17" y="101"/>
                  </a:cubicBezTo>
                  <a:cubicBezTo>
                    <a:pt x="20" y="101"/>
                    <a:pt x="22" y="100"/>
                    <a:pt x="26" y="98"/>
                  </a:cubicBezTo>
                  <a:cubicBezTo>
                    <a:pt x="68" y="85"/>
                    <a:pt x="120" y="72"/>
                    <a:pt x="162" y="33"/>
                  </a:cubicBezTo>
                  <a:cubicBezTo>
                    <a:pt x="172" y="20"/>
                    <a:pt x="157" y="0"/>
                    <a:pt x="13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4"/>
            <p:cNvSpPr/>
            <p:nvPr/>
          </p:nvSpPr>
          <p:spPr>
            <a:xfrm>
              <a:off x="3348850" y="4399750"/>
              <a:ext cx="3325" cy="2100"/>
            </a:xfrm>
            <a:custGeom>
              <a:avLst/>
              <a:gdLst/>
              <a:ahLst/>
              <a:cxnLst/>
              <a:rect l="l" t="t" r="r" b="b"/>
              <a:pathLst>
                <a:path w="133" h="84" extrusionOk="0">
                  <a:moveTo>
                    <a:pt x="81" y="1"/>
                  </a:moveTo>
                  <a:cubicBezTo>
                    <a:pt x="77" y="1"/>
                    <a:pt x="73" y="1"/>
                    <a:pt x="69" y="3"/>
                  </a:cubicBezTo>
                  <a:lnTo>
                    <a:pt x="43" y="3"/>
                  </a:lnTo>
                  <a:lnTo>
                    <a:pt x="30" y="16"/>
                  </a:lnTo>
                  <a:cubicBezTo>
                    <a:pt x="17" y="16"/>
                    <a:pt x="1" y="45"/>
                    <a:pt x="17" y="58"/>
                  </a:cubicBezTo>
                  <a:cubicBezTo>
                    <a:pt x="17" y="71"/>
                    <a:pt x="30" y="84"/>
                    <a:pt x="43" y="84"/>
                  </a:cubicBezTo>
                  <a:cubicBezTo>
                    <a:pt x="69" y="84"/>
                    <a:pt x="82" y="71"/>
                    <a:pt x="98" y="58"/>
                  </a:cubicBezTo>
                  <a:cubicBezTo>
                    <a:pt x="133" y="46"/>
                    <a:pt x="116" y="1"/>
                    <a:pt x="8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4"/>
            <p:cNvSpPr/>
            <p:nvPr/>
          </p:nvSpPr>
          <p:spPr>
            <a:xfrm>
              <a:off x="3317175" y="4267850"/>
              <a:ext cx="84750" cy="83050"/>
            </a:xfrm>
            <a:custGeom>
              <a:avLst/>
              <a:gdLst/>
              <a:ahLst/>
              <a:cxnLst/>
              <a:rect l="l" t="t" r="r" b="b"/>
              <a:pathLst>
                <a:path w="3390" h="3322" extrusionOk="0">
                  <a:moveTo>
                    <a:pt x="526" y="1"/>
                  </a:moveTo>
                  <a:lnTo>
                    <a:pt x="1" y="1135"/>
                  </a:lnTo>
                  <a:cubicBezTo>
                    <a:pt x="1" y="1135"/>
                    <a:pt x="730" y="2133"/>
                    <a:pt x="1689" y="2554"/>
                  </a:cubicBezTo>
                  <a:cubicBezTo>
                    <a:pt x="1689" y="2554"/>
                    <a:pt x="1984" y="3241"/>
                    <a:pt x="2133" y="3309"/>
                  </a:cubicBezTo>
                  <a:cubicBezTo>
                    <a:pt x="2148" y="3317"/>
                    <a:pt x="2162" y="3321"/>
                    <a:pt x="2173" y="3321"/>
                  </a:cubicBezTo>
                  <a:cubicBezTo>
                    <a:pt x="2271" y="3321"/>
                    <a:pt x="2225" y="3029"/>
                    <a:pt x="2214" y="2823"/>
                  </a:cubicBezTo>
                  <a:lnTo>
                    <a:pt x="2214" y="2823"/>
                  </a:lnTo>
                  <a:cubicBezTo>
                    <a:pt x="2214" y="2823"/>
                    <a:pt x="2618" y="2990"/>
                    <a:pt x="2945" y="2990"/>
                  </a:cubicBezTo>
                  <a:cubicBezTo>
                    <a:pt x="2976" y="2990"/>
                    <a:pt x="3007" y="2988"/>
                    <a:pt x="3037" y="2985"/>
                  </a:cubicBezTo>
                  <a:cubicBezTo>
                    <a:pt x="3173" y="2972"/>
                    <a:pt x="2483" y="2593"/>
                    <a:pt x="2483" y="2593"/>
                  </a:cubicBezTo>
                  <a:lnTo>
                    <a:pt x="2483" y="2593"/>
                  </a:lnTo>
                  <a:cubicBezTo>
                    <a:pt x="2483" y="2593"/>
                    <a:pt x="2901" y="2756"/>
                    <a:pt x="3133" y="2756"/>
                  </a:cubicBezTo>
                  <a:cubicBezTo>
                    <a:pt x="3185" y="2756"/>
                    <a:pt x="3227" y="2748"/>
                    <a:pt x="3254" y="2729"/>
                  </a:cubicBezTo>
                  <a:cubicBezTo>
                    <a:pt x="3390" y="2606"/>
                    <a:pt x="2619" y="2363"/>
                    <a:pt x="2619" y="2363"/>
                  </a:cubicBezTo>
                  <a:cubicBezTo>
                    <a:pt x="2619" y="2363"/>
                    <a:pt x="2943" y="2149"/>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4"/>
            <p:cNvSpPr/>
            <p:nvPr/>
          </p:nvSpPr>
          <p:spPr>
            <a:xfrm>
              <a:off x="3317175" y="4267850"/>
              <a:ext cx="72600" cy="59300"/>
            </a:xfrm>
            <a:custGeom>
              <a:avLst/>
              <a:gdLst/>
              <a:ahLst/>
              <a:cxnLst/>
              <a:rect l="l" t="t" r="r" b="b"/>
              <a:pathLst>
                <a:path w="2904" h="2372" extrusionOk="0">
                  <a:moveTo>
                    <a:pt x="526" y="1"/>
                  </a:moveTo>
                  <a:lnTo>
                    <a:pt x="1" y="1135"/>
                  </a:lnTo>
                  <a:cubicBezTo>
                    <a:pt x="1" y="1135"/>
                    <a:pt x="82" y="1258"/>
                    <a:pt x="231" y="1420"/>
                  </a:cubicBezTo>
                  <a:cubicBezTo>
                    <a:pt x="364" y="1404"/>
                    <a:pt x="500" y="1378"/>
                    <a:pt x="636" y="1352"/>
                  </a:cubicBezTo>
                  <a:cubicBezTo>
                    <a:pt x="667" y="1347"/>
                    <a:pt x="697" y="1345"/>
                    <a:pt x="724" y="1345"/>
                  </a:cubicBezTo>
                  <a:cubicBezTo>
                    <a:pt x="937" y="1345"/>
                    <a:pt x="1066" y="1479"/>
                    <a:pt x="1255" y="1634"/>
                  </a:cubicBezTo>
                  <a:cubicBezTo>
                    <a:pt x="1459" y="1809"/>
                    <a:pt x="1621" y="2013"/>
                    <a:pt x="1835" y="2188"/>
                  </a:cubicBezTo>
                  <a:cubicBezTo>
                    <a:pt x="1952" y="2269"/>
                    <a:pt x="2059" y="2371"/>
                    <a:pt x="2199" y="2371"/>
                  </a:cubicBezTo>
                  <a:cubicBezTo>
                    <a:pt x="2221" y="2371"/>
                    <a:pt x="2245" y="2369"/>
                    <a:pt x="2269" y="2363"/>
                  </a:cubicBezTo>
                  <a:cubicBezTo>
                    <a:pt x="2470" y="2324"/>
                    <a:pt x="2538" y="2175"/>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4"/>
            <p:cNvSpPr/>
            <p:nvPr/>
          </p:nvSpPr>
          <p:spPr>
            <a:xfrm>
              <a:off x="3372825" y="4333475"/>
              <a:ext cx="2225" cy="1550"/>
            </a:xfrm>
            <a:custGeom>
              <a:avLst/>
              <a:gdLst/>
              <a:ahLst/>
              <a:cxnLst/>
              <a:rect l="l" t="t" r="r" b="b"/>
              <a:pathLst>
                <a:path w="89" h="62" extrusionOk="0">
                  <a:moveTo>
                    <a:pt x="55" y="0"/>
                  </a:moveTo>
                  <a:cubicBezTo>
                    <a:pt x="51" y="0"/>
                    <a:pt x="46" y="3"/>
                    <a:pt x="43" y="10"/>
                  </a:cubicBezTo>
                  <a:cubicBezTo>
                    <a:pt x="30" y="23"/>
                    <a:pt x="30" y="23"/>
                    <a:pt x="14" y="23"/>
                  </a:cubicBezTo>
                  <a:cubicBezTo>
                    <a:pt x="1" y="36"/>
                    <a:pt x="1" y="49"/>
                    <a:pt x="14" y="62"/>
                  </a:cubicBezTo>
                  <a:cubicBezTo>
                    <a:pt x="43" y="62"/>
                    <a:pt x="56" y="49"/>
                    <a:pt x="69" y="49"/>
                  </a:cubicBezTo>
                  <a:cubicBezTo>
                    <a:pt x="89" y="29"/>
                    <a:pt x="71" y="0"/>
                    <a:pt x="55"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4"/>
            <p:cNvSpPr/>
            <p:nvPr/>
          </p:nvSpPr>
          <p:spPr>
            <a:xfrm>
              <a:off x="3378575" y="4328150"/>
              <a:ext cx="1650" cy="1525"/>
            </a:xfrm>
            <a:custGeom>
              <a:avLst/>
              <a:gdLst/>
              <a:ahLst/>
              <a:cxnLst/>
              <a:rect l="l" t="t" r="r" b="b"/>
              <a:pathLst>
                <a:path w="66" h="61" extrusionOk="0">
                  <a:moveTo>
                    <a:pt x="42" y="0"/>
                  </a:moveTo>
                  <a:cubicBezTo>
                    <a:pt x="37" y="0"/>
                    <a:pt x="31" y="2"/>
                    <a:pt x="27" y="6"/>
                  </a:cubicBezTo>
                  <a:cubicBezTo>
                    <a:pt x="27" y="19"/>
                    <a:pt x="14" y="19"/>
                    <a:pt x="14" y="32"/>
                  </a:cubicBezTo>
                  <a:cubicBezTo>
                    <a:pt x="14" y="32"/>
                    <a:pt x="14" y="45"/>
                    <a:pt x="1" y="45"/>
                  </a:cubicBezTo>
                  <a:lnTo>
                    <a:pt x="1" y="61"/>
                  </a:lnTo>
                  <a:cubicBezTo>
                    <a:pt x="27" y="61"/>
                    <a:pt x="56" y="45"/>
                    <a:pt x="56" y="19"/>
                  </a:cubicBezTo>
                  <a:cubicBezTo>
                    <a:pt x="65" y="10"/>
                    <a:pt x="55" y="0"/>
                    <a:pt x="42"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4"/>
            <p:cNvSpPr/>
            <p:nvPr/>
          </p:nvSpPr>
          <p:spPr>
            <a:xfrm>
              <a:off x="3297575" y="4250950"/>
              <a:ext cx="43200" cy="51350"/>
            </a:xfrm>
            <a:custGeom>
              <a:avLst/>
              <a:gdLst/>
              <a:ahLst/>
              <a:cxnLst/>
              <a:rect l="l" t="t" r="r" b="b"/>
              <a:pathLst>
                <a:path w="1728" h="2054" extrusionOk="0">
                  <a:moveTo>
                    <a:pt x="467" y="1"/>
                  </a:moveTo>
                  <a:cubicBezTo>
                    <a:pt x="411" y="1"/>
                    <a:pt x="359" y="14"/>
                    <a:pt x="312" y="42"/>
                  </a:cubicBezTo>
                  <a:cubicBezTo>
                    <a:pt x="1" y="246"/>
                    <a:pt x="205" y="1124"/>
                    <a:pt x="785" y="2054"/>
                  </a:cubicBezTo>
                  <a:cubicBezTo>
                    <a:pt x="999" y="2054"/>
                    <a:pt x="1728" y="1513"/>
                    <a:pt x="1728" y="1027"/>
                  </a:cubicBezTo>
                  <a:cubicBezTo>
                    <a:pt x="1728" y="1027"/>
                    <a:pt x="964" y="1"/>
                    <a:pt x="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4"/>
            <p:cNvSpPr/>
            <p:nvPr/>
          </p:nvSpPr>
          <p:spPr>
            <a:xfrm>
              <a:off x="3314100" y="4251975"/>
              <a:ext cx="26675" cy="44575"/>
            </a:xfrm>
            <a:custGeom>
              <a:avLst/>
              <a:gdLst/>
              <a:ahLst/>
              <a:cxnLst/>
              <a:rect l="l" t="t" r="r" b="b"/>
              <a:pathLst>
                <a:path w="1067" h="1783" extrusionOk="0">
                  <a:moveTo>
                    <a:pt x="1" y="1"/>
                  </a:moveTo>
                  <a:lnTo>
                    <a:pt x="1" y="1"/>
                  </a:lnTo>
                  <a:cubicBezTo>
                    <a:pt x="338" y="529"/>
                    <a:pt x="542" y="1164"/>
                    <a:pt x="555" y="1783"/>
                  </a:cubicBezTo>
                  <a:cubicBezTo>
                    <a:pt x="811" y="1582"/>
                    <a:pt x="1067" y="1271"/>
                    <a:pt x="1067" y="986"/>
                  </a:cubicBezTo>
                  <a:cubicBezTo>
                    <a:pt x="1067" y="986"/>
                    <a:pt x="474" y="192"/>
                    <a:pt x="1" y="1"/>
                  </a:cubicBezTo>
                  <a:close/>
                </a:path>
              </a:pathLst>
            </a:custGeom>
            <a:solidFill>
              <a:srgbClr val="F4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4"/>
            <p:cNvSpPr/>
            <p:nvPr/>
          </p:nvSpPr>
          <p:spPr>
            <a:xfrm>
              <a:off x="3200050" y="4170975"/>
              <a:ext cx="31775" cy="34225"/>
            </a:xfrm>
            <a:custGeom>
              <a:avLst/>
              <a:gdLst/>
              <a:ahLst/>
              <a:cxnLst/>
              <a:rect l="l" t="t" r="r" b="b"/>
              <a:pathLst>
                <a:path w="1271" h="1369" extrusionOk="0">
                  <a:moveTo>
                    <a:pt x="597" y="1"/>
                  </a:moveTo>
                  <a:cubicBezTo>
                    <a:pt x="592" y="1"/>
                    <a:pt x="586" y="1"/>
                    <a:pt x="581" y="1"/>
                  </a:cubicBezTo>
                  <a:cubicBezTo>
                    <a:pt x="231" y="14"/>
                    <a:pt x="1" y="798"/>
                    <a:pt x="393" y="1164"/>
                  </a:cubicBezTo>
                  <a:cubicBezTo>
                    <a:pt x="552" y="1323"/>
                    <a:pt x="734" y="1369"/>
                    <a:pt x="890" y="1369"/>
                  </a:cubicBezTo>
                  <a:cubicBezTo>
                    <a:pt x="1104" y="1369"/>
                    <a:pt x="1271" y="1284"/>
                    <a:pt x="1271" y="1284"/>
                  </a:cubicBezTo>
                  <a:lnTo>
                    <a:pt x="1135" y="419"/>
                  </a:lnTo>
                  <a:cubicBezTo>
                    <a:pt x="1135" y="419"/>
                    <a:pt x="952" y="1"/>
                    <a:pt x="597"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4"/>
            <p:cNvSpPr/>
            <p:nvPr/>
          </p:nvSpPr>
          <p:spPr>
            <a:xfrm>
              <a:off x="3215200" y="4170975"/>
              <a:ext cx="8125" cy="34125"/>
            </a:xfrm>
            <a:custGeom>
              <a:avLst/>
              <a:gdLst/>
              <a:ahLst/>
              <a:cxnLst/>
              <a:rect l="l" t="t" r="r" b="b"/>
              <a:pathLst>
                <a:path w="325" h="1365" extrusionOk="0">
                  <a:moveTo>
                    <a:pt x="1" y="1"/>
                  </a:moveTo>
                  <a:cubicBezTo>
                    <a:pt x="17" y="474"/>
                    <a:pt x="82" y="921"/>
                    <a:pt x="218" y="1365"/>
                  </a:cubicBezTo>
                  <a:lnTo>
                    <a:pt x="325" y="1365"/>
                  </a:lnTo>
                  <a:cubicBezTo>
                    <a:pt x="218" y="986"/>
                    <a:pt x="205" y="555"/>
                    <a:pt x="260" y="95"/>
                  </a:cubicBezTo>
                  <a:cubicBezTo>
                    <a:pt x="192" y="43"/>
                    <a:pt x="98" y="1"/>
                    <a:pt x="1" y="1"/>
                  </a:cubicBezTo>
                  <a:close/>
                </a:path>
              </a:pathLst>
            </a:custGeom>
            <a:solidFill>
              <a:srgbClr val="A14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4"/>
            <p:cNvSpPr/>
            <p:nvPr/>
          </p:nvSpPr>
          <p:spPr>
            <a:xfrm>
              <a:off x="3207200" y="4182750"/>
              <a:ext cx="15800" cy="17950"/>
            </a:xfrm>
            <a:custGeom>
              <a:avLst/>
              <a:gdLst/>
              <a:ahLst/>
              <a:cxnLst/>
              <a:rect l="l" t="t" r="r" b="b"/>
              <a:pathLst>
                <a:path w="632" h="718" extrusionOk="0">
                  <a:moveTo>
                    <a:pt x="29" y="0"/>
                  </a:moveTo>
                  <a:cubicBezTo>
                    <a:pt x="9" y="0"/>
                    <a:pt x="1" y="31"/>
                    <a:pt x="26" y="45"/>
                  </a:cubicBezTo>
                  <a:cubicBezTo>
                    <a:pt x="175" y="84"/>
                    <a:pt x="295" y="165"/>
                    <a:pt x="376" y="272"/>
                  </a:cubicBezTo>
                  <a:cubicBezTo>
                    <a:pt x="363" y="272"/>
                    <a:pt x="350" y="259"/>
                    <a:pt x="337" y="259"/>
                  </a:cubicBezTo>
                  <a:cubicBezTo>
                    <a:pt x="326" y="257"/>
                    <a:pt x="314" y="256"/>
                    <a:pt x="301" y="256"/>
                  </a:cubicBezTo>
                  <a:cubicBezTo>
                    <a:pt x="240" y="256"/>
                    <a:pt x="170" y="283"/>
                    <a:pt x="146" y="340"/>
                  </a:cubicBezTo>
                  <a:cubicBezTo>
                    <a:pt x="68" y="507"/>
                    <a:pt x="225" y="678"/>
                    <a:pt x="395" y="678"/>
                  </a:cubicBezTo>
                  <a:cubicBezTo>
                    <a:pt x="403" y="678"/>
                    <a:pt x="410" y="677"/>
                    <a:pt x="418" y="677"/>
                  </a:cubicBezTo>
                  <a:cubicBezTo>
                    <a:pt x="444" y="677"/>
                    <a:pt x="444" y="638"/>
                    <a:pt x="418" y="638"/>
                  </a:cubicBezTo>
                  <a:cubicBezTo>
                    <a:pt x="337" y="596"/>
                    <a:pt x="107" y="502"/>
                    <a:pt x="227" y="369"/>
                  </a:cubicBezTo>
                  <a:cubicBezTo>
                    <a:pt x="245" y="345"/>
                    <a:pt x="270" y="337"/>
                    <a:pt x="296" y="337"/>
                  </a:cubicBezTo>
                  <a:cubicBezTo>
                    <a:pt x="330" y="337"/>
                    <a:pt x="367" y="352"/>
                    <a:pt x="389" y="369"/>
                  </a:cubicBezTo>
                  <a:cubicBezTo>
                    <a:pt x="418" y="369"/>
                    <a:pt x="431" y="395"/>
                    <a:pt x="457" y="408"/>
                  </a:cubicBezTo>
                  <a:cubicBezTo>
                    <a:pt x="499" y="502"/>
                    <a:pt x="499" y="596"/>
                    <a:pt x="538" y="693"/>
                  </a:cubicBezTo>
                  <a:cubicBezTo>
                    <a:pt x="545" y="707"/>
                    <a:pt x="561" y="717"/>
                    <a:pt x="576" y="717"/>
                  </a:cubicBezTo>
                  <a:cubicBezTo>
                    <a:pt x="588" y="717"/>
                    <a:pt x="600" y="710"/>
                    <a:pt x="606" y="693"/>
                  </a:cubicBezTo>
                  <a:cubicBezTo>
                    <a:pt x="632" y="557"/>
                    <a:pt x="551" y="353"/>
                    <a:pt x="457" y="246"/>
                  </a:cubicBezTo>
                  <a:cubicBezTo>
                    <a:pt x="350" y="110"/>
                    <a:pt x="214" y="29"/>
                    <a:pt x="39" y="3"/>
                  </a:cubicBezTo>
                  <a:cubicBezTo>
                    <a:pt x="35" y="1"/>
                    <a:pt x="32" y="0"/>
                    <a:pt x="29"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4"/>
            <p:cNvSpPr/>
            <p:nvPr/>
          </p:nvSpPr>
          <p:spPr>
            <a:xfrm>
              <a:off x="3217225" y="4106900"/>
              <a:ext cx="127125" cy="133650"/>
            </a:xfrm>
            <a:custGeom>
              <a:avLst/>
              <a:gdLst/>
              <a:ahLst/>
              <a:cxnLst/>
              <a:rect l="l" t="t" r="r" b="b"/>
              <a:pathLst>
                <a:path w="5085" h="5346" extrusionOk="0">
                  <a:moveTo>
                    <a:pt x="2162" y="1"/>
                  </a:moveTo>
                  <a:cubicBezTo>
                    <a:pt x="2162" y="1"/>
                    <a:pt x="461" y="850"/>
                    <a:pt x="231" y="2269"/>
                  </a:cubicBezTo>
                  <a:cubicBezTo>
                    <a:pt x="1" y="3685"/>
                    <a:pt x="124" y="4968"/>
                    <a:pt x="2243" y="5305"/>
                  </a:cubicBezTo>
                  <a:cubicBezTo>
                    <a:pt x="2424" y="5332"/>
                    <a:pt x="2595" y="5346"/>
                    <a:pt x="2755" y="5346"/>
                  </a:cubicBezTo>
                  <a:cubicBezTo>
                    <a:pt x="4492" y="5346"/>
                    <a:pt x="5084" y="3808"/>
                    <a:pt x="4877" y="2065"/>
                  </a:cubicBezTo>
                  <a:cubicBezTo>
                    <a:pt x="4647" y="163"/>
                    <a:pt x="2162" y="1"/>
                    <a:pt x="2162"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4"/>
            <p:cNvSpPr/>
            <p:nvPr/>
          </p:nvSpPr>
          <p:spPr>
            <a:xfrm>
              <a:off x="3266225" y="4181425"/>
              <a:ext cx="7400" cy="4175"/>
            </a:xfrm>
            <a:custGeom>
              <a:avLst/>
              <a:gdLst/>
              <a:ahLst/>
              <a:cxnLst/>
              <a:rect l="l" t="t" r="r" b="b"/>
              <a:pathLst>
                <a:path w="296" h="167" extrusionOk="0">
                  <a:moveTo>
                    <a:pt x="176" y="1"/>
                  </a:moveTo>
                  <a:cubicBezTo>
                    <a:pt x="134" y="1"/>
                    <a:pt x="82" y="1"/>
                    <a:pt x="40" y="17"/>
                  </a:cubicBezTo>
                  <a:cubicBezTo>
                    <a:pt x="1" y="43"/>
                    <a:pt x="14" y="82"/>
                    <a:pt x="40" y="111"/>
                  </a:cubicBezTo>
                  <a:cubicBezTo>
                    <a:pt x="66" y="137"/>
                    <a:pt x="108" y="137"/>
                    <a:pt x="134" y="150"/>
                  </a:cubicBezTo>
                  <a:cubicBezTo>
                    <a:pt x="159" y="157"/>
                    <a:pt x="182" y="166"/>
                    <a:pt x="206" y="166"/>
                  </a:cubicBezTo>
                  <a:cubicBezTo>
                    <a:pt x="223" y="166"/>
                    <a:pt x="240" y="162"/>
                    <a:pt x="257" y="150"/>
                  </a:cubicBezTo>
                  <a:cubicBezTo>
                    <a:pt x="283" y="137"/>
                    <a:pt x="296" y="111"/>
                    <a:pt x="283" y="82"/>
                  </a:cubicBezTo>
                  <a:cubicBezTo>
                    <a:pt x="270" y="30"/>
                    <a:pt x="228" y="1"/>
                    <a:pt x="176" y="1"/>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4"/>
            <p:cNvSpPr/>
            <p:nvPr/>
          </p:nvSpPr>
          <p:spPr>
            <a:xfrm>
              <a:off x="3300250" y="4172525"/>
              <a:ext cx="23675" cy="28925"/>
            </a:xfrm>
            <a:custGeom>
              <a:avLst/>
              <a:gdLst/>
              <a:ahLst/>
              <a:cxnLst/>
              <a:rect l="l" t="t" r="r" b="b"/>
              <a:pathLst>
                <a:path w="947" h="1157" extrusionOk="0">
                  <a:moveTo>
                    <a:pt x="334" y="0"/>
                  </a:moveTo>
                  <a:cubicBezTo>
                    <a:pt x="272" y="0"/>
                    <a:pt x="210" y="3"/>
                    <a:pt x="150" y="7"/>
                  </a:cubicBezTo>
                  <a:cubicBezTo>
                    <a:pt x="98" y="20"/>
                    <a:pt x="82" y="88"/>
                    <a:pt x="137" y="101"/>
                  </a:cubicBezTo>
                  <a:cubicBezTo>
                    <a:pt x="435" y="182"/>
                    <a:pt x="704" y="263"/>
                    <a:pt x="636" y="600"/>
                  </a:cubicBezTo>
                  <a:cubicBezTo>
                    <a:pt x="568" y="924"/>
                    <a:pt x="341" y="1060"/>
                    <a:pt x="30" y="1102"/>
                  </a:cubicBezTo>
                  <a:cubicBezTo>
                    <a:pt x="1" y="1102"/>
                    <a:pt x="1" y="1128"/>
                    <a:pt x="17" y="1128"/>
                  </a:cubicBezTo>
                  <a:cubicBezTo>
                    <a:pt x="90" y="1147"/>
                    <a:pt x="161" y="1157"/>
                    <a:pt x="229" y="1157"/>
                  </a:cubicBezTo>
                  <a:cubicBezTo>
                    <a:pt x="534" y="1157"/>
                    <a:pt x="772" y="968"/>
                    <a:pt x="892" y="668"/>
                  </a:cubicBezTo>
                  <a:cubicBezTo>
                    <a:pt x="947" y="506"/>
                    <a:pt x="947" y="276"/>
                    <a:pt x="811" y="156"/>
                  </a:cubicBezTo>
                  <a:cubicBezTo>
                    <a:pt x="682" y="27"/>
                    <a:pt x="509" y="0"/>
                    <a:pt x="334"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4"/>
            <p:cNvSpPr/>
            <p:nvPr/>
          </p:nvSpPr>
          <p:spPr>
            <a:xfrm>
              <a:off x="3235950" y="4158500"/>
              <a:ext cx="29900" cy="31200"/>
            </a:xfrm>
            <a:custGeom>
              <a:avLst/>
              <a:gdLst/>
              <a:ahLst/>
              <a:cxnLst/>
              <a:rect l="l" t="t" r="r" b="b"/>
              <a:pathLst>
                <a:path w="1196" h="1248" extrusionOk="0">
                  <a:moveTo>
                    <a:pt x="360" y="1"/>
                  </a:moveTo>
                  <a:cubicBezTo>
                    <a:pt x="347" y="1"/>
                    <a:pt x="334" y="27"/>
                    <a:pt x="347" y="43"/>
                  </a:cubicBezTo>
                  <a:cubicBezTo>
                    <a:pt x="564" y="218"/>
                    <a:pt x="846" y="393"/>
                    <a:pt x="859" y="704"/>
                  </a:cubicBezTo>
                  <a:cubicBezTo>
                    <a:pt x="859" y="866"/>
                    <a:pt x="765" y="999"/>
                    <a:pt x="629" y="1041"/>
                  </a:cubicBezTo>
                  <a:cubicBezTo>
                    <a:pt x="601" y="1051"/>
                    <a:pt x="573" y="1055"/>
                    <a:pt x="545" y="1055"/>
                  </a:cubicBezTo>
                  <a:cubicBezTo>
                    <a:pt x="388" y="1055"/>
                    <a:pt x="240" y="914"/>
                    <a:pt x="91" y="892"/>
                  </a:cubicBezTo>
                  <a:cubicBezTo>
                    <a:pt x="85" y="891"/>
                    <a:pt x="80" y="890"/>
                    <a:pt x="75" y="890"/>
                  </a:cubicBezTo>
                  <a:cubicBezTo>
                    <a:pt x="19" y="890"/>
                    <a:pt x="0" y="951"/>
                    <a:pt x="36" y="999"/>
                  </a:cubicBezTo>
                  <a:cubicBezTo>
                    <a:pt x="168" y="1162"/>
                    <a:pt x="356" y="1247"/>
                    <a:pt x="537" y="1247"/>
                  </a:cubicBezTo>
                  <a:cubicBezTo>
                    <a:pt x="747" y="1247"/>
                    <a:pt x="947" y="1132"/>
                    <a:pt x="1034" y="892"/>
                  </a:cubicBezTo>
                  <a:cubicBezTo>
                    <a:pt x="1196" y="432"/>
                    <a:pt x="739" y="108"/>
                    <a:pt x="360"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4"/>
            <p:cNvSpPr/>
            <p:nvPr/>
          </p:nvSpPr>
          <p:spPr>
            <a:xfrm>
              <a:off x="3261125" y="4212525"/>
              <a:ext cx="4725" cy="3750"/>
            </a:xfrm>
            <a:custGeom>
              <a:avLst/>
              <a:gdLst/>
              <a:ahLst/>
              <a:cxnLst/>
              <a:rect l="l" t="t" r="r" b="b"/>
              <a:pathLst>
                <a:path w="189" h="150" extrusionOk="0">
                  <a:moveTo>
                    <a:pt x="43" y="1"/>
                  </a:moveTo>
                  <a:cubicBezTo>
                    <a:pt x="14" y="1"/>
                    <a:pt x="1" y="27"/>
                    <a:pt x="14" y="53"/>
                  </a:cubicBezTo>
                  <a:cubicBezTo>
                    <a:pt x="27" y="69"/>
                    <a:pt x="56" y="82"/>
                    <a:pt x="69" y="95"/>
                  </a:cubicBezTo>
                  <a:cubicBezTo>
                    <a:pt x="82" y="121"/>
                    <a:pt x="82" y="150"/>
                    <a:pt x="108" y="150"/>
                  </a:cubicBezTo>
                  <a:cubicBezTo>
                    <a:pt x="124" y="150"/>
                    <a:pt x="137" y="150"/>
                    <a:pt x="150" y="134"/>
                  </a:cubicBezTo>
                  <a:cubicBezTo>
                    <a:pt x="189" y="82"/>
                    <a:pt x="95" y="14"/>
                    <a:pt x="43" y="1"/>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4"/>
            <p:cNvSpPr/>
            <p:nvPr/>
          </p:nvSpPr>
          <p:spPr>
            <a:xfrm>
              <a:off x="3296925" y="4194225"/>
              <a:ext cx="27650" cy="21350"/>
            </a:xfrm>
            <a:custGeom>
              <a:avLst/>
              <a:gdLst/>
              <a:ahLst/>
              <a:cxnLst/>
              <a:rect l="l" t="t" r="r" b="b"/>
              <a:pathLst>
                <a:path w="1106" h="854" extrusionOk="0">
                  <a:moveTo>
                    <a:pt x="633" y="1"/>
                  </a:moveTo>
                  <a:cubicBezTo>
                    <a:pt x="523" y="1"/>
                    <a:pt x="415" y="28"/>
                    <a:pt x="325" y="85"/>
                  </a:cubicBezTo>
                  <a:cubicBezTo>
                    <a:pt x="121" y="218"/>
                    <a:pt x="1" y="516"/>
                    <a:pt x="202" y="720"/>
                  </a:cubicBezTo>
                  <a:cubicBezTo>
                    <a:pt x="295" y="811"/>
                    <a:pt x="418" y="853"/>
                    <a:pt x="544" y="853"/>
                  </a:cubicBezTo>
                  <a:cubicBezTo>
                    <a:pt x="602" y="853"/>
                    <a:pt x="661" y="844"/>
                    <a:pt x="717" y="827"/>
                  </a:cubicBezTo>
                  <a:cubicBezTo>
                    <a:pt x="798" y="801"/>
                    <a:pt x="879" y="759"/>
                    <a:pt x="944" y="691"/>
                  </a:cubicBezTo>
                  <a:cubicBezTo>
                    <a:pt x="1041" y="597"/>
                    <a:pt x="1106" y="477"/>
                    <a:pt x="1093" y="328"/>
                  </a:cubicBezTo>
                  <a:cubicBezTo>
                    <a:pt x="1080" y="218"/>
                    <a:pt x="1012" y="124"/>
                    <a:pt x="931" y="72"/>
                  </a:cubicBezTo>
                  <a:cubicBezTo>
                    <a:pt x="840" y="25"/>
                    <a:pt x="736" y="1"/>
                    <a:pt x="633" y="1"/>
                  </a:cubicBezTo>
                  <a:close/>
                </a:path>
              </a:pathLst>
            </a:custGeom>
            <a:solidFill>
              <a:srgbClr val="99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4"/>
            <p:cNvSpPr/>
            <p:nvPr/>
          </p:nvSpPr>
          <p:spPr>
            <a:xfrm>
              <a:off x="3216575" y="4178525"/>
              <a:ext cx="27000" cy="22250"/>
            </a:xfrm>
            <a:custGeom>
              <a:avLst/>
              <a:gdLst/>
              <a:ahLst/>
              <a:cxnLst/>
              <a:rect l="l" t="t" r="r" b="b"/>
              <a:pathLst>
                <a:path w="1080" h="890" extrusionOk="0">
                  <a:moveTo>
                    <a:pt x="461" y="1"/>
                  </a:moveTo>
                  <a:cubicBezTo>
                    <a:pt x="326" y="1"/>
                    <a:pt x="195" y="51"/>
                    <a:pt x="124" y="185"/>
                  </a:cubicBezTo>
                  <a:cubicBezTo>
                    <a:pt x="1" y="402"/>
                    <a:pt x="124" y="645"/>
                    <a:pt x="299" y="781"/>
                  </a:cubicBezTo>
                  <a:cubicBezTo>
                    <a:pt x="395" y="847"/>
                    <a:pt x="516" y="889"/>
                    <a:pt x="634" y="889"/>
                  </a:cubicBezTo>
                  <a:cubicBezTo>
                    <a:pt x="731" y="889"/>
                    <a:pt x="826" y="861"/>
                    <a:pt x="905" y="794"/>
                  </a:cubicBezTo>
                  <a:cubicBezTo>
                    <a:pt x="1080" y="632"/>
                    <a:pt x="1080" y="334"/>
                    <a:pt x="905" y="185"/>
                  </a:cubicBezTo>
                  <a:cubicBezTo>
                    <a:pt x="879" y="159"/>
                    <a:pt x="853" y="146"/>
                    <a:pt x="824" y="117"/>
                  </a:cubicBezTo>
                  <a:cubicBezTo>
                    <a:pt x="811" y="104"/>
                    <a:pt x="798" y="91"/>
                    <a:pt x="772" y="91"/>
                  </a:cubicBezTo>
                  <a:lnTo>
                    <a:pt x="756" y="78"/>
                  </a:lnTo>
                  <a:cubicBezTo>
                    <a:pt x="730" y="65"/>
                    <a:pt x="704" y="52"/>
                    <a:pt x="662" y="36"/>
                  </a:cubicBezTo>
                  <a:cubicBezTo>
                    <a:pt x="599" y="14"/>
                    <a:pt x="529" y="1"/>
                    <a:pt x="461" y="1"/>
                  </a:cubicBezTo>
                  <a:close/>
                </a:path>
              </a:pathLst>
            </a:custGeom>
            <a:solidFill>
              <a:srgbClr val="99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4"/>
            <p:cNvSpPr/>
            <p:nvPr/>
          </p:nvSpPr>
          <p:spPr>
            <a:xfrm>
              <a:off x="3243275" y="4137900"/>
              <a:ext cx="16850" cy="5575"/>
            </a:xfrm>
            <a:custGeom>
              <a:avLst/>
              <a:gdLst/>
              <a:ahLst/>
              <a:cxnLst/>
              <a:rect l="l" t="t" r="r" b="b"/>
              <a:pathLst>
                <a:path w="674" h="223" extrusionOk="0">
                  <a:moveTo>
                    <a:pt x="318" y="0"/>
                  </a:moveTo>
                  <a:cubicBezTo>
                    <a:pt x="208" y="0"/>
                    <a:pt x="96" y="38"/>
                    <a:pt x="12" y="109"/>
                  </a:cubicBezTo>
                  <a:cubicBezTo>
                    <a:pt x="0" y="120"/>
                    <a:pt x="21" y="153"/>
                    <a:pt x="35" y="153"/>
                  </a:cubicBezTo>
                  <a:cubicBezTo>
                    <a:pt x="37" y="153"/>
                    <a:pt x="39" y="153"/>
                    <a:pt x="41" y="151"/>
                  </a:cubicBezTo>
                  <a:cubicBezTo>
                    <a:pt x="115" y="97"/>
                    <a:pt x="198" y="73"/>
                    <a:pt x="281" y="73"/>
                  </a:cubicBezTo>
                  <a:cubicBezTo>
                    <a:pt x="408" y="73"/>
                    <a:pt x="536" y="129"/>
                    <a:pt x="634" y="219"/>
                  </a:cubicBezTo>
                  <a:cubicBezTo>
                    <a:pt x="636" y="221"/>
                    <a:pt x="639" y="222"/>
                    <a:pt x="642" y="222"/>
                  </a:cubicBezTo>
                  <a:cubicBezTo>
                    <a:pt x="656" y="222"/>
                    <a:pt x="673" y="200"/>
                    <a:pt x="660" y="190"/>
                  </a:cubicBezTo>
                  <a:cubicBezTo>
                    <a:pt x="593" y="61"/>
                    <a:pt x="457" y="0"/>
                    <a:pt x="318"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4"/>
            <p:cNvSpPr/>
            <p:nvPr/>
          </p:nvSpPr>
          <p:spPr>
            <a:xfrm>
              <a:off x="3300975" y="4149125"/>
              <a:ext cx="16800" cy="6850"/>
            </a:xfrm>
            <a:custGeom>
              <a:avLst/>
              <a:gdLst/>
              <a:ahLst/>
              <a:cxnLst/>
              <a:rect l="l" t="t" r="r" b="b"/>
              <a:pathLst>
                <a:path w="672" h="274" extrusionOk="0">
                  <a:moveTo>
                    <a:pt x="254" y="0"/>
                  </a:moveTo>
                  <a:cubicBezTo>
                    <a:pt x="174" y="0"/>
                    <a:pt x="95" y="24"/>
                    <a:pt x="27" y="78"/>
                  </a:cubicBezTo>
                  <a:cubicBezTo>
                    <a:pt x="1" y="107"/>
                    <a:pt x="27" y="120"/>
                    <a:pt x="40" y="120"/>
                  </a:cubicBezTo>
                  <a:cubicBezTo>
                    <a:pt x="110" y="94"/>
                    <a:pt x="182" y="80"/>
                    <a:pt x="251" y="80"/>
                  </a:cubicBezTo>
                  <a:cubicBezTo>
                    <a:pt x="396" y="80"/>
                    <a:pt x="530" y="140"/>
                    <a:pt x="620" y="269"/>
                  </a:cubicBezTo>
                  <a:cubicBezTo>
                    <a:pt x="624" y="272"/>
                    <a:pt x="630" y="274"/>
                    <a:pt x="636" y="274"/>
                  </a:cubicBezTo>
                  <a:cubicBezTo>
                    <a:pt x="653" y="274"/>
                    <a:pt x="671" y="261"/>
                    <a:pt x="662" y="240"/>
                  </a:cubicBezTo>
                  <a:cubicBezTo>
                    <a:pt x="580" y="97"/>
                    <a:pt x="415" y="0"/>
                    <a:pt x="254"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4"/>
            <p:cNvSpPr/>
            <p:nvPr/>
          </p:nvSpPr>
          <p:spPr>
            <a:xfrm>
              <a:off x="3262575" y="4180925"/>
              <a:ext cx="17125" cy="9825"/>
            </a:xfrm>
            <a:custGeom>
              <a:avLst/>
              <a:gdLst/>
              <a:ahLst/>
              <a:cxnLst/>
              <a:rect l="l" t="t" r="r" b="b"/>
              <a:pathLst>
                <a:path w="685" h="393" extrusionOk="0">
                  <a:moveTo>
                    <a:pt x="325" y="1"/>
                  </a:moveTo>
                  <a:cubicBezTo>
                    <a:pt x="205" y="1"/>
                    <a:pt x="100" y="56"/>
                    <a:pt x="11" y="157"/>
                  </a:cubicBezTo>
                  <a:cubicBezTo>
                    <a:pt x="0" y="157"/>
                    <a:pt x="7" y="173"/>
                    <a:pt x="16" y="173"/>
                  </a:cubicBezTo>
                  <a:cubicBezTo>
                    <a:pt x="19" y="173"/>
                    <a:pt x="21" y="172"/>
                    <a:pt x="24" y="170"/>
                  </a:cubicBezTo>
                  <a:cubicBezTo>
                    <a:pt x="117" y="131"/>
                    <a:pt x="223" y="65"/>
                    <a:pt x="328" y="65"/>
                  </a:cubicBezTo>
                  <a:cubicBezTo>
                    <a:pt x="362" y="65"/>
                    <a:pt x="396" y="72"/>
                    <a:pt x="429" y="89"/>
                  </a:cubicBezTo>
                  <a:cubicBezTo>
                    <a:pt x="565" y="144"/>
                    <a:pt x="591" y="280"/>
                    <a:pt x="659" y="387"/>
                  </a:cubicBezTo>
                  <a:cubicBezTo>
                    <a:pt x="663" y="391"/>
                    <a:pt x="666" y="392"/>
                    <a:pt x="670" y="392"/>
                  </a:cubicBezTo>
                  <a:cubicBezTo>
                    <a:pt x="678" y="392"/>
                    <a:pt x="685" y="383"/>
                    <a:pt x="685" y="374"/>
                  </a:cubicBezTo>
                  <a:cubicBezTo>
                    <a:pt x="659" y="238"/>
                    <a:pt x="604" y="63"/>
                    <a:pt x="455" y="21"/>
                  </a:cubicBezTo>
                  <a:cubicBezTo>
                    <a:pt x="410" y="7"/>
                    <a:pt x="367" y="1"/>
                    <a:pt x="325"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4"/>
            <p:cNvSpPr/>
            <p:nvPr/>
          </p:nvSpPr>
          <p:spPr>
            <a:xfrm>
              <a:off x="3228400" y="4158350"/>
              <a:ext cx="30725" cy="21750"/>
            </a:xfrm>
            <a:custGeom>
              <a:avLst/>
              <a:gdLst/>
              <a:ahLst/>
              <a:cxnLst/>
              <a:rect l="l" t="t" r="r" b="b"/>
              <a:pathLst>
                <a:path w="1229" h="870" extrusionOk="0">
                  <a:moveTo>
                    <a:pt x="662" y="1"/>
                  </a:moveTo>
                  <a:cubicBezTo>
                    <a:pt x="614" y="1"/>
                    <a:pt x="564" y="7"/>
                    <a:pt x="513" y="20"/>
                  </a:cubicBezTo>
                  <a:cubicBezTo>
                    <a:pt x="176" y="114"/>
                    <a:pt x="1" y="587"/>
                    <a:pt x="218" y="859"/>
                  </a:cubicBezTo>
                  <a:cubicBezTo>
                    <a:pt x="222" y="867"/>
                    <a:pt x="227" y="870"/>
                    <a:pt x="232" y="870"/>
                  </a:cubicBezTo>
                  <a:cubicBezTo>
                    <a:pt x="244" y="870"/>
                    <a:pt x="257" y="854"/>
                    <a:pt x="257" y="843"/>
                  </a:cubicBezTo>
                  <a:cubicBezTo>
                    <a:pt x="220" y="588"/>
                    <a:pt x="302" y="178"/>
                    <a:pt x="629" y="178"/>
                  </a:cubicBezTo>
                  <a:cubicBezTo>
                    <a:pt x="648" y="178"/>
                    <a:pt x="667" y="179"/>
                    <a:pt x="688" y="182"/>
                  </a:cubicBezTo>
                  <a:cubicBezTo>
                    <a:pt x="931" y="211"/>
                    <a:pt x="1122" y="344"/>
                    <a:pt x="1229" y="574"/>
                  </a:cubicBezTo>
                  <a:lnTo>
                    <a:pt x="1229" y="561"/>
                  </a:lnTo>
                  <a:cubicBezTo>
                    <a:pt x="1181" y="245"/>
                    <a:pt x="964" y="1"/>
                    <a:pt x="662"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4"/>
            <p:cNvSpPr/>
            <p:nvPr/>
          </p:nvSpPr>
          <p:spPr>
            <a:xfrm>
              <a:off x="3230425" y="4160550"/>
              <a:ext cx="31050" cy="28450"/>
            </a:xfrm>
            <a:custGeom>
              <a:avLst/>
              <a:gdLst/>
              <a:ahLst/>
              <a:cxnLst/>
              <a:rect l="l" t="t" r="r" b="b"/>
              <a:pathLst>
                <a:path w="1242" h="1138" extrusionOk="0">
                  <a:moveTo>
                    <a:pt x="584" y="0"/>
                  </a:moveTo>
                  <a:cubicBezTo>
                    <a:pt x="457" y="0"/>
                    <a:pt x="334" y="51"/>
                    <a:pt x="231" y="162"/>
                  </a:cubicBezTo>
                  <a:cubicBezTo>
                    <a:pt x="1" y="379"/>
                    <a:pt x="14" y="852"/>
                    <a:pt x="364" y="1053"/>
                  </a:cubicBezTo>
                  <a:cubicBezTo>
                    <a:pt x="451" y="1105"/>
                    <a:pt x="577" y="1138"/>
                    <a:pt x="704" y="1138"/>
                  </a:cubicBezTo>
                  <a:cubicBezTo>
                    <a:pt x="874" y="1138"/>
                    <a:pt x="1044" y="1080"/>
                    <a:pt x="1122" y="933"/>
                  </a:cubicBezTo>
                  <a:cubicBezTo>
                    <a:pt x="1242" y="690"/>
                    <a:pt x="1174" y="324"/>
                    <a:pt x="986" y="162"/>
                  </a:cubicBezTo>
                  <a:cubicBezTo>
                    <a:pt x="860" y="58"/>
                    <a:pt x="720" y="0"/>
                    <a:pt x="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4"/>
            <p:cNvSpPr/>
            <p:nvPr/>
          </p:nvSpPr>
          <p:spPr>
            <a:xfrm>
              <a:off x="3232125" y="4164250"/>
              <a:ext cx="21975" cy="21675"/>
            </a:xfrm>
            <a:custGeom>
              <a:avLst/>
              <a:gdLst/>
              <a:ahLst/>
              <a:cxnLst/>
              <a:rect l="l" t="t" r="r" b="b"/>
              <a:pathLst>
                <a:path w="879" h="867" extrusionOk="0">
                  <a:moveTo>
                    <a:pt x="436" y="0"/>
                  </a:moveTo>
                  <a:cubicBezTo>
                    <a:pt x="218" y="0"/>
                    <a:pt x="26" y="184"/>
                    <a:pt x="14" y="419"/>
                  </a:cubicBezTo>
                  <a:cubicBezTo>
                    <a:pt x="1" y="649"/>
                    <a:pt x="176" y="850"/>
                    <a:pt x="419" y="866"/>
                  </a:cubicBezTo>
                  <a:cubicBezTo>
                    <a:pt x="427" y="866"/>
                    <a:pt x="435" y="867"/>
                    <a:pt x="443" y="867"/>
                  </a:cubicBezTo>
                  <a:cubicBezTo>
                    <a:pt x="664" y="867"/>
                    <a:pt x="863" y="695"/>
                    <a:pt x="863" y="461"/>
                  </a:cubicBezTo>
                  <a:cubicBezTo>
                    <a:pt x="879" y="231"/>
                    <a:pt x="701" y="14"/>
                    <a:pt x="458" y="1"/>
                  </a:cubicBezTo>
                  <a:cubicBezTo>
                    <a:pt x="450" y="0"/>
                    <a:pt x="443" y="0"/>
                    <a:pt x="436"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4"/>
            <p:cNvSpPr/>
            <p:nvPr/>
          </p:nvSpPr>
          <p:spPr>
            <a:xfrm>
              <a:off x="3237475" y="4166475"/>
              <a:ext cx="5400" cy="4300"/>
            </a:xfrm>
            <a:custGeom>
              <a:avLst/>
              <a:gdLst/>
              <a:ahLst/>
              <a:cxnLst/>
              <a:rect l="l" t="t" r="r" b="b"/>
              <a:pathLst>
                <a:path w="216" h="172" extrusionOk="0">
                  <a:moveTo>
                    <a:pt x="105" y="1"/>
                  </a:moveTo>
                  <a:cubicBezTo>
                    <a:pt x="72" y="1"/>
                    <a:pt x="40" y="19"/>
                    <a:pt x="30" y="61"/>
                  </a:cubicBezTo>
                  <a:cubicBezTo>
                    <a:pt x="1" y="113"/>
                    <a:pt x="43" y="168"/>
                    <a:pt x="111" y="168"/>
                  </a:cubicBezTo>
                  <a:cubicBezTo>
                    <a:pt x="118" y="170"/>
                    <a:pt x="124" y="171"/>
                    <a:pt x="130" y="171"/>
                  </a:cubicBezTo>
                  <a:cubicBezTo>
                    <a:pt x="160" y="171"/>
                    <a:pt x="181" y="147"/>
                    <a:pt x="192" y="113"/>
                  </a:cubicBezTo>
                  <a:cubicBezTo>
                    <a:pt x="216" y="47"/>
                    <a:pt x="159"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4"/>
            <p:cNvSpPr/>
            <p:nvPr/>
          </p:nvSpPr>
          <p:spPr>
            <a:xfrm>
              <a:off x="3236175" y="4171700"/>
              <a:ext cx="2700" cy="2100"/>
            </a:xfrm>
            <a:custGeom>
              <a:avLst/>
              <a:gdLst/>
              <a:ahLst/>
              <a:cxnLst/>
              <a:rect l="l" t="t" r="r" b="b"/>
              <a:pathLst>
                <a:path w="108" h="84" extrusionOk="0">
                  <a:moveTo>
                    <a:pt x="69" y="1"/>
                  </a:moveTo>
                  <a:cubicBezTo>
                    <a:pt x="14" y="1"/>
                    <a:pt x="1" y="82"/>
                    <a:pt x="53" y="82"/>
                  </a:cubicBezTo>
                  <a:cubicBezTo>
                    <a:pt x="57" y="83"/>
                    <a:pt x="61" y="83"/>
                    <a:pt x="64" y="83"/>
                  </a:cubicBezTo>
                  <a:cubicBezTo>
                    <a:pt x="108" y="83"/>
                    <a:pt x="105" y="13"/>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4"/>
            <p:cNvSpPr/>
            <p:nvPr/>
          </p:nvSpPr>
          <p:spPr>
            <a:xfrm>
              <a:off x="3295550" y="4172125"/>
              <a:ext cx="28375" cy="26250"/>
            </a:xfrm>
            <a:custGeom>
              <a:avLst/>
              <a:gdLst/>
              <a:ahLst/>
              <a:cxnLst/>
              <a:rect l="l" t="t" r="r" b="b"/>
              <a:pathLst>
                <a:path w="1135" h="1050" extrusionOk="0">
                  <a:moveTo>
                    <a:pt x="511" y="0"/>
                  </a:moveTo>
                  <a:cubicBezTo>
                    <a:pt x="323" y="0"/>
                    <a:pt x="135" y="102"/>
                    <a:pt x="1" y="266"/>
                  </a:cubicBezTo>
                  <a:lnTo>
                    <a:pt x="1" y="279"/>
                  </a:lnTo>
                  <a:cubicBezTo>
                    <a:pt x="120" y="192"/>
                    <a:pt x="247" y="151"/>
                    <a:pt x="378" y="151"/>
                  </a:cubicBezTo>
                  <a:cubicBezTo>
                    <a:pt x="471" y="151"/>
                    <a:pt x="566" y="172"/>
                    <a:pt x="662" y="211"/>
                  </a:cubicBezTo>
                  <a:cubicBezTo>
                    <a:pt x="1015" y="360"/>
                    <a:pt x="866" y="794"/>
                    <a:pt x="691" y="1008"/>
                  </a:cubicBezTo>
                  <a:cubicBezTo>
                    <a:pt x="675" y="1021"/>
                    <a:pt x="704" y="1050"/>
                    <a:pt x="717" y="1050"/>
                  </a:cubicBezTo>
                  <a:cubicBezTo>
                    <a:pt x="1054" y="914"/>
                    <a:pt x="1135" y="415"/>
                    <a:pt x="892" y="172"/>
                  </a:cubicBezTo>
                  <a:cubicBezTo>
                    <a:pt x="779" y="53"/>
                    <a:pt x="645" y="0"/>
                    <a:pt x="511"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4"/>
            <p:cNvSpPr/>
            <p:nvPr/>
          </p:nvSpPr>
          <p:spPr>
            <a:xfrm>
              <a:off x="3289800" y="4173850"/>
              <a:ext cx="31775" cy="27525"/>
            </a:xfrm>
            <a:custGeom>
              <a:avLst/>
              <a:gdLst/>
              <a:ahLst/>
              <a:cxnLst/>
              <a:rect l="l" t="t" r="r" b="b"/>
              <a:pathLst>
                <a:path w="1271" h="1101" extrusionOk="0">
                  <a:moveTo>
                    <a:pt x="644" y="1"/>
                  </a:moveTo>
                  <a:cubicBezTo>
                    <a:pt x="607" y="1"/>
                    <a:pt x="568" y="4"/>
                    <a:pt x="529" y="9"/>
                  </a:cubicBezTo>
                  <a:cubicBezTo>
                    <a:pt x="286" y="48"/>
                    <a:pt x="43" y="333"/>
                    <a:pt x="14" y="615"/>
                  </a:cubicBezTo>
                  <a:cubicBezTo>
                    <a:pt x="1" y="887"/>
                    <a:pt x="367" y="1101"/>
                    <a:pt x="610" y="1101"/>
                  </a:cubicBezTo>
                  <a:cubicBezTo>
                    <a:pt x="1015" y="1101"/>
                    <a:pt x="1271" y="696"/>
                    <a:pt x="1190" y="401"/>
                  </a:cubicBezTo>
                  <a:cubicBezTo>
                    <a:pt x="1119" y="129"/>
                    <a:pt x="905" y="1"/>
                    <a:pt x="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4"/>
            <p:cNvSpPr/>
            <p:nvPr/>
          </p:nvSpPr>
          <p:spPr>
            <a:xfrm>
              <a:off x="3289150" y="4176875"/>
              <a:ext cx="24650" cy="21575"/>
            </a:xfrm>
            <a:custGeom>
              <a:avLst/>
              <a:gdLst/>
              <a:ahLst/>
              <a:cxnLst/>
              <a:rect l="l" t="t" r="r" b="b"/>
              <a:pathLst>
                <a:path w="986" h="863" extrusionOk="0">
                  <a:moveTo>
                    <a:pt x="500" y="1"/>
                  </a:moveTo>
                  <a:cubicBezTo>
                    <a:pt x="343" y="1"/>
                    <a:pt x="193" y="83"/>
                    <a:pt x="108" y="225"/>
                  </a:cubicBezTo>
                  <a:cubicBezTo>
                    <a:pt x="1" y="442"/>
                    <a:pt x="82" y="698"/>
                    <a:pt x="299" y="805"/>
                  </a:cubicBezTo>
                  <a:cubicBezTo>
                    <a:pt x="367" y="844"/>
                    <a:pt x="439" y="863"/>
                    <a:pt x="510" y="863"/>
                  </a:cubicBezTo>
                  <a:cubicBezTo>
                    <a:pt x="661" y="863"/>
                    <a:pt x="804" y="778"/>
                    <a:pt x="879" y="630"/>
                  </a:cubicBezTo>
                  <a:cubicBezTo>
                    <a:pt x="986" y="413"/>
                    <a:pt x="905" y="157"/>
                    <a:pt x="704" y="50"/>
                  </a:cubicBezTo>
                  <a:cubicBezTo>
                    <a:pt x="638" y="16"/>
                    <a:pt x="568" y="1"/>
                    <a:pt x="500"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4"/>
            <p:cNvSpPr/>
            <p:nvPr/>
          </p:nvSpPr>
          <p:spPr>
            <a:xfrm>
              <a:off x="3294900" y="4179275"/>
              <a:ext cx="5575" cy="4475"/>
            </a:xfrm>
            <a:custGeom>
              <a:avLst/>
              <a:gdLst/>
              <a:ahLst/>
              <a:cxnLst/>
              <a:rect l="l" t="t" r="r" b="b"/>
              <a:pathLst>
                <a:path w="223" h="179" extrusionOk="0">
                  <a:moveTo>
                    <a:pt x="101" y="1"/>
                  </a:moveTo>
                  <a:cubicBezTo>
                    <a:pt x="80" y="1"/>
                    <a:pt x="57" y="11"/>
                    <a:pt x="40" y="35"/>
                  </a:cubicBezTo>
                  <a:cubicBezTo>
                    <a:pt x="14" y="61"/>
                    <a:pt x="1" y="103"/>
                    <a:pt x="27" y="142"/>
                  </a:cubicBezTo>
                  <a:cubicBezTo>
                    <a:pt x="41" y="164"/>
                    <a:pt x="66" y="178"/>
                    <a:pt x="94" y="178"/>
                  </a:cubicBezTo>
                  <a:cubicBezTo>
                    <a:pt x="118" y="178"/>
                    <a:pt x="143" y="168"/>
                    <a:pt x="163" y="142"/>
                  </a:cubicBezTo>
                  <a:cubicBezTo>
                    <a:pt x="223" y="82"/>
                    <a:pt x="164"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4"/>
            <p:cNvSpPr/>
            <p:nvPr/>
          </p:nvSpPr>
          <p:spPr>
            <a:xfrm>
              <a:off x="3293475" y="4184775"/>
              <a:ext cx="2950" cy="2175"/>
            </a:xfrm>
            <a:custGeom>
              <a:avLst/>
              <a:gdLst/>
              <a:ahLst/>
              <a:cxnLst/>
              <a:rect l="l" t="t" r="r" b="b"/>
              <a:pathLst>
                <a:path w="118" h="87" extrusionOk="0">
                  <a:moveTo>
                    <a:pt x="66" y="0"/>
                  </a:moveTo>
                  <a:cubicBezTo>
                    <a:pt x="35" y="0"/>
                    <a:pt x="1" y="31"/>
                    <a:pt x="29" y="71"/>
                  </a:cubicBezTo>
                  <a:cubicBezTo>
                    <a:pt x="37" y="82"/>
                    <a:pt x="48" y="87"/>
                    <a:pt x="60" y="87"/>
                  </a:cubicBezTo>
                  <a:cubicBezTo>
                    <a:pt x="88" y="87"/>
                    <a:pt x="118" y="55"/>
                    <a:pt x="97" y="16"/>
                  </a:cubicBezTo>
                  <a:cubicBezTo>
                    <a:pt x="89" y="5"/>
                    <a:pt x="7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4"/>
            <p:cNvSpPr/>
            <p:nvPr/>
          </p:nvSpPr>
          <p:spPr>
            <a:xfrm>
              <a:off x="3244350" y="4190825"/>
              <a:ext cx="51150" cy="19475"/>
            </a:xfrm>
            <a:custGeom>
              <a:avLst/>
              <a:gdLst/>
              <a:ahLst/>
              <a:cxnLst/>
              <a:rect l="l" t="t" r="r" b="b"/>
              <a:pathLst>
                <a:path w="2046" h="779" extrusionOk="0">
                  <a:moveTo>
                    <a:pt x="40" y="0"/>
                  </a:moveTo>
                  <a:cubicBezTo>
                    <a:pt x="24" y="0"/>
                    <a:pt x="0" y="19"/>
                    <a:pt x="11" y="30"/>
                  </a:cubicBezTo>
                  <a:cubicBezTo>
                    <a:pt x="249" y="518"/>
                    <a:pt x="748" y="778"/>
                    <a:pt x="1255" y="778"/>
                  </a:cubicBezTo>
                  <a:cubicBezTo>
                    <a:pt x="1521" y="778"/>
                    <a:pt x="1790" y="706"/>
                    <a:pt x="2023" y="558"/>
                  </a:cubicBezTo>
                  <a:cubicBezTo>
                    <a:pt x="2045" y="547"/>
                    <a:pt x="2029" y="513"/>
                    <a:pt x="2005" y="513"/>
                  </a:cubicBezTo>
                  <a:cubicBezTo>
                    <a:pt x="2001" y="513"/>
                    <a:pt x="1998" y="514"/>
                    <a:pt x="1994" y="516"/>
                  </a:cubicBezTo>
                  <a:cubicBezTo>
                    <a:pt x="1771" y="642"/>
                    <a:pt x="1528" y="703"/>
                    <a:pt x="1281" y="703"/>
                  </a:cubicBezTo>
                  <a:cubicBezTo>
                    <a:pt x="1079" y="703"/>
                    <a:pt x="873" y="662"/>
                    <a:pt x="672" y="584"/>
                  </a:cubicBezTo>
                  <a:cubicBezTo>
                    <a:pt x="348" y="451"/>
                    <a:pt x="228" y="260"/>
                    <a:pt x="50" y="4"/>
                  </a:cubicBezTo>
                  <a:cubicBezTo>
                    <a:pt x="47" y="1"/>
                    <a:pt x="44" y="0"/>
                    <a:pt x="40" y="0"/>
                  </a:cubicBezTo>
                  <a:close/>
                </a:path>
              </a:pathLst>
            </a:custGeom>
            <a:solidFill>
              <a:srgbClr val="750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4"/>
            <p:cNvSpPr/>
            <p:nvPr/>
          </p:nvSpPr>
          <p:spPr>
            <a:xfrm>
              <a:off x="3215925" y="4088025"/>
              <a:ext cx="142425" cy="116925"/>
            </a:xfrm>
            <a:custGeom>
              <a:avLst/>
              <a:gdLst/>
              <a:ahLst/>
              <a:cxnLst/>
              <a:rect l="l" t="t" r="r" b="b"/>
              <a:pathLst>
                <a:path w="5697" h="4677" extrusionOk="0">
                  <a:moveTo>
                    <a:pt x="1591" y="0"/>
                  </a:moveTo>
                  <a:cubicBezTo>
                    <a:pt x="1530" y="0"/>
                    <a:pt x="1467" y="9"/>
                    <a:pt x="1404" y="27"/>
                  </a:cubicBezTo>
                  <a:cubicBezTo>
                    <a:pt x="1080" y="121"/>
                    <a:pt x="1161" y="565"/>
                    <a:pt x="1255" y="782"/>
                  </a:cubicBezTo>
                  <a:cubicBezTo>
                    <a:pt x="1284" y="863"/>
                    <a:pt x="1323" y="944"/>
                    <a:pt x="1365" y="1025"/>
                  </a:cubicBezTo>
                  <a:cubicBezTo>
                    <a:pt x="1365" y="1038"/>
                    <a:pt x="1025" y="1161"/>
                    <a:pt x="999" y="1174"/>
                  </a:cubicBezTo>
                  <a:cubicBezTo>
                    <a:pt x="769" y="1268"/>
                    <a:pt x="555" y="1388"/>
                    <a:pt x="364" y="1566"/>
                  </a:cubicBezTo>
                  <a:cubicBezTo>
                    <a:pt x="1" y="1874"/>
                    <a:pt x="69" y="3280"/>
                    <a:pt x="231" y="3413"/>
                  </a:cubicBezTo>
                  <a:cubicBezTo>
                    <a:pt x="594" y="3199"/>
                    <a:pt x="717" y="2846"/>
                    <a:pt x="756" y="2632"/>
                  </a:cubicBezTo>
                  <a:cubicBezTo>
                    <a:pt x="756" y="2590"/>
                    <a:pt x="837" y="2253"/>
                    <a:pt x="824" y="2240"/>
                  </a:cubicBezTo>
                  <a:lnTo>
                    <a:pt x="824" y="2240"/>
                  </a:lnTo>
                  <a:cubicBezTo>
                    <a:pt x="879" y="2279"/>
                    <a:pt x="931" y="2279"/>
                    <a:pt x="999" y="2295"/>
                  </a:cubicBezTo>
                  <a:cubicBezTo>
                    <a:pt x="1003" y="2295"/>
                    <a:pt x="1007" y="2295"/>
                    <a:pt x="1011" y="2295"/>
                  </a:cubicBezTo>
                  <a:cubicBezTo>
                    <a:pt x="1349" y="2295"/>
                    <a:pt x="1365" y="1764"/>
                    <a:pt x="1391" y="1524"/>
                  </a:cubicBezTo>
                  <a:cubicBezTo>
                    <a:pt x="1600" y="1677"/>
                    <a:pt x="1828" y="1850"/>
                    <a:pt x="2082" y="1850"/>
                  </a:cubicBezTo>
                  <a:cubicBezTo>
                    <a:pt x="2138" y="1850"/>
                    <a:pt x="2197" y="1842"/>
                    <a:pt x="2256" y="1822"/>
                  </a:cubicBezTo>
                  <a:cubicBezTo>
                    <a:pt x="2431" y="1754"/>
                    <a:pt x="2470" y="1537"/>
                    <a:pt x="2470" y="1349"/>
                  </a:cubicBezTo>
                  <a:cubicBezTo>
                    <a:pt x="2704" y="1826"/>
                    <a:pt x="3165" y="2697"/>
                    <a:pt x="3654" y="2697"/>
                  </a:cubicBezTo>
                  <a:cubicBezTo>
                    <a:pt x="3758" y="2697"/>
                    <a:pt x="3865" y="2657"/>
                    <a:pt x="3970" y="2564"/>
                  </a:cubicBezTo>
                  <a:cubicBezTo>
                    <a:pt x="4064" y="3050"/>
                    <a:pt x="4158" y="3536"/>
                    <a:pt x="4375" y="3980"/>
                  </a:cubicBezTo>
                  <a:cubicBezTo>
                    <a:pt x="4495" y="4252"/>
                    <a:pt x="4670" y="4602"/>
                    <a:pt x="4994" y="4670"/>
                  </a:cubicBezTo>
                  <a:cubicBezTo>
                    <a:pt x="5015" y="4674"/>
                    <a:pt x="5036" y="4676"/>
                    <a:pt x="5056" y="4676"/>
                  </a:cubicBezTo>
                  <a:cubicBezTo>
                    <a:pt x="5352" y="4676"/>
                    <a:pt x="5480" y="4224"/>
                    <a:pt x="5480" y="3996"/>
                  </a:cubicBezTo>
                  <a:cubicBezTo>
                    <a:pt x="5454" y="3429"/>
                    <a:pt x="5211" y="2927"/>
                    <a:pt x="4942" y="2441"/>
                  </a:cubicBezTo>
                  <a:lnTo>
                    <a:pt x="4942" y="2441"/>
                  </a:lnTo>
                  <a:cubicBezTo>
                    <a:pt x="5056" y="2477"/>
                    <a:pt x="5174" y="2510"/>
                    <a:pt x="5289" y="2510"/>
                  </a:cubicBezTo>
                  <a:cubicBezTo>
                    <a:pt x="5390" y="2510"/>
                    <a:pt x="5488" y="2484"/>
                    <a:pt x="5577" y="2415"/>
                  </a:cubicBezTo>
                  <a:cubicBezTo>
                    <a:pt x="5697" y="2321"/>
                    <a:pt x="5642" y="2091"/>
                    <a:pt x="5590" y="1971"/>
                  </a:cubicBezTo>
                  <a:cubicBezTo>
                    <a:pt x="5334" y="1375"/>
                    <a:pt x="4806" y="1119"/>
                    <a:pt x="4184" y="1051"/>
                  </a:cubicBezTo>
                  <a:cubicBezTo>
                    <a:pt x="4119" y="1051"/>
                    <a:pt x="4213" y="970"/>
                    <a:pt x="4213" y="918"/>
                  </a:cubicBezTo>
                  <a:cubicBezTo>
                    <a:pt x="4213" y="850"/>
                    <a:pt x="4200" y="795"/>
                    <a:pt x="4158" y="740"/>
                  </a:cubicBezTo>
                  <a:cubicBezTo>
                    <a:pt x="4022" y="578"/>
                    <a:pt x="3821" y="484"/>
                    <a:pt x="3617" y="416"/>
                  </a:cubicBezTo>
                  <a:cubicBezTo>
                    <a:pt x="3385" y="319"/>
                    <a:pt x="3081" y="233"/>
                    <a:pt x="2789" y="233"/>
                  </a:cubicBezTo>
                  <a:cubicBezTo>
                    <a:pt x="2591" y="233"/>
                    <a:pt x="2399" y="273"/>
                    <a:pt x="2240" y="377"/>
                  </a:cubicBezTo>
                  <a:cubicBezTo>
                    <a:pt x="2087" y="159"/>
                    <a:pt x="1854" y="0"/>
                    <a:pt x="1591"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4"/>
            <p:cNvSpPr/>
            <p:nvPr/>
          </p:nvSpPr>
          <p:spPr>
            <a:xfrm>
              <a:off x="3306450" y="4135400"/>
              <a:ext cx="40400" cy="63700"/>
            </a:xfrm>
            <a:custGeom>
              <a:avLst/>
              <a:gdLst/>
              <a:ahLst/>
              <a:cxnLst/>
              <a:rect l="l" t="t" r="r" b="b"/>
              <a:pathLst>
                <a:path w="1616" h="2548" extrusionOk="0">
                  <a:moveTo>
                    <a:pt x="487" y="0"/>
                  </a:moveTo>
                  <a:cubicBezTo>
                    <a:pt x="318" y="0"/>
                    <a:pt x="121" y="97"/>
                    <a:pt x="25" y="196"/>
                  </a:cubicBezTo>
                  <a:cubicBezTo>
                    <a:pt x="1" y="217"/>
                    <a:pt x="17" y="241"/>
                    <a:pt x="38" y="241"/>
                  </a:cubicBezTo>
                  <a:cubicBezTo>
                    <a:pt x="42" y="241"/>
                    <a:pt x="46" y="240"/>
                    <a:pt x="51" y="238"/>
                  </a:cubicBezTo>
                  <a:cubicBezTo>
                    <a:pt x="103" y="219"/>
                    <a:pt x="349" y="96"/>
                    <a:pt x="502" y="96"/>
                  </a:cubicBezTo>
                  <a:cubicBezTo>
                    <a:pt x="587" y="96"/>
                    <a:pt x="642" y="135"/>
                    <a:pt x="618" y="251"/>
                  </a:cubicBezTo>
                  <a:cubicBezTo>
                    <a:pt x="592" y="400"/>
                    <a:pt x="482" y="520"/>
                    <a:pt x="469" y="682"/>
                  </a:cubicBezTo>
                  <a:cubicBezTo>
                    <a:pt x="469" y="722"/>
                    <a:pt x="498" y="747"/>
                    <a:pt x="530" y="747"/>
                  </a:cubicBezTo>
                  <a:cubicBezTo>
                    <a:pt x="541" y="747"/>
                    <a:pt x="552" y="744"/>
                    <a:pt x="563" y="737"/>
                  </a:cubicBezTo>
                  <a:cubicBezTo>
                    <a:pt x="618" y="708"/>
                    <a:pt x="673" y="669"/>
                    <a:pt x="725" y="643"/>
                  </a:cubicBezTo>
                  <a:cubicBezTo>
                    <a:pt x="755" y="620"/>
                    <a:pt x="865" y="559"/>
                    <a:pt x="943" y="559"/>
                  </a:cubicBezTo>
                  <a:cubicBezTo>
                    <a:pt x="1005" y="559"/>
                    <a:pt x="1046" y="597"/>
                    <a:pt x="1010" y="724"/>
                  </a:cubicBezTo>
                  <a:cubicBezTo>
                    <a:pt x="955" y="899"/>
                    <a:pt x="822" y="1019"/>
                    <a:pt x="848" y="1223"/>
                  </a:cubicBezTo>
                  <a:cubicBezTo>
                    <a:pt x="848" y="1253"/>
                    <a:pt x="871" y="1284"/>
                    <a:pt x="900" y="1284"/>
                  </a:cubicBezTo>
                  <a:cubicBezTo>
                    <a:pt x="909" y="1284"/>
                    <a:pt x="919" y="1282"/>
                    <a:pt x="929" y="1275"/>
                  </a:cubicBezTo>
                  <a:cubicBezTo>
                    <a:pt x="967" y="1263"/>
                    <a:pt x="998" y="1258"/>
                    <a:pt x="1023" y="1258"/>
                  </a:cubicBezTo>
                  <a:cubicBezTo>
                    <a:pt x="1172" y="1258"/>
                    <a:pt x="1096" y="1447"/>
                    <a:pt x="1049" y="1586"/>
                  </a:cubicBezTo>
                  <a:cubicBezTo>
                    <a:pt x="1010" y="1709"/>
                    <a:pt x="942" y="1816"/>
                    <a:pt x="916" y="1939"/>
                  </a:cubicBezTo>
                  <a:cubicBezTo>
                    <a:pt x="905" y="1984"/>
                    <a:pt x="933" y="2022"/>
                    <a:pt x="977" y="2022"/>
                  </a:cubicBezTo>
                  <a:cubicBezTo>
                    <a:pt x="983" y="2022"/>
                    <a:pt x="990" y="2022"/>
                    <a:pt x="997" y="2020"/>
                  </a:cubicBezTo>
                  <a:cubicBezTo>
                    <a:pt x="1063" y="2005"/>
                    <a:pt x="1182" y="1965"/>
                    <a:pt x="1271" y="1965"/>
                  </a:cubicBezTo>
                  <a:cubicBezTo>
                    <a:pt x="1361" y="1965"/>
                    <a:pt x="1421" y="2005"/>
                    <a:pt x="1373" y="2153"/>
                  </a:cubicBezTo>
                  <a:cubicBezTo>
                    <a:pt x="1334" y="2276"/>
                    <a:pt x="1253" y="2370"/>
                    <a:pt x="1240" y="2490"/>
                  </a:cubicBezTo>
                  <a:cubicBezTo>
                    <a:pt x="1240" y="2520"/>
                    <a:pt x="1274" y="2548"/>
                    <a:pt x="1308" y="2548"/>
                  </a:cubicBezTo>
                  <a:cubicBezTo>
                    <a:pt x="1322" y="2548"/>
                    <a:pt x="1336" y="2543"/>
                    <a:pt x="1347" y="2532"/>
                  </a:cubicBezTo>
                  <a:cubicBezTo>
                    <a:pt x="1428" y="2409"/>
                    <a:pt x="1616" y="2072"/>
                    <a:pt x="1522" y="1923"/>
                  </a:cubicBezTo>
                  <a:cubicBezTo>
                    <a:pt x="1465" y="1843"/>
                    <a:pt x="1389" y="1816"/>
                    <a:pt x="1305" y="1816"/>
                  </a:cubicBezTo>
                  <a:cubicBezTo>
                    <a:pt x="1231" y="1816"/>
                    <a:pt x="1152" y="1837"/>
                    <a:pt x="1075" y="1860"/>
                  </a:cubicBezTo>
                  <a:lnTo>
                    <a:pt x="1075" y="1860"/>
                  </a:lnTo>
                  <a:cubicBezTo>
                    <a:pt x="1174" y="1585"/>
                    <a:pt x="1370" y="1121"/>
                    <a:pt x="1062" y="1121"/>
                  </a:cubicBezTo>
                  <a:cubicBezTo>
                    <a:pt x="1041" y="1121"/>
                    <a:pt x="1017" y="1123"/>
                    <a:pt x="990" y="1128"/>
                  </a:cubicBezTo>
                  <a:lnTo>
                    <a:pt x="990" y="1128"/>
                  </a:lnTo>
                  <a:cubicBezTo>
                    <a:pt x="1040" y="907"/>
                    <a:pt x="1287" y="629"/>
                    <a:pt x="1065" y="452"/>
                  </a:cubicBezTo>
                  <a:cubicBezTo>
                    <a:pt x="1031" y="427"/>
                    <a:pt x="992" y="416"/>
                    <a:pt x="950" y="416"/>
                  </a:cubicBezTo>
                  <a:cubicBezTo>
                    <a:pt x="852" y="416"/>
                    <a:pt x="739" y="475"/>
                    <a:pt x="643" y="534"/>
                  </a:cubicBezTo>
                  <a:lnTo>
                    <a:pt x="643" y="534"/>
                  </a:lnTo>
                  <a:cubicBezTo>
                    <a:pt x="708" y="361"/>
                    <a:pt x="821" y="140"/>
                    <a:pt x="660" y="47"/>
                  </a:cubicBezTo>
                  <a:cubicBezTo>
                    <a:pt x="611" y="14"/>
                    <a:pt x="551" y="0"/>
                    <a:pt x="487"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4"/>
            <p:cNvSpPr/>
            <p:nvPr/>
          </p:nvSpPr>
          <p:spPr>
            <a:xfrm>
              <a:off x="3214875" y="4123725"/>
              <a:ext cx="46600" cy="48700"/>
            </a:xfrm>
            <a:custGeom>
              <a:avLst/>
              <a:gdLst/>
              <a:ahLst/>
              <a:cxnLst/>
              <a:rect l="l" t="t" r="r" b="b"/>
              <a:pathLst>
                <a:path w="1864" h="1948" extrusionOk="0">
                  <a:moveTo>
                    <a:pt x="1310" y="0"/>
                  </a:moveTo>
                  <a:cubicBezTo>
                    <a:pt x="1132" y="0"/>
                    <a:pt x="957" y="44"/>
                    <a:pt x="811" y="151"/>
                  </a:cubicBezTo>
                  <a:cubicBezTo>
                    <a:pt x="563" y="330"/>
                    <a:pt x="652" y="553"/>
                    <a:pt x="834" y="678"/>
                  </a:cubicBezTo>
                  <a:lnTo>
                    <a:pt x="834" y="678"/>
                  </a:lnTo>
                  <a:cubicBezTo>
                    <a:pt x="661" y="710"/>
                    <a:pt x="503" y="785"/>
                    <a:pt x="354" y="880"/>
                  </a:cubicBezTo>
                  <a:cubicBezTo>
                    <a:pt x="273" y="932"/>
                    <a:pt x="163" y="1094"/>
                    <a:pt x="299" y="1162"/>
                  </a:cubicBezTo>
                  <a:cubicBezTo>
                    <a:pt x="461" y="1217"/>
                    <a:pt x="500" y="1230"/>
                    <a:pt x="354" y="1366"/>
                  </a:cubicBezTo>
                  <a:cubicBezTo>
                    <a:pt x="286" y="1434"/>
                    <a:pt x="218" y="1515"/>
                    <a:pt x="150" y="1596"/>
                  </a:cubicBezTo>
                  <a:cubicBezTo>
                    <a:pt x="43" y="1758"/>
                    <a:pt x="137" y="1891"/>
                    <a:pt x="299" y="1946"/>
                  </a:cubicBezTo>
                  <a:cubicBezTo>
                    <a:pt x="303" y="1947"/>
                    <a:pt x="307" y="1947"/>
                    <a:pt x="310" y="1947"/>
                  </a:cubicBezTo>
                  <a:cubicBezTo>
                    <a:pt x="357" y="1947"/>
                    <a:pt x="377" y="1876"/>
                    <a:pt x="338" y="1852"/>
                  </a:cubicBezTo>
                  <a:cubicBezTo>
                    <a:pt x="1" y="1609"/>
                    <a:pt x="730" y="1405"/>
                    <a:pt x="581" y="1149"/>
                  </a:cubicBezTo>
                  <a:cubicBezTo>
                    <a:pt x="555" y="1110"/>
                    <a:pt x="461" y="1068"/>
                    <a:pt x="419" y="1055"/>
                  </a:cubicBezTo>
                  <a:cubicBezTo>
                    <a:pt x="299" y="1029"/>
                    <a:pt x="516" y="919"/>
                    <a:pt x="568" y="880"/>
                  </a:cubicBezTo>
                  <a:cubicBezTo>
                    <a:pt x="677" y="804"/>
                    <a:pt x="812" y="762"/>
                    <a:pt x="952" y="762"/>
                  </a:cubicBezTo>
                  <a:cubicBezTo>
                    <a:pt x="986" y="762"/>
                    <a:pt x="1020" y="765"/>
                    <a:pt x="1054" y="770"/>
                  </a:cubicBezTo>
                  <a:cubicBezTo>
                    <a:pt x="1059" y="771"/>
                    <a:pt x="1064" y="772"/>
                    <a:pt x="1069" y="772"/>
                  </a:cubicBezTo>
                  <a:cubicBezTo>
                    <a:pt x="1125" y="772"/>
                    <a:pt x="1143" y="688"/>
                    <a:pt x="1083" y="676"/>
                  </a:cubicBezTo>
                  <a:cubicBezTo>
                    <a:pt x="1077" y="674"/>
                    <a:pt x="1071" y="672"/>
                    <a:pt x="1065" y="669"/>
                  </a:cubicBezTo>
                  <a:lnTo>
                    <a:pt x="1065" y="669"/>
                  </a:lnTo>
                  <a:cubicBezTo>
                    <a:pt x="1065" y="667"/>
                    <a:pt x="1066" y="665"/>
                    <a:pt x="1067" y="663"/>
                  </a:cubicBezTo>
                  <a:cubicBezTo>
                    <a:pt x="1060" y="662"/>
                    <a:pt x="1053" y="662"/>
                    <a:pt x="1046" y="662"/>
                  </a:cubicBezTo>
                  <a:lnTo>
                    <a:pt x="1046" y="662"/>
                  </a:lnTo>
                  <a:cubicBezTo>
                    <a:pt x="886" y="599"/>
                    <a:pt x="620" y="443"/>
                    <a:pt x="905" y="219"/>
                  </a:cubicBezTo>
                  <a:cubicBezTo>
                    <a:pt x="1002" y="138"/>
                    <a:pt x="1135" y="122"/>
                    <a:pt x="1258" y="96"/>
                  </a:cubicBezTo>
                  <a:cubicBezTo>
                    <a:pt x="1300" y="93"/>
                    <a:pt x="1342" y="91"/>
                    <a:pt x="1385" y="91"/>
                  </a:cubicBezTo>
                  <a:cubicBezTo>
                    <a:pt x="1535" y="91"/>
                    <a:pt x="1689" y="111"/>
                    <a:pt x="1825" y="164"/>
                  </a:cubicBezTo>
                  <a:cubicBezTo>
                    <a:pt x="1851" y="164"/>
                    <a:pt x="1864" y="122"/>
                    <a:pt x="1838" y="122"/>
                  </a:cubicBezTo>
                  <a:cubicBezTo>
                    <a:pt x="1680" y="48"/>
                    <a:pt x="1494" y="0"/>
                    <a:pt x="1310"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4"/>
            <p:cNvSpPr/>
            <p:nvPr/>
          </p:nvSpPr>
          <p:spPr>
            <a:xfrm>
              <a:off x="3251650" y="4097450"/>
              <a:ext cx="21975" cy="23100"/>
            </a:xfrm>
            <a:custGeom>
              <a:avLst/>
              <a:gdLst/>
              <a:ahLst/>
              <a:cxnLst/>
              <a:rect l="l" t="t" r="r" b="b"/>
              <a:pathLst>
                <a:path w="879" h="924" extrusionOk="0">
                  <a:moveTo>
                    <a:pt x="288" y="1"/>
                  </a:moveTo>
                  <a:cubicBezTo>
                    <a:pt x="205" y="1"/>
                    <a:pt x="121" y="18"/>
                    <a:pt x="56" y="39"/>
                  </a:cubicBezTo>
                  <a:cubicBezTo>
                    <a:pt x="17" y="55"/>
                    <a:pt x="1" y="107"/>
                    <a:pt x="43" y="120"/>
                  </a:cubicBezTo>
                  <a:cubicBezTo>
                    <a:pt x="93" y="146"/>
                    <a:pt x="143" y="151"/>
                    <a:pt x="196" y="151"/>
                  </a:cubicBezTo>
                  <a:cubicBezTo>
                    <a:pt x="229" y="151"/>
                    <a:pt x="263" y="149"/>
                    <a:pt x="299" y="149"/>
                  </a:cubicBezTo>
                  <a:cubicBezTo>
                    <a:pt x="308" y="148"/>
                    <a:pt x="318" y="147"/>
                    <a:pt x="328" y="147"/>
                  </a:cubicBezTo>
                  <a:cubicBezTo>
                    <a:pt x="410" y="147"/>
                    <a:pt x="478" y="196"/>
                    <a:pt x="406" y="269"/>
                  </a:cubicBezTo>
                  <a:cubicBezTo>
                    <a:pt x="354" y="324"/>
                    <a:pt x="286" y="350"/>
                    <a:pt x="231" y="379"/>
                  </a:cubicBezTo>
                  <a:cubicBezTo>
                    <a:pt x="157" y="391"/>
                    <a:pt x="175" y="502"/>
                    <a:pt x="240" y="502"/>
                  </a:cubicBezTo>
                  <a:cubicBezTo>
                    <a:pt x="246" y="502"/>
                    <a:pt x="253" y="501"/>
                    <a:pt x="260" y="499"/>
                  </a:cubicBezTo>
                  <a:cubicBezTo>
                    <a:pt x="267" y="496"/>
                    <a:pt x="275" y="494"/>
                    <a:pt x="284" y="491"/>
                  </a:cubicBezTo>
                  <a:lnTo>
                    <a:pt x="284" y="491"/>
                  </a:lnTo>
                  <a:cubicBezTo>
                    <a:pt x="321" y="479"/>
                    <a:pt x="356" y="474"/>
                    <a:pt x="391" y="474"/>
                  </a:cubicBezTo>
                  <a:cubicBezTo>
                    <a:pt x="611" y="474"/>
                    <a:pt x="783" y="689"/>
                    <a:pt x="840" y="904"/>
                  </a:cubicBezTo>
                  <a:cubicBezTo>
                    <a:pt x="840" y="917"/>
                    <a:pt x="850" y="923"/>
                    <a:pt x="859" y="923"/>
                  </a:cubicBezTo>
                  <a:cubicBezTo>
                    <a:pt x="869" y="923"/>
                    <a:pt x="879" y="917"/>
                    <a:pt x="879" y="904"/>
                  </a:cubicBezTo>
                  <a:cubicBezTo>
                    <a:pt x="869" y="658"/>
                    <a:pt x="717" y="433"/>
                    <a:pt x="498" y="372"/>
                  </a:cubicBezTo>
                  <a:lnTo>
                    <a:pt x="498" y="372"/>
                  </a:lnTo>
                  <a:cubicBezTo>
                    <a:pt x="564" y="316"/>
                    <a:pt x="608" y="245"/>
                    <a:pt x="584" y="162"/>
                  </a:cubicBezTo>
                  <a:cubicBezTo>
                    <a:pt x="535" y="39"/>
                    <a:pt x="413" y="1"/>
                    <a:pt x="288"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4"/>
            <p:cNvSpPr/>
            <p:nvPr/>
          </p:nvSpPr>
          <p:spPr>
            <a:xfrm>
              <a:off x="3297575" y="4121400"/>
              <a:ext cx="44250" cy="16125"/>
            </a:xfrm>
            <a:custGeom>
              <a:avLst/>
              <a:gdLst/>
              <a:ahLst/>
              <a:cxnLst/>
              <a:rect l="l" t="t" r="r" b="b"/>
              <a:pathLst>
                <a:path w="1770" h="645" extrusionOk="0">
                  <a:moveTo>
                    <a:pt x="785" y="1"/>
                  </a:moveTo>
                  <a:cubicBezTo>
                    <a:pt x="658" y="1"/>
                    <a:pt x="553" y="120"/>
                    <a:pt x="466" y="243"/>
                  </a:cubicBezTo>
                  <a:lnTo>
                    <a:pt x="466" y="243"/>
                  </a:lnTo>
                  <a:cubicBezTo>
                    <a:pt x="464" y="150"/>
                    <a:pt x="433" y="69"/>
                    <a:pt x="338" y="69"/>
                  </a:cubicBezTo>
                  <a:cubicBezTo>
                    <a:pt x="108" y="69"/>
                    <a:pt x="14" y="406"/>
                    <a:pt x="1" y="594"/>
                  </a:cubicBezTo>
                  <a:cubicBezTo>
                    <a:pt x="1" y="610"/>
                    <a:pt x="22" y="622"/>
                    <a:pt x="41" y="622"/>
                  </a:cubicBezTo>
                  <a:cubicBezTo>
                    <a:pt x="53" y="622"/>
                    <a:pt x="64" y="618"/>
                    <a:pt x="69" y="607"/>
                  </a:cubicBezTo>
                  <a:cubicBezTo>
                    <a:pt x="124" y="526"/>
                    <a:pt x="150" y="406"/>
                    <a:pt x="189" y="325"/>
                  </a:cubicBezTo>
                  <a:cubicBezTo>
                    <a:pt x="214" y="277"/>
                    <a:pt x="272" y="229"/>
                    <a:pt x="312" y="229"/>
                  </a:cubicBezTo>
                  <a:cubicBezTo>
                    <a:pt x="339" y="229"/>
                    <a:pt x="357" y="251"/>
                    <a:pt x="351" y="312"/>
                  </a:cubicBezTo>
                  <a:cubicBezTo>
                    <a:pt x="351" y="355"/>
                    <a:pt x="342" y="400"/>
                    <a:pt x="331" y="436"/>
                  </a:cubicBezTo>
                  <a:lnTo>
                    <a:pt x="331" y="436"/>
                  </a:lnTo>
                  <a:cubicBezTo>
                    <a:pt x="329" y="439"/>
                    <a:pt x="327" y="442"/>
                    <a:pt x="325" y="445"/>
                  </a:cubicBezTo>
                  <a:cubicBezTo>
                    <a:pt x="326" y="445"/>
                    <a:pt x="327" y="446"/>
                    <a:pt x="328" y="447"/>
                  </a:cubicBezTo>
                  <a:lnTo>
                    <a:pt x="328" y="447"/>
                  </a:lnTo>
                  <a:cubicBezTo>
                    <a:pt x="327" y="450"/>
                    <a:pt x="326" y="454"/>
                    <a:pt x="325" y="458"/>
                  </a:cubicBezTo>
                  <a:cubicBezTo>
                    <a:pt x="308" y="501"/>
                    <a:pt x="335" y="529"/>
                    <a:pt x="367" y="529"/>
                  </a:cubicBezTo>
                  <a:cubicBezTo>
                    <a:pt x="385" y="529"/>
                    <a:pt x="405" y="520"/>
                    <a:pt x="419" y="500"/>
                  </a:cubicBezTo>
                  <a:cubicBezTo>
                    <a:pt x="500" y="393"/>
                    <a:pt x="568" y="283"/>
                    <a:pt x="662" y="176"/>
                  </a:cubicBezTo>
                  <a:cubicBezTo>
                    <a:pt x="704" y="131"/>
                    <a:pt x="738" y="113"/>
                    <a:pt x="765" y="113"/>
                  </a:cubicBezTo>
                  <a:cubicBezTo>
                    <a:pt x="871" y="113"/>
                    <a:pt x="882" y="386"/>
                    <a:pt x="892" y="474"/>
                  </a:cubicBezTo>
                  <a:cubicBezTo>
                    <a:pt x="892" y="501"/>
                    <a:pt x="919" y="530"/>
                    <a:pt x="944" y="530"/>
                  </a:cubicBezTo>
                  <a:cubicBezTo>
                    <a:pt x="955" y="530"/>
                    <a:pt x="965" y="525"/>
                    <a:pt x="973" y="513"/>
                  </a:cubicBezTo>
                  <a:cubicBezTo>
                    <a:pt x="1041" y="432"/>
                    <a:pt x="1109" y="364"/>
                    <a:pt x="1190" y="312"/>
                  </a:cubicBezTo>
                  <a:cubicBezTo>
                    <a:pt x="1246" y="273"/>
                    <a:pt x="1312" y="255"/>
                    <a:pt x="1377" y="255"/>
                  </a:cubicBezTo>
                  <a:cubicBezTo>
                    <a:pt x="1558" y="255"/>
                    <a:pt x="1721" y="395"/>
                    <a:pt x="1582" y="594"/>
                  </a:cubicBezTo>
                  <a:cubicBezTo>
                    <a:pt x="1569" y="614"/>
                    <a:pt x="1600" y="644"/>
                    <a:pt x="1626" y="644"/>
                  </a:cubicBezTo>
                  <a:cubicBezTo>
                    <a:pt x="1634" y="644"/>
                    <a:pt x="1641" y="642"/>
                    <a:pt x="1647" y="636"/>
                  </a:cubicBezTo>
                  <a:cubicBezTo>
                    <a:pt x="1770" y="513"/>
                    <a:pt x="1770" y="296"/>
                    <a:pt x="1608" y="202"/>
                  </a:cubicBezTo>
                  <a:cubicBezTo>
                    <a:pt x="1539" y="163"/>
                    <a:pt x="1470" y="147"/>
                    <a:pt x="1404" y="147"/>
                  </a:cubicBezTo>
                  <a:cubicBezTo>
                    <a:pt x="1246" y="147"/>
                    <a:pt x="1099" y="240"/>
                    <a:pt x="980" y="361"/>
                  </a:cubicBezTo>
                  <a:lnTo>
                    <a:pt x="980" y="361"/>
                  </a:lnTo>
                  <a:cubicBezTo>
                    <a:pt x="973" y="206"/>
                    <a:pt x="952" y="1"/>
                    <a:pt x="785"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4"/>
            <p:cNvSpPr/>
            <p:nvPr/>
          </p:nvSpPr>
          <p:spPr>
            <a:xfrm>
              <a:off x="3287450" y="4106175"/>
              <a:ext cx="24650" cy="22850"/>
            </a:xfrm>
            <a:custGeom>
              <a:avLst/>
              <a:gdLst/>
              <a:ahLst/>
              <a:cxnLst/>
              <a:rect l="l" t="t" r="r" b="b"/>
              <a:pathLst>
                <a:path w="986" h="914" extrusionOk="0">
                  <a:moveTo>
                    <a:pt x="744" y="1"/>
                  </a:moveTo>
                  <a:cubicBezTo>
                    <a:pt x="704" y="1"/>
                    <a:pt x="662" y="10"/>
                    <a:pt x="623" y="30"/>
                  </a:cubicBezTo>
                  <a:cubicBezTo>
                    <a:pt x="548" y="63"/>
                    <a:pt x="514" y="151"/>
                    <a:pt x="500" y="249"/>
                  </a:cubicBezTo>
                  <a:lnTo>
                    <a:pt x="500" y="249"/>
                  </a:lnTo>
                  <a:cubicBezTo>
                    <a:pt x="460" y="219"/>
                    <a:pt x="411" y="201"/>
                    <a:pt x="359" y="201"/>
                  </a:cubicBezTo>
                  <a:cubicBezTo>
                    <a:pt x="322" y="201"/>
                    <a:pt x="283" y="210"/>
                    <a:pt x="244" y="231"/>
                  </a:cubicBezTo>
                  <a:cubicBezTo>
                    <a:pt x="1" y="354"/>
                    <a:pt x="14" y="662"/>
                    <a:pt x="43" y="892"/>
                  </a:cubicBezTo>
                  <a:cubicBezTo>
                    <a:pt x="43" y="906"/>
                    <a:pt x="53" y="914"/>
                    <a:pt x="62" y="914"/>
                  </a:cubicBezTo>
                  <a:cubicBezTo>
                    <a:pt x="72" y="914"/>
                    <a:pt x="82" y="906"/>
                    <a:pt x="82" y="892"/>
                  </a:cubicBezTo>
                  <a:cubicBezTo>
                    <a:pt x="82" y="772"/>
                    <a:pt x="82" y="662"/>
                    <a:pt x="108" y="555"/>
                  </a:cubicBezTo>
                  <a:cubicBezTo>
                    <a:pt x="137" y="487"/>
                    <a:pt x="163" y="419"/>
                    <a:pt x="205" y="367"/>
                  </a:cubicBezTo>
                  <a:cubicBezTo>
                    <a:pt x="246" y="320"/>
                    <a:pt x="300" y="299"/>
                    <a:pt x="351" y="299"/>
                  </a:cubicBezTo>
                  <a:cubicBezTo>
                    <a:pt x="411" y="299"/>
                    <a:pt x="466" y="328"/>
                    <a:pt x="492" y="378"/>
                  </a:cubicBezTo>
                  <a:lnTo>
                    <a:pt x="492" y="378"/>
                  </a:lnTo>
                  <a:cubicBezTo>
                    <a:pt x="493" y="430"/>
                    <a:pt x="496" y="479"/>
                    <a:pt x="500" y="516"/>
                  </a:cubicBezTo>
                  <a:cubicBezTo>
                    <a:pt x="507" y="545"/>
                    <a:pt x="536" y="562"/>
                    <a:pt x="562" y="562"/>
                  </a:cubicBezTo>
                  <a:cubicBezTo>
                    <a:pt x="583" y="562"/>
                    <a:pt x="603" y="552"/>
                    <a:pt x="610" y="529"/>
                  </a:cubicBezTo>
                  <a:cubicBezTo>
                    <a:pt x="620" y="474"/>
                    <a:pt x="613" y="419"/>
                    <a:pt x="594" y="371"/>
                  </a:cubicBezTo>
                  <a:lnTo>
                    <a:pt x="594" y="371"/>
                  </a:lnTo>
                  <a:cubicBezTo>
                    <a:pt x="594" y="359"/>
                    <a:pt x="594" y="348"/>
                    <a:pt x="594" y="338"/>
                  </a:cubicBezTo>
                  <a:cubicBezTo>
                    <a:pt x="594" y="286"/>
                    <a:pt x="610" y="231"/>
                    <a:pt x="636" y="176"/>
                  </a:cubicBezTo>
                  <a:cubicBezTo>
                    <a:pt x="654" y="132"/>
                    <a:pt x="684" y="114"/>
                    <a:pt x="717" y="114"/>
                  </a:cubicBezTo>
                  <a:cubicBezTo>
                    <a:pt x="784" y="114"/>
                    <a:pt x="862" y="185"/>
                    <a:pt x="879" y="257"/>
                  </a:cubicBezTo>
                  <a:cubicBezTo>
                    <a:pt x="890" y="281"/>
                    <a:pt x="910" y="292"/>
                    <a:pt x="930" y="292"/>
                  </a:cubicBezTo>
                  <a:cubicBezTo>
                    <a:pt x="954" y="292"/>
                    <a:pt x="979" y="275"/>
                    <a:pt x="986" y="244"/>
                  </a:cubicBezTo>
                  <a:cubicBezTo>
                    <a:pt x="986" y="92"/>
                    <a:pt x="871" y="1"/>
                    <a:pt x="744"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4"/>
            <p:cNvSpPr/>
            <p:nvPr/>
          </p:nvSpPr>
          <p:spPr>
            <a:xfrm>
              <a:off x="3278375" y="4096600"/>
              <a:ext cx="10150" cy="18950"/>
            </a:xfrm>
            <a:custGeom>
              <a:avLst/>
              <a:gdLst/>
              <a:ahLst/>
              <a:cxnLst/>
              <a:rect l="l" t="t" r="r" b="b"/>
              <a:pathLst>
                <a:path w="406" h="758" extrusionOk="0">
                  <a:moveTo>
                    <a:pt x="169" y="1"/>
                  </a:moveTo>
                  <a:cubicBezTo>
                    <a:pt x="133" y="1"/>
                    <a:pt x="98" y="7"/>
                    <a:pt x="66" y="21"/>
                  </a:cubicBezTo>
                  <a:cubicBezTo>
                    <a:pt x="27" y="34"/>
                    <a:pt x="27" y="73"/>
                    <a:pt x="66" y="89"/>
                  </a:cubicBezTo>
                  <a:cubicBezTo>
                    <a:pt x="130" y="120"/>
                    <a:pt x="195" y="118"/>
                    <a:pt x="268" y="136"/>
                  </a:cubicBezTo>
                  <a:lnTo>
                    <a:pt x="268" y="136"/>
                  </a:lnTo>
                  <a:cubicBezTo>
                    <a:pt x="217" y="197"/>
                    <a:pt x="129" y="230"/>
                    <a:pt x="53" y="264"/>
                  </a:cubicBezTo>
                  <a:cubicBezTo>
                    <a:pt x="1" y="290"/>
                    <a:pt x="40" y="371"/>
                    <a:pt x="95" y="371"/>
                  </a:cubicBezTo>
                  <a:cubicBezTo>
                    <a:pt x="120" y="366"/>
                    <a:pt x="143" y="363"/>
                    <a:pt x="164" y="363"/>
                  </a:cubicBezTo>
                  <a:cubicBezTo>
                    <a:pt x="250" y="363"/>
                    <a:pt x="288" y="410"/>
                    <a:pt x="257" y="520"/>
                  </a:cubicBezTo>
                  <a:cubicBezTo>
                    <a:pt x="244" y="575"/>
                    <a:pt x="202" y="669"/>
                    <a:pt x="134" y="695"/>
                  </a:cubicBezTo>
                  <a:cubicBezTo>
                    <a:pt x="121" y="708"/>
                    <a:pt x="108" y="721"/>
                    <a:pt x="121" y="737"/>
                  </a:cubicBezTo>
                  <a:cubicBezTo>
                    <a:pt x="135" y="751"/>
                    <a:pt x="150" y="757"/>
                    <a:pt x="166" y="757"/>
                  </a:cubicBezTo>
                  <a:cubicBezTo>
                    <a:pt x="253" y="757"/>
                    <a:pt x="353" y="565"/>
                    <a:pt x="364" y="507"/>
                  </a:cubicBezTo>
                  <a:cubicBezTo>
                    <a:pt x="397" y="385"/>
                    <a:pt x="347" y="311"/>
                    <a:pt x="264" y="278"/>
                  </a:cubicBezTo>
                  <a:lnTo>
                    <a:pt x="264" y="278"/>
                  </a:lnTo>
                  <a:cubicBezTo>
                    <a:pt x="324" y="240"/>
                    <a:pt x="375" y="190"/>
                    <a:pt x="406" y="115"/>
                  </a:cubicBezTo>
                  <a:cubicBezTo>
                    <a:pt x="406" y="102"/>
                    <a:pt x="390" y="60"/>
                    <a:pt x="377" y="60"/>
                  </a:cubicBezTo>
                  <a:cubicBezTo>
                    <a:pt x="314" y="25"/>
                    <a:pt x="240" y="1"/>
                    <a:pt x="169"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4"/>
            <p:cNvSpPr/>
            <p:nvPr/>
          </p:nvSpPr>
          <p:spPr>
            <a:xfrm>
              <a:off x="3214975" y="4116375"/>
              <a:ext cx="38075" cy="28100"/>
            </a:xfrm>
            <a:custGeom>
              <a:avLst/>
              <a:gdLst/>
              <a:ahLst/>
              <a:cxnLst/>
              <a:rect l="l" t="t" r="r" b="b"/>
              <a:pathLst>
                <a:path w="1523" h="1124" extrusionOk="0">
                  <a:moveTo>
                    <a:pt x="1140" y="1"/>
                  </a:moveTo>
                  <a:cubicBezTo>
                    <a:pt x="1043" y="1"/>
                    <a:pt x="955" y="12"/>
                    <a:pt x="917" y="27"/>
                  </a:cubicBezTo>
                  <a:cubicBezTo>
                    <a:pt x="743" y="73"/>
                    <a:pt x="570" y="211"/>
                    <a:pt x="583" y="360"/>
                  </a:cubicBezTo>
                  <a:lnTo>
                    <a:pt x="583" y="360"/>
                  </a:lnTo>
                  <a:cubicBezTo>
                    <a:pt x="526" y="344"/>
                    <a:pt x="465" y="334"/>
                    <a:pt x="409" y="334"/>
                  </a:cubicBezTo>
                  <a:cubicBezTo>
                    <a:pt x="348" y="334"/>
                    <a:pt x="293" y="346"/>
                    <a:pt x="253" y="377"/>
                  </a:cubicBezTo>
                  <a:cubicBezTo>
                    <a:pt x="146" y="455"/>
                    <a:pt x="181" y="548"/>
                    <a:pt x="250" y="630"/>
                  </a:cubicBezTo>
                  <a:lnTo>
                    <a:pt x="250" y="630"/>
                  </a:lnTo>
                  <a:cubicBezTo>
                    <a:pt x="134" y="676"/>
                    <a:pt x="0" y="758"/>
                    <a:pt x="10" y="876"/>
                  </a:cubicBezTo>
                  <a:cubicBezTo>
                    <a:pt x="24" y="1032"/>
                    <a:pt x="121" y="1123"/>
                    <a:pt x="265" y="1123"/>
                  </a:cubicBezTo>
                  <a:cubicBezTo>
                    <a:pt x="283" y="1123"/>
                    <a:pt x="302" y="1122"/>
                    <a:pt x="321" y="1119"/>
                  </a:cubicBezTo>
                  <a:cubicBezTo>
                    <a:pt x="376" y="1119"/>
                    <a:pt x="376" y="1012"/>
                    <a:pt x="321" y="1012"/>
                  </a:cubicBezTo>
                  <a:cubicBezTo>
                    <a:pt x="201" y="999"/>
                    <a:pt x="188" y="931"/>
                    <a:pt x="269" y="782"/>
                  </a:cubicBezTo>
                  <a:cubicBezTo>
                    <a:pt x="308" y="756"/>
                    <a:pt x="350" y="740"/>
                    <a:pt x="402" y="727"/>
                  </a:cubicBezTo>
                  <a:cubicBezTo>
                    <a:pt x="444" y="714"/>
                    <a:pt x="470" y="646"/>
                    <a:pt x="431" y="607"/>
                  </a:cubicBezTo>
                  <a:cubicBezTo>
                    <a:pt x="322" y="519"/>
                    <a:pt x="370" y="491"/>
                    <a:pt x="456" y="491"/>
                  </a:cubicBezTo>
                  <a:cubicBezTo>
                    <a:pt x="540" y="491"/>
                    <a:pt x="660" y="518"/>
                    <a:pt x="700" y="539"/>
                  </a:cubicBezTo>
                  <a:cubicBezTo>
                    <a:pt x="709" y="542"/>
                    <a:pt x="719" y="543"/>
                    <a:pt x="727" y="543"/>
                  </a:cubicBezTo>
                  <a:cubicBezTo>
                    <a:pt x="792" y="543"/>
                    <a:pt x="828" y="466"/>
                    <a:pt x="768" y="432"/>
                  </a:cubicBezTo>
                  <a:cubicBezTo>
                    <a:pt x="538" y="270"/>
                    <a:pt x="1011" y="92"/>
                    <a:pt x="1092" y="92"/>
                  </a:cubicBezTo>
                  <a:cubicBezTo>
                    <a:pt x="1241" y="92"/>
                    <a:pt x="1361" y="121"/>
                    <a:pt x="1484" y="160"/>
                  </a:cubicBezTo>
                  <a:lnTo>
                    <a:pt x="1497" y="160"/>
                  </a:lnTo>
                  <a:cubicBezTo>
                    <a:pt x="1522" y="38"/>
                    <a:pt x="1317" y="1"/>
                    <a:pt x="1140"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4"/>
            <p:cNvSpPr/>
            <p:nvPr/>
          </p:nvSpPr>
          <p:spPr>
            <a:xfrm>
              <a:off x="3320900" y="4195525"/>
              <a:ext cx="39150" cy="32775"/>
            </a:xfrm>
            <a:custGeom>
              <a:avLst/>
              <a:gdLst/>
              <a:ahLst/>
              <a:cxnLst/>
              <a:rect l="l" t="t" r="r" b="b"/>
              <a:pathLst>
                <a:path w="1566" h="1311" extrusionOk="0">
                  <a:moveTo>
                    <a:pt x="1025" y="1"/>
                  </a:moveTo>
                  <a:cubicBezTo>
                    <a:pt x="755" y="1"/>
                    <a:pt x="513" y="208"/>
                    <a:pt x="513" y="208"/>
                  </a:cubicBezTo>
                  <a:lnTo>
                    <a:pt x="1" y="992"/>
                  </a:lnTo>
                  <a:cubicBezTo>
                    <a:pt x="1" y="992"/>
                    <a:pt x="256" y="1311"/>
                    <a:pt x="641" y="1311"/>
                  </a:cubicBezTo>
                  <a:cubicBezTo>
                    <a:pt x="724" y="1311"/>
                    <a:pt x="812" y="1296"/>
                    <a:pt x="905" y="1261"/>
                  </a:cubicBezTo>
                  <a:cubicBezTo>
                    <a:pt x="1443" y="1073"/>
                    <a:pt x="1566" y="221"/>
                    <a:pt x="1229" y="46"/>
                  </a:cubicBezTo>
                  <a:cubicBezTo>
                    <a:pt x="1161" y="13"/>
                    <a:pt x="1092" y="1"/>
                    <a:pt x="1025"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4"/>
            <p:cNvSpPr/>
            <p:nvPr/>
          </p:nvSpPr>
          <p:spPr>
            <a:xfrm>
              <a:off x="3331350" y="4210350"/>
              <a:ext cx="21975" cy="13725"/>
            </a:xfrm>
            <a:custGeom>
              <a:avLst/>
              <a:gdLst/>
              <a:ahLst/>
              <a:cxnLst/>
              <a:rect l="l" t="t" r="r" b="b"/>
              <a:pathLst>
                <a:path w="879" h="549" extrusionOk="0">
                  <a:moveTo>
                    <a:pt x="683" y="0"/>
                  </a:moveTo>
                  <a:cubicBezTo>
                    <a:pt x="565" y="0"/>
                    <a:pt x="448" y="29"/>
                    <a:pt x="338" y="75"/>
                  </a:cubicBezTo>
                  <a:cubicBezTo>
                    <a:pt x="202" y="140"/>
                    <a:pt x="27" y="302"/>
                    <a:pt x="1" y="451"/>
                  </a:cubicBezTo>
                  <a:cubicBezTo>
                    <a:pt x="1" y="478"/>
                    <a:pt x="17" y="493"/>
                    <a:pt x="37" y="493"/>
                  </a:cubicBezTo>
                  <a:cubicBezTo>
                    <a:pt x="47" y="493"/>
                    <a:pt x="59" y="489"/>
                    <a:pt x="69" y="480"/>
                  </a:cubicBezTo>
                  <a:cubicBezTo>
                    <a:pt x="150" y="399"/>
                    <a:pt x="202" y="302"/>
                    <a:pt x="283" y="237"/>
                  </a:cubicBezTo>
                  <a:cubicBezTo>
                    <a:pt x="312" y="237"/>
                    <a:pt x="325" y="221"/>
                    <a:pt x="351" y="221"/>
                  </a:cubicBezTo>
                  <a:cubicBezTo>
                    <a:pt x="406" y="221"/>
                    <a:pt x="500" y="237"/>
                    <a:pt x="513" y="302"/>
                  </a:cubicBezTo>
                  <a:cubicBezTo>
                    <a:pt x="555" y="439"/>
                    <a:pt x="414" y="470"/>
                    <a:pt x="296" y="470"/>
                  </a:cubicBezTo>
                  <a:cubicBezTo>
                    <a:pt x="261" y="470"/>
                    <a:pt x="227" y="467"/>
                    <a:pt x="202" y="464"/>
                  </a:cubicBezTo>
                  <a:cubicBezTo>
                    <a:pt x="176" y="464"/>
                    <a:pt x="163" y="506"/>
                    <a:pt x="189" y="519"/>
                  </a:cubicBezTo>
                  <a:cubicBezTo>
                    <a:pt x="229" y="539"/>
                    <a:pt x="274" y="548"/>
                    <a:pt x="320" y="548"/>
                  </a:cubicBezTo>
                  <a:cubicBezTo>
                    <a:pt x="461" y="548"/>
                    <a:pt x="607" y="460"/>
                    <a:pt x="607" y="318"/>
                  </a:cubicBezTo>
                  <a:cubicBezTo>
                    <a:pt x="607" y="221"/>
                    <a:pt x="526" y="156"/>
                    <a:pt x="445" y="140"/>
                  </a:cubicBezTo>
                  <a:lnTo>
                    <a:pt x="406" y="140"/>
                  </a:lnTo>
                  <a:cubicBezTo>
                    <a:pt x="504" y="92"/>
                    <a:pt x="610" y="64"/>
                    <a:pt x="724" y="64"/>
                  </a:cubicBezTo>
                  <a:cubicBezTo>
                    <a:pt x="765" y="64"/>
                    <a:pt x="807" y="67"/>
                    <a:pt x="850" y="75"/>
                  </a:cubicBezTo>
                  <a:cubicBezTo>
                    <a:pt x="879" y="75"/>
                    <a:pt x="879" y="33"/>
                    <a:pt x="850" y="20"/>
                  </a:cubicBezTo>
                  <a:cubicBezTo>
                    <a:pt x="794" y="6"/>
                    <a:pt x="738" y="0"/>
                    <a:pt x="683"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4"/>
            <p:cNvSpPr/>
            <p:nvPr/>
          </p:nvSpPr>
          <p:spPr>
            <a:xfrm>
              <a:off x="3332000" y="4211800"/>
              <a:ext cx="22950" cy="13550"/>
            </a:xfrm>
            <a:custGeom>
              <a:avLst/>
              <a:gdLst/>
              <a:ahLst/>
              <a:cxnLst/>
              <a:rect l="l" t="t" r="r" b="b"/>
              <a:pathLst>
                <a:path w="918" h="542" extrusionOk="0">
                  <a:moveTo>
                    <a:pt x="717" y="1"/>
                  </a:moveTo>
                  <a:cubicBezTo>
                    <a:pt x="594" y="1"/>
                    <a:pt x="487" y="30"/>
                    <a:pt x="380" y="82"/>
                  </a:cubicBezTo>
                  <a:lnTo>
                    <a:pt x="419" y="82"/>
                  </a:lnTo>
                  <a:cubicBezTo>
                    <a:pt x="500" y="98"/>
                    <a:pt x="581" y="163"/>
                    <a:pt x="581" y="260"/>
                  </a:cubicBezTo>
                  <a:cubicBezTo>
                    <a:pt x="581" y="406"/>
                    <a:pt x="432" y="487"/>
                    <a:pt x="299" y="487"/>
                  </a:cubicBezTo>
                  <a:cubicBezTo>
                    <a:pt x="257" y="487"/>
                    <a:pt x="205" y="487"/>
                    <a:pt x="163" y="461"/>
                  </a:cubicBezTo>
                  <a:cubicBezTo>
                    <a:pt x="137" y="448"/>
                    <a:pt x="150" y="406"/>
                    <a:pt x="176" y="406"/>
                  </a:cubicBezTo>
                  <a:lnTo>
                    <a:pt x="244" y="406"/>
                  </a:lnTo>
                  <a:cubicBezTo>
                    <a:pt x="367" y="406"/>
                    <a:pt x="529" y="393"/>
                    <a:pt x="487" y="244"/>
                  </a:cubicBezTo>
                  <a:cubicBezTo>
                    <a:pt x="474" y="179"/>
                    <a:pt x="393" y="163"/>
                    <a:pt x="338" y="163"/>
                  </a:cubicBezTo>
                  <a:lnTo>
                    <a:pt x="325" y="163"/>
                  </a:lnTo>
                  <a:cubicBezTo>
                    <a:pt x="299" y="163"/>
                    <a:pt x="286" y="179"/>
                    <a:pt x="257" y="179"/>
                  </a:cubicBezTo>
                  <a:cubicBezTo>
                    <a:pt x="176" y="244"/>
                    <a:pt x="124" y="341"/>
                    <a:pt x="43" y="422"/>
                  </a:cubicBezTo>
                  <a:cubicBezTo>
                    <a:pt x="27" y="435"/>
                    <a:pt x="27" y="435"/>
                    <a:pt x="14" y="435"/>
                  </a:cubicBezTo>
                  <a:lnTo>
                    <a:pt x="1" y="435"/>
                  </a:lnTo>
                  <a:cubicBezTo>
                    <a:pt x="1" y="435"/>
                    <a:pt x="124" y="542"/>
                    <a:pt x="312" y="542"/>
                  </a:cubicBezTo>
                  <a:cubicBezTo>
                    <a:pt x="367" y="542"/>
                    <a:pt x="419" y="542"/>
                    <a:pt x="487" y="516"/>
                  </a:cubicBezTo>
                  <a:cubicBezTo>
                    <a:pt x="704" y="435"/>
                    <a:pt x="918" y="124"/>
                    <a:pt x="837" y="17"/>
                  </a:cubicBezTo>
                  <a:lnTo>
                    <a:pt x="824" y="17"/>
                  </a:lnTo>
                  <a:cubicBezTo>
                    <a:pt x="785" y="1"/>
                    <a:pt x="743" y="1"/>
                    <a:pt x="717" y="1"/>
                  </a:cubicBezTo>
                  <a:close/>
                </a:path>
              </a:pathLst>
            </a:custGeom>
            <a:solidFill>
              <a:srgbClr val="A14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4"/>
            <p:cNvSpPr/>
            <p:nvPr/>
          </p:nvSpPr>
          <p:spPr>
            <a:xfrm>
              <a:off x="3332000" y="4210500"/>
              <a:ext cx="20925" cy="13475"/>
            </a:xfrm>
            <a:custGeom>
              <a:avLst/>
              <a:gdLst/>
              <a:ahLst/>
              <a:cxnLst/>
              <a:rect l="l" t="t" r="r" b="b"/>
              <a:pathLst>
                <a:path w="837" h="539" extrusionOk="0">
                  <a:moveTo>
                    <a:pt x="610" y="1"/>
                  </a:moveTo>
                  <a:cubicBezTo>
                    <a:pt x="500" y="1"/>
                    <a:pt x="351" y="40"/>
                    <a:pt x="231" y="108"/>
                  </a:cubicBezTo>
                  <a:cubicBezTo>
                    <a:pt x="205" y="134"/>
                    <a:pt x="163" y="163"/>
                    <a:pt x="124" y="202"/>
                  </a:cubicBezTo>
                  <a:cubicBezTo>
                    <a:pt x="56" y="270"/>
                    <a:pt x="1" y="364"/>
                    <a:pt x="1" y="487"/>
                  </a:cubicBezTo>
                  <a:lnTo>
                    <a:pt x="14" y="487"/>
                  </a:lnTo>
                  <a:cubicBezTo>
                    <a:pt x="27" y="487"/>
                    <a:pt x="27" y="487"/>
                    <a:pt x="43" y="474"/>
                  </a:cubicBezTo>
                  <a:cubicBezTo>
                    <a:pt x="124" y="393"/>
                    <a:pt x="176" y="296"/>
                    <a:pt x="257" y="231"/>
                  </a:cubicBezTo>
                  <a:cubicBezTo>
                    <a:pt x="286" y="231"/>
                    <a:pt x="299" y="215"/>
                    <a:pt x="325" y="215"/>
                  </a:cubicBezTo>
                  <a:lnTo>
                    <a:pt x="338" y="215"/>
                  </a:lnTo>
                  <a:cubicBezTo>
                    <a:pt x="393" y="215"/>
                    <a:pt x="474" y="231"/>
                    <a:pt x="487" y="296"/>
                  </a:cubicBezTo>
                  <a:cubicBezTo>
                    <a:pt x="529" y="445"/>
                    <a:pt x="367" y="458"/>
                    <a:pt x="244" y="458"/>
                  </a:cubicBezTo>
                  <a:lnTo>
                    <a:pt x="176" y="458"/>
                  </a:lnTo>
                  <a:cubicBezTo>
                    <a:pt x="150" y="458"/>
                    <a:pt x="137" y="500"/>
                    <a:pt x="163" y="513"/>
                  </a:cubicBezTo>
                  <a:cubicBezTo>
                    <a:pt x="205" y="539"/>
                    <a:pt x="257" y="539"/>
                    <a:pt x="299" y="539"/>
                  </a:cubicBezTo>
                  <a:cubicBezTo>
                    <a:pt x="432" y="539"/>
                    <a:pt x="581" y="458"/>
                    <a:pt x="581" y="312"/>
                  </a:cubicBezTo>
                  <a:cubicBezTo>
                    <a:pt x="581" y="215"/>
                    <a:pt x="500" y="150"/>
                    <a:pt x="419" y="134"/>
                  </a:cubicBezTo>
                  <a:lnTo>
                    <a:pt x="380" y="134"/>
                  </a:lnTo>
                  <a:cubicBezTo>
                    <a:pt x="487" y="82"/>
                    <a:pt x="594" y="53"/>
                    <a:pt x="717" y="53"/>
                  </a:cubicBezTo>
                  <a:cubicBezTo>
                    <a:pt x="743" y="53"/>
                    <a:pt x="785" y="53"/>
                    <a:pt x="824" y="69"/>
                  </a:cubicBezTo>
                  <a:lnTo>
                    <a:pt x="837" y="69"/>
                  </a:lnTo>
                  <a:cubicBezTo>
                    <a:pt x="824" y="40"/>
                    <a:pt x="785" y="27"/>
                    <a:pt x="743" y="27"/>
                  </a:cubicBezTo>
                  <a:cubicBezTo>
                    <a:pt x="704" y="14"/>
                    <a:pt x="662" y="1"/>
                    <a:pt x="610"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4"/>
            <p:cNvSpPr/>
            <p:nvPr/>
          </p:nvSpPr>
          <p:spPr>
            <a:xfrm>
              <a:off x="3337100" y="4197425"/>
              <a:ext cx="12825" cy="7200"/>
            </a:xfrm>
            <a:custGeom>
              <a:avLst/>
              <a:gdLst/>
              <a:ahLst/>
              <a:cxnLst/>
              <a:rect l="l" t="t" r="r" b="b"/>
              <a:pathLst>
                <a:path w="513" h="288" extrusionOk="0">
                  <a:moveTo>
                    <a:pt x="314" y="0"/>
                  </a:moveTo>
                  <a:cubicBezTo>
                    <a:pt x="167" y="0"/>
                    <a:pt x="1" y="58"/>
                    <a:pt x="1" y="213"/>
                  </a:cubicBezTo>
                  <a:cubicBezTo>
                    <a:pt x="1" y="239"/>
                    <a:pt x="27" y="281"/>
                    <a:pt x="53" y="281"/>
                  </a:cubicBezTo>
                  <a:cubicBezTo>
                    <a:pt x="70" y="286"/>
                    <a:pt x="86" y="288"/>
                    <a:pt x="101" y="288"/>
                  </a:cubicBezTo>
                  <a:cubicBezTo>
                    <a:pt x="168" y="288"/>
                    <a:pt x="217" y="247"/>
                    <a:pt x="283" y="226"/>
                  </a:cubicBezTo>
                  <a:cubicBezTo>
                    <a:pt x="364" y="187"/>
                    <a:pt x="432" y="158"/>
                    <a:pt x="487" y="90"/>
                  </a:cubicBezTo>
                  <a:cubicBezTo>
                    <a:pt x="513" y="64"/>
                    <a:pt x="500" y="38"/>
                    <a:pt x="471" y="25"/>
                  </a:cubicBezTo>
                  <a:cubicBezTo>
                    <a:pt x="429" y="9"/>
                    <a:pt x="373" y="0"/>
                    <a:pt x="314" y="0"/>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4"/>
            <p:cNvSpPr/>
            <p:nvPr/>
          </p:nvSpPr>
          <p:spPr>
            <a:xfrm>
              <a:off x="3332325" y="4205400"/>
              <a:ext cx="3750" cy="3100"/>
            </a:xfrm>
            <a:custGeom>
              <a:avLst/>
              <a:gdLst/>
              <a:ahLst/>
              <a:cxnLst/>
              <a:rect l="l" t="t" r="r" b="b"/>
              <a:pathLst>
                <a:path w="150" h="124" extrusionOk="0">
                  <a:moveTo>
                    <a:pt x="82" y="1"/>
                  </a:moveTo>
                  <a:cubicBezTo>
                    <a:pt x="1" y="1"/>
                    <a:pt x="1" y="124"/>
                    <a:pt x="82" y="124"/>
                  </a:cubicBezTo>
                  <a:cubicBezTo>
                    <a:pt x="150" y="124"/>
                    <a:pt x="150" y="1"/>
                    <a:pt x="82" y="1"/>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4"/>
            <p:cNvSpPr/>
            <p:nvPr/>
          </p:nvSpPr>
          <p:spPr>
            <a:xfrm>
              <a:off x="3022825" y="4068025"/>
              <a:ext cx="83450" cy="76600"/>
            </a:xfrm>
            <a:custGeom>
              <a:avLst/>
              <a:gdLst/>
              <a:ahLst/>
              <a:cxnLst/>
              <a:rect l="l" t="t" r="r" b="b"/>
              <a:pathLst>
                <a:path w="3338" h="3064" extrusionOk="0">
                  <a:moveTo>
                    <a:pt x="2580" y="1"/>
                  </a:moveTo>
                  <a:cubicBezTo>
                    <a:pt x="1825" y="1"/>
                    <a:pt x="1420" y="1851"/>
                    <a:pt x="1420" y="1851"/>
                  </a:cubicBezTo>
                  <a:cubicBezTo>
                    <a:pt x="1420" y="1851"/>
                    <a:pt x="1" y="1864"/>
                    <a:pt x="124" y="2609"/>
                  </a:cubicBezTo>
                  <a:cubicBezTo>
                    <a:pt x="177" y="2973"/>
                    <a:pt x="503" y="3064"/>
                    <a:pt x="816" y="3064"/>
                  </a:cubicBezTo>
                  <a:cubicBezTo>
                    <a:pt x="1131" y="3064"/>
                    <a:pt x="1433" y="2972"/>
                    <a:pt x="1433" y="2972"/>
                  </a:cubicBezTo>
                  <a:lnTo>
                    <a:pt x="2823" y="1731"/>
                  </a:lnTo>
                  <a:cubicBezTo>
                    <a:pt x="2823" y="1731"/>
                    <a:pt x="3338" y="1"/>
                    <a:pt x="258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4"/>
            <p:cNvSpPr/>
            <p:nvPr/>
          </p:nvSpPr>
          <p:spPr>
            <a:xfrm>
              <a:off x="3010675" y="4072700"/>
              <a:ext cx="70900" cy="88350"/>
            </a:xfrm>
            <a:custGeom>
              <a:avLst/>
              <a:gdLst/>
              <a:ahLst/>
              <a:cxnLst/>
              <a:rect l="l" t="t" r="r" b="b"/>
              <a:pathLst>
                <a:path w="2836" h="3534" extrusionOk="0">
                  <a:moveTo>
                    <a:pt x="2000" y="1"/>
                  </a:moveTo>
                  <a:cubicBezTo>
                    <a:pt x="1966" y="1"/>
                    <a:pt x="1930" y="6"/>
                    <a:pt x="1893" y="18"/>
                  </a:cubicBezTo>
                  <a:cubicBezTo>
                    <a:pt x="1177" y="248"/>
                    <a:pt x="1352" y="2137"/>
                    <a:pt x="1352" y="2137"/>
                  </a:cubicBezTo>
                  <a:cubicBezTo>
                    <a:pt x="1352" y="2137"/>
                    <a:pt x="1" y="2584"/>
                    <a:pt x="341" y="3245"/>
                  </a:cubicBezTo>
                  <a:cubicBezTo>
                    <a:pt x="449" y="3461"/>
                    <a:pt x="627" y="3534"/>
                    <a:pt x="819" y="3534"/>
                  </a:cubicBezTo>
                  <a:cubicBezTo>
                    <a:pt x="1228" y="3534"/>
                    <a:pt x="1702" y="3203"/>
                    <a:pt x="1702" y="3203"/>
                  </a:cubicBezTo>
                  <a:lnTo>
                    <a:pt x="2836" y="1936"/>
                  </a:lnTo>
                  <a:cubicBezTo>
                    <a:pt x="2836" y="1936"/>
                    <a:pt x="2643" y="1"/>
                    <a:pt x="200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4"/>
            <p:cNvSpPr/>
            <p:nvPr/>
          </p:nvSpPr>
          <p:spPr>
            <a:xfrm>
              <a:off x="3052550" y="4085600"/>
              <a:ext cx="18900" cy="30725"/>
            </a:xfrm>
            <a:custGeom>
              <a:avLst/>
              <a:gdLst/>
              <a:ahLst/>
              <a:cxnLst/>
              <a:rect l="l" t="t" r="r" b="b"/>
              <a:pathLst>
                <a:path w="756" h="1229" extrusionOk="0">
                  <a:moveTo>
                    <a:pt x="380" y="1"/>
                  </a:moveTo>
                  <a:cubicBezTo>
                    <a:pt x="176" y="1"/>
                    <a:pt x="1" y="270"/>
                    <a:pt x="1" y="610"/>
                  </a:cubicBezTo>
                  <a:cubicBezTo>
                    <a:pt x="1" y="947"/>
                    <a:pt x="176" y="1229"/>
                    <a:pt x="380" y="1229"/>
                  </a:cubicBezTo>
                  <a:cubicBezTo>
                    <a:pt x="594" y="1229"/>
                    <a:pt x="756" y="947"/>
                    <a:pt x="756" y="610"/>
                  </a:cubicBezTo>
                  <a:cubicBezTo>
                    <a:pt x="756" y="270"/>
                    <a:pt x="594" y="1"/>
                    <a:pt x="380"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4"/>
            <p:cNvSpPr/>
            <p:nvPr/>
          </p:nvSpPr>
          <p:spPr>
            <a:xfrm>
              <a:off x="3025575" y="4143350"/>
              <a:ext cx="16550" cy="13475"/>
            </a:xfrm>
            <a:custGeom>
              <a:avLst/>
              <a:gdLst/>
              <a:ahLst/>
              <a:cxnLst/>
              <a:rect l="l" t="t" r="r" b="b"/>
              <a:pathLst>
                <a:path w="662" h="539" extrusionOk="0">
                  <a:moveTo>
                    <a:pt x="325" y="1"/>
                  </a:moveTo>
                  <a:cubicBezTo>
                    <a:pt x="150" y="1"/>
                    <a:pt x="1" y="121"/>
                    <a:pt x="1" y="270"/>
                  </a:cubicBezTo>
                  <a:cubicBezTo>
                    <a:pt x="1" y="419"/>
                    <a:pt x="150" y="539"/>
                    <a:pt x="325" y="539"/>
                  </a:cubicBezTo>
                  <a:cubicBezTo>
                    <a:pt x="513" y="539"/>
                    <a:pt x="662" y="419"/>
                    <a:pt x="662" y="270"/>
                  </a:cubicBezTo>
                  <a:cubicBezTo>
                    <a:pt x="662" y="121"/>
                    <a:pt x="513" y="1"/>
                    <a:pt x="325"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4"/>
            <p:cNvSpPr/>
            <p:nvPr/>
          </p:nvSpPr>
          <p:spPr>
            <a:xfrm>
              <a:off x="3038700" y="4135250"/>
              <a:ext cx="9500" cy="8125"/>
            </a:xfrm>
            <a:custGeom>
              <a:avLst/>
              <a:gdLst/>
              <a:ahLst/>
              <a:cxnLst/>
              <a:rect l="l" t="t" r="r" b="b"/>
              <a:pathLst>
                <a:path w="380" h="325" extrusionOk="0">
                  <a:moveTo>
                    <a:pt x="192" y="1"/>
                  </a:moveTo>
                  <a:cubicBezTo>
                    <a:pt x="82" y="1"/>
                    <a:pt x="1" y="82"/>
                    <a:pt x="1" y="163"/>
                  </a:cubicBezTo>
                  <a:cubicBezTo>
                    <a:pt x="1" y="244"/>
                    <a:pt x="82" y="325"/>
                    <a:pt x="192" y="325"/>
                  </a:cubicBezTo>
                  <a:cubicBezTo>
                    <a:pt x="299" y="325"/>
                    <a:pt x="380" y="244"/>
                    <a:pt x="380" y="163"/>
                  </a:cubicBezTo>
                  <a:cubicBezTo>
                    <a:pt x="380" y="82"/>
                    <a:pt x="299" y="1"/>
                    <a:pt x="192"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4"/>
            <p:cNvSpPr/>
            <p:nvPr/>
          </p:nvSpPr>
          <p:spPr>
            <a:xfrm>
              <a:off x="3016275" y="4080175"/>
              <a:ext cx="62475" cy="79600"/>
            </a:xfrm>
            <a:custGeom>
              <a:avLst/>
              <a:gdLst/>
              <a:ahLst/>
              <a:cxnLst/>
              <a:rect l="l" t="t" r="r" b="b"/>
              <a:pathLst>
                <a:path w="2499" h="3184" extrusionOk="0">
                  <a:moveTo>
                    <a:pt x="1750" y="1"/>
                  </a:moveTo>
                  <a:cubicBezTo>
                    <a:pt x="1465" y="1"/>
                    <a:pt x="1316" y="448"/>
                    <a:pt x="1277" y="665"/>
                  </a:cubicBezTo>
                  <a:cubicBezTo>
                    <a:pt x="1212" y="1050"/>
                    <a:pt x="1320" y="1459"/>
                    <a:pt x="1434" y="1824"/>
                  </a:cubicBezTo>
                  <a:lnTo>
                    <a:pt x="1434" y="1824"/>
                  </a:lnTo>
                  <a:cubicBezTo>
                    <a:pt x="949" y="1967"/>
                    <a:pt x="1" y="2331"/>
                    <a:pt x="224" y="2972"/>
                  </a:cubicBezTo>
                  <a:cubicBezTo>
                    <a:pt x="275" y="3134"/>
                    <a:pt x="414" y="3183"/>
                    <a:pt x="560" y="3183"/>
                  </a:cubicBezTo>
                  <a:cubicBezTo>
                    <a:pt x="644" y="3183"/>
                    <a:pt x="730" y="3167"/>
                    <a:pt x="804" y="3147"/>
                  </a:cubicBezTo>
                  <a:cubicBezTo>
                    <a:pt x="1170" y="3053"/>
                    <a:pt x="1452" y="2797"/>
                    <a:pt x="1708" y="2554"/>
                  </a:cubicBezTo>
                  <a:cubicBezTo>
                    <a:pt x="1721" y="2541"/>
                    <a:pt x="1708" y="2528"/>
                    <a:pt x="1695" y="2528"/>
                  </a:cubicBezTo>
                  <a:cubicBezTo>
                    <a:pt x="1517" y="2656"/>
                    <a:pt x="947" y="3133"/>
                    <a:pt x="581" y="3133"/>
                  </a:cubicBezTo>
                  <a:cubicBezTo>
                    <a:pt x="448" y="3133"/>
                    <a:pt x="342" y="3070"/>
                    <a:pt x="292" y="2904"/>
                  </a:cubicBezTo>
                  <a:cubicBezTo>
                    <a:pt x="182" y="2593"/>
                    <a:pt x="522" y="2350"/>
                    <a:pt x="749" y="2204"/>
                  </a:cubicBezTo>
                  <a:cubicBezTo>
                    <a:pt x="979" y="2068"/>
                    <a:pt x="1251" y="1974"/>
                    <a:pt x="1507" y="1906"/>
                  </a:cubicBezTo>
                  <a:cubicBezTo>
                    <a:pt x="1533" y="1906"/>
                    <a:pt x="1546" y="1880"/>
                    <a:pt x="1533" y="1851"/>
                  </a:cubicBezTo>
                  <a:cubicBezTo>
                    <a:pt x="1439" y="1556"/>
                    <a:pt x="1358" y="1245"/>
                    <a:pt x="1345" y="934"/>
                  </a:cubicBezTo>
                  <a:cubicBezTo>
                    <a:pt x="1332" y="688"/>
                    <a:pt x="1419" y="66"/>
                    <a:pt x="1775" y="66"/>
                  </a:cubicBezTo>
                  <a:cubicBezTo>
                    <a:pt x="1789" y="66"/>
                    <a:pt x="1803" y="67"/>
                    <a:pt x="1818" y="69"/>
                  </a:cubicBezTo>
                  <a:cubicBezTo>
                    <a:pt x="2045" y="111"/>
                    <a:pt x="2181" y="474"/>
                    <a:pt x="2262" y="665"/>
                  </a:cubicBezTo>
                  <a:cubicBezTo>
                    <a:pt x="2385" y="989"/>
                    <a:pt x="2411" y="1326"/>
                    <a:pt x="2411" y="1663"/>
                  </a:cubicBezTo>
                  <a:cubicBezTo>
                    <a:pt x="2417" y="1690"/>
                    <a:pt x="2441" y="1704"/>
                    <a:pt x="2461" y="1704"/>
                  </a:cubicBezTo>
                  <a:cubicBezTo>
                    <a:pt x="2481" y="1704"/>
                    <a:pt x="2498" y="1690"/>
                    <a:pt x="2492" y="1663"/>
                  </a:cubicBezTo>
                  <a:cubicBezTo>
                    <a:pt x="2479" y="1271"/>
                    <a:pt x="2437" y="879"/>
                    <a:pt x="2275" y="516"/>
                  </a:cubicBezTo>
                  <a:cubicBezTo>
                    <a:pt x="2181" y="299"/>
                    <a:pt x="2019" y="1"/>
                    <a:pt x="1750" y="1"/>
                  </a:cubicBezTo>
                  <a:close/>
                </a:path>
              </a:pathLst>
            </a:custGeom>
            <a:solidFill>
              <a:srgbClr val="CA7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4"/>
            <p:cNvSpPr/>
            <p:nvPr/>
          </p:nvSpPr>
          <p:spPr>
            <a:xfrm>
              <a:off x="3049150" y="4083575"/>
              <a:ext cx="74350" cy="81500"/>
            </a:xfrm>
            <a:custGeom>
              <a:avLst/>
              <a:gdLst/>
              <a:ahLst/>
              <a:cxnLst/>
              <a:rect l="l" t="t" r="r" b="b"/>
              <a:pathLst>
                <a:path w="2974" h="3260" extrusionOk="0">
                  <a:moveTo>
                    <a:pt x="2473" y="1"/>
                  </a:moveTo>
                  <a:cubicBezTo>
                    <a:pt x="2418" y="1"/>
                    <a:pt x="2392" y="56"/>
                    <a:pt x="2405" y="95"/>
                  </a:cubicBezTo>
                  <a:cubicBezTo>
                    <a:pt x="2204" y="189"/>
                    <a:pt x="2068" y="432"/>
                    <a:pt x="2013" y="649"/>
                  </a:cubicBezTo>
                  <a:cubicBezTo>
                    <a:pt x="1838" y="675"/>
                    <a:pt x="1702" y="824"/>
                    <a:pt x="1702" y="999"/>
                  </a:cubicBezTo>
                  <a:cubicBezTo>
                    <a:pt x="1702" y="1028"/>
                    <a:pt x="1718" y="1054"/>
                    <a:pt x="1718" y="1080"/>
                  </a:cubicBezTo>
                  <a:cubicBezTo>
                    <a:pt x="1378" y="1216"/>
                    <a:pt x="1083" y="1485"/>
                    <a:pt x="827" y="1728"/>
                  </a:cubicBezTo>
                  <a:cubicBezTo>
                    <a:pt x="461" y="2068"/>
                    <a:pt x="1" y="2619"/>
                    <a:pt x="82" y="3160"/>
                  </a:cubicBezTo>
                  <a:cubicBezTo>
                    <a:pt x="93" y="3226"/>
                    <a:pt x="155" y="3260"/>
                    <a:pt x="215" y="3260"/>
                  </a:cubicBezTo>
                  <a:cubicBezTo>
                    <a:pt x="240" y="3260"/>
                    <a:pt x="265" y="3253"/>
                    <a:pt x="286" y="3241"/>
                  </a:cubicBezTo>
                  <a:cubicBezTo>
                    <a:pt x="691" y="3053"/>
                    <a:pt x="908" y="2525"/>
                    <a:pt x="1135" y="2175"/>
                  </a:cubicBezTo>
                  <a:cubicBezTo>
                    <a:pt x="1326" y="1864"/>
                    <a:pt x="1527" y="1501"/>
                    <a:pt x="1812" y="1242"/>
                  </a:cubicBezTo>
                  <a:cubicBezTo>
                    <a:pt x="1880" y="1310"/>
                    <a:pt x="1974" y="1365"/>
                    <a:pt x="2068" y="1365"/>
                  </a:cubicBezTo>
                  <a:cubicBezTo>
                    <a:pt x="2269" y="1365"/>
                    <a:pt x="2431" y="1190"/>
                    <a:pt x="2431" y="999"/>
                  </a:cubicBezTo>
                  <a:cubicBezTo>
                    <a:pt x="2431" y="879"/>
                    <a:pt x="2366" y="756"/>
                    <a:pt x="2256" y="691"/>
                  </a:cubicBezTo>
                  <a:cubicBezTo>
                    <a:pt x="2324" y="649"/>
                    <a:pt x="2392" y="594"/>
                    <a:pt x="2473" y="568"/>
                  </a:cubicBezTo>
                  <a:cubicBezTo>
                    <a:pt x="2580" y="500"/>
                    <a:pt x="2690" y="500"/>
                    <a:pt x="2810" y="474"/>
                  </a:cubicBezTo>
                  <a:cubicBezTo>
                    <a:pt x="2810" y="487"/>
                    <a:pt x="2823" y="500"/>
                    <a:pt x="2836" y="500"/>
                  </a:cubicBezTo>
                  <a:cubicBezTo>
                    <a:pt x="2847" y="506"/>
                    <a:pt x="2859" y="508"/>
                    <a:pt x="2869" y="508"/>
                  </a:cubicBezTo>
                  <a:cubicBezTo>
                    <a:pt x="2933" y="508"/>
                    <a:pt x="2973" y="413"/>
                    <a:pt x="2904" y="380"/>
                  </a:cubicBezTo>
                  <a:cubicBezTo>
                    <a:pt x="2895" y="373"/>
                    <a:pt x="2885" y="370"/>
                    <a:pt x="2875" y="370"/>
                  </a:cubicBezTo>
                  <a:cubicBezTo>
                    <a:pt x="2842" y="370"/>
                    <a:pt x="2810" y="402"/>
                    <a:pt x="2810" y="432"/>
                  </a:cubicBezTo>
                  <a:cubicBezTo>
                    <a:pt x="2800" y="431"/>
                    <a:pt x="2790" y="431"/>
                    <a:pt x="2780" y="431"/>
                  </a:cubicBezTo>
                  <a:cubicBezTo>
                    <a:pt x="2588" y="431"/>
                    <a:pt x="2384" y="548"/>
                    <a:pt x="2230" y="675"/>
                  </a:cubicBezTo>
                  <a:cubicBezTo>
                    <a:pt x="2188" y="649"/>
                    <a:pt x="2136" y="636"/>
                    <a:pt x="2068" y="636"/>
                  </a:cubicBezTo>
                  <a:lnTo>
                    <a:pt x="2026" y="636"/>
                  </a:lnTo>
                  <a:cubicBezTo>
                    <a:pt x="2068" y="542"/>
                    <a:pt x="2123" y="448"/>
                    <a:pt x="2175" y="367"/>
                  </a:cubicBezTo>
                  <a:cubicBezTo>
                    <a:pt x="2243" y="257"/>
                    <a:pt x="2337" y="205"/>
                    <a:pt x="2431" y="124"/>
                  </a:cubicBezTo>
                  <a:cubicBezTo>
                    <a:pt x="2447" y="137"/>
                    <a:pt x="2460" y="137"/>
                    <a:pt x="2473" y="137"/>
                  </a:cubicBezTo>
                  <a:cubicBezTo>
                    <a:pt x="2567" y="137"/>
                    <a:pt x="2567" y="1"/>
                    <a:pt x="2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4"/>
            <p:cNvSpPr/>
            <p:nvPr/>
          </p:nvSpPr>
          <p:spPr>
            <a:xfrm>
              <a:off x="3102525" y="4107425"/>
              <a:ext cx="2375" cy="2500"/>
            </a:xfrm>
            <a:custGeom>
              <a:avLst/>
              <a:gdLst/>
              <a:ahLst/>
              <a:cxnLst/>
              <a:rect l="l" t="t" r="r" b="b"/>
              <a:pathLst>
                <a:path w="95" h="100" extrusionOk="0">
                  <a:moveTo>
                    <a:pt x="66" y="1"/>
                  </a:moveTo>
                  <a:cubicBezTo>
                    <a:pt x="62" y="1"/>
                    <a:pt x="57" y="2"/>
                    <a:pt x="53" y="6"/>
                  </a:cubicBezTo>
                  <a:lnTo>
                    <a:pt x="40" y="6"/>
                  </a:lnTo>
                  <a:lnTo>
                    <a:pt x="27" y="19"/>
                  </a:lnTo>
                  <a:cubicBezTo>
                    <a:pt x="27" y="32"/>
                    <a:pt x="14" y="32"/>
                    <a:pt x="14" y="45"/>
                  </a:cubicBezTo>
                  <a:lnTo>
                    <a:pt x="14" y="61"/>
                  </a:lnTo>
                  <a:lnTo>
                    <a:pt x="1" y="61"/>
                  </a:lnTo>
                  <a:cubicBezTo>
                    <a:pt x="1" y="87"/>
                    <a:pt x="14" y="100"/>
                    <a:pt x="40" y="100"/>
                  </a:cubicBezTo>
                  <a:cubicBezTo>
                    <a:pt x="53" y="100"/>
                    <a:pt x="53" y="100"/>
                    <a:pt x="69" y="87"/>
                  </a:cubicBezTo>
                  <a:cubicBezTo>
                    <a:pt x="69" y="74"/>
                    <a:pt x="82" y="61"/>
                    <a:pt x="82" y="61"/>
                  </a:cubicBezTo>
                  <a:cubicBezTo>
                    <a:pt x="95" y="45"/>
                    <a:pt x="95" y="32"/>
                    <a:pt x="95" y="19"/>
                  </a:cubicBezTo>
                  <a:cubicBezTo>
                    <a:pt x="86" y="10"/>
                    <a:pt x="77" y="1"/>
                    <a:pt x="66"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4"/>
            <p:cNvSpPr/>
            <p:nvPr/>
          </p:nvSpPr>
          <p:spPr>
            <a:xfrm>
              <a:off x="3104550" y="4108525"/>
              <a:ext cx="2700" cy="2775"/>
            </a:xfrm>
            <a:custGeom>
              <a:avLst/>
              <a:gdLst/>
              <a:ahLst/>
              <a:cxnLst/>
              <a:rect l="l" t="t" r="r" b="b"/>
              <a:pathLst>
                <a:path w="108" h="111" extrusionOk="0">
                  <a:moveTo>
                    <a:pt x="53" y="1"/>
                  </a:moveTo>
                  <a:cubicBezTo>
                    <a:pt x="53" y="17"/>
                    <a:pt x="53" y="17"/>
                    <a:pt x="40" y="17"/>
                  </a:cubicBezTo>
                  <a:lnTo>
                    <a:pt x="40" y="30"/>
                  </a:lnTo>
                  <a:cubicBezTo>
                    <a:pt x="27" y="43"/>
                    <a:pt x="27" y="43"/>
                    <a:pt x="27" y="56"/>
                  </a:cubicBezTo>
                  <a:lnTo>
                    <a:pt x="14" y="56"/>
                  </a:lnTo>
                  <a:lnTo>
                    <a:pt x="14" y="69"/>
                  </a:lnTo>
                  <a:cubicBezTo>
                    <a:pt x="1" y="98"/>
                    <a:pt x="27" y="111"/>
                    <a:pt x="53" y="111"/>
                  </a:cubicBezTo>
                  <a:lnTo>
                    <a:pt x="69" y="98"/>
                  </a:lnTo>
                  <a:cubicBezTo>
                    <a:pt x="82" y="82"/>
                    <a:pt x="82" y="69"/>
                    <a:pt x="95" y="56"/>
                  </a:cubicBezTo>
                  <a:cubicBezTo>
                    <a:pt x="108" y="56"/>
                    <a:pt x="108" y="30"/>
                    <a:pt x="95" y="30"/>
                  </a:cubicBezTo>
                  <a:lnTo>
                    <a:pt x="95" y="17"/>
                  </a:lnTo>
                  <a:cubicBezTo>
                    <a:pt x="95" y="1"/>
                    <a:pt x="69" y="1"/>
                    <a:pt x="53"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4"/>
            <p:cNvSpPr/>
            <p:nvPr/>
          </p:nvSpPr>
          <p:spPr>
            <a:xfrm>
              <a:off x="3097100" y="4107875"/>
              <a:ext cx="5125" cy="4400"/>
            </a:xfrm>
            <a:custGeom>
              <a:avLst/>
              <a:gdLst/>
              <a:ahLst/>
              <a:cxnLst/>
              <a:rect l="l" t="t" r="r" b="b"/>
              <a:pathLst>
                <a:path w="205" h="176" extrusionOk="0">
                  <a:moveTo>
                    <a:pt x="95" y="1"/>
                  </a:moveTo>
                  <a:cubicBezTo>
                    <a:pt x="56" y="1"/>
                    <a:pt x="27" y="27"/>
                    <a:pt x="14" y="69"/>
                  </a:cubicBezTo>
                  <a:cubicBezTo>
                    <a:pt x="1" y="124"/>
                    <a:pt x="43" y="176"/>
                    <a:pt x="95" y="176"/>
                  </a:cubicBezTo>
                  <a:lnTo>
                    <a:pt x="124" y="176"/>
                  </a:lnTo>
                  <a:cubicBezTo>
                    <a:pt x="176" y="176"/>
                    <a:pt x="205" y="124"/>
                    <a:pt x="189" y="69"/>
                  </a:cubicBezTo>
                  <a:cubicBezTo>
                    <a:pt x="189" y="27"/>
                    <a:pt x="137" y="1"/>
                    <a:pt x="108" y="1"/>
                  </a:cubicBezTo>
                  <a:close/>
                </a:path>
              </a:pathLst>
            </a:custGeom>
            <a:solidFill>
              <a:srgbClr val="FBB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4"/>
            <p:cNvSpPr/>
            <p:nvPr/>
          </p:nvSpPr>
          <p:spPr>
            <a:xfrm>
              <a:off x="3105525" y="4114275"/>
              <a:ext cx="2375" cy="2050"/>
            </a:xfrm>
            <a:custGeom>
              <a:avLst/>
              <a:gdLst/>
              <a:ahLst/>
              <a:cxnLst/>
              <a:rect l="l" t="t" r="r" b="b"/>
              <a:pathLst>
                <a:path w="95" h="82" extrusionOk="0">
                  <a:moveTo>
                    <a:pt x="95" y="1"/>
                  </a:moveTo>
                  <a:lnTo>
                    <a:pt x="82" y="14"/>
                  </a:lnTo>
                  <a:cubicBezTo>
                    <a:pt x="82" y="14"/>
                    <a:pt x="82" y="14"/>
                    <a:pt x="82" y="14"/>
                  </a:cubicBezTo>
                  <a:lnTo>
                    <a:pt x="82" y="14"/>
                  </a:lnTo>
                  <a:cubicBezTo>
                    <a:pt x="86" y="10"/>
                    <a:pt x="91" y="5"/>
                    <a:pt x="95" y="1"/>
                  </a:cubicBezTo>
                  <a:close/>
                  <a:moveTo>
                    <a:pt x="82" y="14"/>
                  </a:moveTo>
                  <a:lnTo>
                    <a:pt x="82" y="14"/>
                  </a:lnTo>
                  <a:cubicBezTo>
                    <a:pt x="57" y="38"/>
                    <a:pt x="25" y="60"/>
                    <a:pt x="1" y="82"/>
                  </a:cubicBezTo>
                  <a:lnTo>
                    <a:pt x="30" y="82"/>
                  </a:lnTo>
                  <a:cubicBezTo>
                    <a:pt x="56" y="69"/>
                    <a:pt x="69" y="56"/>
                    <a:pt x="82" y="14"/>
                  </a:cubicBezTo>
                  <a:close/>
                </a:path>
              </a:pathLst>
            </a:custGeom>
            <a:solidFill>
              <a:srgbClr val="FBB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4"/>
            <p:cNvSpPr/>
            <p:nvPr/>
          </p:nvSpPr>
          <p:spPr>
            <a:xfrm>
              <a:off x="3103175" y="4111925"/>
              <a:ext cx="4725" cy="4400"/>
            </a:xfrm>
            <a:custGeom>
              <a:avLst/>
              <a:gdLst/>
              <a:ahLst/>
              <a:cxnLst/>
              <a:rect l="l" t="t" r="r" b="b"/>
              <a:pathLst>
                <a:path w="189" h="176" extrusionOk="0">
                  <a:moveTo>
                    <a:pt x="95" y="1"/>
                  </a:moveTo>
                  <a:cubicBezTo>
                    <a:pt x="69" y="1"/>
                    <a:pt x="56" y="14"/>
                    <a:pt x="43" y="27"/>
                  </a:cubicBezTo>
                  <a:cubicBezTo>
                    <a:pt x="1" y="69"/>
                    <a:pt x="14" y="108"/>
                    <a:pt x="43" y="150"/>
                  </a:cubicBezTo>
                  <a:cubicBezTo>
                    <a:pt x="43" y="163"/>
                    <a:pt x="69" y="176"/>
                    <a:pt x="95" y="176"/>
                  </a:cubicBezTo>
                  <a:cubicBezTo>
                    <a:pt x="124" y="150"/>
                    <a:pt x="163" y="124"/>
                    <a:pt x="189" y="95"/>
                  </a:cubicBezTo>
                  <a:cubicBezTo>
                    <a:pt x="189" y="69"/>
                    <a:pt x="176" y="43"/>
                    <a:pt x="150" y="27"/>
                  </a:cubicBezTo>
                  <a:cubicBezTo>
                    <a:pt x="137" y="14"/>
                    <a:pt x="108" y="1"/>
                    <a:pt x="95" y="1"/>
                  </a:cubicBezTo>
                  <a:close/>
                </a:path>
              </a:pathLst>
            </a:custGeom>
            <a:solidFill>
              <a:srgbClr val="FBB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4"/>
            <p:cNvSpPr/>
            <p:nvPr/>
          </p:nvSpPr>
          <p:spPr>
            <a:xfrm>
              <a:off x="3086000" y="4112975"/>
              <a:ext cx="5700" cy="6750"/>
            </a:xfrm>
            <a:custGeom>
              <a:avLst/>
              <a:gdLst/>
              <a:ahLst/>
              <a:cxnLst/>
              <a:rect l="l" t="t" r="r" b="b"/>
              <a:pathLst>
                <a:path w="228" h="270" extrusionOk="0">
                  <a:moveTo>
                    <a:pt x="53" y="1"/>
                  </a:moveTo>
                  <a:cubicBezTo>
                    <a:pt x="40" y="14"/>
                    <a:pt x="14" y="27"/>
                    <a:pt x="1" y="40"/>
                  </a:cubicBezTo>
                  <a:cubicBezTo>
                    <a:pt x="40" y="121"/>
                    <a:pt x="95" y="202"/>
                    <a:pt x="163" y="270"/>
                  </a:cubicBezTo>
                  <a:cubicBezTo>
                    <a:pt x="176" y="244"/>
                    <a:pt x="202" y="215"/>
                    <a:pt x="228" y="189"/>
                  </a:cubicBezTo>
                  <a:cubicBezTo>
                    <a:pt x="163" y="121"/>
                    <a:pt x="108" y="66"/>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4"/>
            <p:cNvSpPr/>
            <p:nvPr/>
          </p:nvSpPr>
          <p:spPr>
            <a:xfrm>
              <a:off x="3080250" y="4116625"/>
              <a:ext cx="7075" cy="8525"/>
            </a:xfrm>
            <a:custGeom>
              <a:avLst/>
              <a:gdLst/>
              <a:ahLst/>
              <a:cxnLst/>
              <a:rect l="l" t="t" r="r" b="b"/>
              <a:pathLst>
                <a:path w="283" h="341" extrusionOk="0">
                  <a:moveTo>
                    <a:pt x="53" y="1"/>
                  </a:moveTo>
                  <a:cubicBezTo>
                    <a:pt x="27" y="17"/>
                    <a:pt x="14" y="30"/>
                    <a:pt x="1" y="43"/>
                  </a:cubicBezTo>
                  <a:cubicBezTo>
                    <a:pt x="53" y="150"/>
                    <a:pt x="121" y="260"/>
                    <a:pt x="215" y="341"/>
                  </a:cubicBezTo>
                  <a:cubicBezTo>
                    <a:pt x="244" y="312"/>
                    <a:pt x="257" y="286"/>
                    <a:pt x="283" y="260"/>
                  </a:cubicBezTo>
                  <a:lnTo>
                    <a:pt x="163" y="137"/>
                  </a:lnTo>
                  <a:cubicBezTo>
                    <a:pt x="121" y="98"/>
                    <a:pt x="82" y="43"/>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4"/>
            <p:cNvSpPr/>
            <p:nvPr/>
          </p:nvSpPr>
          <p:spPr>
            <a:xfrm>
              <a:off x="3072475" y="4122700"/>
              <a:ext cx="9825" cy="10550"/>
            </a:xfrm>
            <a:custGeom>
              <a:avLst/>
              <a:gdLst/>
              <a:ahLst/>
              <a:cxnLst/>
              <a:rect l="l" t="t" r="r" b="b"/>
              <a:pathLst>
                <a:path w="393" h="422" extrusionOk="0">
                  <a:moveTo>
                    <a:pt x="69" y="1"/>
                  </a:moveTo>
                  <a:cubicBezTo>
                    <a:pt x="40" y="17"/>
                    <a:pt x="27" y="43"/>
                    <a:pt x="1" y="56"/>
                  </a:cubicBezTo>
                  <a:cubicBezTo>
                    <a:pt x="82" y="192"/>
                    <a:pt x="189" y="325"/>
                    <a:pt x="325" y="422"/>
                  </a:cubicBezTo>
                  <a:cubicBezTo>
                    <a:pt x="338" y="380"/>
                    <a:pt x="364" y="354"/>
                    <a:pt x="393" y="312"/>
                  </a:cubicBezTo>
                  <a:cubicBezTo>
                    <a:pt x="270" y="218"/>
                    <a:pt x="150" y="124"/>
                    <a:pt x="69"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4"/>
            <p:cNvSpPr/>
            <p:nvPr/>
          </p:nvSpPr>
          <p:spPr>
            <a:xfrm>
              <a:off x="3067050" y="4128125"/>
              <a:ext cx="10475" cy="12500"/>
            </a:xfrm>
            <a:custGeom>
              <a:avLst/>
              <a:gdLst/>
              <a:ahLst/>
              <a:cxnLst/>
              <a:rect l="l" t="t" r="r" b="b"/>
              <a:pathLst>
                <a:path w="419" h="500" extrusionOk="0">
                  <a:moveTo>
                    <a:pt x="43" y="1"/>
                  </a:moveTo>
                  <a:cubicBezTo>
                    <a:pt x="30" y="14"/>
                    <a:pt x="14" y="27"/>
                    <a:pt x="1" y="56"/>
                  </a:cubicBezTo>
                  <a:cubicBezTo>
                    <a:pt x="95" y="218"/>
                    <a:pt x="205" y="380"/>
                    <a:pt x="354" y="500"/>
                  </a:cubicBezTo>
                  <a:cubicBezTo>
                    <a:pt x="380" y="474"/>
                    <a:pt x="393" y="432"/>
                    <a:pt x="419" y="393"/>
                  </a:cubicBezTo>
                  <a:cubicBezTo>
                    <a:pt x="286" y="270"/>
                    <a:pt x="163" y="150"/>
                    <a:pt x="4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4"/>
            <p:cNvSpPr/>
            <p:nvPr/>
          </p:nvSpPr>
          <p:spPr>
            <a:xfrm>
              <a:off x="3059675" y="4136225"/>
              <a:ext cx="12500" cy="13550"/>
            </a:xfrm>
            <a:custGeom>
              <a:avLst/>
              <a:gdLst/>
              <a:ahLst/>
              <a:cxnLst/>
              <a:rect l="l" t="t" r="r" b="b"/>
              <a:pathLst>
                <a:path w="500" h="542" extrusionOk="0">
                  <a:moveTo>
                    <a:pt x="53" y="1"/>
                  </a:moveTo>
                  <a:lnTo>
                    <a:pt x="1" y="56"/>
                  </a:lnTo>
                  <a:cubicBezTo>
                    <a:pt x="108" y="244"/>
                    <a:pt x="257" y="419"/>
                    <a:pt x="432" y="542"/>
                  </a:cubicBezTo>
                  <a:cubicBezTo>
                    <a:pt x="458" y="500"/>
                    <a:pt x="471" y="474"/>
                    <a:pt x="500" y="432"/>
                  </a:cubicBezTo>
                  <a:cubicBezTo>
                    <a:pt x="325" y="312"/>
                    <a:pt x="176" y="163"/>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4"/>
            <p:cNvSpPr/>
            <p:nvPr/>
          </p:nvSpPr>
          <p:spPr>
            <a:xfrm>
              <a:off x="3053600" y="4145375"/>
              <a:ext cx="13150" cy="13150"/>
            </a:xfrm>
            <a:custGeom>
              <a:avLst/>
              <a:gdLst/>
              <a:ahLst/>
              <a:cxnLst/>
              <a:rect l="l" t="t" r="r" b="b"/>
              <a:pathLst>
                <a:path w="526" h="526" extrusionOk="0">
                  <a:moveTo>
                    <a:pt x="53" y="1"/>
                  </a:moveTo>
                  <a:cubicBezTo>
                    <a:pt x="27" y="27"/>
                    <a:pt x="14" y="53"/>
                    <a:pt x="1" y="82"/>
                  </a:cubicBezTo>
                  <a:cubicBezTo>
                    <a:pt x="108" y="257"/>
                    <a:pt x="257" y="419"/>
                    <a:pt x="419" y="526"/>
                  </a:cubicBezTo>
                  <a:cubicBezTo>
                    <a:pt x="458" y="487"/>
                    <a:pt x="487" y="445"/>
                    <a:pt x="526" y="406"/>
                  </a:cubicBezTo>
                  <a:cubicBezTo>
                    <a:pt x="351" y="296"/>
                    <a:pt x="189" y="163"/>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4"/>
            <p:cNvSpPr/>
            <p:nvPr/>
          </p:nvSpPr>
          <p:spPr>
            <a:xfrm>
              <a:off x="3050850" y="4154775"/>
              <a:ext cx="9175" cy="9175"/>
            </a:xfrm>
            <a:custGeom>
              <a:avLst/>
              <a:gdLst/>
              <a:ahLst/>
              <a:cxnLst/>
              <a:rect l="l" t="t" r="r" b="b"/>
              <a:pathLst>
                <a:path w="367" h="367" extrusionOk="0">
                  <a:moveTo>
                    <a:pt x="14" y="1"/>
                  </a:moveTo>
                  <a:cubicBezTo>
                    <a:pt x="14" y="30"/>
                    <a:pt x="14" y="56"/>
                    <a:pt x="1" y="95"/>
                  </a:cubicBezTo>
                  <a:cubicBezTo>
                    <a:pt x="82" y="192"/>
                    <a:pt x="176" y="286"/>
                    <a:pt x="286" y="367"/>
                  </a:cubicBezTo>
                  <a:cubicBezTo>
                    <a:pt x="312" y="338"/>
                    <a:pt x="338" y="325"/>
                    <a:pt x="367" y="299"/>
                  </a:cubicBezTo>
                  <a:cubicBezTo>
                    <a:pt x="244" y="218"/>
                    <a:pt x="124" y="124"/>
                    <a:pt x="14"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4"/>
            <p:cNvSpPr/>
            <p:nvPr/>
          </p:nvSpPr>
          <p:spPr>
            <a:xfrm>
              <a:off x="3060325" y="4173000"/>
              <a:ext cx="119825" cy="112450"/>
            </a:xfrm>
            <a:custGeom>
              <a:avLst/>
              <a:gdLst/>
              <a:ahLst/>
              <a:cxnLst/>
              <a:rect l="l" t="t" r="r" b="b"/>
              <a:pathLst>
                <a:path w="4793" h="4498" extrusionOk="0">
                  <a:moveTo>
                    <a:pt x="2418" y="124"/>
                  </a:moveTo>
                  <a:cubicBezTo>
                    <a:pt x="2389" y="124"/>
                    <a:pt x="2376" y="137"/>
                    <a:pt x="2376" y="163"/>
                  </a:cubicBezTo>
                  <a:cubicBezTo>
                    <a:pt x="2363" y="192"/>
                    <a:pt x="2389" y="218"/>
                    <a:pt x="2418" y="218"/>
                  </a:cubicBezTo>
                  <a:cubicBezTo>
                    <a:pt x="2470" y="218"/>
                    <a:pt x="2525" y="231"/>
                    <a:pt x="2593" y="244"/>
                  </a:cubicBezTo>
                  <a:cubicBezTo>
                    <a:pt x="2606" y="257"/>
                    <a:pt x="2619" y="257"/>
                    <a:pt x="2632" y="273"/>
                  </a:cubicBezTo>
                  <a:lnTo>
                    <a:pt x="2648" y="273"/>
                  </a:lnTo>
                  <a:cubicBezTo>
                    <a:pt x="2674" y="273"/>
                    <a:pt x="2687" y="257"/>
                    <a:pt x="2700" y="231"/>
                  </a:cubicBezTo>
                  <a:cubicBezTo>
                    <a:pt x="2700" y="218"/>
                    <a:pt x="2687" y="192"/>
                    <a:pt x="2674" y="176"/>
                  </a:cubicBezTo>
                  <a:cubicBezTo>
                    <a:pt x="2648" y="176"/>
                    <a:pt x="2632" y="163"/>
                    <a:pt x="2619" y="163"/>
                  </a:cubicBezTo>
                  <a:cubicBezTo>
                    <a:pt x="2551" y="137"/>
                    <a:pt x="2486" y="124"/>
                    <a:pt x="2418" y="124"/>
                  </a:cubicBezTo>
                  <a:close/>
                  <a:moveTo>
                    <a:pt x="56" y="1"/>
                  </a:moveTo>
                  <a:cubicBezTo>
                    <a:pt x="27" y="1"/>
                    <a:pt x="1" y="30"/>
                    <a:pt x="14" y="56"/>
                  </a:cubicBezTo>
                  <a:cubicBezTo>
                    <a:pt x="14" y="137"/>
                    <a:pt x="27" y="218"/>
                    <a:pt x="56" y="299"/>
                  </a:cubicBezTo>
                  <a:cubicBezTo>
                    <a:pt x="56" y="312"/>
                    <a:pt x="69" y="325"/>
                    <a:pt x="95" y="325"/>
                  </a:cubicBezTo>
                  <a:lnTo>
                    <a:pt x="108" y="325"/>
                  </a:lnTo>
                  <a:cubicBezTo>
                    <a:pt x="137" y="325"/>
                    <a:pt x="150" y="299"/>
                    <a:pt x="137" y="273"/>
                  </a:cubicBezTo>
                  <a:cubicBezTo>
                    <a:pt x="121" y="205"/>
                    <a:pt x="108" y="124"/>
                    <a:pt x="108" y="43"/>
                  </a:cubicBezTo>
                  <a:cubicBezTo>
                    <a:pt x="95" y="14"/>
                    <a:pt x="82" y="1"/>
                    <a:pt x="56" y="1"/>
                  </a:cubicBezTo>
                  <a:close/>
                  <a:moveTo>
                    <a:pt x="2048" y="185"/>
                  </a:moveTo>
                  <a:cubicBezTo>
                    <a:pt x="2040" y="185"/>
                    <a:pt x="2033" y="187"/>
                    <a:pt x="2026" y="192"/>
                  </a:cubicBezTo>
                  <a:cubicBezTo>
                    <a:pt x="1958" y="231"/>
                    <a:pt x="1877" y="273"/>
                    <a:pt x="1822" y="338"/>
                  </a:cubicBezTo>
                  <a:cubicBezTo>
                    <a:pt x="1796" y="354"/>
                    <a:pt x="1796" y="380"/>
                    <a:pt x="1822" y="406"/>
                  </a:cubicBezTo>
                  <a:cubicBezTo>
                    <a:pt x="1822" y="419"/>
                    <a:pt x="1838" y="419"/>
                    <a:pt x="1851" y="419"/>
                  </a:cubicBezTo>
                  <a:cubicBezTo>
                    <a:pt x="1864" y="419"/>
                    <a:pt x="1877" y="419"/>
                    <a:pt x="1890" y="406"/>
                  </a:cubicBezTo>
                  <a:cubicBezTo>
                    <a:pt x="1945" y="354"/>
                    <a:pt x="2000" y="312"/>
                    <a:pt x="2065" y="273"/>
                  </a:cubicBezTo>
                  <a:cubicBezTo>
                    <a:pt x="2094" y="273"/>
                    <a:pt x="2107" y="231"/>
                    <a:pt x="2094" y="218"/>
                  </a:cubicBezTo>
                  <a:cubicBezTo>
                    <a:pt x="2085" y="199"/>
                    <a:pt x="2067" y="185"/>
                    <a:pt x="2048" y="185"/>
                  </a:cubicBezTo>
                  <a:close/>
                  <a:moveTo>
                    <a:pt x="2970" y="371"/>
                  </a:moveTo>
                  <a:cubicBezTo>
                    <a:pt x="2959" y="371"/>
                    <a:pt x="2948" y="374"/>
                    <a:pt x="2943" y="380"/>
                  </a:cubicBezTo>
                  <a:cubicBezTo>
                    <a:pt x="2917" y="393"/>
                    <a:pt x="2917" y="435"/>
                    <a:pt x="2943" y="448"/>
                  </a:cubicBezTo>
                  <a:cubicBezTo>
                    <a:pt x="2985" y="500"/>
                    <a:pt x="3011" y="568"/>
                    <a:pt x="3011" y="636"/>
                  </a:cubicBezTo>
                  <a:cubicBezTo>
                    <a:pt x="3011" y="662"/>
                    <a:pt x="3037" y="678"/>
                    <a:pt x="3066" y="678"/>
                  </a:cubicBezTo>
                  <a:cubicBezTo>
                    <a:pt x="3092" y="678"/>
                    <a:pt x="3105" y="662"/>
                    <a:pt x="3105" y="636"/>
                  </a:cubicBezTo>
                  <a:cubicBezTo>
                    <a:pt x="3105" y="542"/>
                    <a:pt x="3079" y="461"/>
                    <a:pt x="3011" y="393"/>
                  </a:cubicBezTo>
                  <a:cubicBezTo>
                    <a:pt x="3003" y="378"/>
                    <a:pt x="2986" y="371"/>
                    <a:pt x="2970" y="371"/>
                  </a:cubicBezTo>
                  <a:close/>
                  <a:moveTo>
                    <a:pt x="197" y="605"/>
                  </a:moveTo>
                  <a:cubicBezTo>
                    <a:pt x="190" y="605"/>
                    <a:pt x="183" y="606"/>
                    <a:pt x="176" y="610"/>
                  </a:cubicBezTo>
                  <a:cubicBezTo>
                    <a:pt x="163" y="610"/>
                    <a:pt x="150" y="636"/>
                    <a:pt x="150" y="662"/>
                  </a:cubicBezTo>
                  <a:cubicBezTo>
                    <a:pt x="189" y="743"/>
                    <a:pt x="218" y="824"/>
                    <a:pt x="257" y="892"/>
                  </a:cubicBezTo>
                  <a:cubicBezTo>
                    <a:pt x="257" y="905"/>
                    <a:pt x="283" y="921"/>
                    <a:pt x="299" y="921"/>
                  </a:cubicBezTo>
                  <a:cubicBezTo>
                    <a:pt x="299" y="921"/>
                    <a:pt x="312" y="921"/>
                    <a:pt x="312" y="905"/>
                  </a:cubicBezTo>
                  <a:cubicBezTo>
                    <a:pt x="338" y="892"/>
                    <a:pt x="351" y="866"/>
                    <a:pt x="338" y="840"/>
                  </a:cubicBezTo>
                  <a:cubicBezTo>
                    <a:pt x="299" y="785"/>
                    <a:pt x="270" y="704"/>
                    <a:pt x="244" y="636"/>
                  </a:cubicBezTo>
                  <a:cubicBezTo>
                    <a:pt x="234" y="617"/>
                    <a:pt x="216" y="605"/>
                    <a:pt x="197" y="605"/>
                  </a:cubicBezTo>
                  <a:close/>
                  <a:moveTo>
                    <a:pt x="1639" y="631"/>
                  </a:moveTo>
                  <a:cubicBezTo>
                    <a:pt x="1621" y="631"/>
                    <a:pt x="1604" y="643"/>
                    <a:pt x="1595" y="662"/>
                  </a:cubicBezTo>
                  <a:cubicBezTo>
                    <a:pt x="1553" y="730"/>
                    <a:pt x="1527" y="811"/>
                    <a:pt x="1498" y="892"/>
                  </a:cubicBezTo>
                  <a:cubicBezTo>
                    <a:pt x="1498" y="921"/>
                    <a:pt x="1514" y="947"/>
                    <a:pt x="1527" y="947"/>
                  </a:cubicBezTo>
                  <a:lnTo>
                    <a:pt x="1553" y="947"/>
                  </a:lnTo>
                  <a:cubicBezTo>
                    <a:pt x="1566" y="947"/>
                    <a:pt x="1579" y="934"/>
                    <a:pt x="1595" y="921"/>
                  </a:cubicBezTo>
                  <a:cubicBezTo>
                    <a:pt x="1621" y="840"/>
                    <a:pt x="1647" y="772"/>
                    <a:pt x="1676" y="704"/>
                  </a:cubicBezTo>
                  <a:cubicBezTo>
                    <a:pt x="1689" y="678"/>
                    <a:pt x="1676" y="649"/>
                    <a:pt x="1660" y="636"/>
                  </a:cubicBezTo>
                  <a:cubicBezTo>
                    <a:pt x="1653" y="632"/>
                    <a:pt x="1646" y="631"/>
                    <a:pt x="1639" y="631"/>
                  </a:cubicBezTo>
                  <a:close/>
                  <a:moveTo>
                    <a:pt x="2910" y="937"/>
                  </a:moveTo>
                  <a:cubicBezTo>
                    <a:pt x="2897" y="937"/>
                    <a:pt x="2883" y="940"/>
                    <a:pt x="2875" y="947"/>
                  </a:cubicBezTo>
                  <a:cubicBezTo>
                    <a:pt x="2836" y="1015"/>
                    <a:pt x="2781" y="1067"/>
                    <a:pt x="2713" y="1122"/>
                  </a:cubicBezTo>
                  <a:cubicBezTo>
                    <a:pt x="2700" y="1135"/>
                    <a:pt x="2700" y="1164"/>
                    <a:pt x="2713" y="1190"/>
                  </a:cubicBezTo>
                  <a:cubicBezTo>
                    <a:pt x="2729" y="1203"/>
                    <a:pt x="2742" y="1203"/>
                    <a:pt x="2755" y="1203"/>
                  </a:cubicBezTo>
                  <a:cubicBezTo>
                    <a:pt x="2768" y="1203"/>
                    <a:pt x="2781" y="1203"/>
                    <a:pt x="2781" y="1190"/>
                  </a:cubicBezTo>
                  <a:cubicBezTo>
                    <a:pt x="2849" y="1135"/>
                    <a:pt x="2904" y="1067"/>
                    <a:pt x="2956" y="1015"/>
                  </a:cubicBezTo>
                  <a:cubicBezTo>
                    <a:pt x="2972" y="986"/>
                    <a:pt x="2972" y="960"/>
                    <a:pt x="2943" y="947"/>
                  </a:cubicBezTo>
                  <a:cubicBezTo>
                    <a:pt x="2936" y="940"/>
                    <a:pt x="2923" y="937"/>
                    <a:pt x="2910" y="937"/>
                  </a:cubicBezTo>
                  <a:close/>
                  <a:moveTo>
                    <a:pt x="506" y="1133"/>
                  </a:moveTo>
                  <a:cubicBezTo>
                    <a:pt x="496" y="1133"/>
                    <a:pt x="485" y="1137"/>
                    <a:pt x="474" y="1148"/>
                  </a:cubicBezTo>
                  <a:cubicBezTo>
                    <a:pt x="461" y="1164"/>
                    <a:pt x="461" y="1190"/>
                    <a:pt x="474" y="1216"/>
                  </a:cubicBezTo>
                  <a:cubicBezTo>
                    <a:pt x="526" y="1271"/>
                    <a:pt x="594" y="1326"/>
                    <a:pt x="662" y="1378"/>
                  </a:cubicBezTo>
                  <a:cubicBezTo>
                    <a:pt x="662" y="1391"/>
                    <a:pt x="675" y="1391"/>
                    <a:pt x="688" y="1391"/>
                  </a:cubicBezTo>
                  <a:cubicBezTo>
                    <a:pt x="704" y="1391"/>
                    <a:pt x="717" y="1378"/>
                    <a:pt x="730" y="1365"/>
                  </a:cubicBezTo>
                  <a:cubicBezTo>
                    <a:pt x="743" y="1352"/>
                    <a:pt x="730" y="1326"/>
                    <a:pt x="717" y="1310"/>
                  </a:cubicBezTo>
                  <a:cubicBezTo>
                    <a:pt x="662" y="1258"/>
                    <a:pt x="594" y="1203"/>
                    <a:pt x="542" y="1148"/>
                  </a:cubicBezTo>
                  <a:cubicBezTo>
                    <a:pt x="533" y="1140"/>
                    <a:pt x="520" y="1133"/>
                    <a:pt x="506" y="1133"/>
                  </a:cubicBezTo>
                  <a:close/>
                  <a:moveTo>
                    <a:pt x="2440" y="1334"/>
                  </a:moveTo>
                  <a:cubicBezTo>
                    <a:pt x="2433" y="1334"/>
                    <a:pt x="2425" y="1335"/>
                    <a:pt x="2418" y="1339"/>
                  </a:cubicBezTo>
                  <a:cubicBezTo>
                    <a:pt x="2350" y="1378"/>
                    <a:pt x="2282" y="1420"/>
                    <a:pt x="2214" y="1446"/>
                  </a:cubicBezTo>
                  <a:cubicBezTo>
                    <a:pt x="2188" y="1459"/>
                    <a:pt x="2175" y="1488"/>
                    <a:pt x="2188" y="1514"/>
                  </a:cubicBezTo>
                  <a:cubicBezTo>
                    <a:pt x="2201" y="1527"/>
                    <a:pt x="2214" y="1540"/>
                    <a:pt x="2227" y="1540"/>
                  </a:cubicBezTo>
                  <a:cubicBezTo>
                    <a:pt x="2243" y="1540"/>
                    <a:pt x="2243" y="1540"/>
                    <a:pt x="2256" y="1527"/>
                  </a:cubicBezTo>
                  <a:cubicBezTo>
                    <a:pt x="2324" y="1501"/>
                    <a:pt x="2389" y="1459"/>
                    <a:pt x="2470" y="1420"/>
                  </a:cubicBezTo>
                  <a:cubicBezTo>
                    <a:pt x="2499" y="1407"/>
                    <a:pt x="2499" y="1378"/>
                    <a:pt x="2486" y="1352"/>
                  </a:cubicBezTo>
                  <a:cubicBezTo>
                    <a:pt x="2474" y="1343"/>
                    <a:pt x="2458" y="1334"/>
                    <a:pt x="2440" y="1334"/>
                  </a:cubicBezTo>
                  <a:close/>
                  <a:moveTo>
                    <a:pt x="1472" y="1229"/>
                  </a:moveTo>
                  <a:cubicBezTo>
                    <a:pt x="1446" y="1229"/>
                    <a:pt x="1417" y="1245"/>
                    <a:pt x="1417" y="1271"/>
                  </a:cubicBezTo>
                  <a:cubicBezTo>
                    <a:pt x="1404" y="1352"/>
                    <a:pt x="1404" y="1433"/>
                    <a:pt x="1404" y="1514"/>
                  </a:cubicBezTo>
                  <a:cubicBezTo>
                    <a:pt x="1404" y="1540"/>
                    <a:pt x="1417" y="1553"/>
                    <a:pt x="1446" y="1569"/>
                  </a:cubicBezTo>
                  <a:cubicBezTo>
                    <a:pt x="1472" y="1569"/>
                    <a:pt x="1498" y="1540"/>
                    <a:pt x="1498" y="1514"/>
                  </a:cubicBezTo>
                  <a:cubicBezTo>
                    <a:pt x="1498" y="1433"/>
                    <a:pt x="1498" y="1365"/>
                    <a:pt x="1514" y="1284"/>
                  </a:cubicBezTo>
                  <a:cubicBezTo>
                    <a:pt x="1514" y="1258"/>
                    <a:pt x="1498" y="1229"/>
                    <a:pt x="1472" y="1229"/>
                  </a:cubicBezTo>
                  <a:close/>
                  <a:moveTo>
                    <a:pt x="1018" y="1481"/>
                  </a:moveTo>
                  <a:cubicBezTo>
                    <a:pt x="998" y="1481"/>
                    <a:pt x="982" y="1495"/>
                    <a:pt x="973" y="1514"/>
                  </a:cubicBezTo>
                  <a:cubicBezTo>
                    <a:pt x="960" y="1540"/>
                    <a:pt x="973" y="1569"/>
                    <a:pt x="999" y="1569"/>
                  </a:cubicBezTo>
                  <a:cubicBezTo>
                    <a:pt x="1080" y="1595"/>
                    <a:pt x="1161" y="1621"/>
                    <a:pt x="1242" y="1634"/>
                  </a:cubicBezTo>
                  <a:cubicBezTo>
                    <a:pt x="1271" y="1634"/>
                    <a:pt x="1297" y="1621"/>
                    <a:pt x="1297" y="1595"/>
                  </a:cubicBezTo>
                  <a:cubicBezTo>
                    <a:pt x="1297" y="1569"/>
                    <a:pt x="1284" y="1540"/>
                    <a:pt x="1255" y="1540"/>
                  </a:cubicBezTo>
                  <a:cubicBezTo>
                    <a:pt x="1174" y="1527"/>
                    <a:pt x="1109" y="1514"/>
                    <a:pt x="1041" y="1488"/>
                  </a:cubicBezTo>
                  <a:cubicBezTo>
                    <a:pt x="1033" y="1483"/>
                    <a:pt x="1025" y="1481"/>
                    <a:pt x="1018" y="1481"/>
                  </a:cubicBezTo>
                  <a:close/>
                  <a:moveTo>
                    <a:pt x="1864" y="1540"/>
                  </a:moveTo>
                  <a:cubicBezTo>
                    <a:pt x="1783" y="1553"/>
                    <a:pt x="1702" y="1569"/>
                    <a:pt x="1621" y="1569"/>
                  </a:cubicBezTo>
                  <a:cubicBezTo>
                    <a:pt x="1595" y="1569"/>
                    <a:pt x="1579" y="1595"/>
                    <a:pt x="1579" y="1621"/>
                  </a:cubicBezTo>
                  <a:cubicBezTo>
                    <a:pt x="1579" y="1650"/>
                    <a:pt x="1608" y="1663"/>
                    <a:pt x="1634" y="1663"/>
                  </a:cubicBezTo>
                  <a:cubicBezTo>
                    <a:pt x="1715" y="1663"/>
                    <a:pt x="1796" y="1650"/>
                    <a:pt x="1877" y="1634"/>
                  </a:cubicBezTo>
                  <a:cubicBezTo>
                    <a:pt x="1903" y="1634"/>
                    <a:pt x="1919" y="1608"/>
                    <a:pt x="1919" y="1582"/>
                  </a:cubicBezTo>
                  <a:cubicBezTo>
                    <a:pt x="1903" y="1553"/>
                    <a:pt x="1890" y="1540"/>
                    <a:pt x="1864" y="1540"/>
                  </a:cubicBezTo>
                  <a:close/>
                  <a:moveTo>
                    <a:pt x="1459" y="1851"/>
                  </a:moveTo>
                  <a:cubicBezTo>
                    <a:pt x="1433" y="1851"/>
                    <a:pt x="1404" y="1877"/>
                    <a:pt x="1404" y="1906"/>
                  </a:cubicBezTo>
                  <a:cubicBezTo>
                    <a:pt x="1417" y="1987"/>
                    <a:pt x="1433" y="2068"/>
                    <a:pt x="1446" y="2136"/>
                  </a:cubicBezTo>
                  <a:cubicBezTo>
                    <a:pt x="1446" y="2162"/>
                    <a:pt x="1472" y="2175"/>
                    <a:pt x="1485" y="2175"/>
                  </a:cubicBezTo>
                  <a:lnTo>
                    <a:pt x="1498" y="2175"/>
                  </a:lnTo>
                  <a:cubicBezTo>
                    <a:pt x="1527" y="2175"/>
                    <a:pt x="1540" y="2149"/>
                    <a:pt x="1540" y="2120"/>
                  </a:cubicBezTo>
                  <a:cubicBezTo>
                    <a:pt x="1527" y="2039"/>
                    <a:pt x="1514" y="1974"/>
                    <a:pt x="1514" y="1893"/>
                  </a:cubicBezTo>
                  <a:cubicBezTo>
                    <a:pt x="1498" y="1864"/>
                    <a:pt x="1485" y="1851"/>
                    <a:pt x="1459" y="1851"/>
                  </a:cubicBezTo>
                  <a:close/>
                  <a:moveTo>
                    <a:pt x="1589" y="2453"/>
                  </a:moveTo>
                  <a:cubicBezTo>
                    <a:pt x="1582" y="2453"/>
                    <a:pt x="1574" y="2455"/>
                    <a:pt x="1566" y="2460"/>
                  </a:cubicBezTo>
                  <a:cubicBezTo>
                    <a:pt x="1553" y="2460"/>
                    <a:pt x="1540" y="2486"/>
                    <a:pt x="1540" y="2512"/>
                  </a:cubicBezTo>
                  <a:cubicBezTo>
                    <a:pt x="1566" y="2593"/>
                    <a:pt x="1595" y="2674"/>
                    <a:pt x="1634" y="2742"/>
                  </a:cubicBezTo>
                  <a:cubicBezTo>
                    <a:pt x="1634" y="2755"/>
                    <a:pt x="1660" y="2768"/>
                    <a:pt x="1676" y="2768"/>
                  </a:cubicBezTo>
                  <a:lnTo>
                    <a:pt x="1689" y="2768"/>
                  </a:lnTo>
                  <a:cubicBezTo>
                    <a:pt x="1715" y="2755"/>
                    <a:pt x="1728" y="2729"/>
                    <a:pt x="1715" y="2703"/>
                  </a:cubicBezTo>
                  <a:cubicBezTo>
                    <a:pt x="1689" y="2635"/>
                    <a:pt x="1660" y="2554"/>
                    <a:pt x="1634" y="2486"/>
                  </a:cubicBezTo>
                  <a:cubicBezTo>
                    <a:pt x="1624" y="2467"/>
                    <a:pt x="1608" y="2453"/>
                    <a:pt x="1589" y="2453"/>
                  </a:cubicBezTo>
                  <a:close/>
                  <a:moveTo>
                    <a:pt x="1854" y="3005"/>
                  </a:moveTo>
                  <a:cubicBezTo>
                    <a:pt x="1847" y="3005"/>
                    <a:pt x="1842" y="3007"/>
                    <a:pt x="1838" y="3011"/>
                  </a:cubicBezTo>
                  <a:cubicBezTo>
                    <a:pt x="1809" y="3027"/>
                    <a:pt x="1809" y="3066"/>
                    <a:pt x="1822" y="3079"/>
                  </a:cubicBezTo>
                  <a:cubicBezTo>
                    <a:pt x="1864" y="3147"/>
                    <a:pt x="1903" y="3215"/>
                    <a:pt x="1958" y="3283"/>
                  </a:cubicBezTo>
                  <a:cubicBezTo>
                    <a:pt x="1971" y="3296"/>
                    <a:pt x="1984" y="3296"/>
                    <a:pt x="2000" y="3296"/>
                  </a:cubicBezTo>
                  <a:cubicBezTo>
                    <a:pt x="2013" y="3296"/>
                    <a:pt x="2013" y="3296"/>
                    <a:pt x="2026" y="3283"/>
                  </a:cubicBezTo>
                  <a:cubicBezTo>
                    <a:pt x="2052" y="3270"/>
                    <a:pt x="2052" y="3241"/>
                    <a:pt x="2039" y="3215"/>
                  </a:cubicBezTo>
                  <a:cubicBezTo>
                    <a:pt x="1984" y="3160"/>
                    <a:pt x="1945" y="3092"/>
                    <a:pt x="1903" y="3027"/>
                  </a:cubicBezTo>
                  <a:cubicBezTo>
                    <a:pt x="1893" y="3015"/>
                    <a:pt x="1871" y="3005"/>
                    <a:pt x="1854" y="3005"/>
                  </a:cubicBezTo>
                  <a:close/>
                  <a:moveTo>
                    <a:pt x="2257" y="3477"/>
                  </a:moveTo>
                  <a:cubicBezTo>
                    <a:pt x="2245" y="3477"/>
                    <a:pt x="2235" y="3484"/>
                    <a:pt x="2227" y="3497"/>
                  </a:cubicBezTo>
                  <a:cubicBezTo>
                    <a:pt x="2201" y="3513"/>
                    <a:pt x="2201" y="3552"/>
                    <a:pt x="2227" y="3565"/>
                  </a:cubicBezTo>
                  <a:cubicBezTo>
                    <a:pt x="2282" y="3620"/>
                    <a:pt x="2350" y="3675"/>
                    <a:pt x="2405" y="3727"/>
                  </a:cubicBezTo>
                  <a:lnTo>
                    <a:pt x="2431" y="3727"/>
                  </a:lnTo>
                  <a:cubicBezTo>
                    <a:pt x="2457" y="3727"/>
                    <a:pt x="2470" y="3727"/>
                    <a:pt x="2470" y="3714"/>
                  </a:cubicBezTo>
                  <a:cubicBezTo>
                    <a:pt x="2486" y="3701"/>
                    <a:pt x="2486" y="3659"/>
                    <a:pt x="2470" y="3646"/>
                  </a:cubicBezTo>
                  <a:cubicBezTo>
                    <a:pt x="2405" y="3594"/>
                    <a:pt x="2350" y="3552"/>
                    <a:pt x="2295" y="3497"/>
                  </a:cubicBezTo>
                  <a:cubicBezTo>
                    <a:pt x="2282" y="3484"/>
                    <a:pt x="2269" y="3477"/>
                    <a:pt x="2257" y="3477"/>
                  </a:cubicBezTo>
                  <a:close/>
                  <a:moveTo>
                    <a:pt x="2749" y="3854"/>
                  </a:moveTo>
                  <a:cubicBezTo>
                    <a:pt x="2735" y="3854"/>
                    <a:pt x="2722" y="3861"/>
                    <a:pt x="2713" y="3876"/>
                  </a:cubicBezTo>
                  <a:cubicBezTo>
                    <a:pt x="2700" y="3902"/>
                    <a:pt x="2700" y="3931"/>
                    <a:pt x="2729" y="3944"/>
                  </a:cubicBezTo>
                  <a:cubicBezTo>
                    <a:pt x="2794" y="3983"/>
                    <a:pt x="2862" y="4025"/>
                    <a:pt x="2943" y="4064"/>
                  </a:cubicBezTo>
                  <a:lnTo>
                    <a:pt x="2956" y="4064"/>
                  </a:lnTo>
                  <a:cubicBezTo>
                    <a:pt x="2972" y="4064"/>
                    <a:pt x="2998" y="4051"/>
                    <a:pt x="2998" y="4038"/>
                  </a:cubicBezTo>
                  <a:cubicBezTo>
                    <a:pt x="3011" y="4012"/>
                    <a:pt x="3011" y="3983"/>
                    <a:pt x="2985" y="3970"/>
                  </a:cubicBezTo>
                  <a:cubicBezTo>
                    <a:pt x="2917" y="3944"/>
                    <a:pt x="2849" y="3902"/>
                    <a:pt x="2781" y="3863"/>
                  </a:cubicBezTo>
                  <a:cubicBezTo>
                    <a:pt x="2770" y="3857"/>
                    <a:pt x="2759" y="3854"/>
                    <a:pt x="2749" y="3854"/>
                  </a:cubicBezTo>
                  <a:close/>
                  <a:moveTo>
                    <a:pt x="3299" y="4139"/>
                  </a:moveTo>
                  <a:cubicBezTo>
                    <a:pt x="3281" y="4139"/>
                    <a:pt x="3263" y="4149"/>
                    <a:pt x="3254" y="4161"/>
                  </a:cubicBezTo>
                  <a:cubicBezTo>
                    <a:pt x="3254" y="4187"/>
                    <a:pt x="3254" y="4213"/>
                    <a:pt x="3280" y="4226"/>
                  </a:cubicBezTo>
                  <a:cubicBezTo>
                    <a:pt x="3361" y="4255"/>
                    <a:pt x="3429" y="4294"/>
                    <a:pt x="3510" y="4323"/>
                  </a:cubicBezTo>
                  <a:lnTo>
                    <a:pt x="3523" y="4323"/>
                  </a:lnTo>
                  <a:cubicBezTo>
                    <a:pt x="3552" y="4323"/>
                    <a:pt x="3565" y="4307"/>
                    <a:pt x="3565" y="4294"/>
                  </a:cubicBezTo>
                  <a:cubicBezTo>
                    <a:pt x="3578" y="4268"/>
                    <a:pt x="3565" y="4242"/>
                    <a:pt x="3539" y="4226"/>
                  </a:cubicBezTo>
                  <a:cubicBezTo>
                    <a:pt x="3471" y="4200"/>
                    <a:pt x="3403" y="4174"/>
                    <a:pt x="3322" y="4145"/>
                  </a:cubicBezTo>
                  <a:cubicBezTo>
                    <a:pt x="3314" y="4141"/>
                    <a:pt x="3307" y="4139"/>
                    <a:pt x="3299" y="4139"/>
                  </a:cubicBezTo>
                  <a:close/>
                  <a:moveTo>
                    <a:pt x="3902" y="4336"/>
                  </a:moveTo>
                  <a:cubicBezTo>
                    <a:pt x="3876" y="4336"/>
                    <a:pt x="3847" y="4349"/>
                    <a:pt x="3847" y="4375"/>
                  </a:cubicBezTo>
                  <a:cubicBezTo>
                    <a:pt x="3834" y="4404"/>
                    <a:pt x="3847" y="4417"/>
                    <a:pt x="3876" y="4430"/>
                  </a:cubicBezTo>
                  <a:cubicBezTo>
                    <a:pt x="3957" y="4443"/>
                    <a:pt x="4038" y="4469"/>
                    <a:pt x="4119" y="4469"/>
                  </a:cubicBezTo>
                  <a:lnTo>
                    <a:pt x="4132" y="4469"/>
                  </a:lnTo>
                  <a:cubicBezTo>
                    <a:pt x="4145" y="4469"/>
                    <a:pt x="4171" y="4456"/>
                    <a:pt x="4171" y="4430"/>
                  </a:cubicBezTo>
                  <a:cubicBezTo>
                    <a:pt x="4171" y="4404"/>
                    <a:pt x="4158" y="4388"/>
                    <a:pt x="4132" y="4375"/>
                  </a:cubicBezTo>
                  <a:cubicBezTo>
                    <a:pt x="4051" y="4375"/>
                    <a:pt x="3983" y="4349"/>
                    <a:pt x="3902" y="4336"/>
                  </a:cubicBezTo>
                  <a:close/>
                  <a:moveTo>
                    <a:pt x="4738" y="4375"/>
                  </a:moveTo>
                  <a:cubicBezTo>
                    <a:pt x="4657" y="4388"/>
                    <a:pt x="4576" y="4404"/>
                    <a:pt x="4511" y="4404"/>
                  </a:cubicBezTo>
                  <a:cubicBezTo>
                    <a:pt x="4482" y="4404"/>
                    <a:pt x="4456" y="4430"/>
                    <a:pt x="4456" y="4456"/>
                  </a:cubicBezTo>
                  <a:cubicBezTo>
                    <a:pt x="4456" y="4485"/>
                    <a:pt x="4482" y="4498"/>
                    <a:pt x="4511" y="4498"/>
                  </a:cubicBezTo>
                  <a:cubicBezTo>
                    <a:pt x="4592" y="4498"/>
                    <a:pt x="4673" y="4485"/>
                    <a:pt x="4754" y="4469"/>
                  </a:cubicBezTo>
                  <a:cubicBezTo>
                    <a:pt x="4780" y="4469"/>
                    <a:pt x="4793" y="4443"/>
                    <a:pt x="4793" y="4417"/>
                  </a:cubicBezTo>
                  <a:cubicBezTo>
                    <a:pt x="4780" y="4388"/>
                    <a:pt x="4767" y="4375"/>
                    <a:pt x="4738" y="437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3874963" y="258388"/>
            <a:ext cx="1601721" cy="523220"/>
          </a:xfrm>
          <a:prstGeom prst="rect">
            <a:avLst/>
          </a:prstGeom>
        </p:spPr>
        <p:txBody>
          <a:bodyPr wrap="none">
            <a:spAutoFit/>
          </a:bodyPr>
          <a:lstStyle/>
          <a:p>
            <a:r>
              <a:rPr lang="en-US" sz="2800" b="1" smtClean="0">
                <a:solidFill>
                  <a:schemeClr val="accent6">
                    <a:lumMod val="50000"/>
                  </a:schemeClr>
                </a:solidFill>
              </a:rPr>
              <a:t>DẶN DÒ</a:t>
            </a:r>
            <a:endParaRPr lang="en-US" sz="2800" b="1">
              <a:solidFill>
                <a:schemeClr val="accent6">
                  <a:lumMod val="50000"/>
                </a:schemeClr>
              </a:solidFill>
            </a:endParaRPr>
          </a:p>
        </p:txBody>
      </p:sp>
      <p:sp>
        <p:nvSpPr>
          <p:cNvPr id="5" name="Rectangle 4"/>
          <p:cNvSpPr/>
          <p:nvPr/>
        </p:nvSpPr>
        <p:spPr>
          <a:xfrm>
            <a:off x="997562" y="1267134"/>
            <a:ext cx="7215696" cy="430887"/>
          </a:xfrm>
          <a:prstGeom prst="rect">
            <a:avLst/>
          </a:prstGeom>
        </p:spPr>
        <p:txBody>
          <a:bodyPr wrap="square">
            <a:spAutoFit/>
          </a:bodyPr>
          <a:lstStyle/>
          <a:p>
            <a:pPr algn="ctr"/>
            <a:r>
              <a:rPr lang="en-US" sz="2200" smtClean="0">
                <a:solidFill>
                  <a:schemeClr val="bg1"/>
                </a:solidFill>
                <a:latin typeface="+mn-lt"/>
                <a:ea typeface="Calibri" panose="020F0502020204030204" pitchFamily="34" charset="0"/>
              </a:rPr>
              <a:t>T</a:t>
            </a:r>
            <a:r>
              <a:rPr lang="vi-VN" sz="2200" smtClean="0">
                <a:solidFill>
                  <a:schemeClr val="bg1"/>
                </a:solidFill>
                <a:latin typeface="+mn-lt"/>
                <a:ea typeface="Calibri" panose="020F0502020204030204" pitchFamily="34" charset="0"/>
              </a:rPr>
              <a:t>ìm </a:t>
            </a:r>
            <a:r>
              <a:rPr lang="vi-VN" sz="2200">
                <a:solidFill>
                  <a:schemeClr val="bg1"/>
                </a:solidFill>
                <a:latin typeface="+mn-lt"/>
                <a:ea typeface="Calibri" panose="020F0502020204030204" pitchFamily="34" charset="0"/>
              </a:rPr>
              <a:t>đọc những bài viết về chủ điểm</a:t>
            </a:r>
            <a:endParaRPr lang="en-US" sz="2200">
              <a:solidFill>
                <a:schemeClr val="bg1"/>
              </a:solidFill>
              <a:latin typeface="+mn-lt"/>
            </a:endParaRPr>
          </a:p>
        </p:txBody>
      </p:sp>
      <p:sp>
        <p:nvSpPr>
          <p:cNvPr id="229" name="Rectangle 228"/>
          <p:cNvSpPr/>
          <p:nvPr/>
        </p:nvSpPr>
        <p:spPr>
          <a:xfrm>
            <a:off x="851647" y="2057143"/>
            <a:ext cx="7476565" cy="67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997562" y="2163393"/>
            <a:ext cx="7215696" cy="430887"/>
          </a:xfrm>
          <a:prstGeom prst="rect">
            <a:avLst/>
          </a:prstGeom>
        </p:spPr>
        <p:txBody>
          <a:bodyPr wrap="square">
            <a:spAutoFit/>
          </a:bodyPr>
          <a:lstStyle/>
          <a:p>
            <a:pPr algn="ctr"/>
            <a:r>
              <a:rPr lang="en-US" sz="2200" smtClean="0">
                <a:solidFill>
                  <a:schemeClr val="bg1"/>
                </a:solidFill>
                <a:latin typeface="+mn-lt"/>
                <a:ea typeface="Calibri" panose="020F0502020204030204" pitchFamily="34" charset="0"/>
              </a:rPr>
              <a:t>Chuẩn bị bài: </a:t>
            </a:r>
            <a:r>
              <a:rPr lang="en-US" sz="2200" b="1" smtClean="0">
                <a:solidFill>
                  <a:schemeClr val="bg1"/>
                </a:solidFill>
                <a:latin typeface="+mn-lt"/>
                <a:ea typeface="Calibri" panose="020F0502020204030204" pitchFamily="34" charset="0"/>
              </a:rPr>
              <a:t>LUYỆN </a:t>
            </a:r>
            <a:r>
              <a:rPr lang="en-US" sz="2200" b="1">
                <a:solidFill>
                  <a:schemeClr val="bg1"/>
                </a:solidFill>
                <a:latin typeface="+mn-lt"/>
                <a:ea typeface="Calibri" panose="020F0502020204030204" pitchFamily="34" charset="0"/>
              </a:rPr>
              <a:t>TỪ VÀ CÂU: TÍNH TỪ</a:t>
            </a:r>
            <a:endParaRPr lang="en-US" sz="2200" b="1">
              <a:solidFill>
                <a:schemeClr val="bg1"/>
              </a:solidFill>
              <a:latin typeface="+mn-lt"/>
            </a:endParaRPr>
          </a:p>
        </p:txBody>
      </p:sp>
    </p:spTree>
    <p:extLst>
      <p:ext uri="{BB962C8B-B14F-4D97-AF65-F5344CB8AC3E}">
        <p14:creationId xmlns:p14="http://schemas.microsoft.com/office/powerpoint/2010/main" val="316865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229"/>
                                        </p:tgtEl>
                                        <p:attrNameLst>
                                          <p:attrName>style.visibility</p:attrName>
                                        </p:attrNameLst>
                                      </p:cBhvr>
                                      <p:to>
                                        <p:strVal val="visible"/>
                                      </p:to>
                                    </p:set>
                                    <p:animEffect transition="in" filter="barn(inVertical)">
                                      <p:cBhvr>
                                        <p:cTn id="21" dur="500"/>
                                        <p:tgtEl>
                                          <p:spTgt spid="2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0"/>
                                        </p:tgtEl>
                                        <p:attrNameLst>
                                          <p:attrName>style.visibility</p:attrName>
                                        </p:attrNameLst>
                                      </p:cBhvr>
                                      <p:to>
                                        <p:strVal val="visible"/>
                                      </p:to>
                                    </p:set>
                                    <p:animEffect transition="in" filter="barn(inVertical)">
                                      <p:cBhvr>
                                        <p:cTn id="24"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P spid="229" grpId="0" animBg="1"/>
      <p:bldP spid="2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grpSp>
        <p:nvGrpSpPr>
          <p:cNvPr id="2281" name="Google Shape;2281;p57"/>
          <p:cNvGrpSpPr/>
          <p:nvPr/>
        </p:nvGrpSpPr>
        <p:grpSpPr>
          <a:xfrm>
            <a:off x="1075765" y="2904565"/>
            <a:ext cx="1308960" cy="2103586"/>
            <a:chOff x="926075" y="2607225"/>
            <a:chExt cx="1458650" cy="2400926"/>
          </a:xfrm>
        </p:grpSpPr>
        <p:sp>
          <p:nvSpPr>
            <p:cNvPr id="2282" name="Google Shape;2282;p57"/>
            <p:cNvSpPr/>
            <p:nvPr/>
          </p:nvSpPr>
          <p:spPr>
            <a:xfrm>
              <a:off x="1941309" y="3967117"/>
              <a:ext cx="2133" cy="213"/>
            </a:xfrm>
            <a:custGeom>
              <a:avLst/>
              <a:gdLst/>
              <a:ahLst/>
              <a:cxnLst/>
              <a:rect l="l" t="t" r="r" b="b"/>
              <a:pathLst>
                <a:path w="10" h="1" extrusionOk="0">
                  <a:moveTo>
                    <a:pt x="10" y="0"/>
                  </a:moveTo>
                  <a:lnTo>
                    <a:pt x="0" y="0"/>
                  </a:lnTo>
                  <a:close/>
                </a:path>
              </a:pathLst>
            </a:custGeom>
            <a:solidFill>
              <a:srgbClr val="7F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7"/>
            <p:cNvSpPr/>
            <p:nvPr/>
          </p:nvSpPr>
          <p:spPr>
            <a:xfrm>
              <a:off x="2140943" y="3947069"/>
              <a:ext cx="243782" cy="246341"/>
            </a:xfrm>
            <a:custGeom>
              <a:avLst/>
              <a:gdLst/>
              <a:ahLst/>
              <a:cxnLst/>
              <a:rect l="l" t="t" r="r" b="b"/>
              <a:pathLst>
                <a:path w="1143" h="1155" extrusionOk="0">
                  <a:moveTo>
                    <a:pt x="339" y="0"/>
                  </a:moveTo>
                  <a:lnTo>
                    <a:pt x="309" y="33"/>
                  </a:lnTo>
                  <a:cubicBezTo>
                    <a:pt x="206" y="156"/>
                    <a:pt x="104" y="280"/>
                    <a:pt x="1" y="403"/>
                  </a:cubicBezTo>
                  <a:cubicBezTo>
                    <a:pt x="82" y="475"/>
                    <a:pt x="176" y="547"/>
                    <a:pt x="267" y="618"/>
                  </a:cubicBezTo>
                  <a:lnTo>
                    <a:pt x="309" y="650"/>
                  </a:lnTo>
                  <a:cubicBezTo>
                    <a:pt x="309" y="650"/>
                    <a:pt x="485" y="1031"/>
                    <a:pt x="557" y="1083"/>
                  </a:cubicBezTo>
                  <a:cubicBezTo>
                    <a:pt x="564" y="1090"/>
                    <a:pt x="570" y="1093"/>
                    <a:pt x="575" y="1093"/>
                  </a:cubicBezTo>
                  <a:cubicBezTo>
                    <a:pt x="611" y="1093"/>
                    <a:pt x="586" y="917"/>
                    <a:pt x="586" y="917"/>
                  </a:cubicBezTo>
                  <a:lnTo>
                    <a:pt x="586" y="917"/>
                  </a:lnTo>
                  <a:cubicBezTo>
                    <a:pt x="586" y="917"/>
                    <a:pt x="732" y="1145"/>
                    <a:pt x="772" y="1154"/>
                  </a:cubicBezTo>
                  <a:cubicBezTo>
                    <a:pt x="773" y="1155"/>
                    <a:pt x="774" y="1155"/>
                    <a:pt x="775" y="1155"/>
                  </a:cubicBezTo>
                  <a:cubicBezTo>
                    <a:pt x="812" y="1155"/>
                    <a:pt x="782" y="967"/>
                    <a:pt x="722" y="888"/>
                  </a:cubicBezTo>
                  <a:lnTo>
                    <a:pt x="722" y="888"/>
                  </a:lnTo>
                  <a:cubicBezTo>
                    <a:pt x="722" y="888"/>
                    <a:pt x="909" y="1074"/>
                    <a:pt x="962" y="1074"/>
                  </a:cubicBezTo>
                  <a:cubicBezTo>
                    <a:pt x="965" y="1074"/>
                    <a:pt x="967" y="1074"/>
                    <a:pt x="969" y="1073"/>
                  </a:cubicBezTo>
                  <a:cubicBezTo>
                    <a:pt x="1009" y="1041"/>
                    <a:pt x="866" y="804"/>
                    <a:pt x="865" y="804"/>
                  </a:cubicBezTo>
                  <a:lnTo>
                    <a:pt x="865" y="804"/>
                  </a:lnTo>
                  <a:cubicBezTo>
                    <a:pt x="866" y="804"/>
                    <a:pt x="1017" y="924"/>
                    <a:pt x="1082" y="924"/>
                  </a:cubicBezTo>
                  <a:cubicBezTo>
                    <a:pt x="1091" y="924"/>
                    <a:pt x="1098" y="922"/>
                    <a:pt x="1103" y="917"/>
                  </a:cubicBezTo>
                  <a:cubicBezTo>
                    <a:pt x="1142" y="888"/>
                    <a:pt x="885" y="618"/>
                    <a:pt x="885" y="618"/>
                  </a:cubicBezTo>
                  <a:cubicBezTo>
                    <a:pt x="885" y="618"/>
                    <a:pt x="1031" y="598"/>
                    <a:pt x="1019" y="537"/>
                  </a:cubicBezTo>
                  <a:cubicBezTo>
                    <a:pt x="1019" y="485"/>
                    <a:pt x="628" y="371"/>
                    <a:pt x="628" y="371"/>
                  </a:cubicBezTo>
                  <a:lnTo>
                    <a:pt x="339" y="0"/>
                  </a:ln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a:off x="926075" y="3967117"/>
              <a:ext cx="191528" cy="216055"/>
            </a:xfrm>
            <a:custGeom>
              <a:avLst/>
              <a:gdLst/>
              <a:ahLst/>
              <a:cxnLst/>
              <a:rect l="l" t="t" r="r" b="b"/>
              <a:pathLst>
                <a:path w="898" h="1013" extrusionOk="0">
                  <a:moveTo>
                    <a:pt x="569" y="0"/>
                  </a:moveTo>
                  <a:cubicBezTo>
                    <a:pt x="537" y="52"/>
                    <a:pt x="507" y="92"/>
                    <a:pt x="475" y="144"/>
                  </a:cubicBezTo>
                  <a:lnTo>
                    <a:pt x="446" y="186"/>
                  </a:lnTo>
                  <a:cubicBezTo>
                    <a:pt x="446" y="186"/>
                    <a:pt x="95" y="411"/>
                    <a:pt x="43" y="485"/>
                  </a:cubicBezTo>
                  <a:cubicBezTo>
                    <a:pt x="25" y="511"/>
                    <a:pt x="42" y="519"/>
                    <a:pt x="72" y="519"/>
                  </a:cubicBezTo>
                  <a:cubicBezTo>
                    <a:pt x="122" y="519"/>
                    <a:pt x="208" y="495"/>
                    <a:pt x="208" y="495"/>
                  </a:cubicBezTo>
                  <a:lnTo>
                    <a:pt x="208" y="495"/>
                  </a:lnTo>
                  <a:cubicBezTo>
                    <a:pt x="208" y="495"/>
                    <a:pt x="3" y="670"/>
                    <a:pt x="3" y="710"/>
                  </a:cubicBezTo>
                  <a:cubicBezTo>
                    <a:pt x="1" y="720"/>
                    <a:pt x="11" y="725"/>
                    <a:pt x="29" y="725"/>
                  </a:cubicBezTo>
                  <a:cubicBezTo>
                    <a:pt x="83" y="725"/>
                    <a:pt x="206" y="682"/>
                    <a:pt x="260" y="628"/>
                  </a:cubicBezTo>
                  <a:lnTo>
                    <a:pt x="260" y="628"/>
                  </a:lnTo>
                  <a:cubicBezTo>
                    <a:pt x="260" y="628"/>
                    <a:pt x="75" y="855"/>
                    <a:pt x="105" y="895"/>
                  </a:cubicBezTo>
                  <a:cubicBezTo>
                    <a:pt x="108" y="900"/>
                    <a:pt x="114" y="902"/>
                    <a:pt x="122" y="902"/>
                  </a:cubicBezTo>
                  <a:cubicBezTo>
                    <a:pt x="182" y="902"/>
                    <a:pt x="352" y="771"/>
                    <a:pt x="352" y="771"/>
                  </a:cubicBezTo>
                  <a:lnTo>
                    <a:pt x="352" y="771"/>
                  </a:lnTo>
                  <a:cubicBezTo>
                    <a:pt x="352" y="771"/>
                    <a:pt x="228" y="979"/>
                    <a:pt x="270" y="1009"/>
                  </a:cubicBezTo>
                  <a:cubicBezTo>
                    <a:pt x="273" y="1011"/>
                    <a:pt x="277" y="1013"/>
                    <a:pt x="281" y="1013"/>
                  </a:cubicBezTo>
                  <a:cubicBezTo>
                    <a:pt x="343" y="1013"/>
                    <a:pt x="549" y="761"/>
                    <a:pt x="549" y="761"/>
                  </a:cubicBezTo>
                  <a:cubicBezTo>
                    <a:pt x="549" y="761"/>
                    <a:pt x="579" y="895"/>
                    <a:pt x="631" y="895"/>
                  </a:cubicBezTo>
                  <a:cubicBezTo>
                    <a:pt x="693" y="885"/>
                    <a:pt x="764" y="472"/>
                    <a:pt x="764" y="472"/>
                  </a:cubicBezTo>
                  <a:lnTo>
                    <a:pt x="898" y="349"/>
                  </a:lnTo>
                  <a:cubicBezTo>
                    <a:pt x="774" y="238"/>
                    <a:pt x="673" y="124"/>
                    <a:pt x="569" y="0"/>
                  </a:cubicBez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1488506" y="3349876"/>
              <a:ext cx="428698" cy="283452"/>
            </a:xfrm>
            <a:custGeom>
              <a:avLst/>
              <a:gdLst/>
              <a:ahLst/>
              <a:cxnLst/>
              <a:rect l="l" t="t" r="r" b="b"/>
              <a:pathLst>
                <a:path w="2010" h="1329" extrusionOk="0">
                  <a:moveTo>
                    <a:pt x="238" y="1"/>
                  </a:moveTo>
                  <a:cubicBezTo>
                    <a:pt x="238" y="1"/>
                    <a:pt x="218" y="475"/>
                    <a:pt x="104" y="732"/>
                  </a:cubicBezTo>
                  <a:cubicBezTo>
                    <a:pt x="75" y="742"/>
                    <a:pt x="33" y="742"/>
                    <a:pt x="0" y="752"/>
                  </a:cubicBezTo>
                  <a:cubicBezTo>
                    <a:pt x="383" y="927"/>
                    <a:pt x="598" y="1226"/>
                    <a:pt x="1001" y="1328"/>
                  </a:cubicBezTo>
                  <a:cubicBezTo>
                    <a:pt x="1003" y="1328"/>
                    <a:pt x="1006" y="1328"/>
                    <a:pt x="1009" y="1328"/>
                  </a:cubicBezTo>
                  <a:cubicBezTo>
                    <a:pt x="1065" y="1328"/>
                    <a:pt x="1240" y="1224"/>
                    <a:pt x="1313" y="1224"/>
                  </a:cubicBezTo>
                  <a:cubicBezTo>
                    <a:pt x="1320" y="1224"/>
                    <a:pt x="1325" y="1225"/>
                    <a:pt x="1330" y="1226"/>
                  </a:cubicBezTo>
                  <a:cubicBezTo>
                    <a:pt x="1495" y="1246"/>
                    <a:pt x="1659" y="1246"/>
                    <a:pt x="1824" y="1246"/>
                  </a:cubicBezTo>
                  <a:cubicBezTo>
                    <a:pt x="1866" y="1236"/>
                    <a:pt x="1896" y="1226"/>
                    <a:pt x="1928" y="1204"/>
                  </a:cubicBezTo>
                  <a:cubicBezTo>
                    <a:pt x="1967" y="1165"/>
                    <a:pt x="1990" y="1123"/>
                    <a:pt x="2009" y="1081"/>
                  </a:cubicBezTo>
                  <a:cubicBezTo>
                    <a:pt x="1844" y="937"/>
                    <a:pt x="1619" y="895"/>
                    <a:pt x="1619" y="895"/>
                  </a:cubicBezTo>
                  <a:cubicBezTo>
                    <a:pt x="1619" y="895"/>
                    <a:pt x="1567" y="895"/>
                    <a:pt x="1473" y="875"/>
                  </a:cubicBezTo>
                  <a:cubicBezTo>
                    <a:pt x="1444" y="648"/>
                    <a:pt x="1505" y="381"/>
                    <a:pt x="1505" y="381"/>
                  </a:cubicBezTo>
                  <a:lnTo>
                    <a:pt x="238" y="1"/>
                  </a:ln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1020987" y="3501094"/>
              <a:ext cx="1256234" cy="692742"/>
            </a:xfrm>
            <a:custGeom>
              <a:avLst/>
              <a:gdLst/>
              <a:ahLst/>
              <a:cxnLst/>
              <a:rect l="l" t="t" r="r" b="b"/>
              <a:pathLst>
                <a:path w="5890" h="3248" extrusionOk="0">
                  <a:moveTo>
                    <a:pt x="2183" y="1"/>
                  </a:moveTo>
                  <a:cubicBezTo>
                    <a:pt x="2183" y="1"/>
                    <a:pt x="2173" y="1"/>
                    <a:pt x="2143" y="13"/>
                  </a:cubicBezTo>
                  <a:cubicBezTo>
                    <a:pt x="2007" y="33"/>
                    <a:pt x="1587" y="115"/>
                    <a:pt x="1389" y="270"/>
                  </a:cubicBezTo>
                  <a:cubicBezTo>
                    <a:pt x="1142" y="465"/>
                    <a:pt x="1" y="2287"/>
                    <a:pt x="1" y="2287"/>
                  </a:cubicBezTo>
                  <a:lnTo>
                    <a:pt x="53" y="2329"/>
                  </a:lnTo>
                  <a:lnTo>
                    <a:pt x="216" y="2472"/>
                  </a:lnTo>
                  <a:lnTo>
                    <a:pt x="391" y="2618"/>
                  </a:lnTo>
                  <a:lnTo>
                    <a:pt x="1575" y="1311"/>
                  </a:lnTo>
                  <a:lnTo>
                    <a:pt x="1958" y="2833"/>
                  </a:lnTo>
                  <a:cubicBezTo>
                    <a:pt x="1958" y="2833"/>
                    <a:pt x="2466" y="3247"/>
                    <a:pt x="3121" y="3247"/>
                  </a:cubicBezTo>
                  <a:cubicBezTo>
                    <a:pt x="3304" y="3247"/>
                    <a:pt x="3499" y="3215"/>
                    <a:pt x="3697" y="3132"/>
                  </a:cubicBezTo>
                  <a:lnTo>
                    <a:pt x="3697" y="2689"/>
                  </a:lnTo>
                  <a:lnTo>
                    <a:pt x="3912" y="2185"/>
                  </a:lnTo>
                  <a:lnTo>
                    <a:pt x="4201" y="1464"/>
                  </a:lnTo>
                  <a:lnTo>
                    <a:pt x="5560" y="2741"/>
                  </a:lnTo>
                  <a:lnTo>
                    <a:pt x="5859" y="2442"/>
                  </a:lnTo>
                  <a:lnTo>
                    <a:pt x="5889" y="2400"/>
                  </a:lnTo>
                  <a:cubicBezTo>
                    <a:pt x="5889" y="2400"/>
                    <a:pt x="5869" y="2371"/>
                    <a:pt x="5817" y="2309"/>
                  </a:cubicBezTo>
                  <a:cubicBezTo>
                    <a:pt x="5518" y="1906"/>
                    <a:pt x="4387" y="423"/>
                    <a:pt x="4243" y="352"/>
                  </a:cubicBezTo>
                  <a:cubicBezTo>
                    <a:pt x="4169" y="310"/>
                    <a:pt x="4068" y="270"/>
                    <a:pt x="3964" y="228"/>
                  </a:cubicBezTo>
                  <a:cubicBezTo>
                    <a:pt x="3851" y="186"/>
                    <a:pt x="3759" y="147"/>
                    <a:pt x="3717" y="137"/>
                  </a:cubicBezTo>
                  <a:lnTo>
                    <a:pt x="3707" y="124"/>
                  </a:lnTo>
                  <a:lnTo>
                    <a:pt x="3181" y="342"/>
                  </a:lnTo>
                  <a:lnTo>
                    <a:pt x="3038" y="517"/>
                  </a:lnTo>
                  <a:lnTo>
                    <a:pt x="2884" y="270"/>
                  </a:lnTo>
                  <a:lnTo>
                    <a:pt x="2267" y="33"/>
                  </a:lnTo>
                  <a:lnTo>
                    <a:pt x="2183"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1486373" y="3453319"/>
              <a:ext cx="186835" cy="175531"/>
            </a:xfrm>
            <a:custGeom>
              <a:avLst/>
              <a:gdLst/>
              <a:ahLst/>
              <a:cxnLst/>
              <a:rect l="l" t="t" r="r" b="b"/>
              <a:pathLst>
                <a:path w="876" h="823" extrusionOk="0">
                  <a:moveTo>
                    <a:pt x="186" y="0"/>
                  </a:moveTo>
                  <a:lnTo>
                    <a:pt x="1" y="225"/>
                  </a:lnTo>
                  <a:cubicBezTo>
                    <a:pt x="1" y="225"/>
                    <a:pt x="218" y="709"/>
                    <a:pt x="443" y="823"/>
                  </a:cubicBezTo>
                  <a:lnTo>
                    <a:pt x="680" y="647"/>
                  </a:lnTo>
                  <a:lnTo>
                    <a:pt x="722" y="680"/>
                  </a:lnTo>
                  <a:lnTo>
                    <a:pt x="856" y="803"/>
                  </a:lnTo>
                  <a:cubicBezTo>
                    <a:pt x="856" y="793"/>
                    <a:pt x="865" y="731"/>
                    <a:pt x="865" y="657"/>
                  </a:cubicBezTo>
                  <a:cubicBezTo>
                    <a:pt x="875" y="556"/>
                    <a:pt x="875" y="423"/>
                    <a:pt x="846" y="400"/>
                  </a:cubicBezTo>
                  <a:cubicBezTo>
                    <a:pt x="784" y="361"/>
                    <a:pt x="156" y="133"/>
                    <a:pt x="156" y="133"/>
                  </a:cubicBezTo>
                  <a:lnTo>
                    <a:pt x="186"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1631407" y="3551855"/>
              <a:ext cx="37538" cy="72943"/>
            </a:xfrm>
            <a:custGeom>
              <a:avLst/>
              <a:gdLst/>
              <a:ahLst/>
              <a:cxnLst/>
              <a:rect l="l" t="t" r="r" b="b"/>
              <a:pathLst>
                <a:path w="176" h="342" extrusionOk="0">
                  <a:moveTo>
                    <a:pt x="104" y="0"/>
                  </a:moveTo>
                  <a:lnTo>
                    <a:pt x="0" y="185"/>
                  </a:lnTo>
                  <a:lnTo>
                    <a:pt x="176" y="341"/>
                  </a:lnTo>
                  <a:lnTo>
                    <a:pt x="104" y="0"/>
                  </a:lnTo>
                  <a:close/>
                </a:path>
              </a:pathLst>
            </a:custGeom>
            <a:solidFill>
              <a:srgbClr val="AAD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7"/>
            <p:cNvSpPr/>
            <p:nvPr/>
          </p:nvSpPr>
          <p:spPr>
            <a:xfrm>
              <a:off x="1222967" y="2699363"/>
              <a:ext cx="812820" cy="760352"/>
            </a:xfrm>
            <a:custGeom>
              <a:avLst/>
              <a:gdLst/>
              <a:ahLst/>
              <a:cxnLst/>
              <a:rect l="l" t="t" r="r" b="b"/>
              <a:pathLst>
                <a:path w="3811" h="3565" extrusionOk="0">
                  <a:moveTo>
                    <a:pt x="2025" y="1"/>
                  </a:moveTo>
                  <a:cubicBezTo>
                    <a:pt x="1653" y="1"/>
                    <a:pt x="1285" y="83"/>
                    <a:pt x="1011" y="291"/>
                  </a:cubicBezTo>
                  <a:cubicBezTo>
                    <a:pt x="702" y="528"/>
                    <a:pt x="516" y="1042"/>
                    <a:pt x="504" y="1598"/>
                  </a:cubicBezTo>
                  <a:cubicBezTo>
                    <a:pt x="475" y="1583"/>
                    <a:pt x="440" y="1574"/>
                    <a:pt x="398" y="1574"/>
                  </a:cubicBezTo>
                  <a:cubicBezTo>
                    <a:pt x="383" y="1574"/>
                    <a:pt x="367" y="1575"/>
                    <a:pt x="351" y="1578"/>
                  </a:cubicBezTo>
                  <a:cubicBezTo>
                    <a:pt x="72" y="1640"/>
                    <a:pt x="0" y="2485"/>
                    <a:pt x="680" y="2524"/>
                  </a:cubicBezTo>
                  <a:cubicBezTo>
                    <a:pt x="887" y="2999"/>
                    <a:pt x="1278" y="3402"/>
                    <a:pt x="1895" y="3513"/>
                  </a:cubicBezTo>
                  <a:cubicBezTo>
                    <a:pt x="2086" y="3549"/>
                    <a:pt x="2258" y="3565"/>
                    <a:pt x="2415" y="3565"/>
                  </a:cubicBezTo>
                  <a:cubicBezTo>
                    <a:pt x="3434" y="3565"/>
                    <a:pt x="3752" y="2873"/>
                    <a:pt x="3645" y="2391"/>
                  </a:cubicBezTo>
                  <a:cubicBezTo>
                    <a:pt x="3605" y="2176"/>
                    <a:pt x="3593" y="1959"/>
                    <a:pt x="3635" y="1744"/>
                  </a:cubicBezTo>
                  <a:cubicBezTo>
                    <a:pt x="3707" y="1383"/>
                    <a:pt x="3810" y="889"/>
                    <a:pt x="3553" y="528"/>
                  </a:cubicBezTo>
                  <a:cubicBezTo>
                    <a:pt x="3356" y="258"/>
                    <a:pt x="2683" y="1"/>
                    <a:pt x="2025" y="1"/>
                  </a:cubicBez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7"/>
            <p:cNvSpPr/>
            <p:nvPr/>
          </p:nvSpPr>
          <p:spPr>
            <a:xfrm>
              <a:off x="2011266" y="2994120"/>
              <a:ext cx="213" cy="213"/>
            </a:xfrm>
            <a:custGeom>
              <a:avLst/>
              <a:gdLst/>
              <a:ahLst/>
              <a:cxnLst/>
              <a:rect l="l" t="t" r="r" b="b"/>
              <a:pathLst>
                <a:path w="1" h="1" extrusionOk="0">
                  <a:moveTo>
                    <a:pt x="1" y="1"/>
                  </a:moveTo>
                  <a:lnTo>
                    <a:pt x="1" y="1"/>
                  </a:lnTo>
                  <a:lnTo>
                    <a:pt x="1" y="1"/>
                  </a:lnTo>
                  <a:lnTo>
                    <a:pt x="1" y="1"/>
                  </a:lnTo>
                  <a:close/>
                </a:path>
              </a:pathLst>
            </a:custGeom>
            <a:solidFill>
              <a:srgbClr val="F1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1473150" y="2879801"/>
              <a:ext cx="538325" cy="209017"/>
            </a:xfrm>
            <a:custGeom>
              <a:avLst/>
              <a:gdLst/>
              <a:ahLst/>
              <a:cxnLst/>
              <a:rect l="l" t="t" r="r" b="b"/>
              <a:pathLst>
                <a:path w="2524" h="980" extrusionOk="0">
                  <a:moveTo>
                    <a:pt x="218" y="1"/>
                  </a:moveTo>
                  <a:cubicBezTo>
                    <a:pt x="196" y="10"/>
                    <a:pt x="166" y="23"/>
                    <a:pt x="147" y="33"/>
                  </a:cubicBezTo>
                  <a:cubicBezTo>
                    <a:pt x="124" y="43"/>
                    <a:pt x="114" y="52"/>
                    <a:pt x="95" y="72"/>
                  </a:cubicBezTo>
                  <a:cubicBezTo>
                    <a:pt x="43" y="124"/>
                    <a:pt x="11" y="196"/>
                    <a:pt x="1" y="280"/>
                  </a:cubicBezTo>
                  <a:lnTo>
                    <a:pt x="1" y="309"/>
                  </a:lnTo>
                  <a:lnTo>
                    <a:pt x="1" y="342"/>
                  </a:lnTo>
                  <a:cubicBezTo>
                    <a:pt x="23" y="300"/>
                    <a:pt x="43" y="280"/>
                    <a:pt x="63" y="248"/>
                  </a:cubicBezTo>
                  <a:cubicBezTo>
                    <a:pt x="85" y="238"/>
                    <a:pt x="105" y="228"/>
                    <a:pt x="114" y="208"/>
                  </a:cubicBezTo>
                  <a:cubicBezTo>
                    <a:pt x="134" y="208"/>
                    <a:pt x="156" y="196"/>
                    <a:pt x="176" y="186"/>
                  </a:cubicBezTo>
                  <a:lnTo>
                    <a:pt x="186" y="186"/>
                  </a:lnTo>
                  <a:cubicBezTo>
                    <a:pt x="208" y="176"/>
                    <a:pt x="218" y="176"/>
                    <a:pt x="238" y="176"/>
                  </a:cubicBezTo>
                  <a:lnTo>
                    <a:pt x="270" y="176"/>
                  </a:lnTo>
                  <a:cubicBezTo>
                    <a:pt x="280" y="186"/>
                    <a:pt x="300" y="186"/>
                    <a:pt x="310" y="186"/>
                  </a:cubicBezTo>
                  <a:cubicBezTo>
                    <a:pt x="342" y="196"/>
                    <a:pt x="362" y="218"/>
                    <a:pt x="394" y="248"/>
                  </a:cubicBezTo>
                  <a:cubicBezTo>
                    <a:pt x="423" y="290"/>
                    <a:pt x="465" y="332"/>
                    <a:pt x="527" y="381"/>
                  </a:cubicBezTo>
                  <a:cubicBezTo>
                    <a:pt x="619" y="465"/>
                    <a:pt x="732" y="557"/>
                    <a:pt x="856" y="641"/>
                  </a:cubicBezTo>
                  <a:cubicBezTo>
                    <a:pt x="1011" y="742"/>
                    <a:pt x="1165" y="826"/>
                    <a:pt x="1278" y="826"/>
                  </a:cubicBezTo>
                  <a:lnTo>
                    <a:pt x="1308" y="826"/>
                  </a:lnTo>
                  <a:cubicBezTo>
                    <a:pt x="1525" y="774"/>
                    <a:pt x="1577" y="589"/>
                    <a:pt x="1577" y="589"/>
                  </a:cubicBezTo>
                  <a:cubicBezTo>
                    <a:pt x="1577" y="589"/>
                    <a:pt x="1639" y="660"/>
                    <a:pt x="1731" y="732"/>
                  </a:cubicBezTo>
                  <a:lnTo>
                    <a:pt x="1731" y="742"/>
                  </a:lnTo>
                  <a:cubicBezTo>
                    <a:pt x="1753" y="752"/>
                    <a:pt x="1773" y="774"/>
                    <a:pt x="1792" y="794"/>
                  </a:cubicBezTo>
                  <a:lnTo>
                    <a:pt x="1802" y="794"/>
                  </a:lnTo>
                  <a:cubicBezTo>
                    <a:pt x="1824" y="826"/>
                    <a:pt x="1854" y="846"/>
                    <a:pt x="1886" y="865"/>
                  </a:cubicBezTo>
                  <a:cubicBezTo>
                    <a:pt x="1978" y="927"/>
                    <a:pt x="2081" y="979"/>
                    <a:pt x="2173" y="979"/>
                  </a:cubicBezTo>
                  <a:lnTo>
                    <a:pt x="2235" y="979"/>
                  </a:lnTo>
                  <a:cubicBezTo>
                    <a:pt x="2329" y="949"/>
                    <a:pt x="2420" y="836"/>
                    <a:pt x="2494" y="712"/>
                  </a:cubicBezTo>
                  <a:lnTo>
                    <a:pt x="2494" y="712"/>
                  </a:lnTo>
                  <a:cubicBezTo>
                    <a:pt x="2494" y="742"/>
                    <a:pt x="2494" y="764"/>
                    <a:pt x="2482" y="793"/>
                  </a:cubicBezTo>
                  <a:lnTo>
                    <a:pt x="2482" y="793"/>
                  </a:lnTo>
                  <a:cubicBezTo>
                    <a:pt x="2494" y="764"/>
                    <a:pt x="2494" y="742"/>
                    <a:pt x="2504" y="722"/>
                  </a:cubicBezTo>
                  <a:cubicBezTo>
                    <a:pt x="2514" y="660"/>
                    <a:pt x="2524" y="599"/>
                    <a:pt x="2524" y="537"/>
                  </a:cubicBezTo>
                  <a:lnTo>
                    <a:pt x="2524" y="537"/>
                  </a:lnTo>
                  <a:cubicBezTo>
                    <a:pt x="2452" y="650"/>
                    <a:pt x="2358" y="764"/>
                    <a:pt x="2267" y="794"/>
                  </a:cubicBezTo>
                  <a:lnTo>
                    <a:pt x="2257" y="794"/>
                  </a:lnTo>
                  <a:cubicBezTo>
                    <a:pt x="2247" y="804"/>
                    <a:pt x="2225" y="804"/>
                    <a:pt x="2205" y="804"/>
                  </a:cubicBezTo>
                  <a:cubicBezTo>
                    <a:pt x="2133" y="804"/>
                    <a:pt x="2049" y="764"/>
                    <a:pt x="1968" y="722"/>
                  </a:cubicBezTo>
                  <a:cubicBezTo>
                    <a:pt x="1968" y="722"/>
                    <a:pt x="1968" y="712"/>
                    <a:pt x="1958" y="712"/>
                  </a:cubicBezTo>
                  <a:lnTo>
                    <a:pt x="1948" y="712"/>
                  </a:lnTo>
                  <a:lnTo>
                    <a:pt x="1948" y="702"/>
                  </a:lnTo>
                  <a:cubicBezTo>
                    <a:pt x="1948" y="702"/>
                    <a:pt x="1938" y="702"/>
                    <a:pt x="1938" y="690"/>
                  </a:cubicBezTo>
                  <a:lnTo>
                    <a:pt x="1916" y="690"/>
                  </a:lnTo>
                  <a:cubicBezTo>
                    <a:pt x="1886" y="660"/>
                    <a:pt x="1854" y="641"/>
                    <a:pt x="1834" y="618"/>
                  </a:cubicBezTo>
                  <a:lnTo>
                    <a:pt x="1824" y="608"/>
                  </a:lnTo>
                  <a:cubicBezTo>
                    <a:pt x="1802" y="589"/>
                    <a:pt x="1782" y="579"/>
                    <a:pt x="1763" y="557"/>
                  </a:cubicBezTo>
                  <a:cubicBezTo>
                    <a:pt x="1669" y="475"/>
                    <a:pt x="1607" y="403"/>
                    <a:pt x="1607" y="403"/>
                  </a:cubicBezTo>
                  <a:cubicBezTo>
                    <a:pt x="1607" y="403"/>
                    <a:pt x="1555" y="589"/>
                    <a:pt x="1340" y="641"/>
                  </a:cubicBezTo>
                  <a:lnTo>
                    <a:pt x="1308" y="641"/>
                  </a:lnTo>
                  <a:cubicBezTo>
                    <a:pt x="1207" y="641"/>
                    <a:pt x="1061" y="579"/>
                    <a:pt x="927" y="485"/>
                  </a:cubicBezTo>
                  <a:lnTo>
                    <a:pt x="918" y="485"/>
                  </a:lnTo>
                  <a:cubicBezTo>
                    <a:pt x="908" y="475"/>
                    <a:pt x="898" y="465"/>
                    <a:pt x="888" y="465"/>
                  </a:cubicBezTo>
                  <a:lnTo>
                    <a:pt x="888" y="455"/>
                  </a:lnTo>
                  <a:cubicBezTo>
                    <a:pt x="846" y="433"/>
                    <a:pt x="814" y="403"/>
                    <a:pt x="774" y="381"/>
                  </a:cubicBezTo>
                  <a:lnTo>
                    <a:pt x="774" y="371"/>
                  </a:lnTo>
                  <a:lnTo>
                    <a:pt x="764" y="371"/>
                  </a:lnTo>
                  <a:cubicBezTo>
                    <a:pt x="742" y="351"/>
                    <a:pt x="722" y="332"/>
                    <a:pt x="690" y="319"/>
                  </a:cubicBezTo>
                  <a:lnTo>
                    <a:pt x="690" y="309"/>
                  </a:lnTo>
                  <a:cubicBezTo>
                    <a:pt x="641" y="280"/>
                    <a:pt x="599" y="238"/>
                    <a:pt x="557" y="196"/>
                  </a:cubicBezTo>
                  <a:cubicBezTo>
                    <a:pt x="495" y="146"/>
                    <a:pt x="455" y="104"/>
                    <a:pt x="423" y="62"/>
                  </a:cubicBezTo>
                  <a:cubicBezTo>
                    <a:pt x="394" y="43"/>
                    <a:pt x="371" y="23"/>
                    <a:pt x="342" y="10"/>
                  </a:cubicBezTo>
                  <a:cubicBezTo>
                    <a:pt x="342" y="10"/>
                    <a:pt x="332" y="10"/>
                    <a:pt x="332" y="1"/>
                  </a:cubicBezTo>
                  <a:close/>
                </a:path>
              </a:pathLst>
            </a:custGeom>
            <a:solidFill>
              <a:srgbClr val="D6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1501730" y="2936961"/>
              <a:ext cx="83180" cy="61639"/>
            </a:xfrm>
            <a:custGeom>
              <a:avLst/>
              <a:gdLst/>
              <a:ahLst/>
              <a:cxnLst/>
              <a:rect l="l" t="t" r="r" b="b"/>
              <a:pathLst>
                <a:path w="390" h="289" extrusionOk="0">
                  <a:moveTo>
                    <a:pt x="246" y="1"/>
                  </a:moveTo>
                  <a:cubicBezTo>
                    <a:pt x="240" y="1"/>
                    <a:pt x="234" y="1"/>
                    <a:pt x="228" y="2"/>
                  </a:cubicBezTo>
                  <a:cubicBezTo>
                    <a:pt x="186" y="12"/>
                    <a:pt x="146" y="32"/>
                    <a:pt x="114" y="51"/>
                  </a:cubicBezTo>
                  <a:cubicBezTo>
                    <a:pt x="84" y="74"/>
                    <a:pt x="52" y="93"/>
                    <a:pt x="32" y="125"/>
                  </a:cubicBezTo>
                  <a:cubicBezTo>
                    <a:pt x="13" y="165"/>
                    <a:pt x="0" y="207"/>
                    <a:pt x="22" y="237"/>
                  </a:cubicBezTo>
                  <a:cubicBezTo>
                    <a:pt x="42" y="269"/>
                    <a:pt x="84" y="289"/>
                    <a:pt x="124" y="289"/>
                  </a:cubicBezTo>
                  <a:cubicBezTo>
                    <a:pt x="166" y="279"/>
                    <a:pt x="198" y="269"/>
                    <a:pt x="237" y="249"/>
                  </a:cubicBezTo>
                  <a:cubicBezTo>
                    <a:pt x="270" y="227"/>
                    <a:pt x="309" y="197"/>
                    <a:pt x="341" y="165"/>
                  </a:cubicBezTo>
                  <a:cubicBezTo>
                    <a:pt x="390" y="80"/>
                    <a:pt x="330" y="1"/>
                    <a:pt x="24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7"/>
            <p:cNvSpPr/>
            <p:nvPr/>
          </p:nvSpPr>
          <p:spPr>
            <a:xfrm>
              <a:off x="1893960" y="2964687"/>
              <a:ext cx="78061" cy="65691"/>
            </a:xfrm>
            <a:custGeom>
              <a:avLst/>
              <a:gdLst/>
              <a:ahLst/>
              <a:cxnLst/>
              <a:rect l="l" t="t" r="r" b="b"/>
              <a:pathLst>
                <a:path w="366" h="308" extrusionOk="0">
                  <a:moveTo>
                    <a:pt x="133" y="1"/>
                  </a:moveTo>
                  <a:cubicBezTo>
                    <a:pt x="56" y="1"/>
                    <a:pt x="1" y="59"/>
                    <a:pt x="37" y="149"/>
                  </a:cubicBezTo>
                  <a:cubicBezTo>
                    <a:pt x="57" y="191"/>
                    <a:pt x="89" y="220"/>
                    <a:pt x="128" y="252"/>
                  </a:cubicBezTo>
                  <a:cubicBezTo>
                    <a:pt x="160" y="272"/>
                    <a:pt x="190" y="292"/>
                    <a:pt x="232" y="304"/>
                  </a:cubicBezTo>
                  <a:cubicBezTo>
                    <a:pt x="239" y="307"/>
                    <a:pt x="248" y="308"/>
                    <a:pt x="257" y="308"/>
                  </a:cubicBezTo>
                  <a:cubicBezTo>
                    <a:pt x="285" y="308"/>
                    <a:pt x="319" y="296"/>
                    <a:pt x="336" y="272"/>
                  </a:cubicBezTo>
                  <a:cubicBezTo>
                    <a:pt x="365" y="243"/>
                    <a:pt x="365" y="201"/>
                    <a:pt x="346" y="159"/>
                  </a:cubicBezTo>
                  <a:cubicBezTo>
                    <a:pt x="336" y="129"/>
                    <a:pt x="304" y="97"/>
                    <a:pt x="274" y="67"/>
                  </a:cubicBezTo>
                  <a:cubicBezTo>
                    <a:pt x="242" y="45"/>
                    <a:pt x="212" y="25"/>
                    <a:pt x="170" y="5"/>
                  </a:cubicBezTo>
                  <a:cubicBezTo>
                    <a:pt x="157" y="2"/>
                    <a:pt x="145" y="1"/>
                    <a:pt x="13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7"/>
            <p:cNvSpPr/>
            <p:nvPr/>
          </p:nvSpPr>
          <p:spPr>
            <a:xfrm>
              <a:off x="1681955" y="3161761"/>
              <a:ext cx="81261" cy="45642"/>
            </a:xfrm>
            <a:custGeom>
              <a:avLst/>
              <a:gdLst/>
              <a:ahLst/>
              <a:cxnLst/>
              <a:rect l="l" t="t" r="r" b="b"/>
              <a:pathLst>
                <a:path w="381" h="214" extrusionOk="0">
                  <a:moveTo>
                    <a:pt x="130" y="1"/>
                  </a:moveTo>
                  <a:cubicBezTo>
                    <a:pt x="124" y="1"/>
                    <a:pt x="119" y="3"/>
                    <a:pt x="114" y="8"/>
                  </a:cubicBezTo>
                  <a:cubicBezTo>
                    <a:pt x="82" y="8"/>
                    <a:pt x="52" y="8"/>
                    <a:pt x="20" y="28"/>
                  </a:cubicBezTo>
                  <a:cubicBezTo>
                    <a:pt x="10" y="38"/>
                    <a:pt x="10" y="48"/>
                    <a:pt x="0" y="48"/>
                  </a:cubicBezTo>
                  <a:lnTo>
                    <a:pt x="0" y="80"/>
                  </a:lnTo>
                  <a:cubicBezTo>
                    <a:pt x="0" y="99"/>
                    <a:pt x="0" y="109"/>
                    <a:pt x="10" y="122"/>
                  </a:cubicBezTo>
                  <a:cubicBezTo>
                    <a:pt x="20" y="151"/>
                    <a:pt x="42" y="171"/>
                    <a:pt x="72" y="193"/>
                  </a:cubicBezTo>
                  <a:cubicBezTo>
                    <a:pt x="52" y="171"/>
                    <a:pt x="32" y="141"/>
                    <a:pt x="32" y="122"/>
                  </a:cubicBezTo>
                  <a:cubicBezTo>
                    <a:pt x="20" y="90"/>
                    <a:pt x="20" y="70"/>
                    <a:pt x="42" y="60"/>
                  </a:cubicBezTo>
                  <a:cubicBezTo>
                    <a:pt x="52" y="38"/>
                    <a:pt x="82" y="38"/>
                    <a:pt x="114" y="38"/>
                  </a:cubicBezTo>
                  <a:lnTo>
                    <a:pt x="196" y="38"/>
                  </a:lnTo>
                  <a:lnTo>
                    <a:pt x="238" y="48"/>
                  </a:lnTo>
                  <a:lnTo>
                    <a:pt x="280" y="60"/>
                  </a:lnTo>
                  <a:cubicBezTo>
                    <a:pt x="299" y="60"/>
                    <a:pt x="329" y="70"/>
                    <a:pt x="341" y="80"/>
                  </a:cubicBezTo>
                  <a:cubicBezTo>
                    <a:pt x="361" y="99"/>
                    <a:pt x="361" y="122"/>
                    <a:pt x="351" y="151"/>
                  </a:cubicBezTo>
                  <a:cubicBezTo>
                    <a:pt x="341" y="171"/>
                    <a:pt x="319" y="193"/>
                    <a:pt x="299" y="213"/>
                  </a:cubicBezTo>
                  <a:cubicBezTo>
                    <a:pt x="319" y="203"/>
                    <a:pt x="341" y="183"/>
                    <a:pt x="361" y="161"/>
                  </a:cubicBezTo>
                  <a:cubicBezTo>
                    <a:pt x="371" y="141"/>
                    <a:pt x="381" y="132"/>
                    <a:pt x="381" y="109"/>
                  </a:cubicBezTo>
                  <a:lnTo>
                    <a:pt x="381" y="90"/>
                  </a:lnTo>
                  <a:cubicBezTo>
                    <a:pt x="371" y="80"/>
                    <a:pt x="371" y="70"/>
                    <a:pt x="361" y="70"/>
                  </a:cubicBezTo>
                  <a:cubicBezTo>
                    <a:pt x="341" y="38"/>
                    <a:pt x="309" y="28"/>
                    <a:pt x="280" y="18"/>
                  </a:cubicBezTo>
                  <a:lnTo>
                    <a:pt x="238" y="18"/>
                  </a:lnTo>
                  <a:lnTo>
                    <a:pt x="196" y="8"/>
                  </a:lnTo>
                  <a:lnTo>
                    <a:pt x="156" y="8"/>
                  </a:lnTo>
                  <a:cubicBezTo>
                    <a:pt x="145" y="3"/>
                    <a:pt x="137" y="1"/>
                    <a:pt x="1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1273516" y="3055759"/>
              <a:ext cx="101309" cy="134155"/>
            </a:xfrm>
            <a:custGeom>
              <a:avLst/>
              <a:gdLst/>
              <a:ahLst/>
              <a:cxnLst/>
              <a:rect l="l" t="t" r="r" b="b"/>
              <a:pathLst>
                <a:path w="475" h="629" extrusionOk="0">
                  <a:moveTo>
                    <a:pt x="156" y="1"/>
                  </a:moveTo>
                  <a:cubicBezTo>
                    <a:pt x="144" y="1"/>
                    <a:pt x="124" y="11"/>
                    <a:pt x="114" y="11"/>
                  </a:cubicBezTo>
                  <a:cubicBezTo>
                    <a:pt x="104" y="21"/>
                    <a:pt x="94" y="21"/>
                    <a:pt x="82" y="31"/>
                  </a:cubicBezTo>
                  <a:cubicBezTo>
                    <a:pt x="62" y="50"/>
                    <a:pt x="52" y="73"/>
                    <a:pt x="32" y="92"/>
                  </a:cubicBezTo>
                  <a:cubicBezTo>
                    <a:pt x="20" y="112"/>
                    <a:pt x="20" y="134"/>
                    <a:pt x="10" y="154"/>
                  </a:cubicBezTo>
                  <a:cubicBezTo>
                    <a:pt x="0" y="206"/>
                    <a:pt x="10" y="248"/>
                    <a:pt x="20" y="297"/>
                  </a:cubicBezTo>
                  <a:cubicBezTo>
                    <a:pt x="10" y="248"/>
                    <a:pt x="20" y="206"/>
                    <a:pt x="32" y="164"/>
                  </a:cubicBezTo>
                  <a:cubicBezTo>
                    <a:pt x="32" y="134"/>
                    <a:pt x="42" y="112"/>
                    <a:pt x="52" y="102"/>
                  </a:cubicBezTo>
                  <a:cubicBezTo>
                    <a:pt x="62" y="82"/>
                    <a:pt x="82" y="63"/>
                    <a:pt x="104" y="50"/>
                  </a:cubicBezTo>
                  <a:cubicBezTo>
                    <a:pt x="121" y="39"/>
                    <a:pt x="143" y="34"/>
                    <a:pt x="166" y="34"/>
                  </a:cubicBezTo>
                  <a:cubicBezTo>
                    <a:pt x="183" y="34"/>
                    <a:pt x="200" y="36"/>
                    <a:pt x="218" y="40"/>
                  </a:cubicBezTo>
                  <a:cubicBezTo>
                    <a:pt x="257" y="50"/>
                    <a:pt x="299" y="82"/>
                    <a:pt x="329" y="112"/>
                  </a:cubicBezTo>
                  <a:cubicBezTo>
                    <a:pt x="361" y="144"/>
                    <a:pt x="381" y="186"/>
                    <a:pt x="403" y="226"/>
                  </a:cubicBezTo>
                  <a:cubicBezTo>
                    <a:pt x="413" y="248"/>
                    <a:pt x="423" y="268"/>
                    <a:pt x="423" y="288"/>
                  </a:cubicBezTo>
                  <a:cubicBezTo>
                    <a:pt x="433" y="310"/>
                    <a:pt x="433" y="330"/>
                    <a:pt x="443" y="349"/>
                  </a:cubicBezTo>
                  <a:cubicBezTo>
                    <a:pt x="463" y="435"/>
                    <a:pt x="454" y="519"/>
                    <a:pt x="445" y="604"/>
                  </a:cubicBezTo>
                  <a:lnTo>
                    <a:pt x="445" y="604"/>
                  </a:lnTo>
                  <a:cubicBezTo>
                    <a:pt x="448" y="588"/>
                    <a:pt x="452" y="570"/>
                    <a:pt x="452" y="557"/>
                  </a:cubicBezTo>
                  <a:cubicBezTo>
                    <a:pt x="465" y="535"/>
                    <a:pt x="465" y="515"/>
                    <a:pt x="475" y="483"/>
                  </a:cubicBezTo>
                  <a:lnTo>
                    <a:pt x="475" y="421"/>
                  </a:lnTo>
                  <a:lnTo>
                    <a:pt x="475" y="349"/>
                  </a:lnTo>
                  <a:cubicBezTo>
                    <a:pt x="452" y="258"/>
                    <a:pt x="423" y="164"/>
                    <a:pt x="351" y="92"/>
                  </a:cubicBezTo>
                  <a:cubicBezTo>
                    <a:pt x="319" y="50"/>
                    <a:pt x="279" y="31"/>
                    <a:pt x="228" y="11"/>
                  </a:cubicBezTo>
                  <a:cubicBezTo>
                    <a:pt x="205" y="1"/>
                    <a:pt x="176" y="1"/>
                    <a:pt x="156" y="1"/>
                  </a:cubicBezTo>
                  <a:close/>
                  <a:moveTo>
                    <a:pt x="445" y="604"/>
                  </a:moveTo>
                  <a:lnTo>
                    <a:pt x="445" y="604"/>
                  </a:lnTo>
                  <a:cubicBezTo>
                    <a:pt x="444" y="613"/>
                    <a:pt x="443" y="621"/>
                    <a:pt x="443" y="629"/>
                  </a:cubicBezTo>
                  <a:cubicBezTo>
                    <a:pt x="443" y="620"/>
                    <a:pt x="444" y="612"/>
                    <a:pt x="445" y="604"/>
                  </a:cubicBezTo>
                  <a:close/>
                </a:path>
              </a:pathLst>
            </a:custGeom>
            <a:solidFill>
              <a:srgbClr val="D64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1317239" y="3105028"/>
              <a:ext cx="48628" cy="84886"/>
            </a:xfrm>
            <a:custGeom>
              <a:avLst/>
              <a:gdLst/>
              <a:ahLst/>
              <a:cxnLst/>
              <a:rect l="l" t="t" r="r" b="b"/>
              <a:pathLst>
                <a:path w="228" h="398" extrusionOk="0">
                  <a:moveTo>
                    <a:pt x="125" y="1"/>
                  </a:moveTo>
                  <a:cubicBezTo>
                    <a:pt x="112" y="1"/>
                    <a:pt x="98" y="2"/>
                    <a:pt x="84" y="5"/>
                  </a:cubicBezTo>
                  <a:cubicBezTo>
                    <a:pt x="62" y="17"/>
                    <a:pt x="42" y="37"/>
                    <a:pt x="23" y="57"/>
                  </a:cubicBezTo>
                  <a:cubicBezTo>
                    <a:pt x="13" y="79"/>
                    <a:pt x="13" y="108"/>
                    <a:pt x="13" y="128"/>
                  </a:cubicBezTo>
                  <a:cubicBezTo>
                    <a:pt x="0" y="180"/>
                    <a:pt x="13" y="222"/>
                    <a:pt x="32" y="274"/>
                  </a:cubicBezTo>
                  <a:cubicBezTo>
                    <a:pt x="42" y="314"/>
                    <a:pt x="62" y="356"/>
                    <a:pt x="94" y="398"/>
                  </a:cubicBezTo>
                  <a:cubicBezTo>
                    <a:pt x="84" y="346"/>
                    <a:pt x="62" y="304"/>
                    <a:pt x="52" y="264"/>
                  </a:cubicBezTo>
                  <a:cubicBezTo>
                    <a:pt x="52" y="222"/>
                    <a:pt x="42" y="170"/>
                    <a:pt x="42" y="128"/>
                  </a:cubicBezTo>
                  <a:cubicBezTo>
                    <a:pt x="42" y="89"/>
                    <a:pt x="52" y="47"/>
                    <a:pt x="94" y="37"/>
                  </a:cubicBezTo>
                  <a:cubicBezTo>
                    <a:pt x="119" y="25"/>
                    <a:pt x="143" y="20"/>
                    <a:pt x="169" y="20"/>
                  </a:cubicBezTo>
                  <a:cubicBezTo>
                    <a:pt x="187" y="20"/>
                    <a:pt x="206" y="23"/>
                    <a:pt x="228" y="27"/>
                  </a:cubicBezTo>
                  <a:cubicBezTo>
                    <a:pt x="197" y="10"/>
                    <a:pt x="162" y="1"/>
                    <a:pt x="125" y="1"/>
                  </a:cubicBezTo>
                  <a:close/>
                </a:path>
              </a:pathLst>
            </a:custGeom>
            <a:solidFill>
              <a:srgbClr val="D64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1598561" y="3222333"/>
              <a:ext cx="241649" cy="107494"/>
            </a:xfrm>
            <a:custGeom>
              <a:avLst/>
              <a:gdLst/>
              <a:ahLst/>
              <a:cxnLst/>
              <a:rect l="l" t="t" r="r" b="b"/>
              <a:pathLst>
                <a:path w="1133" h="504" extrusionOk="0">
                  <a:moveTo>
                    <a:pt x="196" y="1"/>
                  </a:moveTo>
                  <a:cubicBezTo>
                    <a:pt x="164" y="1"/>
                    <a:pt x="134" y="1"/>
                    <a:pt x="115" y="11"/>
                  </a:cubicBezTo>
                  <a:cubicBezTo>
                    <a:pt x="53" y="33"/>
                    <a:pt x="1" y="258"/>
                    <a:pt x="186" y="394"/>
                  </a:cubicBezTo>
                  <a:cubicBezTo>
                    <a:pt x="186" y="404"/>
                    <a:pt x="196" y="404"/>
                    <a:pt x="206" y="404"/>
                  </a:cubicBezTo>
                  <a:cubicBezTo>
                    <a:pt x="278" y="455"/>
                    <a:pt x="372" y="485"/>
                    <a:pt x="515" y="495"/>
                  </a:cubicBezTo>
                  <a:cubicBezTo>
                    <a:pt x="559" y="501"/>
                    <a:pt x="600" y="504"/>
                    <a:pt x="637" y="504"/>
                  </a:cubicBezTo>
                  <a:cubicBezTo>
                    <a:pt x="732" y="504"/>
                    <a:pt x="808" y="487"/>
                    <a:pt x="876" y="465"/>
                  </a:cubicBezTo>
                  <a:cubicBezTo>
                    <a:pt x="886" y="455"/>
                    <a:pt x="886" y="455"/>
                    <a:pt x="895" y="455"/>
                  </a:cubicBezTo>
                  <a:cubicBezTo>
                    <a:pt x="1133" y="342"/>
                    <a:pt x="1103" y="95"/>
                    <a:pt x="1009" y="72"/>
                  </a:cubicBezTo>
                  <a:cubicBezTo>
                    <a:pt x="999" y="62"/>
                    <a:pt x="979" y="62"/>
                    <a:pt x="967" y="62"/>
                  </a:cubicBezTo>
                  <a:cubicBezTo>
                    <a:pt x="918" y="53"/>
                    <a:pt x="856" y="53"/>
                    <a:pt x="794" y="53"/>
                  </a:cubicBezTo>
                  <a:cubicBezTo>
                    <a:pt x="767" y="54"/>
                    <a:pt x="741" y="55"/>
                    <a:pt x="714" y="55"/>
                  </a:cubicBezTo>
                  <a:cubicBezTo>
                    <a:pt x="596" y="55"/>
                    <a:pt x="481" y="39"/>
                    <a:pt x="372" y="23"/>
                  </a:cubicBezTo>
                  <a:cubicBezTo>
                    <a:pt x="310" y="11"/>
                    <a:pt x="248" y="1"/>
                    <a:pt x="20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7"/>
            <p:cNvSpPr/>
            <p:nvPr/>
          </p:nvSpPr>
          <p:spPr>
            <a:xfrm>
              <a:off x="1640365" y="3222333"/>
              <a:ext cx="164654" cy="43083"/>
            </a:xfrm>
            <a:custGeom>
              <a:avLst/>
              <a:gdLst/>
              <a:ahLst/>
              <a:cxnLst/>
              <a:rect l="l" t="t" r="r" b="b"/>
              <a:pathLst>
                <a:path w="772" h="202" extrusionOk="0">
                  <a:moveTo>
                    <a:pt x="0" y="1"/>
                  </a:moveTo>
                  <a:cubicBezTo>
                    <a:pt x="0" y="62"/>
                    <a:pt x="10" y="147"/>
                    <a:pt x="114" y="166"/>
                  </a:cubicBezTo>
                  <a:cubicBezTo>
                    <a:pt x="220" y="186"/>
                    <a:pt x="424" y="202"/>
                    <a:pt x="571" y="202"/>
                  </a:cubicBezTo>
                  <a:cubicBezTo>
                    <a:pt x="649" y="202"/>
                    <a:pt x="710" y="197"/>
                    <a:pt x="732" y="186"/>
                  </a:cubicBezTo>
                  <a:cubicBezTo>
                    <a:pt x="761" y="176"/>
                    <a:pt x="771" y="114"/>
                    <a:pt x="771" y="62"/>
                  </a:cubicBezTo>
                  <a:cubicBezTo>
                    <a:pt x="722" y="53"/>
                    <a:pt x="660" y="53"/>
                    <a:pt x="598" y="53"/>
                  </a:cubicBezTo>
                  <a:cubicBezTo>
                    <a:pt x="571" y="54"/>
                    <a:pt x="545" y="55"/>
                    <a:pt x="518" y="55"/>
                  </a:cubicBezTo>
                  <a:cubicBezTo>
                    <a:pt x="400" y="55"/>
                    <a:pt x="285" y="39"/>
                    <a:pt x="176" y="23"/>
                  </a:cubicBezTo>
                  <a:cubicBezTo>
                    <a:pt x="114" y="11"/>
                    <a:pt x="52"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7"/>
            <p:cNvSpPr/>
            <p:nvPr/>
          </p:nvSpPr>
          <p:spPr>
            <a:xfrm>
              <a:off x="1642497" y="3296556"/>
              <a:ext cx="142899" cy="33272"/>
            </a:xfrm>
            <a:custGeom>
              <a:avLst/>
              <a:gdLst/>
              <a:ahLst/>
              <a:cxnLst/>
              <a:rect l="l" t="t" r="r" b="b"/>
              <a:pathLst>
                <a:path w="670" h="156" extrusionOk="0">
                  <a:moveTo>
                    <a:pt x="261" y="1"/>
                  </a:moveTo>
                  <a:cubicBezTo>
                    <a:pt x="139" y="1"/>
                    <a:pt x="49" y="34"/>
                    <a:pt x="0" y="56"/>
                  </a:cubicBezTo>
                  <a:cubicBezTo>
                    <a:pt x="72" y="107"/>
                    <a:pt x="166" y="137"/>
                    <a:pt x="309" y="147"/>
                  </a:cubicBezTo>
                  <a:cubicBezTo>
                    <a:pt x="353" y="153"/>
                    <a:pt x="394" y="156"/>
                    <a:pt x="431" y="156"/>
                  </a:cubicBezTo>
                  <a:cubicBezTo>
                    <a:pt x="526" y="156"/>
                    <a:pt x="602" y="139"/>
                    <a:pt x="670" y="117"/>
                  </a:cubicBezTo>
                  <a:cubicBezTo>
                    <a:pt x="512" y="29"/>
                    <a:pt x="374" y="1"/>
                    <a:pt x="261" y="1"/>
                  </a:cubicBezTo>
                  <a:close/>
                </a:path>
              </a:pathLst>
            </a:custGeom>
            <a:solidFill>
              <a:srgbClr val="FF9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1811632" y="3095430"/>
              <a:ext cx="142899" cy="45429"/>
            </a:xfrm>
            <a:custGeom>
              <a:avLst/>
              <a:gdLst/>
              <a:ahLst/>
              <a:cxnLst/>
              <a:rect l="l" t="t" r="r" b="b"/>
              <a:pathLst>
                <a:path w="670" h="213" extrusionOk="0">
                  <a:moveTo>
                    <a:pt x="329" y="0"/>
                  </a:moveTo>
                  <a:cubicBezTo>
                    <a:pt x="299" y="0"/>
                    <a:pt x="267" y="10"/>
                    <a:pt x="237" y="10"/>
                  </a:cubicBezTo>
                  <a:cubicBezTo>
                    <a:pt x="205" y="20"/>
                    <a:pt x="186" y="30"/>
                    <a:pt x="153" y="40"/>
                  </a:cubicBezTo>
                  <a:cubicBezTo>
                    <a:pt x="104" y="62"/>
                    <a:pt x="52" y="92"/>
                    <a:pt x="10" y="144"/>
                  </a:cubicBezTo>
                  <a:cubicBezTo>
                    <a:pt x="0" y="153"/>
                    <a:pt x="0" y="163"/>
                    <a:pt x="0" y="163"/>
                  </a:cubicBezTo>
                  <a:cubicBezTo>
                    <a:pt x="7" y="180"/>
                    <a:pt x="15" y="189"/>
                    <a:pt x="22" y="189"/>
                  </a:cubicBezTo>
                  <a:cubicBezTo>
                    <a:pt x="25" y="189"/>
                    <a:pt x="27" y="188"/>
                    <a:pt x="30" y="186"/>
                  </a:cubicBezTo>
                  <a:lnTo>
                    <a:pt x="42" y="186"/>
                  </a:lnTo>
                  <a:cubicBezTo>
                    <a:pt x="92" y="173"/>
                    <a:pt x="144" y="163"/>
                    <a:pt x="195" y="153"/>
                  </a:cubicBezTo>
                  <a:lnTo>
                    <a:pt x="237" y="153"/>
                  </a:lnTo>
                  <a:cubicBezTo>
                    <a:pt x="267" y="144"/>
                    <a:pt x="299" y="144"/>
                    <a:pt x="329" y="144"/>
                  </a:cubicBezTo>
                  <a:lnTo>
                    <a:pt x="371" y="144"/>
                  </a:lnTo>
                  <a:cubicBezTo>
                    <a:pt x="401" y="144"/>
                    <a:pt x="433" y="144"/>
                    <a:pt x="462" y="153"/>
                  </a:cubicBezTo>
                  <a:lnTo>
                    <a:pt x="475" y="153"/>
                  </a:lnTo>
                  <a:cubicBezTo>
                    <a:pt x="524" y="163"/>
                    <a:pt x="566" y="186"/>
                    <a:pt x="618" y="205"/>
                  </a:cubicBezTo>
                  <a:lnTo>
                    <a:pt x="628" y="205"/>
                  </a:lnTo>
                  <a:cubicBezTo>
                    <a:pt x="628" y="210"/>
                    <a:pt x="630" y="213"/>
                    <a:pt x="634" y="213"/>
                  </a:cubicBezTo>
                  <a:cubicBezTo>
                    <a:pt x="638" y="213"/>
                    <a:pt x="643" y="210"/>
                    <a:pt x="648" y="205"/>
                  </a:cubicBezTo>
                  <a:cubicBezTo>
                    <a:pt x="660" y="195"/>
                    <a:pt x="670" y="186"/>
                    <a:pt x="660" y="173"/>
                  </a:cubicBezTo>
                  <a:cubicBezTo>
                    <a:pt x="628" y="124"/>
                    <a:pt x="576" y="72"/>
                    <a:pt x="524" y="40"/>
                  </a:cubicBezTo>
                  <a:cubicBezTo>
                    <a:pt x="504" y="30"/>
                    <a:pt x="485" y="30"/>
                    <a:pt x="462" y="20"/>
                  </a:cubicBezTo>
                  <a:cubicBezTo>
                    <a:pt x="433" y="10"/>
                    <a:pt x="401" y="0"/>
                    <a:pt x="371"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1862180" y="3095430"/>
              <a:ext cx="19622" cy="32846"/>
            </a:xfrm>
            <a:custGeom>
              <a:avLst/>
              <a:gdLst/>
              <a:ahLst/>
              <a:cxnLst/>
              <a:rect l="l" t="t" r="r" b="b"/>
              <a:pathLst>
                <a:path w="92" h="154" extrusionOk="0">
                  <a:moveTo>
                    <a:pt x="92" y="0"/>
                  </a:moveTo>
                  <a:cubicBezTo>
                    <a:pt x="62" y="0"/>
                    <a:pt x="30" y="10"/>
                    <a:pt x="0" y="10"/>
                  </a:cubicBezTo>
                  <a:lnTo>
                    <a:pt x="0" y="153"/>
                  </a:lnTo>
                  <a:cubicBezTo>
                    <a:pt x="30" y="144"/>
                    <a:pt x="62" y="144"/>
                    <a:pt x="92" y="144"/>
                  </a:cubicBezTo>
                  <a:lnTo>
                    <a:pt x="92" y="0"/>
                  </a:lnTo>
                  <a:close/>
                </a:path>
              </a:pathLst>
            </a:custGeom>
            <a:solidFill>
              <a:srgbClr val="7B0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1890547" y="3095430"/>
              <a:ext cx="19835" cy="32846"/>
            </a:xfrm>
            <a:custGeom>
              <a:avLst/>
              <a:gdLst/>
              <a:ahLst/>
              <a:cxnLst/>
              <a:rect l="l" t="t" r="r" b="b"/>
              <a:pathLst>
                <a:path w="93" h="154" extrusionOk="0">
                  <a:moveTo>
                    <a:pt x="1" y="0"/>
                  </a:moveTo>
                  <a:lnTo>
                    <a:pt x="1" y="144"/>
                  </a:lnTo>
                  <a:cubicBezTo>
                    <a:pt x="31" y="144"/>
                    <a:pt x="63" y="144"/>
                    <a:pt x="92" y="153"/>
                  </a:cubicBezTo>
                  <a:lnTo>
                    <a:pt x="92" y="20"/>
                  </a:lnTo>
                  <a:cubicBezTo>
                    <a:pt x="63" y="10"/>
                    <a:pt x="31" y="0"/>
                    <a:pt x="1" y="0"/>
                  </a:cubicBezTo>
                  <a:close/>
                </a:path>
              </a:pathLst>
            </a:custGeom>
            <a:solidFill>
              <a:srgbClr val="7B0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1532869" y="3082206"/>
              <a:ext cx="138207" cy="55027"/>
            </a:xfrm>
            <a:custGeom>
              <a:avLst/>
              <a:gdLst/>
              <a:ahLst/>
              <a:cxnLst/>
              <a:rect l="l" t="t" r="r" b="b"/>
              <a:pathLst>
                <a:path w="648" h="258" extrusionOk="0">
                  <a:moveTo>
                    <a:pt x="225" y="0"/>
                  </a:moveTo>
                  <a:cubicBezTo>
                    <a:pt x="205" y="0"/>
                    <a:pt x="185" y="10"/>
                    <a:pt x="163" y="10"/>
                  </a:cubicBezTo>
                  <a:cubicBezTo>
                    <a:pt x="101" y="30"/>
                    <a:pt x="52" y="72"/>
                    <a:pt x="10" y="112"/>
                  </a:cubicBezTo>
                  <a:cubicBezTo>
                    <a:pt x="0" y="124"/>
                    <a:pt x="0" y="144"/>
                    <a:pt x="10" y="154"/>
                  </a:cubicBezTo>
                  <a:lnTo>
                    <a:pt x="30" y="154"/>
                  </a:lnTo>
                  <a:cubicBezTo>
                    <a:pt x="91" y="144"/>
                    <a:pt x="133" y="134"/>
                    <a:pt x="185" y="134"/>
                  </a:cubicBezTo>
                  <a:lnTo>
                    <a:pt x="205" y="134"/>
                  </a:lnTo>
                  <a:cubicBezTo>
                    <a:pt x="237" y="134"/>
                    <a:pt x="267" y="134"/>
                    <a:pt x="299" y="144"/>
                  </a:cubicBezTo>
                  <a:lnTo>
                    <a:pt x="329" y="144"/>
                  </a:lnTo>
                  <a:lnTo>
                    <a:pt x="339" y="154"/>
                  </a:lnTo>
                  <a:cubicBezTo>
                    <a:pt x="361" y="154"/>
                    <a:pt x="390" y="164"/>
                    <a:pt x="423" y="173"/>
                  </a:cubicBezTo>
                  <a:cubicBezTo>
                    <a:pt x="442" y="186"/>
                    <a:pt x="452" y="186"/>
                    <a:pt x="462" y="196"/>
                  </a:cubicBezTo>
                  <a:cubicBezTo>
                    <a:pt x="514" y="206"/>
                    <a:pt x="556" y="235"/>
                    <a:pt x="608" y="257"/>
                  </a:cubicBezTo>
                  <a:cubicBezTo>
                    <a:pt x="628" y="257"/>
                    <a:pt x="638" y="257"/>
                    <a:pt x="647" y="235"/>
                  </a:cubicBezTo>
                  <a:lnTo>
                    <a:pt x="647" y="215"/>
                  </a:lnTo>
                  <a:cubicBezTo>
                    <a:pt x="618" y="164"/>
                    <a:pt x="576" y="124"/>
                    <a:pt x="524" y="82"/>
                  </a:cubicBezTo>
                  <a:cubicBezTo>
                    <a:pt x="504" y="72"/>
                    <a:pt x="472" y="50"/>
                    <a:pt x="452" y="40"/>
                  </a:cubicBezTo>
                  <a:cubicBezTo>
                    <a:pt x="423" y="30"/>
                    <a:pt x="390" y="20"/>
                    <a:pt x="361" y="10"/>
                  </a:cubicBezTo>
                  <a:lnTo>
                    <a:pt x="348" y="10"/>
                  </a:lnTo>
                  <a:cubicBezTo>
                    <a:pt x="348" y="10"/>
                    <a:pt x="339" y="10"/>
                    <a:pt x="329"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1604959" y="3084339"/>
              <a:ext cx="24527" cy="34978"/>
            </a:xfrm>
            <a:custGeom>
              <a:avLst/>
              <a:gdLst/>
              <a:ahLst/>
              <a:cxnLst/>
              <a:rect l="l" t="t" r="r" b="b"/>
              <a:pathLst>
                <a:path w="115" h="164" extrusionOk="0">
                  <a:moveTo>
                    <a:pt x="23" y="0"/>
                  </a:moveTo>
                  <a:lnTo>
                    <a:pt x="1" y="144"/>
                  </a:lnTo>
                  <a:cubicBezTo>
                    <a:pt x="23" y="144"/>
                    <a:pt x="52" y="154"/>
                    <a:pt x="85" y="163"/>
                  </a:cubicBezTo>
                  <a:lnTo>
                    <a:pt x="114" y="30"/>
                  </a:lnTo>
                  <a:cubicBezTo>
                    <a:pt x="85" y="20"/>
                    <a:pt x="52" y="10"/>
                    <a:pt x="23" y="0"/>
                  </a:cubicBezTo>
                  <a:close/>
                </a:path>
              </a:pathLst>
            </a:custGeom>
            <a:solidFill>
              <a:srgbClr val="7B0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1576593" y="3082206"/>
              <a:ext cx="26447" cy="30713"/>
            </a:xfrm>
            <a:custGeom>
              <a:avLst/>
              <a:gdLst/>
              <a:ahLst/>
              <a:cxnLst/>
              <a:rect l="l" t="t" r="r" b="b"/>
              <a:pathLst>
                <a:path w="124" h="144" extrusionOk="0">
                  <a:moveTo>
                    <a:pt x="20" y="0"/>
                  </a:moveTo>
                  <a:lnTo>
                    <a:pt x="0" y="134"/>
                  </a:lnTo>
                  <a:cubicBezTo>
                    <a:pt x="32" y="134"/>
                    <a:pt x="62" y="134"/>
                    <a:pt x="94" y="144"/>
                  </a:cubicBezTo>
                  <a:lnTo>
                    <a:pt x="124" y="0"/>
                  </a:lnTo>
                  <a:close/>
                </a:path>
              </a:pathLst>
            </a:custGeom>
            <a:solidFill>
              <a:srgbClr val="7B0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1207611" y="2607225"/>
              <a:ext cx="898346" cy="532140"/>
            </a:xfrm>
            <a:custGeom>
              <a:avLst/>
              <a:gdLst/>
              <a:ahLst/>
              <a:cxnLst/>
              <a:rect l="l" t="t" r="r" b="b"/>
              <a:pathLst>
                <a:path w="4212" h="2495" extrusionOk="0">
                  <a:moveTo>
                    <a:pt x="2018" y="0"/>
                  </a:moveTo>
                  <a:cubicBezTo>
                    <a:pt x="1994" y="0"/>
                    <a:pt x="1971" y="1"/>
                    <a:pt x="1948" y="3"/>
                  </a:cubicBezTo>
                  <a:lnTo>
                    <a:pt x="1896" y="3"/>
                  </a:lnTo>
                  <a:cubicBezTo>
                    <a:pt x="1792" y="13"/>
                    <a:pt x="1688" y="33"/>
                    <a:pt x="1587" y="65"/>
                  </a:cubicBezTo>
                  <a:cubicBezTo>
                    <a:pt x="1493" y="95"/>
                    <a:pt x="1401" y="137"/>
                    <a:pt x="1317" y="189"/>
                  </a:cubicBezTo>
                  <a:cubicBezTo>
                    <a:pt x="1226" y="238"/>
                    <a:pt x="1132" y="300"/>
                    <a:pt x="1051" y="374"/>
                  </a:cubicBezTo>
                  <a:cubicBezTo>
                    <a:pt x="907" y="508"/>
                    <a:pt x="794" y="661"/>
                    <a:pt x="722" y="826"/>
                  </a:cubicBezTo>
                  <a:cubicBezTo>
                    <a:pt x="690" y="816"/>
                    <a:pt x="660" y="816"/>
                    <a:pt x="638" y="816"/>
                  </a:cubicBezTo>
                  <a:lnTo>
                    <a:pt x="527" y="816"/>
                  </a:lnTo>
                  <a:cubicBezTo>
                    <a:pt x="504" y="826"/>
                    <a:pt x="485" y="826"/>
                    <a:pt x="475" y="836"/>
                  </a:cubicBezTo>
                  <a:cubicBezTo>
                    <a:pt x="391" y="856"/>
                    <a:pt x="319" y="918"/>
                    <a:pt x="280" y="992"/>
                  </a:cubicBezTo>
                  <a:cubicBezTo>
                    <a:pt x="257" y="1041"/>
                    <a:pt x="247" y="1093"/>
                    <a:pt x="238" y="1155"/>
                  </a:cubicBezTo>
                  <a:lnTo>
                    <a:pt x="238" y="1249"/>
                  </a:lnTo>
                  <a:cubicBezTo>
                    <a:pt x="247" y="1301"/>
                    <a:pt x="257" y="1350"/>
                    <a:pt x="299" y="1392"/>
                  </a:cubicBezTo>
                  <a:cubicBezTo>
                    <a:pt x="293" y="1392"/>
                    <a:pt x="287" y="1391"/>
                    <a:pt x="280" y="1391"/>
                  </a:cubicBezTo>
                  <a:cubicBezTo>
                    <a:pt x="183" y="1391"/>
                    <a:pt x="91" y="1460"/>
                    <a:pt x="42" y="1548"/>
                  </a:cubicBezTo>
                  <a:cubicBezTo>
                    <a:pt x="0" y="1639"/>
                    <a:pt x="0" y="1743"/>
                    <a:pt x="0" y="1844"/>
                  </a:cubicBezTo>
                  <a:cubicBezTo>
                    <a:pt x="20" y="2052"/>
                    <a:pt x="94" y="2257"/>
                    <a:pt x="218" y="2413"/>
                  </a:cubicBezTo>
                  <a:cubicBezTo>
                    <a:pt x="218" y="2215"/>
                    <a:pt x="299" y="2042"/>
                    <a:pt x="423" y="2010"/>
                  </a:cubicBezTo>
                  <a:cubicBezTo>
                    <a:pt x="439" y="2007"/>
                    <a:pt x="455" y="2006"/>
                    <a:pt x="470" y="2006"/>
                  </a:cubicBezTo>
                  <a:cubicBezTo>
                    <a:pt x="512" y="2006"/>
                    <a:pt x="547" y="2015"/>
                    <a:pt x="576" y="2030"/>
                  </a:cubicBezTo>
                  <a:cubicBezTo>
                    <a:pt x="690" y="2114"/>
                    <a:pt x="875" y="2277"/>
                    <a:pt x="937" y="2494"/>
                  </a:cubicBezTo>
                  <a:cubicBezTo>
                    <a:pt x="937" y="2494"/>
                    <a:pt x="1060" y="2339"/>
                    <a:pt x="1154" y="2092"/>
                  </a:cubicBezTo>
                  <a:cubicBezTo>
                    <a:pt x="1194" y="1968"/>
                    <a:pt x="1236" y="1825"/>
                    <a:pt x="1246" y="1671"/>
                  </a:cubicBezTo>
                  <a:lnTo>
                    <a:pt x="1246" y="1587"/>
                  </a:lnTo>
                  <a:lnTo>
                    <a:pt x="1246" y="1558"/>
                  </a:lnTo>
                  <a:cubicBezTo>
                    <a:pt x="1256" y="1474"/>
                    <a:pt x="1288" y="1402"/>
                    <a:pt x="1340" y="1350"/>
                  </a:cubicBezTo>
                  <a:cubicBezTo>
                    <a:pt x="1359" y="1330"/>
                    <a:pt x="1379" y="1321"/>
                    <a:pt x="1392" y="1311"/>
                  </a:cubicBezTo>
                  <a:cubicBezTo>
                    <a:pt x="1411" y="1301"/>
                    <a:pt x="1431" y="1288"/>
                    <a:pt x="1453" y="1288"/>
                  </a:cubicBezTo>
                  <a:cubicBezTo>
                    <a:pt x="1453" y="1279"/>
                    <a:pt x="1463" y="1279"/>
                    <a:pt x="1463" y="1279"/>
                  </a:cubicBezTo>
                  <a:cubicBezTo>
                    <a:pt x="1483" y="1279"/>
                    <a:pt x="1499" y="1274"/>
                    <a:pt x="1517" y="1274"/>
                  </a:cubicBezTo>
                  <a:cubicBezTo>
                    <a:pt x="1526" y="1274"/>
                    <a:pt x="1535" y="1275"/>
                    <a:pt x="1545" y="1279"/>
                  </a:cubicBezTo>
                  <a:cubicBezTo>
                    <a:pt x="1555" y="1279"/>
                    <a:pt x="1577" y="1279"/>
                    <a:pt x="1587" y="1288"/>
                  </a:cubicBezTo>
                  <a:cubicBezTo>
                    <a:pt x="1616" y="1301"/>
                    <a:pt x="1639" y="1321"/>
                    <a:pt x="1668" y="1340"/>
                  </a:cubicBezTo>
                  <a:cubicBezTo>
                    <a:pt x="1700" y="1382"/>
                    <a:pt x="1740" y="1424"/>
                    <a:pt x="1802" y="1474"/>
                  </a:cubicBezTo>
                  <a:cubicBezTo>
                    <a:pt x="1896" y="1558"/>
                    <a:pt x="2009" y="1659"/>
                    <a:pt x="2133" y="1733"/>
                  </a:cubicBezTo>
                  <a:cubicBezTo>
                    <a:pt x="2288" y="1844"/>
                    <a:pt x="2446" y="1921"/>
                    <a:pt x="2552" y="1921"/>
                  </a:cubicBezTo>
                  <a:cubicBezTo>
                    <a:pt x="2564" y="1921"/>
                    <a:pt x="2575" y="1921"/>
                    <a:pt x="2585" y="1919"/>
                  </a:cubicBezTo>
                  <a:cubicBezTo>
                    <a:pt x="2800" y="1867"/>
                    <a:pt x="2852" y="1681"/>
                    <a:pt x="2852" y="1681"/>
                  </a:cubicBezTo>
                  <a:cubicBezTo>
                    <a:pt x="2852" y="1681"/>
                    <a:pt x="2914" y="1753"/>
                    <a:pt x="3008" y="1835"/>
                  </a:cubicBezTo>
                  <a:cubicBezTo>
                    <a:pt x="3027" y="1857"/>
                    <a:pt x="3047" y="1867"/>
                    <a:pt x="3069" y="1886"/>
                  </a:cubicBezTo>
                  <a:lnTo>
                    <a:pt x="3079" y="1896"/>
                  </a:lnTo>
                  <a:cubicBezTo>
                    <a:pt x="3099" y="1919"/>
                    <a:pt x="3131" y="1938"/>
                    <a:pt x="3161" y="1968"/>
                  </a:cubicBezTo>
                  <a:cubicBezTo>
                    <a:pt x="3261" y="2028"/>
                    <a:pt x="3362" y="2080"/>
                    <a:pt x="3452" y="2080"/>
                  </a:cubicBezTo>
                  <a:cubicBezTo>
                    <a:pt x="3472" y="2080"/>
                    <a:pt x="3492" y="2078"/>
                    <a:pt x="3512" y="2072"/>
                  </a:cubicBezTo>
                  <a:cubicBezTo>
                    <a:pt x="3603" y="2042"/>
                    <a:pt x="3697" y="1928"/>
                    <a:pt x="3769" y="1815"/>
                  </a:cubicBezTo>
                  <a:lnTo>
                    <a:pt x="3769" y="1815"/>
                  </a:lnTo>
                  <a:cubicBezTo>
                    <a:pt x="3759" y="1938"/>
                    <a:pt x="3727" y="2062"/>
                    <a:pt x="3707" y="2176"/>
                  </a:cubicBezTo>
                  <a:cubicBezTo>
                    <a:pt x="3697" y="2257"/>
                    <a:pt x="3687" y="2339"/>
                    <a:pt x="3687" y="2423"/>
                  </a:cubicBezTo>
                  <a:cubicBezTo>
                    <a:pt x="3759" y="2371"/>
                    <a:pt x="3821" y="2309"/>
                    <a:pt x="3873" y="2237"/>
                  </a:cubicBezTo>
                  <a:cubicBezTo>
                    <a:pt x="3974" y="2114"/>
                    <a:pt x="4048" y="1958"/>
                    <a:pt x="4036" y="1795"/>
                  </a:cubicBezTo>
                  <a:cubicBezTo>
                    <a:pt x="4036" y="1671"/>
                    <a:pt x="4016" y="1526"/>
                    <a:pt x="3974" y="1402"/>
                  </a:cubicBezTo>
                  <a:cubicBezTo>
                    <a:pt x="4149" y="1197"/>
                    <a:pt x="4211" y="868"/>
                    <a:pt x="4087" y="621"/>
                  </a:cubicBezTo>
                  <a:cubicBezTo>
                    <a:pt x="4006" y="466"/>
                    <a:pt x="3873" y="342"/>
                    <a:pt x="3707" y="280"/>
                  </a:cubicBezTo>
                  <a:cubicBezTo>
                    <a:pt x="3574" y="218"/>
                    <a:pt x="3440" y="199"/>
                    <a:pt x="3307" y="199"/>
                  </a:cubicBezTo>
                  <a:cubicBezTo>
                    <a:pt x="3296" y="194"/>
                    <a:pt x="3285" y="191"/>
                    <a:pt x="3275" y="191"/>
                  </a:cubicBezTo>
                  <a:cubicBezTo>
                    <a:pt x="3265" y="191"/>
                    <a:pt x="3255" y="194"/>
                    <a:pt x="3245" y="199"/>
                  </a:cubicBezTo>
                  <a:lnTo>
                    <a:pt x="3193" y="199"/>
                  </a:lnTo>
                  <a:cubicBezTo>
                    <a:pt x="3069" y="199"/>
                    <a:pt x="2946" y="218"/>
                    <a:pt x="2832" y="260"/>
                  </a:cubicBezTo>
                  <a:cubicBezTo>
                    <a:pt x="2780" y="280"/>
                    <a:pt x="2719" y="300"/>
                    <a:pt x="2667" y="322"/>
                  </a:cubicBezTo>
                  <a:cubicBezTo>
                    <a:pt x="2657" y="322"/>
                    <a:pt x="2657" y="322"/>
                    <a:pt x="2647" y="332"/>
                  </a:cubicBezTo>
                  <a:cubicBezTo>
                    <a:pt x="2637" y="312"/>
                    <a:pt x="2627" y="290"/>
                    <a:pt x="2615" y="270"/>
                  </a:cubicBezTo>
                  <a:cubicBezTo>
                    <a:pt x="2543" y="167"/>
                    <a:pt x="2442" y="105"/>
                    <a:pt x="2318" y="53"/>
                  </a:cubicBezTo>
                  <a:cubicBezTo>
                    <a:pt x="2226" y="21"/>
                    <a:pt x="2120" y="0"/>
                    <a:pt x="201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1258159" y="2853354"/>
              <a:ext cx="2346" cy="26660"/>
            </a:xfrm>
            <a:custGeom>
              <a:avLst/>
              <a:gdLst/>
              <a:ahLst/>
              <a:cxnLst/>
              <a:rect l="l" t="t" r="r" b="b"/>
              <a:pathLst>
                <a:path w="11" h="125" extrusionOk="0">
                  <a:moveTo>
                    <a:pt x="1" y="1"/>
                  </a:moveTo>
                  <a:lnTo>
                    <a:pt x="1" y="95"/>
                  </a:lnTo>
                  <a:cubicBezTo>
                    <a:pt x="1" y="105"/>
                    <a:pt x="1" y="115"/>
                    <a:pt x="10" y="125"/>
                  </a:cubicBezTo>
                  <a:cubicBezTo>
                    <a:pt x="1" y="85"/>
                    <a:pt x="1" y="43"/>
                    <a:pt x="1" y="1"/>
                  </a:cubicBezTo>
                  <a:close/>
                </a:path>
              </a:pathLst>
            </a:custGeom>
            <a:solidFill>
              <a:srgbClr val="B08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1207611" y="2781264"/>
              <a:ext cx="246341" cy="358101"/>
            </a:xfrm>
            <a:custGeom>
              <a:avLst/>
              <a:gdLst/>
              <a:ahLst/>
              <a:cxnLst/>
              <a:rect l="l" t="t" r="r" b="b"/>
              <a:pathLst>
                <a:path w="1155" h="1679" extrusionOk="0">
                  <a:moveTo>
                    <a:pt x="514" y="0"/>
                  </a:moveTo>
                  <a:cubicBezTo>
                    <a:pt x="514" y="10"/>
                    <a:pt x="504" y="10"/>
                    <a:pt x="504" y="10"/>
                  </a:cubicBezTo>
                  <a:cubicBezTo>
                    <a:pt x="495" y="10"/>
                    <a:pt x="485" y="10"/>
                    <a:pt x="475" y="20"/>
                  </a:cubicBezTo>
                  <a:cubicBezTo>
                    <a:pt x="391" y="40"/>
                    <a:pt x="319" y="102"/>
                    <a:pt x="280" y="176"/>
                  </a:cubicBezTo>
                  <a:cubicBezTo>
                    <a:pt x="257" y="225"/>
                    <a:pt x="247" y="277"/>
                    <a:pt x="238" y="339"/>
                  </a:cubicBezTo>
                  <a:lnTo>
                    <a:pt x="238" y="433"/>
                  </a:lnTo>
                  <a:cubicBezTo>
                    <a:pt x="238" y="443"/>
                    <a:pt x="238" y="453"/>
                    <a:pt x="247" y="463"/>
                  </a:cubicBezTo>
                  <a:cubicBezTo>
                    <a:pt x="247" y="495"/>
                    <a:pt x="257" y="524"/>
                    <a:pt x="280" y="556"/>
                  </a:cubicBezTo>
                  <a:lnTo>
                    <a:pt x="289" y="556"/>
                  </a:lnTo>
                  <a:lnTo>
                    <a:pt x="289" y="566"/>
                  </a:lnTo>
                  <a:lnTo>
                    <a:pt x="289" y="576"/>
                  </a:lnTo>
                  <a:lnTo>
                    <a:pt x="280" y="576"/>
                  </a:lnTo>
                  <a:cubicBezTo>
                    <a:pt x="186" y="576"/>
                    <a:pt x="82" y="648"/>
                    <a:pt x="42" y="732"/>
                  </a:cubicBezTo>
                  <a:cubicBezTo>
                    <a:pt x="10" y="794"/>
                    <a:pt x="0" y="865"/>
                    <a:pt x="0" y="937"/>
                  </a:cubicBezTo>
                  <a:lnTo>
                    <a:pt x="0" y="1028"/>
                  </a:lnTo>
                  <a:cubicBezTo>
                    <a:pt x="20" y="1236"/>
                    <a:pt x="94" y="1441"/>
                    <a:pt x="218" y="1597"/>
                  </a:cubicBezTo>
                  <a:lnTo>
                    <a:pt x="218" y="1575"/>
                  </a:lnTo>
                  <a:cubicBezTo>
                    <a:pt x="218" y="1389"/>
                    <a:pt x="299" y="1226"/>
                    <a:pt x="423" y="1194"/>
                  </a:cubicBezTo>
                  <a:lnTo>
                    <a:pt x="485" y="1194"/>
                  </a:lnTo>
                  <a:cubicBezTo>
                    <a:pt x="514" y="1194"/>
                    <a:pt x="546" y="1194"/>
                    <a:pt x="576" y="1214"/>
                  </a:cubicBezTo>
                  <a:cubicBezTo>
                    <a:pt x="690" y="1298"/>
                    <a:pt x="875" y="1461"/>
                    <a:pt x="937" y="1678"/>
                  </a:cubicBezTo>
                  <a:cubicBezTo>
                    <a:pt x="937" y="1678"/>
                    <a:pt x="1060" y="1523"/>
                    <a:pt x="1154" y="1276"/>
                  </a:cubicBezTo>
                  <a:cubicBezTo>
                    <a:pt x="1031" y="1256"/>
                    <a:pt x="917" y="1214"/>
                    <a:pt x="855" y="1122"/>
                  </a:cubicBezTo>
                  <a:cubicBezTo>
                    <a:pt x="752" y="979"/>
                    <a:pt x="752" y="794"/>
                    <a:pt x="803" y="628"/>
                  </a:cubicBezTo>
                  <a:cubicBezTo>
                    <a:pt x="700" y="618"/>
                    <a:pt x="608" y="524"/>
                    <a:pt x="566" y="423"/>
                  </a:cubicBezTo>
                  <a:cubicBezTo>
                    <a:pt x="527" y="319"/>
                    <a:pt x="537" y="206"/>
                    <a:pt x="556" y="102"/>
                  </a:cubicBezTo>
                  <a:cubicBezTo>
                    <a:pt x="556" y="62"/>
                    <a:pt x="566" y="30"/>
                    <a:pt x="576" y="0"/>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1864313" y="2649455"/>
              <a:ext cx="228426" cy="474554"/>
            </a:xfrm>
            <a:custGeom>
              <a:avLst/>
              <a:gdLst/>
              <a:ahLst/>
              <a:cxnLst/>
              <a:rect l="l" t="t" r="r" b="b"/>
              <a:pathLst>
                <a:path w="1071" h="2225" extrusionOk="0">
                  <a:moveTo>
                    <a:pt x="228" y="1"/>
                  </a:moveTo>
                  <a:cubicBezTo>
                    <a:pt x="329" y="124"/>
                    <a:pt x="401" y="268"/>
                    <a:pt x="443" y="423"/>
                  </a:cubicBezTo>
                  <a:cubicBezTo>
                    <a:pt x="537" y="762"/>
                    <a:pt x="462" y="1132"/>
                    <a:pt x="267" y="1399"/>
                  </a:cubicBezTo>
                  <a:cubicBezTo>
                    <a:pt x="238" y="1451"/>
                    <a:pt x="104" y="1597"/>
                    <a:pt x="0" y="1698"/>
                  </a:cubicBezTo>
                  <a:cubicBezTo>
                    <a:pt x="20" y="1721"/>
                    <a:pt x="52" y="1740"/>
                    <a:pt x="82" y="1770"/>
                  </a:cubicBezTo>
                  <a:cubicBezTo>
                    <a:pt x="186" y="1832"/>
                    <a:pt x="277" y="1884"/>
                    <a:pt x="371" y="1884"/>
                  </a:cubicBezTo>
                  <a:cubicBezTo>
                    <a:pt x="391" y="1884"/>
                    <a:pt x="413" y="1874"/>
                    <a:pt x="433" y="1874"/>
                  </a:cubicBezTo>
                  <a:cubicBezTo>
                    <a:pt x="524" y="1844"/>
                    <a:pt x="618" y="1730"/>
                    <a:pt x="690" y="1617"/>
                  </a:cubicBezTo>
                  <a:lnTo>
                    <a:pt x="690" y="1617"/>
                  </a:lnTo>
                  <a:cubicBezTo>
                    <a:pt x="690" y="1679"/>
                    <a:pt x="680" y="1740"/>
                    <a:pt x="670" y="1802"/>
                  </a:cubicBezTo>
                  <a:cubicBezTo>
                    <a:pt x="660" y="1822"/>
                    <a:pt x="660" y="1844"/>
                    <a:pt x="648" y="1874"/>
                  </a:cubicBezTo>
                  <a:cubicBezTo>
                    <a:pt x="648" y="1906"/>
                    <a:pt x="638" y="1945"/>
                    <a:pt x="628" y="1978"/>
                  </a:cubicBezTo>
                  <a:cubicBezTo>
                    <a:pt x="618" y="2059"/>
                    <a:pt x="608" y="2141"/>
                    <a:pt x="608" y="2225"/>
                  </a:cubicBezTo>
                  <a:cubicBezTo>
                    <a:pt x="680" y="2173"/>
                    <a:pt x="742" y="2111"/>
                    <a:pt x="794" y="2039"/>
                  </a:cubicBezTo>
                  <a:cubicBezTo>
                    <a:pt x="895" y="1916"/>
                    <a:pt x="957" y="1770"/>
                    <a:pt x="957" y="1607"/>
                  </a:cubicBezTo>
                  <a:lnTo>
                    <a:pt x="957" y="1597"/>
                  </a:lnTo>
                  <a:cubicBezTo>
                    <a:pt x="957" y="1473"/>
                    <a:pt x="937" y="1328"/>
                    <a:pt x="895" y="1204"/>
                  </a:cubicBezTo>
                  <a:cubicBezTo>
                    <a:pt x="1008" y="1071"/>
                    <a:pt x="1070" y="895"/>
                    <a:pt x="1070" y="710"/>
                  </a:cubicBezTo>
                  <a:cubicBezTo>
                    <a:pt x="1070" y="618"/>
                    <a:pt x="1051" y="515"/>
                    <a:pt x="1008" y="423"/>
                  </a:cubicBezTo>
                  <a:cubicBezTo>
                    <a:pt x="927" y="268"/>
                    <a:pt x="794" y="144"/>
                    <a:pt x="628" y="82"/>
                  </a:cubicBezTo>
                  <a:cubicBezTo>
                    <a:pt x="495" y="20"/>
                    <a:pt x="361" y="1"/>
                    <a:pt x="228"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1521779" y="2879801"/>
              <a:ext cx="9171" cy="213"/>
            </a:xfrm>
            <a:custGeom>
              <a:avLst/>
              <a:gdLst/>
              <a:ahLst/>
              <a:cxnLst/>
              <a:rect l="l" t="t" r="r" b="b"/>
              <a:pathLst>
                <a:path w="43" h="1" extrusionOk="0">
                  <a:moveTo>
                    <a:pt x="42" y="1"/>
                  </a:moveTo>
                  <a:lnTo>
                    <a:pt x="0" y="1"/>
                  </a:lnTo>
                  <a:lnTo>
                    <a:pt x="42" y="1"/>
                  </a:lnTo>
                  <a:close/>
                  <a:moveTo>
                    <a:pt x="42" y="1"/>
                  </a:moveTo>
                  <a:lnTo>
                    <a:pt x="42" y="1"/>
                  </a:lnTo>
                  <a:lnTo>
                    <a:pt x="42" y="1"/>
                  </a:lnTo>
                  <a:lnTo>
                    <a:pt x="42" y="1"/>
                  </a:lnTo>
                  <a:close/>
                </a:path>
              </a:pathLst>
            </a:custGeom>
            <a:solidFill>
              <a:srgbClr val="9D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1519646" y="2879801"/>
              <a:ext cx="11304" cy="213"/>
            </a:xfrm>
            <a:custGeom>
              <a:avLst/>
              <a:gdLst/>
              <a:ahLst/>
              <a:cxnLst/>
              <a:rect l="l" t="t" r="r" b="b"/>
              <a:pathLst>
                <a:path w="53" h="1" extrusionOk="0">
                  <a:moveTo>
                    <a:pt x="52" y="1"/>
                  </a:moveTo>
                  <a:lnTo>
                    <a:pt x="52" y="1"/>
                  </a:lnTo>
                  <a:lnTo>
                    <a:pt x="10" y="1"/>
                  </a:lnTo>
                  <a:lnTo>
                    <a:pt x="0" y="1"/>
                  </a:lnTo>
                  <a:lnTo>
                    <a:pt x="52" y="1"/>
                  </a:ln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1541187" y="2879801"/>
              <a:ext cx="2773" cy="213"/>
            </a:xfrm>
            <a:custGeom>
              <a:avLst/>
              <a:gdLst/>
              <a:ahLst/>
              <a:cxnLst/>
              <a:rect l="l" t="t" r="r" b="b"/>
              <a:pathLst>
                <a:path w="13" h="1" extrusionOk="0">
                  <a:moveTo>
                    <a:pt x="1" y="1"/>
                  </a:moveTo>
                  <a:lnTo>
                    <a:pt x="13" y="1"/>
                  </a:ln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1504289" y="2879801"/>
              <a:ext cx="15570" cy="7038"/>
            </a:xfrm>
            <a:custGeom>
              <a:avLst/>
              <a:gdLst/>
              <a:ahLst/>
              <a:cxnLst/>
              <a:rect l="l" t="t" r="r" b="b"/>
              <a:pathLst>
                <a:path w="73" h="33" extrusionOk="0">
                  <a:moveTo>
                    <a:pt x="72" y="1"/>
                  </a:moveTo>
                  <a:cubicBezTo>
                    <a:pt x="72" y="1"/>
                    <a:pt x="67" y="1"/>
                    <a:pt x="64" y="4"/>
                  </a:cubicBezTo>
                  <a:lnTo>
                    <a:pt x="64" y="4"/>
                  </a:lnTo>
                  <a:cubicBezTo>
                    <a:pt x="67" y="3"/>
                    <a:pt x="70" y="2"/>
                    <a:pt x="72" y="1"/>
                  </a:cubicBezTo>
                  <a:close/>
                  <a:moveTo>
                    <a:pt x="64" y="4"/>
                  </a:moveTo>
                  <a:cubicBezTo>
                    <a:pt x="58" y="7"/>
                    <a:pt x="50" y="10"/>
                    <a:pt x="43" y="13"/>
                  </a:cubicBezTo>
                  <a:lnTo>
                    <a:pt x="43" y="13"/>
                  </a:lnTo>
                  <a:cubicBezTo>
                    <a:pt x="49" y="12"/>
                    <a:pt x="56" y="10"/>
                    <a:pt x="62" y="10"/>
                  </a:cubicBezTo>
                  <a:cubicBezTo>
                    <a:pt x="62" y="7"/>
                    <a:pt x="63" y="5"/>
                    <a:pt x="64" y="4"/>
                  </a:cubicBezTo>
                  <a:close/>
                  <a:moveTo>
                    <a:pt x="43" y="13"/>
                  </a:moveTo>
                  <a:lnTo>
                    <a:pt x="43" y="13"/>
                  </a:lnTo>
                  <a:cubicBezTo>
                    <a:pt x="28" y="18"/>
                    <a:pt x="14" y="26"/>
                    <a:pt x="1" y="33"/>
                  </a:cubicBezTo>
                  <a:cubicBezTo>
                    <a:pt x="12" y="27"/>
                    <a:pt x="28" y="20"/>
                    <a:pt x="43" y="13"/>
                  </a:cubicBez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1620316" y="2947838"/>
              <a:ext cx="15996" cy="11304"/>
            </a:xfrm>
            <a:custGeom>
              <a:avLst/>
              <a:gdLst/>
              <a:ahLst/>
              <a:cxnLst/>
              <a:rect l="l" t="t" r="r" b="b"/>
              <a:pathLst>
                <a:path w="75" h="53" extrusionOk="0">
                  <a:moveTo>
                    <a:pt x="0" y="0"/>
                  </a:moveTo>
                  <a:cubicBezTo>
                    <a:pt x="32" y="13"/>
                    <a:pt x="52" y="32"/>
                    <a:pt x="74" y="52"/>
                  </a:cubicBezTo>
                  <a:cubicBezTo>
                    <a:pt x="52" y="32"/>
                    <a:pt x="32" y="13"/>
                    <a:pt x="0" y="0"/>
                  </a:cubicBez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1636099" y="2958929"/>
              <a:ext cx="2346" cy="213"/>
            </a:xfrm>
            <a:custGeom>
              <a:avLst/>
              <a:gdLst/>
              <a:ahLst/>
              <a:cxnLst/>
              <a:rect l="l" t="t" r="r" b="b"/>
              <a:pathLst>
                <a:path w="11" h="1" extrusionOk="0">
                  <a:moveTo>
                    <a:pt x="0" y="0"/>
                  </a:moveTo>
                  <a:lnTo>
                    <a:pt x="10" y="0"/>
                  </a:ln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1670864" y="2983030"/>
              <a:ext cx="88299" cy="33485"/>
            </a:xfrm>
            <a:custGeom>
              <a:avLst/>
              <a:gdLst/>
              <a:ahLst/>
              <a:cxnLst/>
              <a:rect l="l" t="t" r="r" b="b"/>
              <a:pathLst>
                <a:path w="414" h="157" extrusionOk="0">
                  <a:moveTo>
                    <a:pt x="361" y="157"/>
                  </a:moveTo>
                  <a:lnTo>
                    <a:pt x="381" y="157"/>
                  </a:lnTo>
                  <a:lnTo>
                    <a:pt x="381" y="157"/>
                  </a:lnTo>
                  <a:lnTo>
                    <a:pt x="361" y="157"/>
                  </a:lnTo>
                  <a:close/>
                  <a:moveTo>
                    <a:pt x="413" y="157"/>
                  </a:moveTo>
                  <a:lnTo>
                    <a:pt x="381" y="157"/>
                  </a:lnTo>
                  <a:lnTo>
                    <a:pt x="413" y="157"/>
                  </a:lnTo>
                  <a:lnTo>
                    <a:pt x="413" y="157"/>
                  </a:lnTo>
                  <a:close/>
                  <a:moveTo>
                    <a:pt x="0" y="1"/>
                  </a:moveTo>
                  <a:lnTo>
                    <a:pt x="0" y="1"/>
                  </a:lnTo>
                  <a:close/>
                </a:path>
              </a:pathLst>
            </a:custGeom>
            <a:solidFill>
              <a:srgbClr val="9D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1670864" y="2983030"/>
              <a:ext cx="81261" cy="33485"/>
            </a:xfrm>
            <a:custGeom>
              <a:avLst/>
              <a:gdLst/>
              <a:ahLst/>
              <a:cxnLst/>
              <a:rect l="l" t="t" r="r" b="b"/>
              <a:pathLst>
                <a:path w="381" h="157" extrusionOk="0">
                  <a:moveTo>
                    <a:pt x="0" y="1"/>
                  </a:moveTo>
                  <a:cubicBezTo>
                    <a:pt x="82" y="58"/>
                    <a:pt x="168" y="103"/>
                    <a:pt x="245" y="130"/>
                  </a:cubicBezTo>
                  <a:lnTo>
                    <a:pt x="245" y="130"/>
                  </a:lnTo>
                  <a:cubicBezTo>
                    <a:pt x="171" y="101"/>
                    <a:pt x="85" y="53"/>
                    <a:pt x="0" y="1"/>
                  </a:cubicBezTo>
                  <a:close/>
                  <a:moveTo>
                    <a:pt x="245" y="130"/>
                  </a:moveTo>
                  <a:cubicBezTo>
                    <a:pt x="288" y="147"/>
                    <a:pt x="328" y="157"/>
                    <a:pt x="361" y="157"/>
                  </a:cubicBezTo>
                  <a:lnTo>
                    <a:pt x="381" y="157"/>
                  </a:lnTo>
                  <a:cubicBezTo>
                    <a:pt x="341" y="157"/>
                    <a:pt x="295" y="147"/>
                    <a:pt x="245" y="130"/>
                  </a:cubicBez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1493198" y="2800673"/>
              <a:ext cx="375590" cy="215842"/>
            </a:xfrm>
            <a:custGeom>
              <a:avLst/>
              <a:gdLst/>
              <a:ahLst/>
              <a:cxnLst/>
              <a:rect l="l" t="t" r="r" b="b"/>
              <a:pathLst>
                <a:path w="1761" h="1012" extrusionOk="0">
                  <a:moveTo>
                    <a:pt x="1679" y="1"/>
                  </a:moveTo>
                  <a:lnTo>
                    <a:pt x="1679" y="1"/>
                  </a:lnTo>
                  <a:cubicBezTo>
                    <a:pt x="1688" y="166"/>
                    <a:pt x="1659" y="342"/>
                    <a:pt x="1555" y="485"/>
                  </a:cubicBezTo>
                  <a:cubicBezTo>
                    <a:pt x="1473" y="599"/>
                    <a:pt x="1328" y="680"/>
                    <a:pt x="1194" y="680"/>
                  </a:cubicBezTo>
                  <a:cubicBezTo>
                    <a:pt x="1165" y="680"/>
                    <a:pt x="1142" y="680"/>
                    <a:pt x="1113" y="671"/>
                  </a:cubicBezTo>
                  <a:cubicBezTo>
                    <a:pt x="1051" y="661"/>
                    <a:pt x="999" y="629"/>
                    <a:pt x="947" y="599"/>
                  </a:cubicBezTo>
                  <a:cubicBezTo>
                    <a:pt x="833" y="527"/>
                    <a:pt x="732" y="433"/>
                    <a:pt x="628" y="362"/>
                  </a:cubicBezTo>
                  <a:cubicBezTo>
                    <a:pt x="525" y="300"/>
                    <a:pt x="411" y="238"/>
                    <a:pt x="300" y="238"/>
                  </a:cubicBezTo>
                  <a:cubicBezTo>
                    <a:pt x="287" y="238"/>
                    <a:pt x="268" y="248"/>
                    <a:pt x="258" y="248"/>
                  </a:cubicBezTo>
                  <a:cubicBezTo>
                    <a:pt x="144" y="258"/>
                    <a:pt x="40" y="332"/>
                    <a:pt x="1" y="443"/>
                  </a:cubicBezTo>
                  <a:cubicBezTo>
                    <a:pt x="20" y="423"/>
                    <a:pt x="30" y="414"/>
                    <a:pt x="53" y="404"/>
                  </a:cubicBezTo>
                  <a:cubicBezTo>
                    <a:pt x="72" y="394"/>
                    <a:pt x="92" y="381"/>
                    <a:pt x="114" y="381"/>
                  </a:cubicBezTo>
                  <a:cubicBezTo>
                    <a:pt x="114" y="372"/>
                    <a:pt x="124" y="372"/>
                    <a:pt x="124" y="372"/>
                  </a:cubicBezTo>
                  <a:lnTo>
                    <a:pt x="238" y="372"/>
                  </a:lnTo>
                  <a:cubicBezTo>
                    <a:pt x="268" y="381"/>
                    <a:pt x="300" y="404"/>
                    <a:pt x="329" y="433"/>
                  </a:cubicBezTo>
                  <a:cubicBezTo>
                    <a:pt x="381" y="505"/>
                    <a:pt x="485" y="599"/>
                    <a:pt x="596" y="680"/>
                  </a:cubicBezTo>
                  <a:lnTo>
                    <a:pt x="596" y="690"/>
                  </a:lnTo>
                  <a:cubicBezTo>
                    <a:pt x="628" y="703"/>
                    <a:pt x="648" y="722"/>
                    <a:pt x="670" y="742"/>
                  </a:cubicBezTo>
                  <a:lnTo>
                    <a:pt x="680" y="742"/>
                  </a:lnTo>
                  <a:lnTo>
                    <a:pt x="680" y="752"/>
                  </a:lnTo>
                  <a:cubicBezTo>
                    <a:pt x="732" y="784"/>
                    <a:pt x="782" y="826"/>
                    <a:pt x="833" y="856"/>
                  </a:cubicBezTo>
                  <a:cubicBezTo>
                    <a:pt x="967" y="937"/>
                    <a:pt x="1103" y="1012"/>
                    <a:pt x="1194" y="1012"/>
                  </a:cubicBezTo>
                  <a:lnTo>
                    <a:pt x="1246" y="1012"/>
                  </a:lnTo>
                  <a:cubicBezTo>
                    <a:pt x="1461" y="960"/>
                    <a:pt x="1513" y="774"/>
                    <a:pt x="1513" y="774"/>
                  </a:cubicBezTo>
                  <a:cubicBezTo>
                    <a:pt x="1513" y="774"/>
                    <a:pt x="1575" y="846"/>
                    <a:pt x="1669" y="928"/>
                  </a:cubicBezTo>
                  <a:cubicBezTo>
                    <a:pt x="1730" y="764"/>
                    <a:pt x="1760" y="589"/>
                    <a:pt x="1750" y="414"/>
                  </a:cubicBezTo>
                  <a:cubicBezTo>
                    <a:pt x="1750" y="258"/>
                    <a:pt x="1750" y="124"/>
                    <a:pt x="1679"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1361389" y="2607865"/>
              <a:ext cx="349143" cy="173612"/>
            </a:xfrm>
            <a:custGeom>
              <a:avLst/>
              <a:gdLst/>
              <a:ahLst/>
              <a:cxnLst/>
              <a:rect l="l" t="t" r="r" b="b"/>
              <a:pathLst>
                <a:path w="1637" h="814" extrusionOk="0">
                  <a:moveTo>
                    <a:pt x="1256" y="0"/>
                  </a:moveTo>
                  <a:cubicBezTo>
                    <a:pt x="1390" y="0"/>
                    <a:pt x="1523" y="20"/>
                    <a:pt x="1637" y="72"/>
                  </a:cubicBezTo>
                  <a:cubicBezTo>
                    <a:pt x="1627" y="62"/>
                    <a:pt x="1607" y="62"/>
                    <a:pt x="1597" y="50"/>
                  </a:cubicBezTo>
                  <a:cubicBezTo>
                    <a:pt x="1484" y="10"/>
                    <a:pt x="1370" y="0"/>
                    <a:pt x="1256" y="0"/>
                  </a:cubicBezTo>
                  <a:close/>
                  <a:moveTo>
                    <a:pt x="1175" y="0"/>
                  </a:moveTo>
                  <a:cubicBezTo>
                    <a:pt x="1071" y="10"/>
                    <a:pt x="967" y="30"/>
                    <a:pt x="866" y="62"/>
                  </a:cubicBezTo>
                  <a:cubicBezTo>
                    <a:pt x="820" y="77"/>
                    <a:pt x="775" y="94"/>
                    <a:pt x="730" y="114"/>
                  </a:cubicBezTo>
                  <a:lnTo>
                    <a:pt x="730" y="114"/>
                  </a:lnTo>
                  <a:cubicBezTo>
                    <a:pt x="882" y="49"/>
                    <a:pt x="1043" y="9"/>
                    <a:pt x="1204" y="0"/>
                  </a:cubicBezTo>
                  <a:close/>
                  <a:moveTo>
                    <a:pt x="730" y="114"/>
                  </a:moveTo>
                  <a:cubicBezTo>
                    <a:pt x="554" y="190"/>
                    <a:pt x="392" y="301"/>
                    <a:pt x="259" y="436"/>
                  </a:cubicBezTo>
                  <a:lnTo>
                    <a:pt x="259" y="436"/>
                  </a:lnTo>
                  <a:cubicBezTo>
                    <a:pt x="281" y="415"/>
                    <a:pt x="305" y="394"/>
                    <a:pt x="330" y="371"/>
                  </a:cubicBezTo>
                  <a:cubicBezTo>
                    <a:pt x="411" y="297"/>
                    <a:pt x="505" y="235"/>
                    <a:pt x="596" y="186"/>
                  </a:cubicBezTo>
                  <a:cubicBezTo>
                    <a:pt x="639" y="159"/>
                    <a:pt x="684" y="135"/>
                    <a:pt x="730" y="114"/>
                  </a:cubicBezTo>
                  <a:close/>
                  <a:moveTo>
                    <a:pt x="259" y="436"/>
                  </a:moveTo>
                  <a:lnTo>
                    <a:pt x="259" y="436"/>
                  </a:lnTo>
                  <a:cubicBezTo>
                    <a:pt x="244" y="451"/>
                    <a:pt x="229" y="466"/>
                    <a:pt x="216" y="482"/>
                  </a:cubicBezTo>
                  <a:cubicBezTo>
                    <a:pt x="230" y="467"/>
                    <a:pt x="244" y="451"/>
                    <a:pt x="259" y="436"/>
                  </a:cubicBezTo>
                  <a:close/>
                  <a:moveTo>
                    <a:pt x="92" y="648"/>
                  </a:moveTo>
                  <a:cubicBezTo>
                    <a:pt x="53" y="700"/>
                    <a:pt x="21" y="752"/>
                    <a:pt x="1" y="813"/>
                  </a:cubicBezTo>
                  <a:cubicBezTo>
                    <a:pt x="21" y="762"/>
                    <a:pt x="53" y="700"/>
                    <a:pt x="92" y="648"/>
                  </a:cubicBezTo>
                  <a:close/>
                </a:path>
              </a:pathLst>
            </a:custGeom>
            <a:solidFill>
              <a:srgbClr val="B08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1343473" y="2607865"/>
              <a:ext cx="432963" cy="184703"/>
            </a:xfrm>
            <a:custGeom>
              <a:avLst/>
              <a:gdLst/>
              <a:ahLst/>
              <a:cxnLst/>
              <a:rect l="l" t="t" r="r" b="b"/>
              <a:pathLst>
                <a:path w="2030" h="866" extrusionOk="0">
                  <a:moveTo>
                    <a:pt x="1259" y="0"/>
                  </a:moveTo>
                  <a:cubicBezTo>
                    <a:pt x="1155" y="10"/>
                    <a:pt x="1051" y="30"/>
                    <a:pt x="950" y="62"/>
                  </a:cubicBezTo>
                  <a:cubicBezTo>
                    <a:pt x="856" y="92"/>
                    <a:pt x="764" y="134"/>
                    <a:pt x="680" y="186"/>
                  </a:cubicBezTo>
                  <a:cubicBezTo>
                    <a:pt x="589" y="235"/>
                    <a:pt x="495" y="297"/>
                    <a:pt x="414" y="371"/>
                  </a:cubicBezTo>
                  <a:cubicBezTo>
                    <a:pt x="372" y="411"/>
                    <a:pt x="332" y="443"/>
                    <a:pt x="300" y="482"/>
                  </a:cubicBezTo>
                  <a:cubicBezTo>
                    <a:pt x="300" y="495"/>
                    <a:pt x="300" y="495"/>
                    <a:pt x="290" y="495"/>
                  </a:cubicBezTo>
                  <a:cubicBezTo>
                    <a:pt x="290" y="505"/>
                    <a:pt x="290" y="505"/>
                    <a:pt x="280" y="505"/>
                  </a:cubicBezTo>
                  <a:cubicBezTo>
                    <a:pt x="248" y="534"/>
                    <a:pt x="228" y="576"/>
                    <a:pt x="199" y="618"/>
                  </a:cubicBezTo>
                  <a:lnTo>
                    <a:pt x="186" y="628"/>
                  </a:lnTo>
                  <a:lnTo>
                    <a:pt x="186" y="638"/>
                  </a:lnTo>
                  <a:lnTo>
                    <a:pt x="176" y="638"/>
                  </a:lnTo>
                  <a:lnTo>
                    <a:pt x="176" y="648"/>
                  </a:lnTo>
                  <a:cubicBezTo>
                    <a:pt x="137" y="700"/>
                    <a:pt x="105" y="752"/>
                    <a:pt x="85" y="813"/>
                  </a:cubicBezTo>
                  <a:lnTo>
                    <a:pt x="85" y="822"/>
                  </a:lnTo>
                  <a:lnTo>
                    <a:pt x="85" y="822"/>
                  </a:lnTo>
                  <a:cubicBezTo>
                    <a:pt x="301" y="423"/>
                    <a:pt x="739" y="154"/>
                    <a:pt x="1197" y="154"/>
                  </a:cubicBezTo>
                  <a:lnTo>
                    <a:pt x="1249" y="154"/>
                  </a:lnTo>
                  <a:cubicBezTo>
                    <a:pt x="1392" y="164"/>
                    <a:pt x="1545" y="196"/>
                    <a:pt x="1669" y="277"/>
                  </a:cubicBezTo>
                  <a:cubicBezTo>
                    <a:pt x="1805" y="359"/>
                    <a:pt x="1896" y="495"/>
                    <a:pt x="1916" y="648"/>
                  </a:cubicBezTo>
                  <a:cubicBezTo>
                    <a:pt x="1958" y="534"/>
                    <a:pt x="2010" y="433"/>
                    <a:pt x="2030" y="319"/>
                  </a:cubicBezTo>
                  <a:cubicBezTo>
                    <a:pt x="2020" y="319"/>
                    <a:pt x="2020" y="319"/>
                    <a:pt x="2010" y="329"/>
                  </a:cubicBezTo>
                  <a:lnTo>
                    <a:pt x="2010" y="319"/>
                  </a:lnTo>
                  <a:cubicBezTo>
                    <a:pt x="2000" y="297"/>
                    <a:pt x="1990" y="287"/>
                    <a:pt x="1978" y="277"/>
                  </a:cubicBezTo>
                  <a:lnTo>
                    <a:pt x="1978" y="267"/>
                  </a:lnTo>
                  <a:cubicBezTo>
                    <a:pt x="1978" y="257"/>
                    <a:pt x="1968" y="257"/>
                    <a:pt x="1968" y="257"/>
                  </a:cubicBezTo>
                  <a:lnTo>
                    <a:pt x="1968" y="248"/>
                  </a:lnTo>
                  <a:lnTo>
                    <a:pt x="1958" y="248"/>
                  </a:lnTo>
                  <a:lnTo>
                    <a:pt x="1958" y="235"/>
                  </a:lnTo>
                  <a:lnTo>
                    <a:pt x="1948" y="235"/>
                  </a:lnTo>
                  <a:lnTo>
                    <a:pt x="1948" y="225"/>
                  </a:lnTo>
                  <a:lnTo>
                    <a:pt x="1938" y="225"/>
                  </a:lnTo>
                  <a:cubicBezTo>
                    <a:pt x="1886" y="154"/>
                    <a:pt x="1805" y="112"/>
                    <a:pt x="1721" y="72"/>
                  </a:cubicBezTo>
                  <a:cubicBezTo>
                    <a:pt x="1711" y="62"/>
                    <a:pt x="1691" y="62"/>
                    <a:pt x="1681" y="50"/>
                  </a:cubicBezTo>
                  <a:cubicBezTo>
                    <a:pt x="1568" y="10"/>
                    <a:pt x="1454" y="0"/>
                    <a:pt x="1340" y="0"/>
                  </a:cubicBezTo>
                  <a:close/>
                  <a:moveTo>
                    <a:pt x="85" y="822"/>
                  </a:moveTo>
                  <a:lnTo>
                    <a:pt x="85" y="822"/>
                  </a:lnTo>
                  <a:cubicBezTo>
                    <a:pt x="85" y="823"/>
                    <a:pt x="85" y="823"/>
                    <a:pt x="84" y="823"/>
                  </a:cubicBezTo>
                  <a:lnTo>
                    <a:pt x="84" y="823"/>
                  </a:lnTo>
                  <a:cubicBezTo>
                    <a:pt x="85" y="823"/>
                    <a:pt x="85" y="823"/>
                    <a:pt x="85" y="823"/>
                  </a:cubicBezTo>
                  <a:lnTo>
                    <a:pt x="85" y="822"/>
                  </a:lnTo>
                  <a:close/>
                  <a:moveTo>
                    <a:pt x="1" y="813"/>
                  </a:moveTo>
                  <a:cubicBezTo>
                    <a:pt x="13" y="843"/>
                    <a:pt x="33" y="865"/>
                    <a:pt x="63" y="865"/>
                  </a:cubicBezTo>
                  <a:cubicBezTo>
                    <a:pt x="70" y="851"/>
                    <a:pt x="77" y="837"/>
                    <a:pt x="84" y="823"/>
                  </a:cubicBezTo>
                  <a:lnTo>
                    <a:pt x="84" y="823"/>
                  </a:lnTo>
                  <a:cubicBezTo>
                    <a:pt x="53" y="813"/>
                    <a:pt x="23" y="813"/>
                    <a:pt x="1" y="813"/>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7"/>
            <p:cNvSpPr/>
            <p:nvPr/>
          </p:nvSpPr>
          <p:spPr>
            <a:xfrm>
              <a:off x="1356696" y="4509496"/>
              <a:ext cx="229065" cy="371112"/>
            </a:xfrm>
            <a:custGeom>
              <a:avLst/>
              <a:gdLst/>
              <a:ahLst/>
              <a:cxnLst/>
              <a:rect l="l" t="t" r="r" b="b"/>
              <a:pathLst>
                <a:path w="1074" h="1740" extrusionOk="0">
                  <a:moveTo>
                    <a:pt x="1" y="0"/>
                  </a:moveTo>
                  <a:lnTo>
                    <a:pt x="33" y="205"/>
                  </a:lnTo>
                  <a:lnTo>
                    <a:pt x="85" y="576"/>
                  </a:lnTo>
                  <a:lnTo>
                    <a:pt x="124" y="927"/>
                  </a:lnTo>
                  <a:lnTo>
                    <a:pt x="228" y="1740"/>
                  </a:lnTo>
                  <a:lnTo>
                    <a:pt x="1073" y="1730"/>
                  </a:lnTo>
                  <a:lnTo>
                    <a:pt x="1073" y="927"/>
                  </a:lnTo>
                  <a:lnTo>
                    <a:pt x="1073" y="0"/>
                  </a:ln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7"/>
            <p:cNvSpPr/>
            <p:nvPr/>
          </p:nvSpPr>
          <p:spPr>
            <a:xfrm>
              <a:off x="1356696" y="4509496"/>
              <a:ext cx="229065" cy="147165"/>
            </a:xfrm>
            <a:custGeom>
              <a:avLst/>
              <a:gdLst/>
              <a:ahLst/>
              <a:cxnLst/>
              <a:rect l="l" t="t" r="r" b="b"/>
              <a:pathLst>
                <a:path w="1074" h="690" extrusionOk="0">
                  <a:moveTo>
                    <a:pt x="1" y="0"/>
                  </a:moveTo>
                  <a:lnTo>
                    <a:pt x="33" y="205"/>
                  </a:lnTo>
                  <a:lnTo>
                    <a:pt x="979" y="205"/>
                  </a:lnTo>
                  <a:lnTo>
                    <a:pt x="979" y="576"/>
                  </a:lnTo>
                  <a:lnTo>
                    <a:pt x="85" y="576"/>
                  </a:lnTo>
                  <a:lnTo>
                    <a:pt x="95" y="689"/>
                  </a:lnTo>
                  <a:lnTo>
                    <a:pt x="1073" y="689"/>
                  </a:lnTo>
                  <a:lnTo>
                    <a:pt x="1073" y="0"/>
                  </a:lnTo>
                  <a:close/>
                </a:path>
              </a:pathLst>
            </a:custGeom>
            <a:solidFill>
              <a:srgbClr val="E35D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7"/>
            <p:cNvSpPr/>
            <p:nvPr/>
          </p:nvSpPr>
          <p:spPr>
            <a:xfrm>
              <a:off x="1372479" y="4656448"/>
              <a:ext cx="224373" cy="270655"/>
            </a:xfrm>
            <a:custGeom>
              <a:avLst/>
              <a:gdLst/>
              <a:ahLst/>
              <a:cxnLst/>
              <a:rect l="l" t="t" r="r" b="b"/>
              <a:pathLst>
                <a:path w="1052" h="1269" extrusionOk="0">
                  <a:moveTo>
                    <a:pt x="1" y="0"/>
                  </a:moveTo>
                  <a:lnTo>
                    <a:pt x="102" y="784"/>
                  </a:lnTo>
                  <a:lnTo>
                    <a:pt x="154" y="1132"/>
                  </a:lnTo>
                  <a:lnTo>
                    <a:pt x="1009" y="1268"/>
                  </a:lnTo>
                  <a:lnTo>
                    <a:pt x="1051"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7"/>
            <p:cNvSpPr/>
            <p:nvPr/>
          </p:nvSpPr>
          <p:spPr>
            <a:xfrm>
              <a:off x="1198653" y="4846909"/>
              <a:ext cx="406516" cy="161028"/>
            </a:xfrm>
            <a:custGeom>
              <a:avLst/>
              <a:gdLst/>
              <a:ahLst/>
              <a:cxnLst/>
              <a:rect l="l" t="t" r="r" b="b"/>
              <a:pathLst>
                <a:path w="1906" h="755" extrusionOk="0">
                  <a:moveTo>
                    <a:pt x="1151" y="1"/>
                  </a:moveTo>
                  <a:cubicBezTo>
                    <a:pt x="1081" y="1"/>
                    <a:pt x="993" y="20"/>
                    <a:pt x="887" y="76"/>
                  </a:cubicBezTo>
                  <a:cubicBezTo>
                    <a:pt x="618" y="219"/>
                    <a:pt x="238" y="385"/>
                    <a:pt x="42" y="538"/>
                  </a:cubicBezTo>
                  <a:cubicBezTo>
                    <a:pt x="13" y="560"/>
                    <a:pt x="0" y="590"/>
                    <a:pt x="13" y="622"/>
                  </a:cubicBezTo>
                  <a:cubicBezTo>
                    <a:pt x="23" y="652"/>
                    <a:pt x="42" y="684"/>
                    <a:pt x="84" y="694"/>
                  </a:cubicBezTo>
                  <a:cubicBezTo>
                    <a:pt x="303" y="739"/>
                    <a:pt x="533" y="755"/>
                    <a:pt x="753" y="755"/>
                  </a:cubicBezTo>
                  <a:cubicBezTo>
                    <a:pt x="1331" y="755"/>
                    <a:pt x="1834" y="642"/>
                    <a:pt x="1834" y="642"/>
                  </a:cubicBezTo>
                  <a:cubicBezTo>
                    <a:pt x="1906" y="385"/>
                    <a:pt x="1844" y="148"/>
                    <a:pt x="1844" y="148"/>
                  </a:cubicBezTo>
                  <a:cubicBezTo>
                    <a:pt x="1837" y="146"/>
                    <a:pt x="1830" y="145"/>
                    <a:pt x="1824" y="145"/>
                  </a:cubicBezTo>
                  <a:cubicBezTo>
                    <a:pt x="1793" y="145"/>
                    <a:pt x="1765" y="163"/>
                    <a:pt x="1730" y="190"/>
                  </a:cubicBezTo>
                  <a:cubicBezTo>
                    <a:pt x="1691" y="219"/>
                    <a:pt x="1639" y="261"/>
                    <a:pt x="1567" y="271"/>
                  </a:cubicBezTo>
                  <a:cubicBezTo>
                    <a:pt x="1564" y="272"/>
                    <a:pt x="1561" y="272"/>
                    <a:pt x="1558" y="272"/>
                  </a:cubicBezTo>
                  <a:cubicBezTo>
                    <a:pt x="1440" y="272"/>
                    <a:pt x="1372" y="86"/>
                    <a:pt x="1372" y="86"/>
                  </a:cubicBezTo>
                  <a:cubicBezTo>
                    <a:pt x="1372" y="86"/>
                    <a:pt x="1300" y="1"/>
                    <a:pt x="115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7"/>
            <p:cNvSpPr/>
            <p:nvPr/>
          </p:nvSpPr>
          <p:spPr>
            <a:xfrm>
              <a:off x="1201212" y="4878262"/>
              <a:ext cx="395639" cy="129889"/>
            </a:xfrm>
            <a:custGeom>
              <a:avLst/>
              <a:gdLst/>
              <a:ahLst/>
              <a:cxnLst/>
              <a:rect l="l" t="t" r="r" b="b"/>
              <a:pathLst>
                <a:path w="1855" h="609" extrusionOk="0">
                  <a:moveTo>
                    <a:pt x="1812" y="1"/>
                  </a:moveTo>
                  <a:cubicBezTo>
                    <a:pt x="1780" y="1"/>
                    <a:pt x="1750" y="11"/>
                    <a:pt x="1718" y="43"/>
                  </a:cubicBezTo>
                  <a:cubicBezTo>
                    <a:pt x="1718" y="114"/>
                    <a:pt x="1698" y="196"/>
                    <a:pt x="1627" y="258"/>
                  </a:cubicBezTo>
                  <a:cubicBezTo>
                    <a:pt x="1555" y="320"/>
                    <a:pt x="1461" y="339"/>
                    <a:pt x="1370" y="362"/>
                  </a:cubicBezTo>
                  <a:cubicBezTo>
                    <a:pt x="1256" y="391"/>
                    <a:pt x="1152" y="401"/>
                    <a:pt x="1039" y="423"/>
                  </a:cubicBezTo>
                  <a:cubicBezTo>
                    <a:pt x="804" y="443"/>
                    <a:pt x="567" y="453"/>
                    <a:pt x="329" y="453"/>
                  </a:cubicBezTo>
                  <a:lnTo>
                    <a:pt x="134" y="453"/>
                  </a:lnTo>
                  <a:cubicBezTo>
                    <a:pt x="82" y="453"/>
                    <a:pt x="40" y="453"/>
                    <a:pt x="1" y="475"/>
                  </a:cubicBezTo>
                  <a:cubicBezTo>
                    <a:pt x="11" y="505"/>
                    <a:pt x="30" y="537"/>
                    <a:pt x="72" y="547"/>
                  </a:cubicBezTo>
                  <a:cubicBezTo>
                    <a:pt x="297" y="586"/>
                    <a:pt x="534" y="609"/>
                    <a:pt x="762" y="609"/>
                  </a:cubicBezTo>
                  <a:cubicBezTo>
                    <a:pt x="1328" y="609"/>
                    <a:pt x="1822" y="495"/>
                    <a:pt x="1822" y="495"/>
                  </a:cubicBezTo>
                  <a:cubicBezTo>
                    <a:pt x="1854" y="401"/>
                    <a:pt x="1854" y="320"/>
                    <a:pt x="1854" y="238"/>
                  </a:cubicBezTo>
                  <a:cubicBezTo>
                    <a:pt x="1854" y="105"/>
                    <a:pt x="1832" y="1"/>
                    <a:pt x="1832"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7"/>
            <p:cNvSpPr/>
            <p:nvPr/>
          </p:nvSpPr>
          <p:spPr>
            <a:xfrm>
              <a:off x="1695179" y="4509496"/>
              <a:ext cx="228426" cy="371112"/>
            </a:xfrm>
            <a:custGeom>
              <a:avLst/>
              <a:gdLst/>
              <a:ahLst/>
              <a:cxnLst/>
              <a:rect l="l" t="t" r="r" b="b"/>
              <a:pathLst>
                <a:path w="1071" h="1740" extrusionOk="0">
                  <a:moveTo>
                    <a:pt x="0" y="0"/>
                  </a:moveTo>
                  <a:lnTo>
                    <a:pt x="0" y="927"/>
                  </a:lnTo>
                  <a:lnTo>
                    <a:pt x="0" y="1730"/>
                  </a:lnTo>
                  <a:lnTo>
                    <a:pt x="845" y="1740"/>
                  </a:lnTo>
                  <a:lnTo>
                    <a:pt x="947" y="927"/>
                  </a:lnTo>
                  <a:lnTo>
                    <a:pt x="998" y="576"/>
                  </a:lnTo>
                  <a:lnTo>
                    <a:pt x="1050" y="205"/>
                  </a:lnTo>
                  <a:lnTo>
                    <a:pt x="1070" y="0"/>
                  </a:ln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7"/>
            <p:cNvSpPr/>
            <p:nvPr/>
          </p:nvSpPr>
          <p:spPr>
            <a:xfrm>
              <a:off x="1695179" y="4509496"/>
              <a:ext cx="228426" cy="147165"/>
            </a:xfrm>
            <a:custGeom>
              <a:avLst/>
              <a:gdLst/>
              <a:ahLst/>
              <a:cxnLst/>
              <a:rect l="l" t="t" r="r" b="b"/>
              <a:pathLst>
                <a:path w="1071" h="690" extrusionOk="0">
                  <a:moveTo>
                    <a:pt x="0" y="0"/>
                  </a:moveTo>
                  <a:lnTo>
                    <a:pt x="0" y="689"/>
                  </a:lnTo>
                  <a:lnTo>
                    <a:pt x="979" y="689"/>
                  </a:lnTo>
                  <a:lnTo>
                    <a:pt x="998" y="576"/>
                  </a:lnTo>
                  <a:lnTo>
                    <a:pt x="104" y="576"/>
                  </a:lnTo>
                  <a:lnTo>
                    <a:pt x="104" y="205"/>
                  </a:lnTo>
                  <a:lnTo>
                    <a:pt x="1050" y="205"/>
                  </a:lnTo>
                  <a:lnTo>
                    <a:pt x="1070" y="0"/>
                  </a:lnTo>
                  <a:close/>
                </a:path>
              </a:pathLst>
            </a:custGeom>
            <a:solidFill>
              <a:srgbClr val="E35D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7"/>
            <p:cNvSpPr/>
            <p:nvPr/>
          </p:nvSpPr>
          <p:spPr>
            <a:xfrm>
              <a:off x="1684088" y="4656448"/>
              <a:ext cx="224160" cy="270655"/>
            </a:xfrm>
            <a:custGeom>
              <a:avLst/>
              <a:gdLst/>
              <a:ahLst/>
              <a:cxnLst/>
              <a:rect l="l" t="t" r="r" b="b"/>
              <a:pathLst>
                <a:path w="1051" h="1269" extrusionOk="0">
                  <a:moveTo>
                    <a:pt x="0" y="0"/>
                  </a:moveTo>
                  <a:lnTo>
                    <a:pt x="32" y="1268"/>
                  </a:lnTo>
                  <a:lnTo>
                    <a:pt x="887" y="1132"/>
                  </a:lnTo>
                  <a:lnTo>
                    <a:pt x="949" y="742"/>
                  </a:lnTo>
                  <a:lnTo>
                    <a:pt x="1050"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7"/>
            <p:cNvSpPr/>
            <p:nvPr/>
          </p:nvSpPr>
          <p:spPr>
            <a:xfrm>
              <a:off x="1672997" y="4846909"/>
              <a:ext cx="406516" cy="161028"/>
            </a:xfrm>
            <a:custGeom>
              <a:avLst/>
              <a:gdLst/>
              <a:ahLst/>
              <a:cxnLst/>
              <a:rect l="l" t="t" r="r" b="b"/>
              <a:pathLst>
                <a:path w="1906" h="755" extrusionOk="0">
                  <a:moveTo>
                    <a:pt x="746" y="1"/>
                  </a:moveTo>
                  <a:cubicBezTo>
                    <a:pt x="597" y="1"/>
                    <a:pt x="527" y="86"/>
                    <a:pt x="527" y="86"/>
                  </a:cubicBezTo>
                  <a:cubicBezTo>
                    <a:pt x="527" y="86"/>
                    <a:pt x="468" y="272"/>
                    <a:pt x="350" y="272"/>
                  </a:cubicBezTo>
                  <a:cubicBezTo>
                    <a:pt x="347" y="272"/>
                    <a:pt x="344" y="272"/>
                    <a:pt x="341" y="271"/>
                  </a:cubicBezTo>
                  <a:cubicBezTo>
                    <a:pt x="270" y="261"/>
                    <a:pt x="218" y="219"/>
                    <a:pt x="176" y="190"/>
                  </a:cubicBezTo>
                  <a:cubicBezTo>
                    <a:pt x="143" y="163"/>
                    <a:pt x="116" y="145"/>
                    <a:pt x="83" y="145"/>
                  </a:cubicBezTo>
                  <a:cubicBezTo>
                    <a:pt x="77" y="145"/>
                    <a:pt x="69" y="146"/>
                    <a:pt x="62" y="148"/>
                  </a:cubicBezTo>
                  <a:cubicBezTo>
                    <a:pt x="62" y="148"/>
                    <a:pt x="0" y="385"/>
                    <a:pt x="62" y="642"/>
                  </a:cubicBezTo>
                  <a:cubicBezTo>
                    <a:pt x="62" y="642"/>
                    <a:pt x="571" y="755"/>
                    <a:pt x="1154" y="755"/>
                  </a:cubicBezTo>
                  <a:cubicBezTo>
                    <a:pt x="1374" y="755"/>
                    <a:pt x="1606" y="739"/>
                    <a:pt x="1824" y="694"/>
                  </a:cubicBezTo>
                  <a:cubicBezTo>
                    <a:pt x="1866" y="684"/>
                    <a:pt x="1886" y="652"/>
                    <a:pt x="1896" y="622"/>
                  </a:cubicBezTo>
                  <a:cubicBezTo>
                    <a:pt x="1905" y="590"/>
                    <a:pt x="1896" y="560"/>
                    <a:pt x="1866" y="538"/>
                  </a:cubicBezTo>
                  <a:cubicBezTo>
                    <a:pt x="1668" y="385"/>
                    <a:pt x="1288" y="219"/>
                    <a:pt x="1011" y="76"/>
                  </a:cubicBezTo>
                  <a:cubicBezTo>
                    <a:pt x="905" y="20"/>
                    <a:pt x="817" y="1"/>
                    <a:pt x="74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7"/>
            <p:cNvSpPr/>
            <p:nvPr/>
          </p:nvSpPr>
          <p:spPr>
            <a:xfrm>
              <a:off x="1679822" y="4878262"/>
              <a:ext cx="397559" cy="129889"/>
            </a:xfrm>
            <a:custGeom>
              <a:avLst/>
              <a:gdLst/>
              <a:ahLst/>
              <a:cxnLst/>
              <a:rect l="l" t="t" r="r" b="b"/>
              <a:pathLst>
                <a:path w="1864" h="609" extrusionOk="0">
                  <a:moveTo>
                    <a:pt x="30" y="1"/>
                  </a:moveTo>
                  <a:cubicBezTo>
                    <a:pt x="30" y="1"/>
                    <a:pt x="0" y="105"/>
                    <a:pt x="0" y="238"/>
                  </a:cubicBezTo>
                  <a:cubicBezTo>
                    <a:pt x="0" y="320"/>
                    <a:pt x="10" y="401"/>
                    <a:pt x="30" y="495"/>
                  </a:cubicBezTo>
                  <a:cubicBezTo>
                    <a:pt x="30" y="495"/>
                    <a:pt x="524" y="609"/>
                    <a:pt x="1103" y="609"/>
                  </a:cubicBezTo>
                  <a:cubicBezTo>
                    <a:pt x="1327" y="609"/>
                    <a:pt x="1565" y="586"/>
                    <a:pt x="1792" y="547"/>
                  </a:cubicBezTo>
                  <a:cubicBezTo>
                    <a:pt x="1834" y="537"/>
                    <a:pt x="1854" y="505"/>
                    <a:pt x="1864" y="475"/>
                  </a:cubicBezTo>
                  <a:cubicBezTo>
                    <a:pt x="1822" y="453"/>
                    <a:pt x="1772" y="453"/>
                    <a:pt x="1730" y="453"/>
                  </a:cubicBezTo>
                  <a:lnTo>
                    <a:pt x="1535" y="453"/>
                  </a:lnTo>
                  <a:cubicBezTo>
                    <a:pt x="1298" y="453"/>
                    <a:pt x="1061" y="443"/>
                    <a:pt x="823" y="423"/>
                  </a:cubicBezTo>
                  <a:cubicBezTo>
                    <a:pt x="710" y="401"/>
                    <a:pt x="598" y="391"/>
                    <a:pt x="495" y="362"/>
                  </a:cubicBezTo>
                  <a:cubicBezTo>
                    <a:pt x="401" y="339"/>
                    <a:pt x="309" y="320"/>
                    <a:pt x="238" y="258"/>
                  </a:cubicBezTo>
                  <a:cubicBezTo>
                    <a:pt x="154" y="196"/>
                    <a:pt x="144" y="114"/>
                    <a:pt x="144" y="43"/>
                  </a:cubicBezTo>
                  <a:cubicBezTo>
                    <a:pt x="114" y="11"/>
                    <a:pt x="82" y="1"/>
                    <a:pt x="52"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7"/>
            <p:cNvSpPr/>
            <p:nvPr/>
          </p:nvSpPr>
          <p:spPr>
            <a:xfrm>
              <a:off x="1493198" y="3779641"/>
              <a:ext cx="274921" cy="147805"/>
            </a:xfrm>
            <a:custGeom>
              <a:avLst/>
              <a:gdLst/>
              <a:ahLst/>
              <a:cxnLst/>
              <a:rect l="l" t="t" r="r" b="b"/>
              <a:pathLst>
                <a:path w="1289" h="693" extrusionOk="0">
                  <a:moveTo>
                    <a:pt x="635" y="1"/>
                  </a:moveTo>
                  <a:cubicBezTo>
                    <a:pt x="543" y="1"/>
                    <a:pt x="453" y="39"/>
                    <a:pt x="391" y="116"/>
                  </a:cubicBezTo>
                  <a:lnTo>
                    <a:pt x="381" y="138"/>
                  </a:lnTo>
                  <a:lnTo>
                    <a:pt x="20" y="138"/>
                  </a:lnTo>
                  <a:lnTo>
                    <a:pt x="1" y="610"/>
                  </a:lnTo>
                  <a:lnTo>
                    <a:pt x="1" y="610"/>
                  </a:lnTo>
                  <a:lnTo>
                    <a:pt x="401" y="580"/>
                  </a:lnTo>
                  <a:lnTo>
                    <a:pt x="411" y="590"/>
                  </a:lnTo>
                  <a:cubicBezTo>
                    <a:pt x="471" y="659"/>
                    <a:pt x="554" y="693"/>
                    <a:pt x="639" y="693"/>
                  </a:cubicBezTo>
                  <a:cubicBezTo>
                    <a:pt x="730" y="693"/>
                    <a:pt x="821" y="654"/>
                    <a:pt x="885" y="580"/>
                  </a:cubicBezTo>
                  <a:lnTo>
                    <a:pt x="1288" y="590"/>
                  </a:lnTo>
                  <a:lnTo>
                    <a:pt x="1288" y="138"/>
                  </a:lnTo>
                  <a:lnTo>
                    <a:pt x="905" y="138"/>
                  </a:lnTo>
                  <a:lnTo>
                    <a:pt x="885" y="116"/>
                  </a:lnTo>
                  <a:cubicBezTo>
                    <a:pt x="819" y="39"/>
                    <a:pt x="726" y="1"/>
                    <a:pt x="635" y="1"/>
                  </a:cubicBezTo>
                  <a:close/>
                </a:path>
              </a:pathLst>
            </a:custGeom>
            <a:solidFill>
              <a:srgbClr val="AA6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7"/>
            <p:cNvSpPr/>
            <p:nvPr/>
          </p:nvSpPr>
          <p:spPr>
            <a:xfrm>
              <a:off x="1317239" y="4039207"/>
              <a:ext cx="630463" cy="511238"/>
            </a:xfrm>
            <a:custGeom>
              <a:avLst/>
              <a:gdLst/>
              <a:ahLst/>
              <a:cxnLst/>
              <a:rect l="l" t="t" r="r" b="b"/>
              <a:pathLst>
                <a:path w="2956" h="2397" extrusionOk="0">
                  <a:moveTo>
                    <a:pt x="423" y="1"/>
                  </a:moveTo>
                  <a:cubicBezTo>
                    <a:pt x="423" y="1"/>
                    <a:pt x="403" y="567"/>
                    <a:pt x="341" y="804"/>
                  </a:cubicBezTo>
                  <a:cubicBezTo>
                    <a:pt x="280" y="1031"/>
                    <a:pt x="0" y="1773"/>
                    <a:pt x="0" y="2215"/>
                  </a:cubicBezTo>
                  <a:cubicBezTo>
                    <a:pt x="0" y="2215"/>
                    <a:pt x="312" y="2397"/>
                    <a:pt x="922" y="2397"/>
                  </a:cubicBezTo>
                  <a:cubicBezTo>
                    <a:pt x="1023" y="2397"/>
                    <a:pt x="1131" y="2392"/>
                    <a:pt x="1248" y="2380"/>
                  </a:cubicBezTo>
                  <a:lnTo>
                    <a:pt x="1350" y="1516"/>
                  </a:lnTo>
                  <a:cubicBezTo>
                    <a:pt x="1350" y="1483"/>
                    <a:pt x="1382" y="1454"/>
                    <a:pt x="1411" y="1454"/>
                  </a:cubicBezTo>
                  <a:lnTo>
                    <a:pt x="1545" y="1454"/>
                  </a:lnTo>
                  <a:cubicBezTo>
                    <a:pt x="1577" y="1454"/>
                    <a:pt x="1607" y="1483"/>
                    <a:pt x="1619" y="1516"/>
                  </a:cubicBezTo>
                  <a:lnTo>
                    <a:pt x="1710" y="2380"/>
                  </a:lnTo>
                  <a:cubicBezTo>
                    <a:pt x="1827" y="2392"/>
                    <a:pt x="1935" y="2397"/>
                    <a:pt x="2036" y="2397"/>
                  </a:cubicBezTo>
                  <a:cubicBezTo>
                    <a:pt x="2644" y="2397"/>
                    <a:pt x="2956" y="2215"/>
                    <a:pt x="2956" y="2215"/>
                  </a:cubicBezTo>
                  <a:cubicBezTo>
                    <a:pt x="2956" y="1773"/>
                    <a:pt x="2679" y="1031"/>
                    <a:pt x="2617" y="804"/>
                  </a:cubicBezTo>
                  <a:cubicBezTo>
                    <a:pt x="2555" y="567"/>
                    <a:pt x="2533" y="1"/>
                    <a:pt x="2533"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7"/>
            <p:cNvSpPr/>
            <p:nvPr/>
          </p:nvSpPr>
          <p:spPr>
            <a:xfrm>
              <a:off x="1493198" y="3793931"/>
              <a:ext cx="274921" cy="129036"/>
            </a:xfrm>
            <a:custGeom>
              <a:avLst/>
              <a:gdLst/>
              <a:ahLst/>
              <a:cxnLst/>
              <a:rect l="l" t="t" r="r" b="b"/>
              <a:pathLst>
                <a:path w="1289" h="605" extrusionOk="0">
                  <a:moveTo>
                    <a:pt x="644" y="1"/>
                  </a:moveTo>
                  <a:cubicBezTo>
                    <a:pt x="550" y="1"/>
                    <a:pt x="455" y="42"/>
                    <a:pt x="391" y="123"/>
                  </a:cubicBezTo>
                  <a:lnTo>
                    <a:pt x="381" y="133"/>
                  </a:lnTo>
                  <a:lnTo>
                    <a:pt x="20" y="133"/>
                  </a:lnTo>
                  <a:lnTo>
                    <a:pt x="1" y="605"/>
                  </a:lnTo>
                  <a:lnTo>
                    <a:pt x="20" y="172"/>
                  </a:lnTo>
                  <a:lnTo>
                    <a:pt x="381" y="172"/>
                  </a:lnTo>
                  <a:lnTo>
                    <a:pt x="391" y="162"/>
                  </a:lnTo>
                  <a:cubicBezTo>
                    <a:pt x="455" y="83"/>
                    <a:pt x="549" y="42"/>
                    <a:pt x="643" y="42"/>
                  </a:cubicBezTo>
                  <a:cubicBezTo>
                    <a:pt x="732" y="42"/>
                    <a:pt x="821" y="78"/>
                    <a:pt x="885" y="153"/>
                  </a:cubicBezTo>
                  <a:lnTo>
                    <a:pt x="905" y="172"/>
                  </a:lnTo>
                  <a:lnTo>
                    <a:pt x="1288" y="172"/>
                  </a:lnTo>
                  <a:lnTo>
                    <a:pt x="1288" y="133"/>
                  </a:lnTo>
                  <a:lnTo>
                    <a:pt x="905" y="133"/>
                  </a:lnTo>
                  <a:lnTo>
                    <a:pt x="885" y="111"/>
                  </a:lnTo>
                  <a:cubicBezTo>
                    <a:pt x="821" y="37"/>
                    <a:pt x="733" y="1"/>
                    <a:pt x="644"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7"/>
            <p:cNvSpPr/>
            <p:nvPr/>
          </p:nvSpPr>
          <p:spPr>
            <a:xfrm>
              <a:off x="1493198" y="3780495"/>
              <a:ext cx="274921" cy="129889"/>
            </a:xfrm>
            <a:custGeom>
              <a:avLst/>
              <a:gdLst/>
              <a:ahLst/>
              <a:cxnLst/>
              <a:rect l="l" t="t" r="r" b="b"/>
              <a:pathLst>
                <a:path w="1289" h="609" extrusionOk="0">
                  <a:moveTo>
                    <a:pt x="1" y="1"/>
                  </a:moveTo>
                  <a:lnTo>
                    <a:pt x="20" y="473"/>
                  </a:lnTo>
                  <a:lnTo>
                    <a:pt x="381" y="473"/>
                  </a:lnTo>
                  <a:lnTo>
                    <a:pt x="391" y="482"/>
                  </a:lnTo>
                  <a:cubicBezTo>
                    <a:pt x="454" y="567"/>
                    <a:pt x="547" y="608"/>
                    <a:pt x="640" y="608"/>
                  </a:cubicBezTo>
                  <a:cubicBezTo>
                    <a:pt x="730" y="608"/>
                    <a:pt x="820" y="570"/>
                    <a:pt x="885" y="495"/>
                  </a:cubicBezTo>
                  <a:lnTo>
                    <a:pt x="905" y="473"/>
                  </a:lnTo>
                  <a:lnTo>
                    <a:pt x="1288" y="473"/>
                  </a:lnTo>
                  <a:lnTo>
                    <a:pt x="1288" y="433"/>
                  </a:lnTo>
                  <a:lnTo>
                    <a:pt x="905" y="433"/>
                  </a:lnTo>
                  <a:lnTo>
                    <a:pt x="885" y="453"/>
                  </a:lnTo>
                  <a:cubicBezTo>
                    <a:pt x="821" y="527"/>
                    <a:pt x="732" y="563"/>
                    <a:pt x="643" y="563"/>
                  </a:cubicBezTo>
                  <a:cubicBezTo>
                    <a:pt x="549" y="563"/>
                    <a:pt x="455" y="522"/>
                    <a:pt x="391" y="443"/>
                  </a:cubicBezTo>
                  <a:lnTo>
                    <a:pt x="381" y="433"/>
                  </a:lnTo>
                  <a:lnTo>
                    <a:pt x="20" y="433"/>
                  </a:lnTo>
                  <a:lnTo>
                    <a:pt x="1" y="1"/>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7"/>
            <p:cNvSpPr/>
            <p:nvPr/>
          </p:nvSpPr>
          <p:spPr>
            <a:xfrm>
              <a:off x="1811632" y="4039207"/>
              <a:ext cx="136074" cy="498868"/>
            </a:xfrm>
            <a:custGeom>
              <a:avLst/>
              <a:gdLst/>
              <a:ahLst/>
              <a:cxnLst/>
              <a:rect l="l" t="t" r="r" b="b"/>
              <a:pathLst>
                <a:path w="638" h="2339" extrusionOk="0">
                  <a:moveTo>
                    <a:pt x="0" y="1"/>
                  </a:moveTo>
                  <a:cubicBezTo>
                    <a:pt x="0" y="1"/>
                    <a:pt x="0" y="567"/>
                    <a:pt x="72" y="804"/>
                  </a:cubicBezTo>
                  <a:cubicBezTo>
                    <a:pt x="134" y="1031"/>
                    <a:pt x="257" y="1896"/>
                    <a:pt x="257" y="2338"/>
                  </a:cubicBezTo>
                  <a:lnTo>
                    <a:pt x="638" y="2215"/>
                  </a:lnTo>
                  <a:cubicBezTo>
                    <a:pt x="638" y="1773"/>
                    <a:pt x="361" y="1031"/>
                    <a:pt x="299" y="804"/>
                  </a:cubicBezTo>
                  <a:cubicBezTo>
                    <a:pt x="237" y="567"/>
                    <a:pt x="215" y="1"/>
                    <a:pt x="215"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7"/>
            <p:cNvSpPr/>
            <p:nvPr/>
          </p:nvSpPr>
          <p:spPr>
            <a:xfrm>
              <a:off x="1317239" y="4039207"/>
              <a:ext cx="136714" cy="498868"/>
            </a:xfrm>
            <a:custGeom>
              <a:avLst/>
              <a:gdLst/>
              <a:ahLst/>
              <a:cxnLst/>
              <a:rect l="l" t="t" r="r" b="b"/>
              <a:pathLst>
                <a:path w="641" h="2339" extrusionOk="0">
                  <a:moveTo>
                    <a:pt x="423" y="1"/>
                  </a:moveTo>
                  <a:cubicBezTo>
                    <a:pt x="423" y="1"/>
                    <a:pt x="403" y="567"/>
                    <a:pt x="341" y="804"/>
                  </a:cubicBezTo>
                  <a:cubicBezTo>
                    <a:pt x="280" y="1031"/>
                    <a:pt x="0" y="1773"/>
                    <a:pt x="0" y="2215"/>
                  </a:cubicBezTo>
                  <a:lnTo>
                    <a:pt x="383" y="2338"/>
                  </a:lnTo>
                  <a:cubicBezTo>
                    <a:pt x="383" y="1896"/>
                    <a:pt x="507" y="1031"/>
                    <a:pt x="569" y="804"/>
                  </a:cubicBezTo>
                  <a:cubicBezTo>
                    <a:pt x="640" y="567"/>
                    <a:pt x="640" y="1"/>
                    <a:pt x="64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7"/>
            <p:cNvSpPr/>
            <p:nvPr/>
          </p:nvSpPr>
          <p:spPr>
            <a:xfrm>
              <a:off x="1425161" y="3512185"/>
              <a:ext cx="118798" cy="679091"/>
            </a:xfrm>
            <a:custGeom>
              <a:avLst/>
              <a:gdLst/>
              <a:ahLst/>
              <a:cxnLst/>
              <a:rect l="l" t="t" r="r" b="b"/>
              <a:pathLst>
                <a:path w="557" h="3184" extrusionOk="0">
                  <a:moveTo>
                    <a:pt x="1" y="1"/>
                  </a:moveTo>
                  <a:cubicBezTo>
                    <a:pt x="1" y="1"/>
                    <a:pt x="186" y="280"/>
                    <a:pt x="258" y="826"/>
                  </a:cubicBezTo>
                  <a:cubicBezTo>
                    <a:pt x="339" y="1493"/>
                    <a:pt x="339" y="3184"/>
                    <a:pt x="339" y="3184"/>
                  </a:cubicBezTo>
                  <a:lnTo>
                    <a:pt x="483" y="3184"/>
                  </a:lnTo>
                  <a:cubicBezTo>
                    <a:pt x="483" y="3184"/>
                    <a:pt x="505" y="2637"/>
                    <a:pt x="483" y="2277"/>
                  </a:cubicBezTo>
                  <a:cubicBezTo>
                    <a:pt x="463" y="1792"/>
                    <a:pt x="557" y="23"/>
                    <a:pt x="1"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7"/>
            <p:cNvSpPr/>
            <p:nvPr/>
          </p:nvSpPr>
          <p:spPr>
            <a:xfrm>
              <a:off x="1725678" y="3540765"/>
              <a:ext cx="118798" cy="678878"/>
            </a:xfrm>
            <a:custGeom>
              <a:avLst/>
              <a:gdLst/>
              <a:ahLst/>
              <a:cxnLst/>
              <a:rect l="l" t="t" r="r" b="b"/>
              <a:pathLst>
                <a:path w="557" h="3183" extrusionOk="0">
                  <a:moveTo>
                    <a:pt x="556" y="0"/>
                  </a:moveTo>
                  <a:lnTo>
                    <a:pt x="556" y="0"/>
                  </a:lnTo>
                  <a:cubicBezTo>
                    <a:pt x="0" y="22"/>
                    <a:pt x="94" y="1792"/>
                    <a:pt x="75" y="2276"/>
                  </a:cubicBezTo>
                  <a:cubicBezTo>
                    <a:pt x="52" y="2637"/>
                    <a:pt x="75" y="3183"/>
                    <a:pt x="75" y="3183"/>
                  </a:cubicBezTo>
                  <a:lnTo>
                    <a:pt x="218" y="3183"/>
                  </a:lnTo>
                  <a:cubicBezTo>
                    <a:pt x="218" y="3183"/>
                    <a:pt x="218" y="1495"/>
                    <a:pt x="299" y="826"/>
                  </a:cubicBezTo>
                  <a:cubicBezTo>
                    <a:pt x="371" y="279"/>
                    <a:pt x="556" y="0"/>
                    <a:pt x="556" y="0"/>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7"/>
            <p:cNvSpPr/>
            <p:nvPr/>
          </p:nvSpPr>
          <p:spPr>
            <a:xfrm>
              <a:off x="1497464" y="4151607"/>
              <a:ext cx="270655" cy="81261"/>
            </a:xfrm>
            <a:custGeom>
              <a:avLst/>
              <a:gdLst/>
              <a:ahLst/>
              <a:cxnLst/>
              <a:rect l="l" t="t" r="r" b="b"/>
              <a:pathLst>
                <a:path w="1269" h="381" extrusionOk="0">
                  <a:moveTo>
                    <a:pt x="0" y="0"/>
                  </a:moveTo>
                  <a:lnTo>
                    <a:pt x="0" y="186"/>
                  </a:lnTo>
                  <a:lnTo>
                    <a:pt x="638" y="381"/>
                  </a:lnTo>
                  <a:lnTo>
                    <a:pt x="1268" y="186"/>
                  </a:lnTo>
                  <a:lnTo>
                    <a:pt x="1268" y="0"/>
                  </a:lnTo>
                  <a:lnTo>
                    <a:pt x="638" y="186"/>
                  </a:lnTo>
                  <a:lnTo>
                    <a:pt x="0"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7"/>
            <p:cNvSpPr/>
            <p:nvPr/>
          </p:nvSpPr>
          <p:spPr>
            <a:xfrm>
              <a:off x="1737622" y="4051364"/>
              <a:ext cx="22608" cy="18982"/>
            </a:xfrm>
            <a:custGeom>
              <a:avLst/>
              <a:gdLst/>
              <a:ahLst/>
              <a:cxnLst/>
              <a:rect l="l" t="t" r="r" b="b"/>
              <a:pathLst>
                <a:path w="106" h="89" extrusionOk="0">
                  <a:moveTo>
                    <a:pt x="58" y="1"/>
                  </a:moveTo>
                  <a:cubicBezTo>
                    <a:pt x="26" y="1"/>
                    <a:pt x="0" y="35"/>
                    <a:pt x="19" y="67"/>
                  </a:cubicBezTo>
                  <a:cubicBezTo>
                    <a:pt x="28" y="77"/>
                    <a:pt x="28" y="77"/>
                    <a:pt x="38" y="77"/>
                  </a:cubicBezTo>
                  <a:cubicBezTo>
                    <a:pt x="46" y="85"/>
                    <a:pt x="54" y="89"/>
                    <a:pt x="62" y="89"/>
                  </a:cubicBezTo>
                  <a:cubicBezTo>
                    <a:pt x="85" y="89"/>
                    <a:pt x="105" y="58"/>
                    <a:pt x="90" y="28"/>
                  </a:cubicBezTo>
                  <a:cubicBezTo>
                    <a:pt x="90" y="16"/>
                    <a:pt x="90" y="16"/>
                    <a:pt x="80" y="6"/>
                  </a:cubicBezTo>
                  <a:cubicBezTo>
                    <a:pt x="73" y="2"/>
                    <a:pt x="66" y="1"/>
                    <a:pt x="58"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7"/>
            <p:cNvSpPr/>
            <p:nvPr/>
          </p:nvSpPr>
          <p:spPr>
            <a:xfrm>
              <a:off x="1737622" y="4088688"/>
              <a:ext cx="22821" cy="17916"/>
            </a:xfrm>
            <a:custGeom>
              <a:avLst/>
              <a:gdLst/>
              <a:ahLst/>
              <a:cxnLst/>
              <a:rect l="l" t="t" r="r" b="b"/>
              <a:pathLst>
                <a:path w="107" h="84" extrusionOk="0">
                  <a:moveTo>
                    <a:pt x="58" y="1"/>
                  </a:moveTo>
                  <a:cubicBezTo>
                    <a:pt x="25" y="1"/>
                    <a:pt x="0" y="34"/>
                    <a:pt x="19" y="68"/>
                  </a:cubicBezTo>
                  <a:cubicBezTo>
                    <a:pt x="28" y="68"/>
                    <a:pt x="28" y="78"/>
                    <a:pt x="38" y="78"/>
                  </a:cubicBezTo>
                  <a:cubicBezTo>
                    <a:pt x="44" y="82"/>
                    <a:pt x="50" y="84"/>
                    <a:pt x="56" y="84"/>
                  </a:cubicBezTo>
                  <a:cubicBezTo>
                    <a:pt x="82" y="84"/>
                    <a:pt x="106" y="50"/>
                    <a:pt x="90" y="16"/>
                  </a:cubicBezTo>
                  <a:cubicBezTo>
                    <a:pt x="90" y="16"/>
                    <a:pt x="90" y="6"/>
                    <a:pt x="80" y="6"/>
                  </a:cubicBezTo>
                  <a:cubicBezTo>
                    <a:pt x="73" y="2"/>
                    <a:pt x="65" y="1"/>
                    <a:pt x="58"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7"/>
            <p:cNvSpPr/>
            <p:nvPr/>
          </p:nvSpPr>
          <p:spPr>
            <a:xfrm>
              <a:off x="1737622" y="4123880"/>
              <a:ext cx="22821" cy="17916"/>
            </a:xfrm>
            <a:custGeom>
              <a:avLst/>
              <a:gdLst/>
              <a:ahLst/>
              <a:cxnLst/>
              <a:rect l="l" t="t" r="r" b="b"/>
              <a:pathLst>
                <a:path w="107" h="84" extrusionOk="0">
                  <a:moveTo>
                    <a:pt x="57" y="0"/>
                  </a:moveTo>
                  <a:cubicBezTo>
                    <a:pt x="25" y="0"/>
                    <a:pt x="1" y="34"/>
                    <a:pt x="19" y="68"/>
                  </a:cubicBezTo>
                  <a:cubicBezTo>
                    <a:pt x="28" y="68"/>
                    <a:pt x="28" y="78"/>
                    <a:pt x="38" y="78"/>
                  </a:cubicBezTo>
                  <a:cubicBezTo>
                    <a:pt x="44" y="82"/>
                    <a:pt x="50" y="84"/>
                    <a:pt x="56" y="84"/>
                  </a:cubicBezTo>
                  <a:cubicBezTo>
                    <a:pt x="81" y="84"/>
                    <a:pt x="106" y="53"/>
                    <a:pt x="90" y="26"/>
                  </a:cubicBezTo>
                  <a:cubicBezTo>
                    <a:pt x="90" y="17"/>
                    <a:pt x="90" y="7"/>
                    <a:pt x="80" y="7"/>
                  </a:cubicBezTo>
                  <a:cubicBezTo>
                    <a:pt x="72" y="2"/>
                    <a:pt x="64" y="0"/>
                    <a:pt x="57"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7"/>
            <p:cNvSpPr/>
            <p:nvPr/>
          </p:nvSpPr>
          <p:spPr>
            <a:xfrm>
              <a:off x="1500450" y="4051364"/>
              <a:ext cx="22608" cy="18982"/>
            </a:xfrm>
            <a:custGeom>
              <a:avLst/>
              <a:gdLst/>
              <a:ahLst/>
              <a:cxnLst/>
              <a:rect l="l" t="t" r="r" b="b"/>
              <a:pathLst>
                <a:path w="106" h="89" extrusionOk="0">
                  <a:moveTo>
                    <a:pt x="52" y="1"/>
                  </a:moveTo>
                  <a:cubicBezTo>
                    <a:pt x="26" y="1"/>
                    <a:pt x="0" y="35"/>
                    <a:pt x="19" y="67"/>
                  </a:cubicBezTo>
                  <a:cubicBezTo>
                    <a:pt x="19" y="77"/>
                    <a:pt x="28" y="77"/>
                    <a:pt x="28" y="77"/>
                  </a:cubicBezTo>
                  <a:cubicBezTo>
                    <a:pt x="38" y="85"/>
                    <a:pt x="48" y="89"/>
                    <a:pt x="57" y="89"/>
                  </a:cubicBezTo>
                  <a:cubicBezTo>
                    <a:pt x="85" y="89"/>
                    <a:pt x="105" y="58"/>
                    <a:pt x="90" y="28"/>
                  </a:cubicBezTo>
                  <a:cubicBezTo>
                    <a:pt x="80" y="16"/>
                    <a:pt x="80" y="16"/>
                    <a:pt x="68" y="6"/>
                  </a:cubicBezTo>
                  <a:cubicBezTo>
                    <a:pt x="63" y="2"/>
                    <a:pt x="57" y="1"/>
                    <a:pt x="52"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7"/>
            <p:cNvSpPr/>
            <p:nvPr/>
          </p:nvSpPr>
          <p:spPr>
            <a:xfrm>
              <a:off x="1500450" y="4088688"/>
              <a:ext cx="22821" cy="17916"/>
            </a:xfrm>
            <a:custGeom>
              <a:avLst/>
              <a:gdLst/>
              <a:ahLst/>
              <a:cxnLst/>
              <a:rect l="l" t="t" r="r" b="b"/>
              <a:pathLst>
                <a:path w="107" h="84" extrusionOk="0">
                  <a:moveTo>
                    <a:pt x="51" y="1"/>
                  </a:moveTo>
                  <a:cubicBezTo>
                    <a:pt x="25" y="1"/>
                    <a:pt x="0" y="34"/>
                    <a:pt x="19" y="68"/>
                  </a:cubicBezTo>
                  <a:lnTo>
                    <a:pt x="28" y="78"/>
                  </a:lnTo>
                  <a:cubicBezTo>
                    <a:pt x="36" y="82"/>
                    <a:pt x="44" y="84"/>
                    <a:pt x="51" y="84"/>
                  </a:cubicBezTo>
                  <a:cubicBezTo>
                    <a:pt x="82" y="84"/>
                    <a:pt x="106" y="50"/>
                    <a:pt x="90" y="16"/>
                  </a:cubicBezTo>
                  <a:cubicBezTo>
                    <a:pt x="80" y="16"/>
                    <a:pt x="80" y="6"/>
                    <a:pt x="68" y="6"/>
                  </a:cubicBezTo>
                  <a:cubicBezTo>
                    <a:pt x="63" y="2"/>
                    <a:pt x="57" y="1"/>
                    <a:pt x="51"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7"/>
            <p:cNvSpPr/>
            <p:nvPr/>
          </p:nvSpPr>
          <p:spPr>
            <a:xfrm>
              <a:off x="1500450" y="4123880"/>
              <a:ext cx="22821" cy="17916"/>
            </a:xfrm>
            <a:custGeom>
              <a:avLst/>
              <a:gdLst/>
              <a:ahLst/>
              <a:cxnLst/>
              <a:rect l="l" t="t" r="r" b="b"/>
              <a:pathLst>
                <a:path w="107" h="84" extrusionOk="0">
                  <a:moveTo>
                    <a:pt x="50" y="0"/>
                  </a:moveTo>
                  <a:cubicBezTo>
                    <a:pt x="25" y="0"/>
                    <a:pt x="1" y="34"/>
                    <a:pt x="19" y="68"/>
                  </a:cubicBezTo>
                  <a:lnTo>
                    <a:pt x="28" y="78"/>
                  </a:lnTo>
                  <a:cubicBezTo>
                    <a:pt x="36" y="82"/>
                    <a:pt x="43" y="84"/>
                    <a:pt x="50" y="84"/>
                  </a:cubicBezTo>
                  <a:cubicBezTo>
                    <a:pt x="82" y="84"/>
                    <a:pt x="106" y="53"/>
                    <a:pt x="90" y="26"/>
                  </a:cubicBezTo>
                  <a:cubicBezTo>
                    <a:pt x="80" y="17"/>
                    <a:pt x="80" y="7"/>
                    <a:pt x="68" y="7"/>
                  </a:cubicBezTo>
                  <a:cubicBezTo>
                    <a:pt x="62" y="2"/>
                    <a:pt x="56" y="0"/>
                    <a:pt x="50"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7"/>
            <p:cNvSpPr/>
            <p:nvPr/>
          </p:nvSpPr>
          <p:spPr>
            <a:xfrm>
              <a:off x="1317239" y="4494139"/>
              <a:ext cx="266390" cy="56307"/>
            </a:xfrm>
            <a:custGeom>
              <a:avLst/>
              <a:gdLst/>
              <a:ahLst/>
              <a:cxnLst/>
              <a:rect l="l" t="t" r="r" b="b"/>
              <a:pathLst>
                <a:path w="1249" h="264" extrusionOk="0">
                  <a:moveTo>
                    <a:pt x="0" y="0"/>
                  </a:moveTo>
                  <a:lnTo>
                    <a:pt x="0" y="82"/>
                  </a:lnTo>
                  <a:cubicBezTo>
                    <a:pt x="0" y="82"/>
                    <a:pt x="312" y="264"/>
                    <a:pt x="914" y="264"/>
                  </a:cubicBezTo>
                  <a:cubicBezTo>
                    <a:pt x="1013" y="264"/>
                    <a:pt x="1121" y="259"/>
                    <a:pt x="1236" y="247"/>
                  </a:cubicBezTo>
                  <a:lnTo>
                    <a:pt x="1248" y="163"/>
                  </a:lnTo>
                  <a:lnTo>
                    <a:pt x="1248" y="163"/>
                  </a:lnTo>
                  <a:cubicBezTo>
                    <a:pt x="1127" y="176"/>
                    <a:pt x="1014" y="182"/>
                    <a:pt x="910" y="182"/>
                  </a:cubicBezTo>
                  <a:cubicBezTo>
                    <a:pt x="343" y="182"/>
                    <a:pt x="36" y="17"/>
                    <a:pt x="0"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7"/>
            <p:cNvSpPr/>
            <p:nvPr/>
          </p:nvSpPr>
          <p:spPr>
            <a:xfrm>
              <a:off x="1679822" y="4494139"/>
              <a:ext cx="267883" cy="56307"/>
            </a:xfrm>
            <a:custGeom>
              <a:avLst/>
              <a:gdLst/>
              <a:ahLst/>
              <a:cxnLst/>
              <a:rect l="l" t="t" r="r" b="b"/>
              <a:pathLst>
                <a:path w="1256" h="264" extrusionOk="0">
                  <a:moveTo>
                    <a:pt x="1256" y="0"/>
                  </a:moveTo>
                  <a:cubicBezTo>
                    <a:pt x="1222" y="17"/>
                    <a:pt x="915" y="182"/>
                    <a:pt x="348" y="182"/>
                  </a:cubicBezTo>
                  <a:cubicBezTo>
                    <a:pt x="244" y="182"/>
                    <a:pt x="132" y="176"/>
                    <a:pt x="10" y="163"/>
                  </a:cubicBezTo>
                  <a:lnTo>
                    <a:pt x="0" y="163"/>
                  </a:lnTo>
                  <a:lnTo>
                    <a:pt x="10" y="247"/>
                  </a:lnTo>
                  <a:cubicBezTo>
                    <a:pt x="127" y="259"/>
                    <a:pt x="235" y="264"/>
                    <a:pt x="336" y="264"/>
                  </a:cubicBezTo>
                  <a:cubicBezTo>
                    <a:pt x="944" y="264"/>
                    <a:pt x="1256" y="82"/>
                    <a:pt x="1256" y="82"/>
                  </a:cubicBezTo>
                  <a:lnTo>
                    <a:pt x="1256"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7"/>
            <p:cNvSpPr/>
            <p:nvPr/>
          </p:nvSpPr>
          <p:spPr>
            <a:xfrm>
              <a:off x="1668731" y="3488084"/>
              <a:ext cx="162521" cy="158256"/>
            </a:xfrm>
            <a:custGeom>
              <a:avLst/>
              <a:gdLst/>
              <a:ahLst/>
              <a:cxnLst/>
              <a:rect l="l" t="t" r="r" b="b"/>
              <a:pathLst>
                <a:path w="762" h="742" extrusionOk="0">
                  <a:moveTo>
                    <a:pt x="618" y="0"/>
                  </a:moveTo>
                  <a:lnTo>
                    <a:pt x="608" y="136"/>
                  </a:lnTo>
                  <a:cubicBezTo>
                    <a:pt x="608" y="136"/>
                    <a:pt x="166" y="227"/>
                    <a:pt x="104" y="247"/>
                  </a:cubicBezTo>
                  <a:cubicBezTo>
                    <a:pt x="72" y="269"/>
                    <a:pt x="43" y="393"/>
                    <a:pt x="20" y="494"/>
                  </a:cubicBezTo>
                  <a:cubicBezTo>
                    <a:pt x="10" y="568"/>
                    <a:pt x="1" y="630"/>
                    <a:pt x="1" y="640"/>
                  </a:cubicBezTo>
                  <a:lnTo>
                    <a:pt x="134" y="568"/>
                  </a:lnTo>
                  <a:lnTo>
                    <a:pt x="218" y="526"/>
                  </a:lnTo>
                  <a:lnTo>
                    <a:pt x="413" y="741"/>
                  </a:lnTo>
                  <a:cubicBezTo>
                    <a:pt x="660" y="680"/>
                    <a:pt x="762" y="237"/>
                    <a:pt x="762" y="237"/>
                  </a:cubicBezTo>
                  <a:lnTo>
                    <a:pt x="618"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7"/>
            <p:cNvSpPr/>
            <p:nvPr/>
          </p:nvSpPr>
          <p:spPr>
            <a:xfrm>
              <a:off x="1668731" y="3556548"/>
              <a:ext cx="46496" cy="68250"/>
            </a:xfrm>
            <a:custGeom>
              <a:avLst/>
              <a:gdLst/>
              <a:ahLst/>
              <a:cxnLst/>
              <a:rect l="l" t="t" r="r" b="b"/>
              <a:pathLst>
                <a:path w="218" h="320" extrusionOk="0">
                  <a:moveTo>
                    <a:pt x="144" y="0"/>
                  </a:moveTo>
                  <a:lnTo>
                    <a:pt x="1" y="319"/>
                  </a:lnTo>
                  <a:lnTo>
                    <a:pt x="218" y="205"/>
                  </a:lnTo>
                  <a:lnTo>
                    <a:pt x="144" y="0"/>
                  </a:lnTo>
                  <a:close/>
                </a:path>
              </a:pathLst>
            </a:custGeom>
            <a:solidFill>
              <a:srgbClr val="AAD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997234" y="542479"/>
            <a:ext cx="7366119" cy="3535904"/>
          </a:xfrm>
          <a:prstGeom prst="rect">
            <a:avLst/>
          </a:prstGeom>
        </p:spPr>
        <p:txBody>
          <a:bodyPr wrap="none">
            <a:spAutoFit/>
          </a:bodyPr>
          <a:lstStyle/>
          <a:p>
            <a:pPr lvl="0" algn="ctr">
              <a:lnSpc>
                <a:spcPct val="150000"/>
              </a:lnSpc>
              <a:spcAft>
                <a:spcPts val="1000"/>
              </a:spcAft>
            </a:pPr>
            <a:r>
              <a:rPr lang="en-US" sz="4800" b="1" smtClean="0">
                <a:solidFill>
                  <a:schemeClr val="accent6">
                    <a:lumMod val="50000"/>
                  </a:schemeClr>
                </a:solidFill>
                <a:latin typeface="+mj-lt"/>
                <a:ea typeface="Calibri" panose="020F0502020204030204" pitchFamily="34" charset="0"/>
                <a:cs typeface="Times New Roman" panose="02020603050405020304" pitchFamily="18" charset="0"/>
              </a:rPr>
              <a:t>CẢM ƠN CÁC BẠN </a:t>
            </a:r>
          </a:p>
          <a:p>
            <a:pPr lvl="0" algn="ctr">
              <a:lnSpc>
                <a:spcPct val="150000"/>
              </a:lnSpc>
              <a:spcAft>
                <a:spcPts val="1000"/>
              </a:spcAft>
            </a:pPr>
            <a:r>
              <a:rPr lang="en-US" sz="4800" b="1" smtClean="0">
                <a:solidFill>
                  <a:schemeClr val="accent6">
                    <a:lumMod val="50000"/>
                  </a:schemeClr>
                </a:solidFill>
                <a:latin typeface="+mj-lt"/>
                <a:ea typeface="Calibri" panose="020F0502020204030204" pitchFamily="34" charset="0"/>
                <a:cs typeface="Times New Roman" panose="02020603050405020304" pitchFamily="18" charset="0"/>
              </a:rPr>
              <a:t>ĐÃ CHÚ Ý LẮNG NGHE, </a:t>
            </a:r>
          </a:p>
          <a:p>
            <a:pPr lvl="0" algn="ctr">
              <a:lnSpc>
                <a:spcPct val="150000"/>
              </a:lnSpc>
              <a:spcAft>
                <a:spcPts val="1000"/>
              </a:spcAft>
            </a:pPr>
            <a:r>
              <a:rPr lang="en-US" sz="4800" b="1" smtClean="0">
                <a:solidFill>
                  <a:schemeClr val="accent6">
                    <a:lumMod val="50000"/>
                  </a:schemeClr>
                </a:solidFill>
                <a:latin typeface="+mj-lt"/>
                <a:ea typeface="Calibri" panose="020F0502020204030204" pitchFamily="34" charset="0"/>
                <a:cs typeface="Times New Roman" panose="02020603050405020304" pitchFamily="18" charset="0"/>
              </a:rPr>
              <a:t>HẸN GẶP LẠI!</a:t>
            </a:r>
            <a:endParaRPr lang="en-US" sz="4800" b="1">
              <a:solidFill>
                <a:schemeClr val="accent6">
                  <a:lumMod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970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75" name="TextBox 174"/>
          <p:cNvSpPr txBox="1"/>
          <p:nvPr/>
        </p:nvSpPr>
        <p:spPr>
          <a:xfrm>
            <a:off x="-45518" y="1223714"/>
            <a:ext cx="9143999" cy="707886"/>
          </a:xfrm>
          <a:prstGeom prst="rect">
            <a:avLst/>
          </a:prstGeom>
          <a:noFill/>
        </p:spPr>
        <p:txBody>
          <a:bodyPr wrap="square" rtlCol="0">
            <a:spAutoFit/>
          </a:bodyPr>
          <a:lstStyle/>
          <a:p>
            <a:pPr algn="ctr"/>
            <a:r>
              <a:rPr lang="en-US" sz="4000" b="1">
                <a:solidFill>
                  <a:schemeClr val="bg2">
                    <a:lumMod val="25000"/>
                  </a:schemeClr>
                </a:solidFill>
              </a:rPr>
              <a:t>BÀI 7: HỌ HÀNG, LÀNG </a:t>
            </a:r>
            <a:r>
              <a:rPr lang="en-US" sz="4000" b="1" smtClean="0">
                <a:solidFill>
                  <a:schemeClr val="bg2">
                    <a:lumMod val="25000"/>
                  </a:schemeClr>
                </a:solidFill>
              </a:rPr>
              <a:t>XÓM</a:t>
            </a:r>
            <a:endParaRPr lang="en-US" sz="4000" b="1">
              <a:solidFill>
                <a:schemeClr val="bg2">
                  <a:lumMod val="25000"/>
                </a:schemeClr>
              </a:solidFill>
            </a:endParaRPr>
          </a:p>
        </p:txBody>
      </p:sp>
      <p:sp>
        <p:nvSpPr>
          <p:cNvPr id="176" name="TextBox 175"/>
          <p:cNvSpPr txBox="1"/>
          <p:nvPr/>
        </p:nvSpPr>
        <p:spPr>
          <a:xfrm>
            <a:off x="405682" y="1931600"/>
            <a:ext cx="8241598" cy="1200329"/>
          </a:xfrm>
          <a:prstGeom prst="rect">
            <a:avLst/>
          </a:prstGeom>
          <a:noFill/>
        </p:spPr>
        <p:txBody>
          <a:bodyPr wrap="square" rtlCol="0">
            <a:spAutoFit/>
          </a:bodyPr>
          <a:lstStyle/>
          <a:p>
            <a:pPr algn="ctr">
              <a:lnSpc>
                <a:spcPct val="150000"/>
              </a:lnSpc>
            </a:pPr>
            <a:r>
              <a:rPr lang="vi-VN" sz="4800" b="1" u="sng"/>
              <a:t>ĐỌC </a:t>
            </a:r>
            <a:r>
              <a:rPr lang="vi-VN" sz="4800" b="1" u="sng" smtClean="0"/>
              <a:t>2:</a:t>
            </a:r>
            <a:r>
              <a:rPr lang="en-US" sz="4800" b="1"/>
              <a:t> </a:t>
            </a:r>
            <a:r>
              <a:rPr lang="vi-VN" sz="4800" b="1" smtClean="0"/>
              <a:t>KỈ </a:t>
            </a:r>
            <a:r>
              <a:rPr lang="vi-VN" sz="4800" b="1"/>
              <a:t>NIỆM XƯA</a:t>
            </a:r>
          </a:p>
        </p:txBody>
      </p:sp>
    </p:spTree>
    <p:extLst>
      <p:ext uri="{BB962C8B-B14F-4D97-AF65-F5344CB8AC3E}">
        <p14:creationId xmlns:p14="http://schemas.microsoft.com/office/powerpoint/2010/main" val="298237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anim calcmode="lin" valueType="num">
                                      <p:cBhvr>
                                        <p:cTn id="8" dur="500" fill="hold"/>
                                        <p:tgtEl>
                                          <p:spTgt spid="175"/>
                                        </p:tgtEl>
                                        <p:attrNameLst>
                                          <p:attrName>ppt_x</p:attrName>
                                        </p:attrNameLst>
                                      </p:cBhvr>
                                      <p:tavLst>
                                        <p:tav tm="0">
                                          <p:val>
                                            <p:strVal val="#ppt_x"/>
                                          </p:val>
                                        </p:tav>
                                        <p:tav tm="100000">
                                          <p:val>
                                            <p:strVal val="#ppt_x"/>
                                          </p:val>
                                        </p:tav>
                                      </p:tavLst>
                                    </p:anim>
                                    <p:anim calcmode="lin" valueType="num">
                                      <p:cBhvr>
                                        <p:cTn id="9" dur="500" fill="hold"/>
                                        <p:tgtEl>
                                          <p:spTgt spid="17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76"/>
                                        </p:tgtEl>
                                        <p:attrNameLst>
                                          <p:attrName>style.visibility</p:attrName>
                                        </p:attrNameLst>
                                      </p:cBhvr>
                                      <p:to>
                                        <p:strVal val="visible"/>
                                      </p:to>
                                    </p:set>
                                    <p:animEffect transition="in" filter="fade">
                                      <p:cBhvr>
                                        <p:cTn id="13" dur="500"/>
                                        <p:tgtEl>
                                          <p:spTgt spid="176"/>
                                        </p:tgtEl>
                                      </p:cBhvr>
                                    </p:animEffect>
                                    <p:anim calcmode="lin" valueType="num">
                                      <p:cBhvr>
                                        <p:cTn id="14" dur="500" fill="hold"/>
                                        <p:tgtEl>
                                          <p:spTgt spid="176"/>
                                        </p:tgtEl>
                                        <p:attrNameLst>
                                          <p:attrName>ppt_x</p:attrName>
                                        </p:attrNameLst>
                                      </p:cBhvr>
                                      <p:tavLst>
                                        <p:tav tm="0">
                                          <p:val>
                                            <p:strVal val="#ppt_x"/>
                                          </p:val>
                                        </p:tav>
                                        <p:tav tm="100000">
                                          <p:val>
                                            <p:strVal val="#ppt_x"/>
                                          </p:val>
                                        </p:tav>
                                      </p:tavLst>
                                    </p:anim>
                                    <p:anim calcmode="lin" valueType="num">
                                      <p:cBhvr>
                                        <p:cTn id="15" dur="500" fill="hold"/>
                                        <p:tgtEl>
                                          <p:spTgt spid="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247" name="Google Shape;1772;p45"/>
          <p:cNvSpPr/>
          <p:nvPr/>
        </p:nvSpPr>
        <p:spPr>
          <a:xfrm>
            <a:off x="2000762" y="1173459"/>
            <a:ext cx="734642" cy="678838"/>
          </a:xfrm>
          <a:prstGeom prst="ellipse">
            <a:avLst/>
          </a:prstGeom>
          <a:solidFill>
            <a:schemeClr val="lt1"/>
          </a:solidFill>
          <a:ln w="28575">
            <a:solidFill>
              <a:schemeClr val="accent3">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6" name="Google Shape;1772;p45"/>
          <p:cNvSpPr/>
          <p:nvPr/>
        </p:nvSpPr>
        <p:spPr>
          <a:xfrm>
            <a:off x="6328279" y="1118717"/>
            <a:ext cx="734642" cy="678838"/>
          </a:xfrm>
          <a:prstGeom prst="ellipse">
            <a:avLst/>
          </a:prstGeom>
          <a:solidFill>
            <a:schemeClr val="lt1"/>
          </a:solidFill>
          <a:ln w="28575">
            <a:solidFill>
              <a:schemeClr val="accent3">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5" name="Rounded Rectangle 244"/>
          <p:cNvSpPr/>
          <p:nvPr/>
        </p:nvSpPr>
        <p:spPr>
          <a:xfrm>
            <a:off x="5264597" y="1988626"/>
            <a:ext cx="2777002" cy="629333"/>
          </a:xfrm>
          <a:prstGeom prst="roundRect">
            <a:avLst>
              <a:gd name="adj" fmla="val 19516"/>
            </a:avLst>
          </a:prstGeom>
          <a:ln w="38100">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1" name="Google Shape;1771;p45"/>
          <p:cNvSpPr txBox="1">
            <a:spLocks noGrp="1"/>
          </p:cNvSpPr>
          <p:nvPr>
            <p:ph type="title" idx="3"/>
          </p:nvPr>
        </p:nvSpPr>
        <p:spPr>
          <a:xfrm>
            <a:off x="1024910" y="1232603"/>
            <a:ext cx="2676900" cy="43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b="1">
                <a:solidFill>
                  <a:schemeClr val="accent3">
                    <a:lumMod val="75000"/>
                  </a:schemeClr>
                </a:solidFill>
                <a:latin typeface="+mj-lt"/>
              </a:rPr>
              <a:t>01</a:t>
            </a:r>
            <a:endParaRPr b="1">
              <a:solidFill>
                <a:schemeClr val="accent3">
                  <a:lumMod val="75000"/>
                </a:schemeClr>
              </a:solidFill>
              <a:latin typeface="+mj-lt"/>
            </a:endParaRPr>
          </a:p>
        </p:txBody>
      </p:sp>
      <p:sp>
        <p:nvSpPr>
          <p:cNvPr id="1772" name="Google Shape;1772;p45"/>
          <p:cNvSpPr/>
          <p:nvPr/>
        </p:nvSpPr>
        <p:spPr>
          <a:xfrm>
            <a:off x="4116453" y="2985491"/>
            <a:ext cx="734642" cy="678838"/>
          </a:xfrm>
          <a:prstGeom prst="ellipse">
            <a:avLst/>
          </a:prstGeom>
          <a:solidFill>
            <a:schemeClr val="lt1"/>
          </a:solidFill>
          <a:ln w="28575">
            <a:solidFill>
              <a:schemeClr val="accent3">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4" name="Rounded Rectangle 243"/>
          <p:cNvSpPr/>
          <p:nvPr/>
        </p:nvSpPr>
        <p:spPr>
          <a:xfrm>
            <a:off x="2631349" y="3734365"/>
            <a:ext cx="3736640" cy="629333"/>
          </a:xfrm>
          <a:prstGeom prst="roundRect">
            <a:avLst>
              <a:gd name="adj" fmla="val 19516"/>
            </a:avLst>
          </a:prstGeom>
          <a:ln w="38100">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5" name="Google Shape;1775;p45"/>
          <p:cNvSpPr txBox="1">
            <a:spLocks noGrp="1"/>
          </p:cNvSpPr>
          <p:nvPr>
            <p:ph type="title" idx="5"/>
          </p:nvPr>
        </p:nvSpPr>
        <p:spPr>
          <a:xfrm>
            <a:off x="5352427" y="2012350"/>
            <a:ext cx="2676900" cy="439500"/>
          </a:xfrm>
          <a:prstGeom prst="rect">
            <a:avLst/>
          </a:prstGeom>
        </p:spPr>
        <p:txBody>
          <a:bodyPr spcFirstLastPara="1" wrap="square" lIns="91425" tIns="91425" rIns="91425" bIns="91425" anchor="t" anchorCtr="0">
            <a:noAutofit/>
          </a:bodyPr>
          <a:lstStyle/>
          <a:p>
            <a:pPr lvl="0">
              <a:buSzPts val="1100"/>
            </a:pPr>
            <a:r>
              <a:rPr lang="en-US" sz="2800" b="1">
                <a:latin typeface="+mj-lt"/>
              </a:rPr>
              <a:t>ĐỌC HIỂU</a:t>
            </a:r>
          </a:p>
        </p:txBody>
      </p:sp>
      <p:sp>
        <p:nvSpPr>
          <p:cNvPr id="1778" name="Google Shape;1778;p45"/>
          <p:cNvSpPr txBox="1">
            <a:spLocks noGrp="1"/>
          </p:cNvSpPr>
          <p:nvPr>
            <p:ph type="title" idx="9"/>
          </p:nvPr>
        </p:nvSpPr>
        <p:spPr>
          <a:xfrm>
            <a:off x="3140601" y="3003937"/>
            <a:ext cx="2676900" cy="43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b="1">
                <a:solidFill>
                  <a:schemeClr val="accent3">
                    <a:lumMod val="75000"/>
                  </a:schemeClr>
                </a:solidFill>
                <a:latin typeface="+mj-lt"/>
              </a:rPr>
              <a:t>03</a:t>
            </a:r>
            <a:endParaRPr b="1">
              <a:solidFill>
                <a:schemeClr val="accent3">
                  <a:lumMod val="75000"/>
                </a:schemeClr>
              </a:solidFill>
              <a:latin typeface="+mj-lt"/>
            </a:endParaRPr>
          </a:p>
        </p:txBody>
      </p:sp>
      <p:sp>
        <p:nvSpPr>
          <p:cNvPr id="10" name="Rounded Rectangle 9"/>
          <p:cNvSpPr/>
          <p:nvPr/>
        </p:nvSpPr>
        <p:spPr>
          <a:xfrm>
            <a:off x="681318" y="2012349"/>
            <a:ext cx="3736640" cy="629333"/>
          </a:xfrm>
          <a:prstGeom prst="roundRect">
            <a:avLst>
              <a:gd name="adj" fmla="val 19516"/>
            </a:avLst>
          </a:prstGeom>
          <a:ln w="38100">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3" name="Google Shape;1783;p45"/>
          <p:cNvSpPr txBox="1">
            <a:spLocks noGrp="1"/>
          </p:cNvSpPr>
          <p:nvPr>
            <p:ph type="title" idx="6"/>
          </p:nvPr>
        </p:nvSpPr>
        <p:spPr>
          <a:xfrm>
            <a:off x="5352427" y="1128118"/>
            <a:ext cx="2676900" cy="43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b="1">
                <a:solidFill>
                  <a:schemeClr val="accent3">
                    <a:lumMod val="75000"/>
                  </a:schemeClr>
                </a:solidFill>
                <a:latin typeface="+mj-lt"/>
              </a:rPr>
              <a:t>02</a:t>
            </a:r>
            <a:endParaRPr b="1">
              <a:solidFill>
                <a:schemeClr val="accent3">
                  <a:lumMod val="75000"/>
                </a:schemeClr>
              </a:solidFill>
              <a:latin typeface="+mj-lt"/>
            </a:endParaRPr>
          </a:p>
        </p:txBody>
      </p:sp>
      <p:sp>
        <p:nvSpPr>
          <p:cNvPr id="1785" name="Google Shape;1785;p45"/>
          <p:cNvSpPr txBox="1">
            <a:spLocks noGrp="1"/>
          </p:cNvSpPr>
          <p:nvPr>
            <p:ph type="title" idx="2"/>
          </p:nvPr>
        </p:nvSpPr>
        <p:spPr>
          <a:xfrm>
            <a:off x="796743" y="1899764"/>
            <a:ext cx="3621215" cy="439500"/>
          </a:xfrm>
          <a:prstGeom prst="rect">
            <a:avLst/>
          </a:prstGeom>
        </p:spPr>
        <p:txBody>
          <a:bodyPr spcFirstLastPara="1" wrap="square" lIns="91425" tIns="91425" rIns="91425" bIns="91425" anchor="t" anchorCtr="0">
            <a:noAutofit/>
          </a:bodyPr>
          <a:lstStyle/>
          <a:p>
            <a:pPr lvl="0">
              <a:lnSpc>
                <a:spcPct val="150000"/>
              </a:lnSpc>
            </a:pPr>
            <a:r>
              <a:rPr lang="en-US" sz="2800" b="1" smtClean="0">
                <a:latin typeface="+mj-lt"/>
              </a:rPr>
              <a:t>ĐỌC THÀNH TIẾNG</a:t>
            </a:r>
            <a:endParaRPr lang="en-US" sz="2800" b="1">
              <a:latin typeface="+mj-lt"/>
            </a:endParaRPr>
          </a:p>
        </p:txBody>
      </p:sp>
      <p:sp>
        <p:nvSpPr>
          <p:cNvPr id="1787" name="Google Shape;1787;p45"/>
          <p:cNvSpPr/>
          <p:nvPr/>
        </p:nvSpPr>
        <p:spPr>
          <a:xfrm>
            <a:off x="-110651" y="-418520"/>
            <a:ext cx="2208931" cy="141746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 name="TextBox 20">
            <a:extLst>
              <a:ext uri="{FF2B5EF4-FFF2-40B4-BE49-F238E27FC236}">
                <a16:creationId xmlns:a16="http://schemas.microsoft.com/office/drawing/2014/main" id="{A8FDA0D0-530F-3550-7419-63096DE51CD0}"/>
              </a:ext>
            </a:extLst>
          </p:cNvPr>
          <p:cNvSpPr txBox="1"/>
          <p:nvPr/>
        </p:nvSpPr>
        <p:spPr>
          <a:xfrm>
            <a:off x="-611866" y="-401912"/>
            <a:ext cx="10132428" cy="1259255"/>
          </a:xfrm>
          <a:prstGeom prst="rect">
            <a:avLst/>
          </a:prstGeom>
        </p:spPr>
        <p:txBody>
          <a:bodyPr wrap="square" lIns="0" tIns="0" rIns="0" bIns="0" rtlCol="0" anchor="t">
            <a:spAutoFit/>
          </a:bodyPr>
          <a:lstStyle/>
          <a:p>
            <a:pPr algn="ctr">
              <a:lnSpc>
                <a:spcPts val="11999"/>
              </a:lnSpc>
            </a:pPr>
            <a:r>
              <a:rPr lang="en-US" sz="3600" b="1" dirty="0">
                <a:solidFill>
                  <a:schemeClr val="accent3">
                    <a:lumMod val="75000"/>
                  </a:schemeClr>
                </a:solidFill>
                <a:latin typeface="Arial" panose="020B0604020202020204" pitchFamily="34" charset="0"/>
                <a:cs typeface="Arial" panose="020B0604020202020204" pitchFamily="34" charset="0"/>
              </a:rPr>
              <a:t>NỘI DUNG BÀI HỌC</a:t>
            </a:r>
          </a:p>
        </p:txBody>
      </p:sp>
      <p:sp>
        <p:nvSpPr>
          <p:cNvPr id="29" name="Google Shape;1785;p45"/>
          <p:cNvSpPr txBox="1">
            <a:spLocks noGrp="1"/>
          </p:cNvSpPr>
          <p:nvPr>
            <p:ph type="title" idx="2"/>
          </p:nvPr>
        </p:nvSpPr>
        <p:spPr>
          <a:xfrm>
            <a:off x="2764980" y="3598947"/>
            <a:ext cx="3621215" cy="439500"/>
          </a:xfrm>
          <a:prstGeom prst="rect">
            <a:avLst/>
          </a:prstGeom>
        </p:spPr>
        <p:txBody>
          <a:bodyPr spcFirstLastPara="1" wrap="square" lIns="91425" tIns="91425" rIns="91425" bIns="91425" anchor="t" anchorCtr="0">
            <a:noAutofit/>
          </a:bodyPr>
          <a:lstStyle/>
          <a:p>
            <a:pPr lvl="0">
              <a:lnSpc>
                <a:spcPct val="150000"/>
              </a:lnSpc>
            </a:pPr>
            <a:r>
              <a:rPr lang="en-US" sz="2800" b="1" smtClean="0">
                <a:latin typeface="+mj-lt"/>
              </a:rPr>
              <a:t>ĐỌC NÂNG CAO</a:t>
            </a:r>
            <a:endParaRPr lang="en-US" sz="2800" b="1">
              <a:latin typeface="+mj-lt"/>
            </a:endParaRPr>
          </a:p>
        </p:txBody>
      </p:sp>
      <p:grpSp>
        <p:nvGrpSpPr>
          <p:cNvPr id="30" name="Google Shape;1630;p44"/>
          <p:cNvGrpSpPr/>
          <p:nvPr/>
        </p:nvGrpSpPr>
        <p:grpSpPr>
          <a:xfrm>
            <a:off x="6588619" y="3003937"/>
            <a:ext cx="1782065" cy="1867176"/>
            <a:chOff x="3010675" y="4066550"/>
            <a:chExt cx="391250" cy="409900"/>
          </a:xfrm>
        </p:grpSpPr>
        <p:sp>
          <p:nvSpPr>
            <p:cNvPr id="31" name="Google Shape;1631;p44"/>
            <p:cNvSpPr/>
            <p:nvPr/>
          </p:nvSpPr>
          <p:spPr>
            <a:xfrm>
              <a:off x="3168650" y="4201600"/>
              <a:ext cx="35475" cy="33275"/>
            </a:xfrm>
            <a:custGeom>
              <a:avLst/>
              <a:gdLst/>
              <a:ahLst/>
              <a:cxnLst/>
              <a:rect l="l" t="t" r="r" b="b"/>
              <a:pathLst>
                <a:path w="1419" h="1331" extrusionOk="0">
                  <a:moveTo>
                    <a:pt x="864" y="0"/>
                  </a:moveTo>
                  <a:cubicBezTo>
                    <a:pt x="761" y="0"/>
                    <a:pt x="659" y="31"/>
                    <a:pt x="567" y="101"/>
                  </a:cubicBezTo>
                  <a:cubicBezTo>
                    <a:pt x="460" y="182"/>
                    <a:pt x="421" y="328"/>
                    <a:pt x="460" y="451"/>
                  </a:cubicBezTo>
                  <a:cubicBezTo>
                    <a:pt x="466" y="472"/>
                    <a:pt x="475" y="491"/>
                    <a:pt x="486" y="506"/>
                  </a:cubicBezTo>
                  <a:lnTo>
                    <a:pt x="486" y="506"/>
                  </a:lnTo>
                  <a:cubicBezTo>
                    <a:pt x="169" y="688"/>
                    <a:pt x="0" y="1276"/>
                    <a:pt x="447" y="1329"/>
                  </a:cubicBezTo>
                  <a:cubicBezTo>
                    <a:pt x="450" y="1330"/>
                    <a:pt x="453" y="1331"/>
                    <a:pt x="456" y="1331"/>
                  </a:cubicBezTo>
                  <a:cubicBezTo>
                    <a:pt x="485" y="1331"/>
                    <a:pt x="482" y="1273"/>
                    <a:pt x="447" y="1261"/>
                  </a:cubicBezTo>
                  <a:cubicBezTo>
                    <a:pt x="115" y="1153"/>
                    <a:pt x="302" y="672"/>
                    <a:pt x="555" y="558"/>
                  </a:cubicBezTo>
                  <a:lnTo>
                    <a:pt x="555" y="558"/>
                  </a:lnTo>
                  <a:cubicBezTo>
                    <a:pt x="586" y="571"/>
                    <a:pt x="622" y="576"/>
                    <a:pt x="659" y="576"/>
                  </a:cubicBezTo>
                  <a:cubicBezTo>
                    <a:pt x="706" y="576"/>
                    <a:pt x="755" y="568"/>
                    <a:pt x="797" y="558"/>
                  </a:cubicBezTo>
                  <a:cubicBezTo>
                    <a:pt x="839" y="545"/>
                    <a:pt x="826" y="490"/>
                    <a:pt x="797" y="477"/>
                  </a:cubicBezTo>
                  <a:cubicBezTo>
                    <a:pt x="755" y="460"/>
                    <a:pt x="714" y="453"/>
                    <a:pt x="673" y="453"/>
                  </a:cubicBezTo>
                  <a:cubicBezTo>
                    <a:pt x="651" y="453"/>
                    <a:pt x="629" y="455"/>
                    <a:pt x="607" y="459"/>
                  </a:cubicBezTo>
                  <a:lnTo>
                    <a:pt x="607" y="459"/>
                  </a:lnTo>
                  <a:cubicBezTo>
                    <a:pt x="525" y="403"/>
                    <a:pt x="528" y="268"/>
                    <a:pt x="622" y="166"/>
                  </a:cubicBezTo>
                  <a:cubicBezTo>
                    <a:pt x="703" y="85"/>
                    <a:pt x="810" y="59"/>
                    <a:pt x="933" y="59"/>
                  </a:cubicBezTo>
                  <a:cubicBezTo>
                    <a:pt x="1108" y="59"/>
                    <a:pt x="1296" y="182"/>
                    <a:pt x="1406" y="328"/>
                  </a:cubicBezTo>
                  <a:cubicBezTo>
                    <a:pt x="1406" y="328"/>
                    <a:pt x="1419" y="328"/>
                    <a:pt x="1419" y="315"/>
                  </a:cubicBezTo>
                  <a:cubicBezTo>
                    <a:pt x="1292" y="133"/>
                    <a:pt x="1077" y="0"/>
                    <a:pt x="864"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32;p44"/>
            <p:cNvSpPr/>
            <p:nvPr/>
          </p:nvSpPr>
          <p:spPr>
            <a:xfrm>
              <a:off x="3196975" y="4239825"/>
              <a:ext cx="36150" cy="26450"/>
            </a:xfrm>
            <a:custGeom>
              <a:avLst/>
              <a:gdLst/>
              <a:ahLst/>
              <a:cxnLst/>
              <a:rect l="l" t="t" r="r" b="b"/>
              <a:pathLst>
                <a:path w="1446" h="1058" extrusionOk="0">
                  <a:moveTo>
                    <a:pt x="772" y="1"/>
                  </a:moveTo>
                  <a:cubicBezTo>
                    <a:pt x="516" y="111"/>
                    <a:pt x="1" y="312"/>
                    <a:pt x="192" y="662"/>
                  </a:cubicBezTo>
                  <a:cubicBezTo>
                    <a:pt x="240" y="755"/>
                    <a:pt x="327" y="790"/>
                    <a:pt x="426" y="790"/>
                  </a:cubicBezTo>
                  <a:cubicBezTo>
                    <a:pt x="533" y="790"/>
                    <a:pt x="653" y="749"/>
                    <a:pt x="749" y="697"/>
                  </a:cubicBezTo>
                  <a:lnTo>
                    <a:pt x="749" y="697"/>
                  </a:lnTo>
                  <a:cubicBezTo>
                    <a:pt x="726" y="781"/>
                    <a:pt x="729" y="869"/>
                    <a:pt x="785" y="934"/>
                  </a:cubicBezTo>
                  <a:cubicBezTo>
                    <a:pt x="841" y="1008"/>
                    <a:pt x="937" y="1058"/>
                    <a:pt x="1032" y="1058"/>
                  </a:cubicBezTo>
                  <a:cubicBezTo>
                    <a:pt x="1073" y="1058"/>
                    <a:pt x="1114" y="1048"/>
                    <a:pt x="1151" y="1028"/>
                  </a:cubicBezTo>
                  <a:cubicBezTo>
                    <a:pt x="1420" y="879"/>
                    <a:pt x="1446" y="487"/>
                    <a:pt x="1433" y="218"/>
                  </a:cubicBezTo>
                  <a:cubicBezTo>
                    <a:pt x="1433" y="197"/>
                    <a:pt x="1419" y="186"/>
                    <a:pt x="1405" y="186"/>
                  </a:cubicBezTo>
                  <a:cubicBezTo>
                    <a:pt x="1391" y="186"/>
                    <a:pt x="1378" y="197"/>
                    <a:pt x="1378" y="218"/>
                  </a:cubicBezTo>
                  <a:cubicBezTo>
                    <a:pt x="1365" y="367"/>
                    <a:pt x="1339" y="529"/>
                    <a:pt x="1297" y="662"/>
                  </a:cubicBezTo>
                  <a:cubicBezTo>
                    <a:pt x="1271" y="772"/>
                    <a:pt x="1216" y="866"/>
                    <a:pt x="1135" y="921"/>
                  </a:cubicBezTo>
                  <a:cubicBezTo>
                    <a:pt x="1097" y="940"/>
                    <a:pt x="1057" y="952"/>
                    <a:pt x="1012" y="952"/>
                  </a:cubicBezTo>
                  <a:cubicBezTo>
                    <a:pt x="995" y="952"/>
                    <a:pt x="978" y="950"/>
                    <a:pt x="960" y="947"/>
                  </a:cubicBezTo>
                  <a:cubicBezTo>
                    <a:pt x="746" y="905"/>
                    <a:pt x="853" y="678"/>
                    <a:pt x="908" y="581"/>
                  </a:cubicBezTo>
                  <a:cubicBezTo>
                    <a:pt x="937" y="552"/>
                    <a:pt x="899" y="514"/>
                    <a:pt x="862" y="514"/>
                  </a:cubicBezTo>
                  <a:cubicBezTo>
                    <a:pt x="849" y="514"/>
                    <a:pt x="837" y="518"/>
                    <a:pt x="827" y="529"/>
                  </a:cubicBezTo>
                  <a:cubicBezTo>
                    <a:pt x="742" y="602"/>
                    <a:pt x="601" y="676"/>
                    <a:pt x="473" y="676"/>
                  </a:cubicBezTo>
                  <a:cubicBezTo>
                    <a:pt x="414" y="676"/>
                    <a:pt x="358" y="660"/>
                    <a:pt x="312" y="623"/>
                  </a:cubicBezTo>
                  <a:cubicBezTo>
                    <a:pt x="69" y="435"/>
                    <a:pt x="665" y="111"/>
                    <a:pt x="785" y="43"/>
                  </a:cubicBezTo>
                  <a:cubicBezTo>
                    <a:pt x="811" y="30"/>
                    <a:pt x="785" y="1"/>
                    <a:pt x="772"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33;p44"/>
            <p:cNvSpPr/>
            <p:nvPr/>
          </p:nvSpPr>
          <p:spPr>
            <a:xfrm>
              <a:off x="3367800" y="4174375"/>
              <a:ext cx="28050" cy="22400"/>
            </a:xfrm>
            <a:custGeom>
              <a:avLst/>
              <a:gdLst/>
              <a:ahLst/>
              <a:cxnLst/>
              <a:rect l="l" t="t" r="r" b="b"/>
              <a:pathLst>
                <a:path w="1122" h="896" extrusionOk="0">
                  <a:moveTo>
                    <a:pt x="311" y="1"/>
                  </a:moveTo>
                  <a:cubicBezTo>
                    <a:pt x="306" y="1"/>
                    <a:pt x="301" y="1"/>
                    <a:pt x="296" y="1"/>
                  </a:cubicBezTo>
                  <a:cubicBezTo>
                    <a:pt x="53" y="1"/>
                    <a:pt x="1" y="312"/>
                    <a:pt x="27" y="513"/>
                  </a:cubicBezTo>
                  <a:cubicBezTo>
                    <a:pt x="27" y="517"/>
                    <a:pt x="30" y="518"/>
                    <a:pt x="35" y="518"/>
                  </a:cubicBezTo>
                  <a:cubicBezTo>
                    <a:pt x="46" y="518"/>
                    <a:pt x="64" y="509"/>
                    <a:pt x="53" y="500"/>
                  </a:cubicBezTo>
                  <a:cubicBezTo>
                    <a:pt x="27" y="325"/>
                    <a:pt x="82" y="69"/>
                    <a:pt x="296" y="56"/>
                  </a:cubicBezTo>
                  <a:cubicBezTo>
                    <a:pt x="306" y="55"/>
                    <a:pt x="315" y="54"/>
                    <a:pt x="324" y="54"/>
                  </a:cubicBezTo>
                  <a:cubicBezTo>
                    <a:pt x="524" y="54"/>
                    <a:pt x="489" y="339"/>
                    <a:pt x="451" y="479"/>
                  </a:cubicBezTo>
                  <a:lnTo>
                    <a:pt x="451" y="479"/>
                  </a:lnTo>
                  <a:cubicBezTo>
                    <a:pt x="449" y="482"/>
                    <a:pt x="447" y="484"/>
                    <a:pt x="445" y="487"/>
                  </a:cubicBezTo>
                  <a:cubicBezTo>
                    <a:pt x="446" y="488"/>
                    <a:pt x="447" y="489"/>
                    <a:pt x="448" y="490"/>
                  </a:cubicBezTo>
                  <a:lnTo>
                    <a:pt x="448" y="490"/>
                  </a:lnTo>
                  <a:cubicBezTo>
                    <a:pt x="447" y="493"/>
                    <a:pt x="446" y="497"/>
                    <a:pt x="445" y="500"/>
                  </a:cubicBezTo>
                  <a:cubicBezTo>
                    <a:pt x="437" y="516"/>
                    <a:pt x="455" y="528"/>
                    <a:pt x="473" y="528"/>
                  </a:cubicBezTo>
                  <a:cubicBezTo>
                    <a:pt x="484" y="528"/>
                    <a:pt x="495" y="524"/>
                    <a:pt x="500" y="513"/>
                  </a:cubicBezTo>
                  <a:cubicBezTo>
                    <a:pt x="564" y="424"/>
                    <a:pt x="652" y="374"/>
                    <a:pt x="744" y="374"/>
                  </a:cubicBezTo>
                  <a:cubicBezTo>
                    <a:pt x="807" y="374"/>
                    <a:pt x="871" y="397"/>
                    <a:pt x="931" y="445"/>
                  </a:cubicBezTo>
                  <a:cubicBezTo>
                    <a:pt x="1093" y="568"/>
                    <a:pt x="999" y="730"/>
                    <a:pt x="905" y="866"/>
                  </a:cubicBezTo>
                  <a:cubicBezTo>
                    <a:pt x="905" y="876"/>
                    <a:pt x="913" y="895"/>
                    <a:pt x="930" y="895"/>
                  </a:cubicBezTo>
                  <a:cubicBezTo>
                    <a:pt x="934" y="895"/>
                    <a:pt x="939" y="894"/>
                    <a:pt x="944" y="892"/>
                  </a:cubicBezTo>
                  <a:cubicBezTo>
                    <a:pt x="1122" y="769"/>
                    <a:pt x="1122" y="542"/>
                    <a:pt x="973" y="406"/>
                  </a:cubicBezTo>
                  <a:cubicBezTo>
                    <a:pt x="906" y="344"/>
                    <a:pt x="831" y="318"/>
                    <a:pt x="757" y="318"/>
                  </a:cubicBezTo>
                  <a:cubicBezTo>
                    <a:pt x="674" y="318"/>
                    <a:pt x="592" y="351"/>
                    <a:pt x="524" y="405"/>
                  </a:cubicBezTo>
                  <a:lnTo>
                    <a:pt x="524" y="405"/>
                  </a:lnTo>
                  <a:cubicBezTo>
                    <a:pt x="554" y="224"/>
                    <a:pt x="533" y="1"/>
                    <a:pt x="311"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34;p44"/>
            <p:cNvSpPr/>
            <p:nvPr/>
          </p:nvSpPr>
          <p:spPr>
            <a:xfrm>
              <a:off x="3335075" y="4233750"/>
              <a:ext cx="18575" cy="18075"/>
            </a:xfrm>
            <a:custGeom>
              <a:avLst/>
              <a:gdLst/>
              <a:ahLst/>
              <a:cxnLst/>
              <a:rect l="l" t="t" r="r" b="b"/>
              <a:pathLst>
                <a:path w="743" h="723" extrusionOk="0">
                  <a:moveTo>
                    <a:pt x="730" y="1"/>
                  </a:moveTo>
                  <a:cubicBezTo>
                    <a:pt x="471" y="1"/>
                    <a:pt x="163" y="150"/>
                    <a:pt x="40" y="393"/>
                  </a:cubicBezTo>
                  <a:cubicBezTo>
                    <a:pt x="1" y="487"/>
                    <a:pt x="1" y="581"/>
                    <a:pt x="66" y="649"/>
                  </a:cubicBezTo>
                  <a:cubicBezTo>
                    <a:pt x="124" y="707"/>
                    <a:pt x="207" y="723"/>
                    <a:pt x="291" y="723"/>
                  </a:cubicBezTo>
                  <a:cubicBezTo>
                    <a:pt x="366" y="723"/>
                    <a:pt x="442" y="710"/>
                    <a:pt x="500" y="704"/>
                  </a:cubicBezTo>
                  <a:cubicBezTo>
                    <a:pt x="539" y="691"/>
                    <a:pt x="526" y="636"/>
                    <a:pt x="500" y="636"/>
                  </a:cubicBezTo>
                  <a:cubicBezTo>
                    <a:pt x="450" y="641"/>
                    <a:pt x="395" y="646"/>
                    <a:pt x="342" y="646"/>
                  </a:cubicBezTo>
                  <a:cubicBezTo>
                    <a:pt x="264" y="646"/>
                    <a:pt x="189" y="635"/>
                    <a:pt x="134" y="597"/>
                  </a:cubicBezTo>
                  <a:cubicBezTo>
                    <a:pt x="66" y="529"/>
                    <a:pt x="121" y="435"/>
                    <a:pt x="147" y="380"/>
                  </a:cubicBezTo>
                  <a:cubicBezTo>
                    <a:pt x="270" y="176"/>
                    <a:pt x="500" y="43"/>
                    <a:pt x="730" y="30"/>
                  </a:cubicBezTo>
                  <a:cubicBezTo>
                    <a:pt x="743" y="30"/>
                    <a:pt x="743" y="1"/>
                    <a:pt x="730"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35;p44"/>
            <p:cNvSpPr/>
            <p:nvPr/>
          </p:nvSpPr>
          <p:spPr>
            <a:xfrm>
              <a:off x="3297350" y="4069350"/>
              <a:ext cx="35000" cy="21225"/>
            </a:xfrm>
            <a:custGeom>
              <a:avLst/>
              <a:gdLst/>
              <a:ahLst/>
              <a:cxnLst/>
              <a:rect l="l" t="t" r="r" b="b"/>
              <a:pathLst>
                <a:path w="1400" h="849" extrusionOk="0">
                  <a:moveTo>
                    <a:pt x="723" y="0"/>
                  </a:moveTo>
                  <a:cubicBezTo>
                    <a:pt x="435" y="0"/>
                    <a:pt x="120" y="149"/>
                    <a:pt x="10" y="408"/>
                  </a:cubicBezTo>
                  <a:cubicBezTo>
                    <a:pt x="1" y="426"/>
                    <a:pt x="17" y="446"/>
                    <a:pt x="38" y="446"/>
                  </a:cubicBezTo>
                  <a:cubicBezTo>
                    <a:pt x="47" y="446"/>
                    <a:pt x="56" y="442"/>
                    <a:pt x="65" y="434"/>
                  </a:cubicBezTo>
                  <a:cubicBezTo>
                    <a:pt x="70" y="422"/>
                    <a:pt x="73" y="413"/>
                    <a:pt x="76" y="407"/>
                  </a:cubicBezTo>
                  <a:lnTo>
                    <a:pt x="76" y="407"/>
                  </a:lnTo>
                  <a:cubicBezTo>
                    <a:pt x="256" y="213"/>
                    <a:pt x="463" y="88"/>
                    <a:pt x="714" y="88"/>
                  </a:cubicBezTo>
                  <a:cubicBezTo>
                    <a:pt x="774" y="88"/>
                    <a:pt x="836" y="95"/>
                    <a:pt x="901" y="110"/>
                  </a:cubicBezTo>
                  <a:cubicBezTo>
                    <a:pt x="1024" y="139"/>
                    <a:pt x="1144" y="207"/>
                    <a:pt x="1186" y="340"/>
                  </a:cubicBezTo>
                  <a:cubicBezTo>
                    <a:pt x="1238" y="515"/>
                    <a:pt x="1063" y="693"/>
                    <a:pt x="956" y="800"/>
                  </a:cubicBezTo>
                  <a:cubicBezTo>
                    <a:pt x="934" y="820"/>
                    <a:pt x="953" y="849"/>
                    <a:pt x="975" y="849"/>
                  </a:cubicBezTo>
                  <a:cubicBezTo>
                    <a:pt x="981" y="849"/>
                    <a:pt x="989" y="846"/>
                    <a:pt x="995" y="839"/>
                  </a:cubicBezTo>
                  <a:cubicBezTo>
                    <a:pt x="1267" y="625"/>
                    <a:pt x="1400" y="233"/>
                    <a:pt x="1008" y="58"/>
                  </a:cubicBezTo>
                  <a:cubicBezTo>
                    <a:pt x="923" y="19"/>
                    <a:pt x="825" y="0"/>
                    <a:pt x="723"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36;p44"/>
            <p:cNvSpPr/>
            <p:nvPr/>
          </p:nvSpPr>
          <p:spPr>
            <a:xfrm>
              <a:off x="3339850" y="4124250"/>
              <a:ext cx="39075" cy="27625"/>
            </a:xfrm>
            <a:custGeom>
              <a:avLst/>
              <a:gdLst/>
              <a:ahLst/>
              <a:cxnLst/>
              <a:rect l="l" t="t" r="r" b="b"/>
              <a:pathLst>
                <a:path w="1563" h="1105" extrusionOk="0">
                  <a:moveTo>
                    <a:pt x="702" y="0"/>
                  </a:moveTo>
                  <a:cubicBezTo>
                    <a:pt x="454" y="0"/>
                    <a:pt x="179" y="135"/>
                    <a:pt x="11" y="263"/>
                  </a:cubicBezTo>
                  <a:cubicBezTo>
                    <a:pt x="0" y="276"/>
                    <a:pt x="7" y="295"/>
                    <a:pt x="17" y="295"/>
                  </a:cubicBezTo>
                  <a:cubicBezTo>
                    <a:pt x="19" y="295"/>
                    <a:pt x="21" y="294"/>
                    <a:pt x="24" y="292"/>
                  </a:cubicBezTo>
                  <a:cubicBezTo>
                    <a:pt x="241" y="143"/>
                    <a:pt x="484" y="62"/>
                    <a:pt x="740" y="62"/>
                  </a:cubicBezTo>
                  <a:cubicBezTo>
                    <a:pt x="847" y="62"/>
                    <a:pt x="1009" y="88"/>
                    <a:pt x="1025" y="224"/>
                  </a:cubicBezTo>
                  <a:cubicBezTo>
                    <a:pt x="1037" y="358"/>
                    <a:pt x="863" y="492"/>
                    <a:pt x="750" y="576"/>
                  </a:cubicBezTo>
                  <a:lnTo>
                    <a:pt x="750" y="576"/>
                  </a:lnTo>
                  <a:cubicBezTo>
                    <a:pt x="737" y="585"/>
                    <a:pt x="725" y="594"/>
                    <a:pt x="714" y="603"/>
                  </a:cubicBezTo>
                  <a:cubicBezTo>
                    <a:pt x="691" y="623"/>
                    <a:pt x="711" y="650"/>
                    <a:pt x="733" y="650"/>
                  </a:cubicBezTo>
                  <a:cubicBezTo>
                    <a:pt x="740" y="650"/>
                    <a:pt x="747" y="648"/>
                    <a:pt x="753" y="642"/>
                  </a:cubicBezTo>
                  <a:cubicBezTo>
                    <a:pt x="770" y="630"/>
                    <a:pt x="789" y="615"/>
                    <a:pt x="809" y="599"/>
                  </a:cubicBezTo>
                  <a:lnTo>
                    <a:pt x="809" y="599"/>
                  </a:lnTo>
                  <a:cubicBezTo>
                    <a:pt x="899" y="537"/>
                    <a:pt x="1003" y="494"/>
                    <a:pt x="1107" y="494"/>
                  </a:cubicBezTo>
                  <a:cubicBezTo>
                    <a:pt x="1184" y="494"/>
                    <a:pt x="1262" y="517"/>
                    <a:pt x="1333" y="574"/>
                  </a:cubicBezTo>
                  <a:cubicBezTo>
                    <a:pt x="1550" y="778"/>
                    <a:pt x="1281" y="966"/>
                    <a:pt x="1119" y="1060"/>
                  </a:cubicBezTo>
                  <a:cubicBezTo>
                    <a:pt x="1108" y="1071"/>
                    <a:pt x="1116" y="1104"/>
                    <a:pt x="1135" y="1104"/>
                  </a:cubicBezTo>
                  <a:cubicBezTo>
                    <a:pt x="1138" y="1104"/>
                    <a:pt x="1141" y="1104"/>
                    <a:pt x="1145" y="1102"/>
                  </a:cubicBezTo>
                  <a:cubicBezTo>
                    <a:pt x="1375" y="1034"/>
                    <a:pt x="1563" y="791"/>
                    <a:pt x="1401" y="574"/>
                  </a:cubicBezTo>
                  <a:cubicBezTo>
                    <a:pt x="1323" y="479"/>
                    <a:pt x="1224" y="442"/>
                    <a:pt x="1122" y="442"/>
                  </a:cubicBezTo>
                  <a:cubicBezTo>
                    <a:pt x="1062" y="442"/>
                    <a:pt x="1001" y="454"/>
                    <a:pt x="942" y="475"/>
                  </a:cubicBezTo>
                  <a:lnTo>
                    <a:pt x="942" y="475"/>
                  </a:lnTo>
                  <a:cubicBezTo>
                    <a:pt x="1066" y="340"/>
                    <a:pt x="1151" y="169"/>
                    <a:pt x="957" y="62"/>
                  </a:cubicBezTo>
                  <a:cubicBezTo>
                    <a:pt x="880" y="18"/>
                    <a:pt x="793" y="0"/>
                    <a:pt x="702"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37;p44"/>
            <p:cNvSpPr/>
            <p:nvPr/>
          </p:nvSpPr>
          <p:spPr>
            <a:xfrm>
              <a:off x="3208150" y="4085250"/>
              <a:ext cx="17350" cy="24500"/>
            </a:xfrm>
            <a:custGeom>
              <a:avLst/>
              <a:gdLst/>
              <a:ahLst/>
              <a:cxnLst/>
              <a:rect l="l" t="t" r="r" b="b"/>
              <a:pathLst>
                <a:path w="694" h="980" extrusionOk="0">
                  <a:moveTo>
                    <a:pt x="297" y="412"/>
                  </a:moveTo>
                  <a:cubicBezTo>
                    <a:pt x="320" y="412"/>
                    <a:pt x="344" y="414"/>
                    <a:pt x="365" y="418"/>
                  </a:cubicBezTo>
                  <a:lnTo>
                    <a:pt x="365" y="418"/>
                  </a:lnTo>
                  <a:cubicBezTo>
                    <a:pt x="364" y="418"/>
                    <a:pt x="364" y="419"/>
                    <a:pt x="364" y="420"/>
                  </a:cubicBezTo>
                  <a:cubicBezTo>
                    <a:pt x="344" y="471"/>
                    <a:pt x="239" y="624"/>
                    <a:pt x="171" y="624"/>
                  </a:cubicBezTo>
                  <a:cubicBezTo>
                    <a:pt x="149" y="624"/>
                    <a:pt x="131" y="608"/>
                    <a:pt x="121" y="569"/>
                  </a:cubicBezTo>
                  <a:cubicBezTo>
                    <a:pt x="94" y="450"/>
                    <a:pt x="198" y="412"/>
                    <a:pt x="297" y="412"/>
                  </a:cubicBezTo>
                  <a:close/>
                  <a:moveTo>
                    <a:pt x="153" y="0"/>
                  </a:moveTo>
                  <a:cubicBezTo>
                    <a:pt x="119" y="0"/>
                    <a:pt x="113" y="58"/>
                    <a:pt x="163" y="70"/>
                  </a:cubicBezTo>
                  <a:cubicBezTo>
                    <a:pt x="326" y="104"/>
                    <a:pt x="419" y="201"/>
                    <a:pt x="387" y="350"/>
                  </a:cubicBezTo>
                  <a:lnTo>
                    <a:pt x="387" y="350"/>
                  </a:lnTo>
                  <a:cubicBezTo>
                    <a:pt x="359" y="342"/>
                    <a:pt x="329" y="338"/>
                    <a:pt x="299" y="338"/>
                  </a:cubicBezTo>
                  <a:cubicBezTo>
                    <a:pt x="153" y="338"/>
                    <a:pt x="0" y="433"/>
                    <a:pt x="56" y="608"/>
                  </a:cubicBezTo>
                  <a:cubicBezTo>
                    <a:pt x="82" y="677"/>
                    <a:pt x="122" y="704"/>
                    <a:pt x="166" y="704"/>
                  </a:cubicBezTo>
                  <a:cubicBezTo>
                    <a:pt x="259" y="704"/>
                    <a:pt x="373" y="584"/>
                    <a:pt x="419" y="501"/>
                  </a:cubicBezTo>
                  <a:cubicBezTo>
                    <a:pt x="428" y="482"/>
                    <a:pt x="437" y="463"/>
                    <a:pt x="444" y="444"/>
                  </a:cubicBezTo>
                  <a:lnTo>
                    <a:pt x="444" y="444"/>
                  </a:lnTo>
                  <a:cubicBezTo>
                    <a:pt x="647" y="545"/>
                    <a:pt x="620" y="777"/>
                    <a:pt x="542" y="961"/>
                  </a:cubicBezTo>
                  <a:cubicBezTo>
                    <a:pt x="542" y="970"/>
                    <a:pt x="555" y="979"/>
                    <a:pt x="567" y="979"/>
                  </a:cubicBezTo>
                  <a:cubicBezTo>
                    <a:pt x="572" y="979"/>
                    <a:pt x="577" y="978"/>
                    <a:pt x="581" y="974"/>
                  </a:cubicBezTo>
                  <a:cubicBezTo>
                    <a:pt x="693" y="752"/>
                    <a:pt x="689" y="494"/>
                    <a:pt x="463" y="380"/>
                  </a:cubicBezTo>
                  <a:lnTo>
                    <a:pt x="463" y="380"/>
                  </a:lnTo>
                  <a:cubicBezTo>
                    <a:pt x="504" y="189"/>
                    <a:pt x="397" y="34"/>
                    <a:pt x="163" y="2"/>
                  </a:cubicBezTo>
                  <a:cubicBezTo>
                    <a:pt x="159" y="1"/>
                    <a:pt x="156" y="0"/>
                    <a:pt x="153"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38;p44"/>
            <p:cNvSpPr/>
            <p:nvPr/>
          </p:nvSpPr>
          <p:spPr>
            <a:xfrm>
              <a:off x="3172025" y="4175725"/>
              <a:ext cx="27425" cy="14000"/>
            </a:xfrm>
            <a:custGeom>
              <a:avLst/>
              <a:gdLst/>
              <a:ahLst/>
              <a:cxnLst/>
              <a:rect l="l" t="t" r="r" b="b"/>
              <a:pathLst>
                <a:path w="1097" h="560" extrusionOk="0">
                  <a:moveTo>
                    <a:pt x="327" y="176"/>
                  </a:moveTo>
                  <a:cubicBezTo>
                    <a:pt x="368" y="184"/>
                    <a:pt x="409" y="198"/>
                    <a:pt x="448" y="216"/>
                  </a:cubicBezTo>
                  <a:cubicBezTo>
                    <a:pt x="554" y="275"/>
                    <a:pt x="519" y="376"/>
                    <a:pt x="452" y="376"/>
                  </a:cubicBezTo>
                  <a:cubicBezTo>
                    <a:pt x="426" y="376"/>
                    <a:pt x="396" y="362"/>
                    <a:pt x="367" y="326"/>
                  </a:cubicBezTo>
                  <a:cubicBezTo>
                    <a:pt x="333" y="275"/>
                    <a:pt x="320" y="221"/>
                    <a:pt x="327" y="176"/>
                  </a:cubicBezTo>
                  <a:close/>
                  <a:moveTo>
                    <a:pt x="460" y="1"/>
                  </a:moveTo>
                  <a:cubicBezTo>
                    <a:pt x="382" y="1"/>
                    <a:pt x="315" y="26"/>
                    <a:pt x="278" y="85"/>
                  </a:cubicBezTo>
                  <a:lnTo>
                    <a:pt x="278" y="85"/>
                  </a:lnTo>
                  <a:cubicBezTo>
                    <a:pt x="274" y="85"/>
                    <a:pt x="271" y="85"/>
                    <a:pt x="268" y="85"/>
                  </a:cubicBezTo>
                  <a:cubicBezTo>
                    <a:pt x="133" y="85"/>
                    <a:pt x="6" y="152"/>
                    <a:pt x="1" y="310"/>
                  </a:cubicBezTo>
                  <a:cubicBezTo>
                    <a:pt x="1" y="331"/>
                    <a:pt x="15" y="341"/>
                    <a:pt x="30" y="341"/>
                  </a:cubicBezTo>
                  <a:cubicBezTo>
                    <a:pt x="45" y="341"/>
                    <a:pt x="62" y="331"/>
                    <a:pt x="69" y="310"/>
                  </a:cubicBezTo>
                  <a:cubicBezTo>
                    <a:pt x="100" y="211"/>
                    <a:pt x="170" y="172"/>
                    <a:pt x="251" y="169"/>
                  </a:cubicBezTo>
                  <a:lnTo>
                    <a:pt x="251" y="169"/>
                  </a:lnTo>
                  <a:cubicBezTo>
                    <a:pt x="242" y="274"/>
                    <a:pt x="295" y="396"/>
                    <a:pt x="380" y="446"/>
                  </a:cubicBezTo>
                  <a:cubicBezTo>
                    <a:pt x="404" y="458"/>
                    <a:pt x="432" y="465"/>
                    <a:pt x="459" y="465"/>
                  </a:cubicBezTo>
                  <a:cubicBezTo>
                    <a:pt x="523" y="465"/>
                    <a:pt x="585" y="431"/>
                    <a:pt x="594" y="365"/>
                  </a:cubicBezTo>
                  <a:cubicBezTo>
                    <a:pt x="625" y="230"/>
                    <a:pt x="509" y="132"/>
                    <a:pt x="372" y="98"/>
                  </a:cubicBezTo>
                  <a:lnTo>
                    <a:pt x="372" y="98"/>
                  </a:lnTo>
                  <a:cubicBezTo>
                    <a:pt x="396" y="78"/>
                    <a:pt x="430" y="67"/>
                    <a:pt x="474" y="67"/>
                  </a:cubicBezTo>
                  <a:cubicBezTo>
                    <a:pt x="717" y="67"/>
                    <a:pt x="986" y="310"/>
                    <a:pt x="798" y="540"/>
                  </a:cubicBezTo>
                  <a:cubicBezTo>
                    <a:pt x="789" y="549"/>
                    <a:pt x="792" y="560"/>
                    <a:pt x="800" y="560"/>
                  </a:cubicBezTo>
                  <a:cubicBezTo>
                    <a:pt x="803" y="560"/>
                    <a:pt x="807" y="558"/>
                    <a:pt x="811" y="553"/>
                  </a:cubicBezTo>
                  <a:cubicBezTo>
                    <a:pt x="1097" y="288"/>
                    <a:pt x="721" y="1"/>
                    <a:pt x="460"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39;p44"/>
            <p:cNvSpPr/>
            <p:nvPr/>
          </p:nvSpPr>
          <p:spPr>
            <a:xfrm>
              <a:off x="3363875" y="4232000"/>
              <a:ext cx="26550" cy="14850"/>
            </a:xfrm>
            <a:custGeom>
              <a:avLst/>
              <a:gdLst/>
              <a:ahLst/>
              <a:cxnLst/>
              <a:rect l="l" t="t" r="r" b="b"/>
              <a:pathLst>
                <a:path w="1062" h="594" extrusionOk="0">
                  <a:moveTo>
                    <a:pt x="662" y="298"/>
                  </a:moveTo>
                  <a:cubicBezTo>
                    <a:pt x="662" y="313"/>
                    <a:pt x="661" y="327"/>
                    <a:pt x="657" y="343"/>
                  </a:cubicBezTo>
                  <a:cubicBezTo>
                    <a:pt x="657" y="356"/>
                    <a:pt x="644" y="369"/>
                    <a:pt x="644" y="395"/>
                  </a:cubicBezTo>
                  <a:cubicBezTo>
                    <a:pt x="626" y="447"/>
                    <a:pt x="613" y="472"/>
                    <a:pt x="605" y="472"/>
                  </a:cubicBezTo>
                  <a:cubicBezTo>
                    <a:pt x="593" y="472"/>
                    <a:pt x="589" y="427"/>
                    <a:pt x="589" y="343"/>
                  </a:cubicBezTo>
                  <a:cubicBezTo>
                    <a:pt x="613" y="324"/>
                    <a:pt x="638" y="310"/>
                    <a:pt x="662" y="298"/>
                  </a:cubicBezTo>
                  <a:close/>
                  <a:moveTo>
                    <a:pt x="426" y="1"/>
                  </a:moveTo>
                  <a:cubicBezTo>
                    <a:pt x="274" y="1"/>
                    <a:pt x="111" y="101"/>
                    <a:pt x="22" y="207"/>
                  </a:cubicBezTo>
                  <a:cubicBezTo>
                    <a:pt x="1" y="217"/>
                    <a:pt x="14" y="236"/>
                    <a:pt x="33" y="236"/>
                  </a:cubicBezTo>
                  <a:cubicBezTo>
                    <a:pt x="38" y="236"/>
                    <a:pt x="43" y="235"/>
                    <a:pt x="48" y="233"/>
                  </a:cubicBezTo>
                  <a:cubicBezTo>
                    <a:pt x="135" y="138"/>
                    <a:pt x="270" y="61"/>
                    <a:pt x="396" y="61"/>
                  </a:cubicBezTo>
                  <a:cubicBezTo>
                    <a:pt x="485" y="61"/>
                    <a:pt x="569" y="99"/>
                    <a:pt x="631" y="194"/>
                  </a:cubicBezTo>
                  <a:cubicBezTo>
                    <a:pt x="636" y="204"/>
                    <a:pt x="640" y="213"/>
                    <a:pt x="644" y="222"/>
                  </a:cubicBezTo>
                  <a:lnTo>
                    <a:pt x="644" y="222"/>
                  </a:lnTo>
                  <a:cubicBezTo>
                    <a:pt x="593" y="242"/>
                    <a:pt x="546" y="273"/>
                    <a:pt x="508" y="314"/>
                  </a:cubicBezTo>
                  <a:cubicBezTo>
                    <a:pt x="411" y="398"/>
                    <a:pt x="412" y="593"/>
                    <a:pt x="541" y="593"/>
                  </a:cubicBezTo>
                  <a:cubicBezTo>
                    <a:pt x="556" y="593"/>
                    <a:pt x="571" y="591"/>
                    <a:pt x="589" y="586"/>
                  </a:cubicBezTo>
                  <a:cubicBezTo>
                    <a:pt x="683" y="557"/>
                    <a:pt x="725" y="395"/>
                    <a:pt x="738" y="327"/>
                  </a:cubicBezTo>
                  <a:cubicBezTo>
                    <a:pt x="740" y="309"/>
                    <a:pt x="741" y="292"/>
                    <a:pt x="740" y="275"/>
                  </a:cubicBezTo>
                  <a:lnTo>
                    <a:pt x="740" y="275"/>
                  </a:lnTo>
                  <a:cubicBezTo>
                    <a:pt x="751" y="273"/>
                    <a:pt x="762" y="272"/>
                    <a:pt x="773" y="272"/>
                  </a:cubicBezTo>
                  <a:cubicBezTo>
                    <a:pt x="866" y="272"/>
                    <a:pt x="949" y="330"/>
                    <a:pt x="1007" y="437"/>
                  </a:cubicBezTo>
                  <a:cubicBezTo>
                    <a:pt x="1011" y="444"/>
                    <a:pt x="1017" y="448"/>
                    <a:pt x="1024" y="448"/>
                  </a:cubicBezTo>
                  <a:cubicBezTo>
                    <a:pt x="1041" y="448"/>
                    <a:pt x="1062" y="428"/>
                    <a:pt x="1062" y="408"/>
                  </a:cubicBezTo>
                  <a:cubicBezTo>
                    <a:pt x="1024" y="264"/>
                    <a:pt x="904" y="197"/>
                    <a:pt x="778" y="197"/>
                  </a:cubicBezTo>
                  <a:cubicBezTo>
                    <a:pt x="760" y="197"/>
                    <a:pt x="741" y="198"/>
                    <a:pt x="723" y="201"/>
                  </a:cubicBezTo>
                  <a:lnTo>
                    <a:pt x="723" y="201"/>
                  </a:lnTo>
                  <a:cubicBezTo>
                    <a:pt x="706" y="161"/>
                    <a:pt x="679" y="127"/>
                    <a:pt x="644" y="100"/>
                  </a:cubicBezTo>
                  <a:cubicBezTo>
                    <a:pt x="583" y="29"/>
                    <a:pt x="506" y="1"/>
                    <a:pt x="426"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40;p44"/>
            <p:cNvSpPr/>
            <p:nvPr/>
          </p:nvSpPr>
          <p:spPr>
            <a:xfrm>
              <a:off x="3182150" y="4072850"/>
              <a:ext cx="210300" cy="192750"/>
            </a:xfrm>
            <a:custGeom>
              <a:avLst/>
              <a:gdLst/>
              <a:ahLst/>
              <a:cxnLst/>
              <a:rect l="l" t="t" r="r" b="b"/>
              <a:pathLst>
                <a:path w="8412" h="7710" extrusionOk="0">
                  <a:moveTo>
                    <a:pt x="3820" y="1"/>
                  </a:moveTo>
                  <a:cubicBezTo>
                    <a:pt x="3659" y="1"/>
                    <a:pt x="3512" y="53"/>
                    <a:pt x="3416" y="200"/>
                  </a:cubicBezTo>
                  <a:cubicBezTo>
                    <a:pt x="3335" y="323"/>
                    <a:pt x="3335" y="404"/>
                    <a:pt x="3390" y="537"/>
                  </a:cubicBezTo>
                  <a:cubicBezTo>
                    <a:pt x="3377" y="511"/>
                    <a:pt x="2878" y="498"/>
                    <a:pt x="2755" y="498"/>
                  </a:cubicBezTo>
                  <a:cubicBezTo>
                    <a:pt x="2295" y="498"/>
                    <a:pt x="1757" y="673"/>
                    <a:pt x="1485" y="1078"/>
                  </a:cubicBezTo>
                  <a:cubicBezTo>
                    <a:pt x="1297" y="1376"/>
                    <a:pt x="1527" y="1577"/>
                    <a:pt x="1783" y="1671"/>
                  </a:cubicBezTo>
                  <a:cubicBezTo>
                    <a:pt x="1404" y="1833"/>
                    <a:pt x="1054" y="2118"/>
                    <a:pt x="905" y="2510"/>
                  </a:cubicBezTo>
                  <a:cubicBezTo>
                    <a:pt x="798" y="2779"/>
                    <a:pt x="1041" y="2967"/>
                    <a:pt x="1258" y="3077"/>
                  </a:cubicBezTo>
                  <a:cubicBezTo>
                    <a:pt x="824" y="3388"/>
                    <a:pt x="380" y="3712"/>
                    <a:pt x="244" y="4250"/>
                  </a:cubicBezTo>
                  <a:cubicBezTo>
                    <a:pt x="150" y="4642"/>
                    <a:pt x="419" y="4940"/>
                    <a:pt x="756" y="5034"/>
                  </a:cubicBezTo>
                  <a:cubicBezTo>
                    <a:pt x="351" y="5290"/>
                    <a:pt x="1" y="5682"/>
                    <a:pt x="27" y="6181"/>
                  </a:cubicBezTo>
                  <a:cubicBezTo>
                    <a:pt x="38" y="6541"/>
                    <a:pt x="286" y="6656"/>
                    <a:pt x="565" y="6656"/>
                  </a:cubicBezTo>
                  <a:cubicBezTo>
                    <a:pt x="673" y="6656"/>
                    <a:pt x="786" y="6639"/>
                    <a:pt x="892" y="6612"/>
                  </a:cubicBezTo>
                  <a:lnTo>
                    <a:pt x="892" y="6612"/>
                  </a:lnTo>
                  <a:cubicBezTo>
                    <a:pt x="772" y="6884"/>
                    <a:pt x="1122" y="7195"/>
                    <a:pt x="1446" y="7276"/>
                  </a:cubicBezTo>
                  <a:cubicBezTo>
                    <a:pt x="1537" y="7298"/>
                    <a:pt x="1629" y="7309"/>
                    <a:pt x="1721" y="7309"/>
                  </a:cubicBezTo>
                  <a:cubicBezTo>
                    <a:pt x="2171" y="7309"/>
                    <a:pt x="2606" y="7051"/>
                    <a:pt x="2862" y="6680"/>
                  </a:cubicBezTo>
                  <a:cubicBezTo>
                    <a:pt x="2943" y="7072"/>
                    <a:pt x="3186" y="7409"/>
                    <a:pt x="3607" y="7519"/>
                  </a:cubicBezTo>
                  <a:cubicBezTo>
                    <a:pt x="3667" y="7535"/>
                    <a:pt x="3728" y="7542"/>
                    <a:pt x="3787" y="7542"/>
                  </a:cubicBezTo>
                  <a:cubicBezTo>
                    <a:pt x="4086" y="7542"/>
                    <a:pt x="4360" y="7357"/>
                    <a:pt x="4482" y="7098"/>
                  </a:cubicBezTo>
                  <a:cubicBezTo>
                    <a:pt x="4660" y="7476"/>
                    <a:pt x="5081" y="7709"/>
                    <a:pt x="5500" y="7709"/>
                  </a:cubicBezTo>
                  <a:cubicBezTo>
                    <a:pt x="5561" y="7709"/>
                    <a:pt x="5623" y="7704"/>
                    <a:pt x="5684" y="7694"/>
                  </a:cubicBezTo>
                  <a:cubicBezTo>
                    <a:pt x="6157" y="7613"/>
                    <a:pt x="6374" y="7179"/>
                    <a:pt x="6238" y="6774"/>
                  </a:cubicBezTo>
                  <a:lnTo>
                    <a:pt x="6238" y="6774"/>
                  </a:lnTo>
                  <a:cubicBezTo>
                    <a:pt x="6443" y="6884"/>
                    <a:pt x="6676" y="6956"/>
                    <a:pt x="6902" y="6956"/>
                  </a:cubicBezTo>
                  <a:cubicBezTo>
                    <a:pt x="7121" y="6956"/>
                    <a:pt x="7334" y="6888"/>
                    <a:pt x="7508" y="6722"/>
                  </a:cubicBezTo>
                  <a:cubicBezTo>
                    <a:pt x="7832" y="6411"/>
                    <a:pt x="7751" y="5925"/>
                    <a:pt x="7495" y="5601"/>
                  </a:cubicBezTo>
                  <a:cubicBezTo>
                    <a:pt x="8020" y="5601"/>
                    <a:pt x="8412" y="5154"/>
                    <a:pt x="8289" y="4616"/>
                  </a:cubicBezTo>
                  <a:cubicBezTo>
                    <a:pt x="8169" y="4156"/>
                    <a:pt x="7722" y="3887"/>
                    <a:pt x="7278" y="3751"/>
                  </a:cubicBezTo>
                  <a:cubicBezTo>
                    <a:pt x="7576" y="3657"/>
                    <a:pt x="7790" y="3401"/>
                    <a:pt x="7751" y="3035"/>
                  </a:cubicBezTo>
                  <a:cubicBezTo>
                    <a:pt x="7683" y="2591"/>
                    <a:pt x="7184" y="2335"/>
                    <a:pt x="6792" y="2199"/>
                  </a:cubicBezTo>
                  <a:cubicBezTo>
                    <a:pt x="7184" y="2024"/>
                    <a:pt x="7440" y="1645"/>
                    <a:pt x="7155" y="1214"/>
                  </a:cubicBezTo>
                  <a:cubicBezTo>
                    <a:pt x="7007" y="982"/>
                    <a:pt x="6725" y="890"/>
                    <a:pt x="6431" y="890"/>
                  </a:cubicBezTo>
                  <a:cubicBezTo>
                    <a:pt x="6298" y="890"/>
                    <a:pt x="6163" y="908"/>
                    <a:pt x="6037" y="942"/>
                  </a:cubicBezTo>
                  <a:cubicBezTo>
                    <a:pt x="6102" y="861"/>
                    <a:pt x="6144" y="780"/>
                    <a:pt x="6131" y="673"/>
                  </a:cubicBezTo>
                  <a:cubicBezTo>
                    <a:pt x="6102" y="443"/>
                    <a:pt x="5940" y="281"/>
                    <a:pt x="5739" y="174"/>
                  </a:cubicBezTo>
                  <a:cubicBezTo>
                    <a:pt x="5526" y="60"/>
                    <a:pt x="5310" y="3"/>
                    <a:pt x="5100" y="3"/>
                  </a:cubicBezTo>
                  <a:cubicBezTo>
                    <a:pt x="4883" y="3"/>
                    <a:pt x="4674" y="64"/>
                    <a:pt x="4482" y="187"/>
                  </a:cubicBezTo>
                  <a:cubicBezTo>
                    <a:pt x="4294" y="100"/>
                    <a:pt x="4042" y="1"/>
                    <a:pt x="382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41;p44"/>
            <p:cNvSpPr/>
            <p:nvPr/>
          </p:nvSpPr>
          <p:spPr>
            <a:xfrm>
              <a:off x="3303000" y="4106525"/>
              <a:ext cx="50175" cy="24750"/>
            </a:xfrm>
            <a:custGeom>
              <a:avLst/>
              <a:gdLst/>
              <a:ahLst/>
              <a:cxnLst/>
              <a:rect l="l" t="t" r="r" b="b"/>
              <a:pathLst>
                <a:path w="2007" h="990" extrusionOk="0">
                  <a:moveTo>
                    <a:pt x="1773" y="0"/>
                  </a:moveTo>
                  <a:cubicBezTo>
                    <a:pt x="1747" y="0"/>
                    <a:pt x="1719" y="5"/>
                    <a:pt x="1689" y="16"/>
                  </a:cubicBezTo>
                  <a:cubicBezTo>
                    <a:pt x="1549" y="80"/>
                    <a:pt x="1445" y="243"/>
                    <a:pt x="1361" y="389"/>
                  </a:cubicBezTo>
                  <a:lnTo>
                    <a:pt x="1361" y="389"/>
                  </a:lnTo>
                  <a:cubicBezTo>
                    <a:pt x="1293" y="273"/>
                    <a:pt x="1204" y="224"/>
                    <a:pt x="1111" y="224"/>
                  </a:cubicBezTo>
                  <a:cubicBezTo>
                    <a:pt x="959" y="224"/>
                    <a:pt x="798" y="355"/>
                    <a:pt x="711" y="543"/>
                  </a:cubicBezTo>
                  <a:lnTo>
                    <a:pt x="711" y="543"/>
                  </a:lnTo>
                  <a:cubicBezTo>
                    <a:pt x="631" y="413"/>
                    <a:pt x="516" y="317"/>
                    <a:pt x="377" y="317"/>
                  </a:cubicBezTo>
                  <a:cubicBezTo>
                    <a:pt x="322" y="317"/>
                    <a:pt x="263" y="332"/>
                    <a:pt x="202" y="366"/>
                  </a:cubicBezTo>
                  <a:cubicBezTo>
                    <a:pt x="82" y="421"/>
                    <a:pt x="14" y="567"/>
                    <a:pt x="1" y="690"/>
                  </a:cubicBezTo>
                  <a:cubicBezTo>
                    <a:pt x="1" y="745"/>
                    <a:pt x="27" y="878"/>
                    <a:pt x="1" y="933"/>
                  </a:cubicBezTo>
                  <a:lnTo>
                    <a:pt x="1" y="946"/>
                  </a:lnTo>
                  <a:lnTo>
                    <a:pt x="1" y="959"/>
                  </a:lnTo>
                  <a:lnTo>
                    <a:pt x="1" y="972"/>
                  </a:lnTo>
                  <a:cubicBezTo>
                    <a:pt x="8" y="981"/>
                    <a:pt x="20" y="989"/>
                    <a:pt x="31" y="989"/>
                  </a:cubicBezTo>
                  <a:cubicBezTo>
                    <a:pt x="39" y="989"/>
                    <a:pt x="47" y="984"/>
                    <a:pt x="53" y="972"/>
                  </a:cubicBezTo>
                  <a:cubicBezTo>
                    <a:pt x="95" y="907"/>
                    <a:pt x="95" y="810"/>
                    <a:pt x="95" y="729"/>
                  </a:cubicBezTo>
                  <a:cubicBezTo>
                    <a:pt x="108" y="583"/>
                    <a:pt x="202" y="434"/>
                    <a:pt x="364" y="421"/>
                  </a:cubicBezTo>
                  <a:cubicBezTo>
                    <a:pt x="526" y="421"/>
                    <a:pt x="620" y="609"/>
                    <a:pt x="662" y="716"/>
                  </a:cubicBezTo>
                  <a:cubicBezTo>
                    <a:pt x="675" y="745"/>
                    <a:pt x="704" y="762"/>
                    <a:pt x="731" y="762"/>
                  </a:cubicBezTo>
                  <a:cubicBezTo>
                    <a:pt x="754" y="762"/>
                    <a:pt x="776" y="748"/>
                    <a:pt x="782" y="716"/>
                  </a:cubicBezTo>
                  <a:cubicBezTo>
                    <a:pt x="818" y="549"/>
                    <a:pt x="963" y="353"/>
                    <a:pt x="1097" y="353"/>
                  </a:cubicBezTo>
                  <a:cubicBezTo>
                    <a:pt x="1168" y="353"/>
                    <a:pt x="1237" y="408"/>
                    <a:pt x="1284" y="554"/>
                  </a:cubicBezTo>
                  <a:cubicBezTo>
                    <a:pt x="1298" y="585"/>
                    <a:pt x="1326" y="602"/>
                    <a:pt x="1352" y="602"/>
                  </a:cubicBezTo>
                  <a:cubicBezTo>
                    <a:pt x="1373" y="602"/>
                    <a:pt x="1392" y="591"/>
                    <a:pt x="1404" y="567"/>
                  </a:cubicBezTo>
                  <a:cubicBezTo>
                    <a:pt x="1459" y="486"/>
                    <a:pt x="1511" y="405"/>
                    <a:pt x="1566" y="324"/>
                  </a:cubicBezTo>
                  <a:cubicBezTo>
                    <a:pt x="1592" y="272"/>
                    <a:pt x="1647" y="230"/>
                    <a:pt x="1689" y="191"/>
                  </a:cubicBezTo>
                  <a:cubicBezTo>
                    <a:pt x="1722" y="157"/>
                    <a:pt x="1749" y="144"/>
                    <a:pt x="1774" y="144"/>
                  </a:cubicBezTo>
                  <a:cubicBezTo>
                    <a:pt x="1838" y="144"/>
                    <a:pt x="1874" y="239"/>
                    <a:pt x="1903" y="298"/>
                  </a:cubicBezTo>
                  <a:cubicBezTo>
                    <a:pt x="1914" y="314"/>
                    <a:pt x="1933" y="322"/>
                    <a:pt x="1952" y="322"/>
                  </a:cubicBezTo>
                  <a:cubicBezTo>
                    <a:pt x="1980" y="322"/>
                    <a:pt x="2007" y="303"/>
                    <a:pt x="1997" y="272"/>
                  </a:cubicBezTo>
                  <a:cubicBezTo>
                    <a:pt x="1986" y="136"/>
                    <a:pt x="1909" y="0"/>
                    <a:pt x="1773"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42;p44"/>
            <p:cNvSpPr/>
            <p:nvPr/>
          </p:nvSpPr>
          <p:spPr>
            <a:xfrm>
              <a:off x="3335400" y="4138900"/>
              <a:ext cx="41500" cy="24675"/>
            </a:xfrm>
            <a:custGeom>
              <a:avLst/>
              <a:gdLst/>
              <a:ahLst/>
              <a:cxnLst/>
              <a:rect l="l" t="t" r="r" b="b"/>
              <a:pathLst>
                <a:path w="1660" h="987" extrusionOk="0">
                  <a:moveTo>
                    <a:pt x="958" y="1"/>
                  </a:moveTo>
                  <a:cubicBezTo>
                    <a:pt x="943" y="1"/>
                    <a:pt x="928" y="5"/>
                    <a:pt x="918" y="17"/>
                  </a:cubicBezTo>
                  <a:cubicBezTo>
                    <a:pt x="721" y="158"/>
                    <a:pt x="654" y="353"/>
                    <a:pt x="628" y="567"/>
                  </a:cubicBezTo>
                  <a:lnTo>
                    <a:pt x="628" y="567"/>
                  </a:lnTo>
                  <a:cubicBezTo>
                    <a:pt x="526" y="361"/>
                    <a:pt x="403" y="161"/>
                    <a:pt x="176" y="98"/>
                  </a:cubicBezTo>
                  <a:cubicBezTo>
                    <a:pt x="150" y="98"/>
                    <a:pt x="108" y="111"/>
                    <a:pt x="95" y="137"/>
                  </a:cubicBezTo>
                  <a:cubicBezTo>
                    <a:pt x="14" y="341"/>
                    <a:pt x="1" y="785"/>
                    <a:pt x="202" y="921"/>
                  </a:cubicBezTo>
                  <a:cubicBezTo>
                    <a:pt x="210" y="928"/>
                    <a:pt x="220" y="931"/>
                    <a:pt x="229" y="931"/>
                  </a:cubicBezTo>
                  <a:cubicBezTo>
                    <a:pt x="255" y="931"/>
                    <a:pt x="279" y="909"/>
                    <a:pt x="270" y="879"/>
                  </a:cubicBezTo>
                  <a:cubicBezTo>
                    <a:pt x="184" y="696"/>
                    <a:pt x="131" y="468"/>
                    <a:pt x="205" y="266"/>
                  </a:cubicBezTo>
                  <a:lnTo>
                    <a:pt x="205" y="266"/>
                  </a:lnTo>
                  <a:cubicBezTo>
                    <a:pt x="432" y="380"/>
                    <a:pt x="520" y="733"/>
                    <a:pt x="620" y="947"/>
                  </a:cubicBezTo>
                  <a:cubicBezTo>
                    <a:pt x="634" y="975"/>
                    <a:pt x="658" y="987"/>
                    <a:pt x="683" y="987"/>
                  </a:cubicBezTo>
                  <a:cubicBezTo>
                    <a:pt x="730" y="987"/>
                    <a:pt x="782" y="945"/>
                    <a:pt x="782" y="892"/>
                  </a:cubicBezTo>
                  <a:cubicBezTo>
                    <a:pt x="797" y="669"/>
                    <a:pt x="798" y="393"/>
                    <a:pt x="962" y="223"/>
                  </a:cubicBezTo>
                  <a:lnTo>
                    <a:pt x="962" y="223"/>
                  </a:lnTo>
                  <a:cubicBezTo>
                    <a:pt x="1065" y="361"/>
                    <a:pt x="1061" y="554"/>
                    <a:pt x="1106" y="717"/>
                  </a:cubicBezTo>
                  <a:cubicBezTo>
                    <a:pt x="1120" y="762"/>
                    <a:pt x="1155" y="782"/>
                    <a:pt x="1191" y="782"/>
                  </a:cubicBezTo>
                  <a:cubicBezTo>
                    <a:pt x="1229" y="782"/>
                    <a:pt x="1269" y="759"/>
                    <a:pt x="1284" y="717"/>
                  </a:cubicBezTo>
                  <a:cubicBezTo>
                    <a:pt x="1295" y="683"/>
                    <a:pt x="1327" y="491"/>
                    <a:pt x="1398" y="491"/>
                  </a:cubicBezTo>
                  <a:cubicBezTo>
                    <a:pt x="1408" y="491"/>
                    <a:pt x="1418" y="495"/>
                    <a:pt x="1430" y="503"/>
                  </a:cubicBezTo>
                  <a:cubicBezTo>
                    <a:pt x="1511" y="568"/>
                    <a:pt x="1511" y="746"/>
                    <a:pt x="1511" y="840"/>
                  </a:cubicBezTo>
                  <a:cubicBezTo>
                    <a:pt x="1511" y="869"/>
                    <a:pt x="1542" y="887"/>
                    <a:pt x="1569" y="887"/>
                  </a:cubicBezTo>
                  <a:cubicBezTo>
                    <a:pt x="1590" y="887"/>
                    <a:pt x="1608" y="877"/>
                    <a:pt x="1608" y="853"/>
                  </a:cubicBezTo>
                  <a:cubicBezTo>
                    <a:pt x="1660" y="665"/>
                    <a:pt x="1647" y="435"/>
                    <a:pt x="1459" y="341"/>
                  </a:cubicBezTo>
                  <a:cubicBezTo>
                    <a:pt x="1429" y="325"/>
                    <a:pt x="1401" y="318"/>
                    <a:pt x="1375" y="318"/>
                  </a:cubicBezTo>
                  <a:cubicBezTo>
                    <a:pt x="1312" y="318"/>
                    <a:pt x="1260" y="359"/>
                    <a:pt x="1218" y="415"/>
                  </a:cubicBezTo>
                  <a:lnTo>
                    <a:pt x="1218" y="415"/>
                  </a:lnTo>
                  <a:cubicBezTo>
                    <a:pt x="1185" y="274"/>
                    <a:pt x="1146" y="141"/>
                    <a:pt x="1025" y="30"/>
                  </a:cubicBezTo>
                  <a:cubicBezTo>
                    <a:pt x="1009" y="12"/>
                    <a:pt x="983" y="1"/>
                    <a:pt x="958"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43;p44"/>
            <p:cNvSpPr/>
            <p:nvPr/>
          </p:nvSpPr>
          <p:spPr>
            <a:xfrm>
              <a:off x="3281775" y="4076700"/>
              <a:ext cx="43600" cy="25425"/>
            </a:xfrm>
            <a:custGeom>
              <a:avLst/>
              <a:gdLst/>
              <a:ahLst/>
              <a:cxnLst/>
              <a:rect l="l" t="t" r="r" b="b"/>
              <a:pathLst>
                <a:path w="1744" h="1017" extrusionOk="0">
                  <a:moveTo>
                    <a:pt x="1315" y="0"/>
                  </a:moveTo>
                  <a:cubicBezTo>
                    <a:pt x="1291" y="0"/>
                    <a:pt x="1267" y="2"/>
                    <a:pt x="1242" y="7"/>
                  </a:cubicBezTo>
                  <a:cubicBezTo>
                    <a:pt x="1050" y="44"/>
                    <a:pt x="899" y="152"/>
                    <a:pt x="812" y="299"/>
                  </a:cubicBezTo>
                  <a:lnTo>
                    <a:pt x="812" y="299"/>
                  </a:lnTo>
                  <a:cubicBezTo>
                    <a:pt x="784" y="238"/>
                    <a:pt x="745" y="186"/>
                    <a:pt x="688" y="156"/>
                  </a:cubicBezTo>
                  <a:cubicBezTo>
                    <a:pt x="646" y="137"/>
                    <a:pt x="602" y="128"/>
                    <a:pt x="558" y="128"/>
                  </a:cubicBezTo>
                  <a:cubicBezTo>
                    <a:pt x="416" y="128"/>
                    <a:pt x="270" y="217"/>
                    <a:pt x="189" y="331"/>
                  </a:cubicBezTo>
                  <a:cubicBezTo>
                    <a:pt x="79" y="506"/>
                    <a:pt x="27" y="723"/>
                    <a:pt x="11" y="937"/>
                  </a:cubicBezTo>
                  <a:cubicBezTo>
                    <a:pt x="0" y="960"/>
                    <a:pt x="25" y="1017"/>
                    <a:pt x="56" y="1017"/>
                  </a:cubicBezTo>
                  <a:cubicBezTo>
                    <a:pt x="63" y="1017"/>
                    <a:pt x="71" y="1013"/>
                    <a:pt x="79" y="1005"/>
                  </a:cubicBezTo>
                  <a:cubicBezTo>
                    <a:pt x="79" y="996"/>
                    <a:pt x="79" y="987"/>
                    <a:pt x="74" y="987"/>
                  </a:cubicBezTo>
                  <a:cubicBezTo>
                    <a:pt x="74" y="987"/>
                    <a:pt x="74" y="987"/>
                    <a:pt x="73" y="987"/>
                  </a:cubicBezTo>
                  <a:lnTo>
                    <a:pt x="73" y="987"/>
                  </a:lnTo>
                  <a:cubicBezTo>
                    <a:pt x="126" y="939"/>
                    <a:pt x="173" y="665"/>
                    <a:pt x="189" y="613"/>
                  </a:cubicBezTo>
                  <a:cubicBezTo>
                    <a:pt x="241" y="464"/>
                    <a:pt x="309" y="370"/>
                    <a:pt x="445" y="289"/>
                  </a:cubicBezTo>
                  <a:cubicBezTo>
                    <a:pt x="487" y="259"/>
                    <a:pt x="523" y="247"/>
                    <a:pt x="554" y="247"/>
                  </a:cubicBezTo>
                  <a:cubicBezTo>
                    <a:pt x="669" y="247"/>
                    <a:pt x="713" y="421"/>
                    <a:pt x="730" y="559"/>
                  </a:cubicBezTo>
                  <a:lnTo>
                    <a:pt x="730" y="559"/>
                  </a:lnTo>
                  <a:cubicBezTo>
                    <a:pt x="726" y="616"/>
                    <a:pt x="729" y="675"/>
                    <a:pt x="740" y="736"/>
                  </a:cubicBezTo>
                  <a:cubicBezTo>
                    <a:pt x="752" y="765"/>
                    <a:pt x="779" y="779"/>
                    <a:pt x="805" y="779"/>
                  </a:cubicBezTo>
                  <a:cubicBezTo>
                    <a:pt x="840" y="779"/>
                    <a:pt x="876" y="753"/>
                    <a:pt x="876" y="707"/>
                  </a:cubicBezTo>
                  <a:cubicBezTo>
                    <a:pt x="876" y="703"/>
                    <a:pt x="876" y="698"/>
                    <a:pt x="876" y="694"/>
                  </a:cubicBezTo>
                  <a:lnTo>
                    <a:pt x="876" y="694"/>
                  </a:lnTo>
                  <a:cubicBezTo>
                    <a:pt x="876" y="694"/>
                    <a:pt x="876" y="694"/>
                    <a:pt x="876" y="694"/>
                  </a:cubicBezTo>
                  <a:lnTo>
                    <a:pt x="876" y="694"/>
                  </a:lnTo>
                  <a:cubicBezTo>
                    <a:pt x="876" y="645"/>
                    <a:pt x="874" y="586"/>
                    <a:pt x="867" y="525"/>
                  </a:cubicBezTo>
                  <a:lnTo>
                    <a:pt x="867" y="525"/>
                  </a:lnTo>
                  <a:cubicBezTo>
                    <a:pt x="890" y="351"/>
                    <a:pt x="1013" y="218"/>
                    <a:pt x="1200" y="156"/>
                  </a:cubicBezTo>
                  <a:cubicBezTo>
                    <a:pt x="1246" y="140"/>
                    <a:pt x="1286" y="133"/>
                    <a:pt x="1320" y="133"/>
                  </a:cubicBezTo>
                  <a:cubicBezTo>
                    <a:pt x="1497" y="133"/>
                    <a:pt x="1524" y="324"/>
                    <a:pt x="1524" y="506"/>
                  </a:cubicBezTo>
                  <a:cubicBezTo>
                    <a:pt x="1524" y="543"/>
                    <a:pt x="1552" y="564"/>
                    <a:pt x="1580" y="564"/>
                  </a:cubicBezTo>
                  <a:cubicBezTo>
                    <a:pt x="1602" y="564"/>
                    <a:pt x="1625" y="550"/>
                    <a:pt x="1631" y="519"/>
                  </a:cubicBezTo>
                  <a:cubicBezTo>
                    <a:pt x="1743" y="261"/>
                    <a:pt x="1571" y="0"/>
                    <a:pt x="1315"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44;p44"/>
            <p:cNvSpPr/>
            <p:nvPr/>
          </p:nvSpPr>
          <p:spPr>
            <a:xfrm>
              <a:off x="3194750" y="4161825"/>
              <a:ext cx="37725" cy="33850"/>
            </a:xfrm>
            <a:custGeom>
              <a:avLst/>
              <a:gdLst/>
              <a:ahLst/>
              <a:cxnLst/>
              <a:rect l="l" t="t" r="r" b="b"/>
              <a:pathLst>
                <a:path w="1509" h="1354" extrusionOk="0">
                  <a:moveTo>
                    <a:pt x="426" y="0"/>
                  </a:moveTo>
                  <a:cubicBezTo>
                    <a:pt x="200" y="0"/>
                    <a:pt x="46" y="360"/>
                    <a:pt x="9" y="516"/>
                  </a:cubicBezTo>
                  <a:cubicBezTo>
                    <a:pt x="1" y="532"/>
                    <a:pt x="19" y="544"/>
                    <a:pt x="34" y="544"/>
                  </a:cubicBezTo>
                  <a:cubicBezTo>
                    <a:pt x="43" y="544"/>
                    <a:pt x="51" y="540"/>
                    <a:pt x="51" y="529"/>
                  </a:cubicBezTo>
                  <a:cubicBezTo>
                    <a:pt x="77" y="448"/>
                    <a:pt x="119" y="367"/>
                    <a:pt x="158" y="286"/>
                  </a:cubicBezTo>
                  <a:cubicBezTo>
                    <a:pt x="224" y="185"/>
                    <a:pt x="348" y="103"/>
                    <a:pt x="452" y="103"/>
                  </a:cubicBezTo>
                  <a:cubicBezTo>
                    <a:pt x="543" y="103"/>
                    <a:pt x="619" y="164"/>
                    <a:pt x="631" y="328"/>
                  </a:cubicBezTo>
                  <a:cubicBezTo>
                    <a:pt x="657" y="516"/>
                    <a:pt x="563" y="704"/>
                    <a:pt x="576" y="895"/>
                  </a:cubicBezTo>
                  <a:cubicBezTo>
                    <a:pt x="576" y="934"/>
                    <a:pt x="600" y="953"/>
                    <a:pt x="628" y="953"/>
                  </a:cubicBezTo>
                  <a:cubicBezTo>
                    <a:pt x="637" y="953"/>
                    <a:pt x="647" y="951"/>
                    <a:pt x="657" y="947"/>
                  </a:cubicBezTo>
                  <a:cubicBezTo>
                    <a:pt x="758" y="903"/>
                    <a:pt x="866" y="881"/>
                    <a:pt x="972" y="881"/>
                  </a:cubicBezTo>
                  <a:cubicBezTo>
                    <a:pt x="1021" y="881"/>
                    <a:pt x="1069" y="886"/>
                    <a:pt x="1117" y="895"/>
                  </a:cubicBezTo>
                  <a:cubicBezTo>
                    <a:pt x="1360" y="947"/>
                    <a:pt x="1279" y="1109"/>
                    <a:pt x="1185" y="1271"/>
                  </a:cubicBezTo>
                  <a:cubicBezTo>
                    <a:pt x="1165" y="1312"/>
                    <a:pt x="1197" y="1354"/>
                    <a:pt x="1232" y="1354"/>
                  </a:cubicBezTo>
                  <a:cubicBezTo>
                    <a:pt x="1244" y="1354"/>
                    <a:pt x="1255" y="1349"/>
                    <a:pt x="1266" y="1339"/>
                  </a:cubicBezTo>
                  <a:cubicBezTo>
                    <a:pt x="1415" y="1219"/>
                    <a:pt x="1509" y="963"/>
                    <a:pt x="1305" y="840"/>
                  </a:cubicBezTo>
                  <a:cubicBezTo>
                    <a:pt x="1210" y="783"/>
                    <a:pt x="1097" y="759"/>
                    <a:pt x="982" y="759"/>
                  </a:cubicBezTo>
                  <a:cubicBezTo>
                    <a:pt x="882" y="759"/>
                    <a:pt x="781" y="777"/>
                    <a:pt x="688" y="808"/>
                  </a:cubicBezTo>
                  <a:lnTo>
                    <a:pt x="688" y="808"/>
                  </a:lnTo>
                  <a:cubicBezTo>
                    <a:pt x="708" y="519"/>
                    <a:pt x="852" y="152"/>
                    <a:pt x="511" y="17"/>
                  </a:cubicBezTo>
                  <a:cubicBezTo>
                    <a:pt x="482" y="5"/>
                    <a:pt x="453" y="0"/>
                    <a:pt x="426"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45;p44"/>
            <p:cNvSpPr/>
            <p:nvPr/>
          </p:nvSpPr>
          <p:spPr>
            <a:xfrm>
              <a:off x="3182925" y="4194000"/>
              <a:ext cx="49150" cy="36850"/>
            </a:xfrm>
            <a:custGeom>
              <a:avLst/>
              <a:gdLst/>
              <a:ahLst/>
              <a:cxnLst/>
              <a:rect l="l" t="t" r="r" b="b"/>
              <a:pathLst>
                <a:path w="1966" h="1474" extrusionOk="0">
                  <a:moveTo>
                    <a:pt x="1585" y="0"/>
                  </a:moveTo>
                  <a:cubicBezTo>
                    <a:pt x="1298" y="0"/>
                    <a:pt x="1015" y="84"/>
                    <a:pt x="835" y="324"/>
                  </a:cubicBezTo>
                  <a:cubicBezTo>
                    <a:pt x="794" y="379"/>
                    <a:pt x="769" y="440"/>
                    <a:pt x="760" y="499"/>
                  </a:cubicBezTo>
                  <a:lnTo>
                    <a:pt x="760" y="499"/>
                  </a:lnTo>
                  <a:cubicBezTo>
                    <a:pt x="377" y="546"/>
                    <a:pt x="0" y="1039"/>
                    <a:pt x="12" y="1416"/>
                  </a:cubicBezTo>
                  <a:cubicBezTo>
                    <a:pt x="12" y="1453"/>
                    <a:pt x="44" y="1474"/>
                    <a:pt x="75" y="1474"/>
                  </a:cubicBezTo>
                  <a:cubicBezTo>
                    <a:pt x="101" y="1474"/>
                    <a:pt x="126" y="1460"/>
                    <a:pt x="132" y="1429"/>
                  </a:cubicBezTo>
                  <a:cubicBezTo>
                    <a:pt x="203" y="1193"/>
                    <a:pt x="469" y="664"/>
                    <a:pt x="763" y="621"/>
                  </a:cubicBezTo>
                  <a:lnTo>
                    <a:pt x="763" y="621"/>
                  </a:lnTo>
                  <a:cubicBezTo>
                    <a:pt x="787" y="731"/>
                    <a:pt x="867" y="814"/>
                    <a:pt x="984" y="814"/>
                  </a:cubicBezTo>
                  <a:cubicBezTo>
                    <a:pt x="1032" y="814"/>
                    <a:pt x="1087" y="800"/>
                    <a:pt x="1146" y="768"/>
                  </a:cubicBezTo>
                  <a:cubicBezTo>
                    <a:pt x="1185" y="742"/>
                    <a:pt x="1185" y="674"/>
                    <a:pt x="1159" y="648"/>
                  </a:cubicBezTo>
                  <a:cubicBezTo>
                    <a:pt x="1086" y="573"/>
                    <a:pt x="1007" y="528"/>
                    <a:pt x="926" y="508"/>
                  </a:cubicBezTo>
                  <a:lnTo>
                    <a:pt x="926" y="508"/>
                  </a:lnTo>
                  <a:cubicBezTo>
                    <a:pt x="937" y="461"/>
                    <a:pt x="955" y="415"/>
                    <a:pt x="968" y="389"/>
                  </a:cubicBezTo>
                  <a:cubicBezTo>
                    <a:pt x="1023" y="256"/>
                    <a:pt x="1198" y="188"/>
                    <a:pt x="1321" y="146"/>
                  </a:cubicBezTo>
                  <a:cubicBezTo>
                    <a:pt x="1451" y="101"/>
                    <a:pt x="1595" y="87"/>
                    <a:pt x="1737" y="87"/>
                  </a:cubicBezTo>
                  <a:cubicBezTo>
                    <a:pt x="1801" y="87"/>
                    <a:pt x="1865" y="90"/>
                    <a:pt x="1927" y="94"/>
                  </a:cubicBezTo>
                  <a:cubicBezTo>
                    <a:pt x="1930" y="95"/>
                    <a:pt x="1933" y="96"/>
                    <a:pt x="1935" y="96"/>
                  </a:cubicBezTo>
                  <a:cubicBezTo>
                    <a:pt x="1958" y="96"/>
                    <a:pt x="1966" y="50"/>
                    <a:pt x="1940" y="39"/>
                  </a:cubicBezTo>
                  <a:cubicBezTo>
                    <a:pt x="1825" y="15"/>
                    <a:pt x="1704" y="0"/>
                    <a:pt x="1585"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46;p44"/>
            <p:cNvSpPr/>
            <p:nvPr/>
          </p:nvSpPr>
          <p:spPr>
            <a:xfrm>
              <a:off x="3211125" y="4191225"/>
              <a:ext cx="40100" cy="65700"/>
            </a:xfrm>
            <a:custGeom>
              <a:avLst/>
              <a:gdLst/>
              <a:ahLst/>
              <a:cxnLst/>
              <a:rect l="l" t="t" r="r" b="b"/>
              <a:pathLst>
                <a:path w="1604" h="2628" extrusionOk="0">
                  <a:moveTo>
                    <a:pt x="1302" y="1"/>
                  </a:moveTo>
                  <a:cubicBezTo>
                    <a:pt x="1050" y="1"/>
                    <a:pt x="786" y="155"/>
                    <a:pt x="637" y="354"/>
                  </a:cubicBezTo>
                  <a:cubicBezTo>
                    <a:pt x="556" y="461"/>
                    <a:pt x="488" y="610"/>
                    <a:pt x="585" y="730"/>
                  </a:cubicBezTo>
                  <a:cubicBezTo>
                    <a:pt x="626" y="792"/>
                    <a:pt x="687" y="825"/>
                    <a:pt x="755" y="839"/>
                  </a:cubicBezTo>
                  <a:lnTo>
                    <a:pt x="755" y="839"/>
                  </a:lnTo>
                  <a:cubicBezTo>
                    <a:pt x="529" y="986"/>
                    <a:pt x="330" y="1192"/>
                    <a:pt x="180" y="1391"/>
                  </a:cubicBezTo>
                  <a:cubicBezTo>
                    <a:pt x="1" y="1637"/>
                    <a:pt x="33" y="1863"/>
                    <a:pt x="263" y="1913"/>
                  </a:cubicBezTo>
                  <a:lnTo>
                    <a:pt x="263" y="1913"/>
                  </a:lnTo>
                  <a:cubicBezTo>
                    <a:pt x="157" y="2045"/>
                    <a:pt x="76" y="2194"/>
                    <a:pt x="57" y="2363"/>
                  </a:cubicBezTo>
                  <a:cubicBezTo>
                    <a:pt x="47" y="2557"/>
                    <a:pt x="203" y="2627"/>
                    <a:pt x="362" y="2627"/>
                  </a:cubicBezTo>
                  <a:cubicBezTo>
                    <a:pt x="415" y="2627"/>
                    <a:pt x="469" y="2620"/>
                    <a:pt x="517" y="2606"/>
                  </a:cubicBezTo>
                  <a:cubicBezTo>
                    <a:pt x="585" y="2593"/>
                    <a:pt x="556" y="2499"/>
                    <a:pt x="504" y="2499"/>
                  </a:cubicBezTo>
                  <a:cubicBezTo>
                    <a:pt x="326" y="2486"/>
                    <a:pt x="193" y="2460"/>
                    <a:pt x="232" y="2269"/>
                  </a:cubicBezTo>
                  <a:cubicBezTo>
                    <a:pt x="274" y="2136"/>
                    <a:pt x="368" y="1987"/>
                    <a:pt x="475" y="1906"/>
                  </a:cubicBezTo>
                  <a:cubicBezTo>
                    <a:pt x="543" y="1864"/>
                    <a:pt x="517" y="1757"/>
                    <a:pt x="436" y="1757"/>
                  </a:cubicBezTo>
                  <a:cubicBezTo>
                    <a:pt x="326" y="1757"/>
                    <a:pt x="206" y="1757"/>
                    <a:pt x="245" y="1621"/>
                  </a:cubicBezTo>
                  <a:cubicBezTo>
                    <a:pt x="287" y="1501"/>
                    <a:pt x="394" y="1378"/>
                    <a:pt x="475" y="1284"/>
                  </a:cubicBezTo>
                  <a:cubicBezTo>
                    <a:pt x="637" y="1109"/>
                    <a:pt x="854" y="879"/>
                    <a:pt x="1084" y="824"/>
                  </a:cubicBezTo>
                  <a:cubicBezTo>
                    <a:pt x="1165" y="811"/>
                    <a:pt x="1152" y="678"/>
                    <a:pt x="1071" y="678"/>
                  </a:cubicBezTo>
                  <a:cubicBezTo>
                    <a:pt x="1030" y="683"/>
                    <a:pt x="970" y="691"/>
                    <a:pt x="909" y="691"/>
                  </a:cubicBezTo>
                  <a:cubicBezTo>
                    <a:pt x="827" y="691"/>
                    <a:pt x="744" y="677"/>
                    <a:pt x="705" y="623"/>
                  </a:cubicBezTo>
                  <a:cubicBezTo>
                    <a:pt x="650" y="555"/>
                    <a:pt x="786" y="393"/>
                    <a:pt x="828" y="354"/>
                  </a:cubicBezTo>
                  <a:cubicBezTo>
                    <a:pt x="952" y="208"/>
                    <a:pt x="1153" y="86"/>
                    <a:pt x="1355" y="86"/>
                  </a:cubicBezTo>
                  <a:cubicBezTo>
                    <a:pt x="1418" y="86"/>
                    <a:pt x="1480" y="98"/>
                    <a:pt x="1541" y="124"/>
                  </a:cubicBezTo>
                  <a:cubicBezTo>
                    <a:pt x="1544" y="126"/>
                    <a:pt x="1548" y="126"/>
                    <a:pt x="1552" y="126"/>
                  </a:cubicBezTo>
                  <a:cubicBezTo>
                    <a:pt x="1579" y="126"/>
                    <a:pt x="1604" y="91"/>
                    <a:pt x="1570" y="69"/>
                  </a:cubicBezTo>
                  <a:cubicBezTo>
                    <a:pt x="1486" y="22"/>
                    <a:pt x="1395" y="1"/>
                    <a:pt x="1302"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47;p44"/>
            <p:cNvSpPr/>
            <p:nvPr/>
          </p:nvSpPr>
          <p:spPr>
            <a:xfrm>
              <a:off x="3231375" y="4175525"/>
              <a:ext cx="34075" cy="69550"/>
            </a:xfrm>
            <a:custGeom>
              <a:avLst/>
              <a:gdLst/>
              <a:ahLst/>
              <a:cxnLst/>
              <a:rect l="l" t="t" r="r" b="b"/>
              <a:pathLst>
                <a:path w="1363" h="2782" extrusionOk="0">
                  <a:moveTo>
                    <a:pt x="1338" y="0"/>
                  </a:moveTo>
                  <a:cubicBezTo>
                    <a:pt x="1334" y="0"/>
                    <a:pt x="1330" y="3"/>
                    <a:pt x="1327" y="10"/>
                  </a:cubicBezTo>
                  <a:cubicBezTo>
                    <a:pt x="1042" y="224"/>
                    <a:pt x="773" y="509"/>
                    <a:pt x="637" y="846"/>
                  </a:cubicBezTo>
                  <a:cubicBezTo>
                    <a:pt x="495" y="1164"/>
                    <a:pt x="734" y="1294"/>
                    <a:pt x="996" y="1303"/>
                  </a:cubicBezTo>
                  <a:lnTo>
                    <a:pt x="996" y="1303"/>
                  </a:lnTo>
                  <a:cubicBezTo>
                    <a:pt x="667" y="1672"/>
                    <a:pt x="1" y="2587"/>
                    <a:pt x="569" y="2777"/>
                  </a:cubicBezTo>
                  <a:cubicBezTo>
                    <a:pt x="577" y="2780"/>
                    <a:pt x="584" y="2781"/>
                    <a:pt x="592" y="2781"/>
                  </a:cubicBezTo>
                  <a:cubicBezTo>
                    <a:pt x="646" y="2781"/>
                    <a:pt x="674" y="2704"/>
                    <a:pt x="637" y="2667"/>
                  </a:cubicBezTo>
                  <a:cubicBezTo>
                    <a:pt x="475" y="2466"/>
                    <a:pt x="650" y="2116"/>
                    <a:pt x="747" y="1925"/>
                  </a:cubicBezTo>
                  <a:cubicBezTo>
                    <a:pt x="854" y="1711"/>
                    <a:pt x="1003" y="1426"/>
                    <a:pt x="1191" y="1290"/>
                  </a:cubicBezTo>
                  <a:cubicBezTo>
                    <a:pt x="1246" y="1251"/>
                    <a:pt x="1233" y="1157"/>
                    <a:pt x="1165" y="1157"/>
                  </a:cubicBezTo>
                  <a:cubicBezTo>
                    <a:pt x="1133" y="1157"/>
                    <a:pt x="1094" y="1159"/>
                    <a:pt x="1053" y="1159"/>
                  </a:cubicBezTo>
                  <a:cubicBezTo>
                    <a:pt x="936" y="1159"/>
                    <a:pt x="802" y="1144"/>
                    <a:pt x="773" y="1034"/>
                  </a:cubicBezTo>
                  <a:cubicBezTo>
                    <a:pt x="731" y="927"/>
                    <a:pt x="828" y="765"/>
                    <a:pt x="880" y="658"/>
                  </a:cubicBezTo>
                  <a:cubicBezTo>
                    <a:pt x="1003" y="428"/>
                    <a:pt x="1165" y="224"/>
                    <a:pt x="1353" y="49"/>
                  </a:cubicBezTo>
                  <a:cubicBezTo>
                    <a:pt x="1363" y="29"/>
                    <a:pt x="1350" y="0"/>
                    <a:pt x="1338"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48;p44"/>
            <p:cNvSpPr/>
            <p:nvPr/>
          </p:nvSpPr>
          <p:spPr>
            <a:xfrm>
              <a:off x="3324300" y="4194250"/>
              <a:ext cx="46850" cy="48075"/>
            </a:xfrm>
            <a:custGeom>
              <a:avLst/>
              <a:gdLst/>
              <a:ahLst/>
              <a:cxnLst/>
              <a:rect l="l" t="t" r="r" b="b"/>
              <a:pathLst>
                <a:path w="1874" h="1923" extrusionOk="0">
                  <a:moveTo>
                    <a:pt x="408" y="1"/>
                  </a:moveTo>
                  <a:cubicBezTo>
                    <a:pt x="208" y="1"/>
                    <a:pt x="1" y="107"/>
                    <a:pt x="11" y="327"/>
                  </a:cubicBezTo>
                  <a:cubicBezTo>
                    <a:pt x="11" y="340"/>
                    <a:pt x="27" y="340"/>
                    <a:pt x="27" y="340"/>
                  </a:cubicBezTo>
                  <a:cubicBezTo>
                    <a:pt x="111" y="184"/>
                    <a:pt x="225" y="93"/>
                    <a:pt x="384" y="93"/>
                  </a:cubicBezTo>
                  <a:cubicBezTo>
                    <a:pt x="404" y="93"/>
                    <a:pt x="424" y="94"/>
                    <a:pt x="445" y="97"/>
                  </a:cubicBezTo>
                  <a:cubicBezTo>
                    <a:pt x="756" y="136"/>
                    <a:pt x="675" y="408"/>
                    <a:pt x="513" y="570"/>
                  </a:cubicBezTo>
                  <a:cubicBezTo>
                    <a:pt x="468" y="612"/>
                    <a:pt x="505" y="674"/>
                    <a:pt x="557" y="674"/>
                  </a:cubicBezTo>
                  <a:cubicBezTo>
                    <a:pt x="569" y="674"/>
                    <a:pt x="581" y="671"/>
                    <a:pt x="594" y="664"/>
                  </a:cubicBezTo>
                  <a:cubicBezTo>
                    <a:pt x="596" y="663"/>
                    <a:pt x="600" y="661"/>
                    <a:pt x="604" y="660"/>
                  </a:cubicBezTo>
                  <a:lnTo>
                    <a:pt x="604" y="660"/>
                  </a:lnTo>
                  <a:cubicBezTo>
                    <a:pt x="605" y="661"/>
                    <a:pt x="606" y="662"/>
                    <a:pt x="607" y="664"/>
                  </a:cubicBezTo>
                  <a:cubicBezTo>
                    <a:pt x="609" y="661"/>
                    <a:pt x="612" y="658"/>
                    <a:pt x="614" y="655"/>
                  </a:cubicBezTo>
                  <a:lnTo>
                    <a:pt x="614" y="655"/>
                  </a:lnTo>
                  <a:cubicBezTo>
                    <a:pt x="692" y="620"/>
                    <a:pt x="924" y="512"/>
                    <a:pt x="1064" y="512"/>
                  </a:cubicBezTo>
                  <a:cubicBezTo>
                    <a:pt x="1141" y="512"/>
                    <a:pt x="1191" y="544"/>
                    <a:pt x="1174" y="638"/>
                  </a:cubicBezTo>
                  <a:cubicBezTo>
                    <a:pt x="1145" y="826"/>
                    <a:pt x="983" y="975"/>
                    <a:pt x="944" y="1163"/>
                  </a:cubicBezTo>
                  <a:cubicBezTo>
                    <a:pt x="931" y="1205"/>
                    <a:pt x="957" y="1270"/>
                    <a:pt x="1012" y="1270"/>
                  </a:cubicBezTo>
                  <a:cubicBezTo>
                    <a:pt x="1112" y="1254"/>
                    <a:pt x="1207" y="1243"/>
                    <a:pt x="1300" y="1243"/>
                  </a:cubicBezTo>
                  <a:cubicBezTo>
                    <a:pt x="1357" y="1243"/>
                    <a:pt x="1413" y="1247"/>
                    <a:pt x="1469" y="1257"/>
                  </a:cubicBezTo>
                  <a:cubicBezTo>
                    <a:pt x="1835" y="1312"/>
                    <a:pt x="1388" y="1691"/>
                    <a:pt x="1323" y="1798"/>
                  </a:cubicBezTo>
                  <a:cubicBezTo>
                    <a:pt x="1280" y="1860"/>
                    <a:pt x="1334" y="1923"/>
                    <a:pt x="1392" y="1923"/>
                  </a:cubicBezTo>
                  <a:cubicBezTo>
                    <a:pt x="1410" y="1923"/>
                    <a:pt x="1427" y="1917"/>
                    <a:pt x="1443" y="1905"/>
                  </a:cubicBezTo>
                  <a:cubicBezTo>
                    <a:pt x="1605" y="1743"/>
                    <a:pt x="1874" y="1474"/>
                    <a:pt x="1728" y="1231"/>
                  </a:cubicBezTo>
                  <a:cubicBezTo>
                    <a:pt x="1651" y="1109"/>
                    <a:pt x="1494" y="1077"/>
                    <a:pt x="1335" y="1077"/>
                  </a:cubicBezTo>
                  <a:cubicBezTo>
                    <a:pt x="1270" y="1077"/>
                    <a:pt x="1205" y="1082"/>
                    <a:pt x="1145" y="1089"/>
                  </a:cubicBezTo>
                  <a:lnTo>
                    <a:pt x="1145" y="1089"/>
                  </a:lnTo>
                  <a:cubicBezTo>
                    <a:pt x="1253" y="888"/>
                    <a:pt x="1456" y="588"/>
                    <a:pt x="1268" y="434"/>
                  </a:cubicBezTo>
                  <a:cubicBezTo>
                    <a:pt x="1202" y="381"/>
                    <a:pt x="1127" y="360"/>
                    <a:pt x="1048" y="360"/>
                  </a:cubicBezTo>
                  <a:cubicBezTo>
                    <a:pt x="948" y="360"/>
                    <a:pt x="842" y="394"/>
                    <a:pt x="744" y="438"/>
                  </a:cubicBezTo>
                  <a:lnTo>
                    <a:pt x="744" y="438"/>
                  </a:lnTo>
                  <a:cubicBezTo>
                    <a:pt x="807" y="274"/>
                    <a:pt x="793" y="100"/>
                    <a:pt x="578" y="29"/>
                  </a:cubicBezTo>
                  <a:cubicBezTo>
                    <a:pt x="526" y="10"/>
                    <a:pt x="467" y="1"/>
                    <a:pt x="408"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49;p44"/>
            <p:cNvSpPr/>
            <p:nvPr/>
          </p:nvSpPr>
          <p:spPr>
            <a:xfrm>
              <a:off x="3302100" y="4214025"/>
              <a:ext cx="25550" cy="38975"/>
            </a:xfrm>
            <a:custGeom>
              <a:avLst/>
              <a:gdLst/>
              <a:ahLst/>
              <a:cxnLst/>
              <a:rect l="l" t="t" r="r" b="b"/>
              <a:pathLst>
                <a:path w="1022" h="1559" extrusionOk="0">
                  <a:moveTo>
                    <a:pt x="373" y="0"/>
                  </a:moveTo>
                  <a:cubicBezTo>
                    <a:pt x="252" y="0"/>
                    <a:pt x="111" y="89"/>
                    <a:pt x="24" y="142"/>
                  </a:cubicBezTo>
                  <a:cubicBezTo>
                    <a:pt x="0" y="165"/>
                    <a:pt x="15" y="204"/>
                    <a:pt x="42" y="204"/>
                  </a:cubicBezTo>
                  <a:cubicBezTo>
                    <a:pt x="48" y="204"/>
                    <a:pt x="55" y="202"/>
                    <a:pt x="63" y="197"/>
                  </a:cubicBezTo>
                  <a:cubicBezTo>
                    <a:pt x="124" y="165"/>
                    <a:pt x="257" y="99"/>
                    <a:pt x="346" y="99"/>
                  </a:cubicBezTo>
                  <a:cubicBezTo>
                    <a:pt x="413" y="99"/>
                    <a:pt x="457" y="136"/>
                    <a:pt x="429" y="252"/>
                  </a:cubicBezTo>
                  <a:cubicBezTo>
                    <a:pt x="400" y="372"/>
                    <a:pt x="319" y="495"/>
                    <a:pt x="251" y="576"/>
                  </a:cubicBezTo>
                  <a:cubicBezTo>
                    <a:pt x="212" y="628"/>
                    <a:pt x="225" y="709"/>
                    <a:pt x="306" y="709"/>
                  </a:cubicBezTo>
                  <a:cubicBezTo>
                    <a:pt x="323" y="709"/>
                    <a:pt x="341" y="709"/>
                    <a:pt x="360" y="709"/>
                  </a:cubicBezTo>
                  <a:cubicBezTo>
                    <a:pt x="543" y="709"/>
                    <a:pt x="819" y="719"/>
                    <a:pt x="834" y="939"/>
                  </a:cubicBezTo>
                  <a:cubicBezTo>
                    <a:pt x="834" y="1143"/>
                    <a:pt x="630" y="1289"/>
                    <a:pt x="549" y="1451"/>
                  </a:cubicBezTo>
                  <a:cubicBezTo>
                    <a:pt x="538" y="1496"/>
                    <a:pt x="573" y="1558"/>
                    <a:pt x="622" y="1558"/>
                  </a:cubicBezTo>
                  <a:cubicBezTo>
                    <a:pt x="632" y="1558"/>
                    <a:pt x="644" y="1555"/>
                    <a:pt x="656" y="1548"/>
                  </a:cubicBezTo>
                  <a:cubicBezTo>
                    <a:pt x="860" y="1412"/>
                    <a:pt x="1022" y="1101"/>
                    <a:pt x="967" y="845"/>
                  </a:cubicBezTo>
                  <a:cubicBezTo>
                    <a:pt x="935" y="612"/>
                    <a:pt x="649" y="561"/>
                    <a:pt x="435" y="557"/>
                  </a:cubicBezTo>
                  <a:lnTo>
                    <a:pt x="435" y="557"/>
                  </a:lnTo>
                  <a:cubicBezTo>
                    <a:pt x="521" y="414"/>
                    <a:pt x="608" y="224"/>
                    <a:pt x="536" y="90"/>
                  </a:cubicBezTo>
                  <a:cubicBezTo>
                    <a:pt x="494" y="24"/>
                    <a:pt x="436" y="0"/>
                    <a:pt x="373"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50;p44"/>
            <p:cNvSpPr/>
            <p:nvPr/>
          </p:nvSpPr>
          <p:spPr>
            <a:xfrm>
              <a:off x="3352900" y="4173000"/>
              <a:ext cx="35825" cy="29075"/>
            </a:xfrm>
            <a:custGeom>
              <a:avLst/>
              <a:gdLst/>
              <a:ahLst/>
              <a:cxnLst/>
              <a:rect l="l" t="t" r="r" b="b"/>
              <a:pathLst>
                <a:path w="1433" h="1163" extrusionOk="0">
                  <a:moveTo>
                    <a:pt x="746" y="1"/>
                  </a:moveTo>
                  <a:cubicBezTo>
                    <a:pt x="529" y="1"/>
                    <a:pt x="299" y="176"/>
                    <a:pt x="163" y="338"/>
                  </a:cubicBezTo>
                  <a:cubicBezTo>
                    <a:pt x="150" y="367"/>
                    <a:pt x="1" y="555"/>
                    <a:pt x="111" y="555"/>
                  </a:cubicBezTo>
                  <a:cubicBezTo>
                    <a:pt x="137" y="555"/>
                    <a:pt x="137" y="529"/>
                    <a:pt x="124" y="516"/>
                  </a:cubicBezTo>
                  <a:lnTo>
                    <a:pt x="124" y="516"/>
                  </a:lnTo>
                  <a:cubicBezTo>
                    <a:pt x="124" y="516"/>
                    <a:pt x="125" y="517"/>
                    <a:pt x="126" y="517"/>
                  </a:cubicBezTo>
                  <a:cubicBezTo>
                    <a:pt x="149" y="517"/>
                    <a:pt x="313" y="353"/>
                    <a:pt x="341" y="338"/>
                  </a:cubicBezTo>
                  <a:cubicBezTo>
                    <a:pt x="431" y="270"/>
                    <a:pt x="550" y="183"/>
                    <a:pt x="675" y="165"/>
                  </a:cubicBezTo>
                  <a:lnTo>
                    <a:pt x="675" y="165"/>
                  </a:lnTo>
                  <a:cubicBezTo>
                    <a:pt x="687" y="327"/>
                    <a:pt x="627" y="470"/>
                    <a:pt x="568" y="623"/>
                  </a:cubicBezTo>
                  <a:cubicBezTo>
                    <a:pt x="547" y="687"/>
                    <a:pt x="601" y="743"/>
                    <a:pt x="659" y="743"/>
                  </a:cubicBezTo>
                  <a:cubicBezTo>
                    <a:pt x="674" y="743"/>
                    <a:pt x="689" y="739"/>
                    <a:pt x="704" y="730"/>
                  </a:cubicBezTo>
                  <a:cubicBezTo>
                    <a:pt x="785" y="668"/>
                    <a:pt x="871" y="622"/>
                    <a:pt x="963" y="622"/>
                  </a:cubicBezTo>
                  <a:cubicBezTo>
                    <a:pt x="1010" y="622"/>
                    <a:pt x="1058" y="634"/>
                    <a:pt x="1109" y="662"/>
                  </a:cubicBezTo>
                  <a:cubicBezTo>
                    <a:pt x="1271" y="743"/>
                    <a:pt x="1151" y="960"/>
                    <a:pt x="1096" y="1083"/>
                  </a:cubicBezTo>
                  <a:cubicBezTo>
                    <a:pt x="1064" y="1122"/>
                    <a:pt x="1102" y="1163"/>
                    <a:pt x="1146" y="1163"/>
                  </a:cubicBezTo>
                  <a:cubicBezTo>
                    <a:pt x="1161" y="1163"/>
                    <a:pt x="1176" y="1158"/>
                    <a:pt x="1190" y="1148"/>
                  </a:cubicBezTo>
                  <a:cubicBezTo>
                    <a:pt x="1339" y="1015"/>
                    <a:pt x="1433" y="759"/>
                    <a:pt x="1271" y="581"/>
                  </a:cubicBezTo>
                  <a:cubicBezTo>
                    <a:pt x="1183" y="487"/>
                    <a:pt x="1076" y="449"/>
                    <a:pt x="967" y="449"/>
                  </a:cubicBezTo>
                  <a:cubicBezTo>
                    <a:pt x="913" y="449"/>
                    <a:pt x="858" y="458"/>
                    <a:pt x="804" y="474"/>
                  </a:cubicBezTo>
                  <a:lnTo>
                    <a:pt x="804" y="474"/>
                  </a:lnTo>
                  <a:cubicBezTo>
                    <a:pt x="837" y="338"/>
                    <a:pt x="853" y="201"/>
                    <a:pt x="827" y="56"/>
                  </a:cubicBezTo>
                  <a:cubicBezTo>
                    <a:pt x="811" y="30"/>
                    <a:pt x="785" y="1"/>
                    <a:pt x="746"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51;p44"/>
            <p:cNvSpPr/>
            <p:nvPr/>
          </p:nvSpPr>
          <p:spPr>
            <a:xfrm>
              <a:off x="3226050" y="4066550"/>
              <a:ext cx="122650" cy="75650"/>
            </a:xfrm>
            <a:custGeom>
              <a:avLst/>
              <a:gdLst/>
              <a:ahLst/>
              <a:cxnLst/>
              <a:rect l="l" t="t" r="r" b="b"/>
              <a:pathLst>
                <a:path w="4906" h="3026" extrusionOk="0">
                  <a:moveTo>
                    <a:pt x="1112" y="160"/>
                  </a:moveTo>
                  <a:cubicBezTo>
                    <a:pt x="1210" y="160"/>
                    <a:pt x="1351" y="196"/>
                    <a:pt x="1417" y="222"/>
                  </a:cubicBezTo>
                  <a:cubicBezTo>
                    <a:pt x="1621" y="290"/>
                    <a:pt x="1822" y="371"/>
                    <a:pt x="2026" y="481"/>
                  </a:cubicBezTo>
                  <a:cubicBezTo>
                    <a:pt x="2269" y="614"/>
                    <a:pt x="2551" y="763"/>
                    <a:pt x="2700" y="993"/>
                  </a:cubicBezTo>
                  <a:cubicBezTo>
                    <a:pt x="2687" y="1006"/>
                    <a:pt x="2674" y="1019"/>
                    <a:pt x="2661" y="1019"/>
                  </a:cubicBezTo>
                  <a:cubicBezTo>
                    <a:pt x="2496" y="987"/>
                    <a:pt x="2334" y="962"/>
                    <a:pt x="2163" y="962"/>
                  </a:cubicBezTo>
                  <a:cubicBezTo>
                    <a:pt x="2122" y="962"/>
                    <a:pt x="2081" y="964"/>
                    <a:pt x="2039" y="967"/>
                  </a:cubicBezTo>
                  <a:lnTo>
                    <a:pt x="1971" y="967"/>
                  </a:lnTo>
                  <a:cubicBezTo>
                    <a:pt x="1634" y="789"/>
                    <a:pt x="1297" y="575"/>
                    <a:pt x="1067" y="319"/>
                  </a:cubicBezTo>
                  <a:cubicBezTo>
                    <a:pt x="958" y="197"/>
                    <a:pt x="1013" y="160"/>
                    <a:pt x="1112" y="160"/>
                  </a:cubicBezTo>
                  <a:close/>
                  <a:moveTo>
                    <a:pt x="3485" y="837"/>
                  </a:moveTo>
                  <a:cubicBezTo>
                    <a:pt x="3564" y="837"/>
                    <a:pt x="3645" y="844"/>
                    <a:pt x="3727" y="857"/>
                  </a:cubicBezTo>
                  <a:cubicBezTo>
                    <a:pt x="3970" y="899"/>
                    <a:pt x="4213" y="967"/>
                    <a:pt x="4427" y="1087"/>
                  </a:cubicBezTo>
                  <a:cubicBezTo>
                    <a:pt x="4589" y="1181"/>
                    <a:pt x="4686" y="1356"/>
                    <a:pt x="4443" y="1398"/>
                  </a:cubicBezTo>
                  <a:cubicBezTo>
                    <a:pt x="4355" y="1408"/>
                    <a:pt x="4264" y="1413"/>
                    <a:pt x="4172" y="1413"/>
                  </a:cubicBezTo>
                  <a:cubicBezTo>
                    <a:pt x="3909" y="1413"/>
                    <a:pt x="3635" y="1373"/>
                    <a:pt x="3374" y="1304"/>
                  </a:cubicBezTo>
                  <a:cubicBezTo>
                    <a:pt x="3199" y="1210"/>
                    <a:pt x="3024" y="1129"/>
                    <a:pt x="2823" y="1074"/>
                  </a:cubicBezTo>
                  <a:cubicBezTo>
                    <a:pt x="2823" y="1048"/>
                    <a:pt x="2823" y="1032"/>
                    <a:pt x="2807" y="1006"/>
                  </a:cubicBezTo>
                  <a:cubicBezTo>
                    <a:pt x="3020" y="894"/>
                    <a:pt x="3248" y="837"/>
                    <a:pt x="3485" y="837"/>
                  </a:cubicBezTo>
                  <a:close/>
                  <a:moveTo>
                    <a:pt x="1088" y="1"/>
                  </a:moveTo>
                  <a:cubicBezTo>
                    <a:pt x="1008" y="1"/>
                    <a:pt x="943" y="22"/>
                    <a:pt x="905" y="76"/>
                  </a:cubicBezTo>
                  <a:cubicBezTo>
                    <a:pt x="701" y="319"/>
                    <a:pt x="1268" y="695"/>
                    <a:pt x="1822" y="980"/>
                  </a:cubicBezTo>
                  <a:cubicBezTo>
                    <a:pt x="1404" y="1006"/>
                    <a:pt x="986" y="1142"/>
                    <a:pt x="743" y="1505"/>
                  </a:cubicBezTo>
                  <a:cubicBezTo>
                    <a:pt x="487" y="1871"/>
                    <a:pt x="1" y="2477"/>
                    <a:pt x="82" y="2937"/>
                  </a:cubicBezTo>
                  <a:cubicBezTo>
                    <a:pt x="90" y="2999"/>
                    <a:pt x="140" y="3025"/>
                    <a:pt x="188" y="3025"/>
                  </a:cubicBezTo>
                  <a:cubicBezTo>
                    <a:pt x="213" y="3025"/>
                    <a:pt x="238" y="3018"/>
                    <a:pt x="257" y="3005"/>
                  </a:cubicBezTo>
                  <a:cubicBezTo>
                    <a:pt x="445" y="2856"/>
                    <a:pt x="487" y="2626"/>
                    <a:pt x="594" y="2409"/>
                  </a:cubicBezTo>
                  <a:cubicBezTo>
                    <a:pt x="717" y="2153"/>
                    <a:pt x="837" y="1910"/>
                    <a:pt x="1135" y="1803"/>
                  </a:cubicBezTo>
                  <a:cubicBezTo>
                    <a:pt x="1460" y="1679"/>
                    <a:pt x="1747" y="1556"/>
                    <a:pt x="2088" y="1556"/>
                  </a:cubicBezTo>
                  <a:cubicBezTo>
                    <a:pt x="2159" y="1556"/>
                    <a:pt x="2232" y="1561"/>
                    <a:pt x="2308" y="1573"/>
                  </a:cubicBezTo>
                  <a:cubicBezTo>
                    <a:pt x="3199" y="1722"/>
                    <a:pt x="4038" y="2315"/>
                    <a:pt x="4819" y="2749"/>
                  </a:cubicBezTo>
                  <a:cubicBezTo>
                    <a:pt x="4826" y="2754"/>
                    <a:pt x="4834" y="2756"/>
                    <a:pt x="4842" y="2756"/>
                  </a:cubicBezTo>
                  <a:cubicBezTo>
                    <a:pt x="4877" y="2756"/>
                    <a:pt x="4906" y="2713"/>
                    <a:pt x="4874" y="2681"/>
                  </a:cubicBezTo>
                  <a:cubicBezTo>
                    <a:pt x="4537" y="2234"/>
                    <a:pt x="4132" y="1803"/>
                    <a:pt x="3659" y="1479"/>
                  </a:cubicBezTo>
                  <a:lnTo>
                    <a:pt x="3659" y="1479"/>
                  </a:lnTo>
                  <a:cubicBezTo>
                    <a:pt x="3854" y="1520"/>
                    <a:pt x="4051" y="1547"/>
                    <a:pt x="4224" y="1547"/>
                  </a:cubicBezTo>
                  <a:cubicBezTo>
                    <a:pt x="4504" y="1547"/>
                    <a:pt x="4719" y="1475"/>
                    <a:pt x="4751" y="1275"/>
                  </a:cubicBezTo>
                  <a:cubicBezTo>
                    <a:pt x="4806" y="951"/>
                    <a:pt x="3915" y="763"/>
                    <a:pt x="3740" y="750"/>
                  </a:cubicBezTo>
                  <a:cubicBezTo>
                    <a:pt x="3654" y="737"/>
                    <a:pt x="3571" y="731"/>
                    <a:pt x="3492" y="731"/>
                  </a:cubicBezTo>
                  <a:cubicBezTo>
                    <a:pt x="3222" y="731"/>
                    <a:pt x="2989" y="803"/>
                    <a:pt x="2781" y="938"/>
                  </a:cubicBezTo>
                  <a:cubicBezTo>
                    <a:pt x="2632" y="656"/>
                    <a:pt x="2188" y="452"/>
                    <a:pt x="1971" y="332"/>
                  </a:cubicBezTo>
                  <a:cubicBezTo>
                    <a:pt x="1834" y="269"/>
                    <a:pt x="1369" y="1"/>
                    <a:pt x="108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52;p44"/>
            <p:cNvSpPr/>
            <p:nvPr/>
          </p:nvSpPr>
          <p:spPr>
            <a:xfrm>
              <a:off x="3228725" y="4066550"/>
              <a:ext cx="66200" cy="65000"/>
            </a:xfrm>
            <a:custGeom>
              <a:avLst/>
              <a:gdLst/>
              <a:ahLst/>
              <a:cxnLst/>
              <a:rect l="l" t="t" r="r" b="b"/>
              <a:pathLst>
                <a:path w="2648" h="2600" extrusionOk="0">
                  <a:moveTo>
                    <a:pt x="981" y="1"/>
                  </a:moveTo>
                  <a:cubicBezTo>
                    <a:pt x="901" y="1"/>
                    <a:pt x="836" y="22"/>
                    <a:pt x="798" y="76"/>
                  </a:cubicBezTo>
                  <a:cubicBezTo>
                    <a:pt x="594" y="319"/>
                    <a:pt x="1161" y="695"/>
                    <a:pt x="1715" y="980"/>
                  </a:cubicBezTo>
                  <a:cubicBezTo>
                    <a:pt x="1297" y="1006"/>
                    <a:pt x="879" y="1142"/>
                    <a:pt x="636" y="1505"/>
                  </a:cubicBezTo>
                  <a:cubicBezTo>
                    <a:pt x="448" y="1777"/>
                    <a:pt x="108" y="2208"/>
                    <a:pt x="1" y="2600"/>
                  </a:cubicBezTo>
                  <a:cubicBezTo>
                    <a:pt x="218" y="2396"/>
                    <a:pt x="461" y="2221"/>
                    <a:pt x="691" y="2046"/>
                  </a:cubicBezTo>
                  <a:cubicBezTo>
                    <a:pt x="785" y="1939"/>
                    <a:pt x="879" y="1858"/>
                    <a:pt x="1028" y="1803"/>
                  </a:cubicBezTo>
                  <a:cubicBezTo>
                    <a:pt x="1041" y="1790"/>
                    <a:pt x="1054" y="1790"/>
                    <a:pt x="1080" y="1777"/>
                  </a:cubicBezTo>
                  <a:cubicBezTo>
                    <a:pt x="1514" y="1492"/>
                    <a:pt x="1958" y="1236"/>
                    <a:pt x="2431" y="993"/>
                  </a:cubicBezTo>
                  <a:cubicBezTo>
                    <a:pt x="2314" y="974"/>
                    <a:pt x="2190" y="960"/>
                    <a:pt x="2069" y="960"/>
                  </a:cubicBezTo>
                  <a:cubicBezTo>
                    <a:pt x="2023" y="960"/>
                    <a:pt x="1977" y="962"/>
                    <a:pt x="1932" y="967"/>
                  </a:cubicBezTo>
                  <a:lnTo>
                    <a:pt x="1864" y="967"/>
                  </a:lnTo>
                  <a:cubicBezTo>
                    <a:pt x="1527" y="789"/>
                    <a:pt x="1190" y="575"/>
                    <a:pt x="960" y="319"/>
                  </a:cubicBezTo>
                  <a:cubicBezTo>
                    <a:pt x="851" y="197"/>
                    <a:pt x="906" y="160"/>
                    <a:pt x="1005" y="160"/>
                  </a:cubicBezTo>
                  <a:cubicBezTo>
                    <a:pt x="1103" y="160"/>
                    <a:pt x="1244" y="196"/>
                    <a:pt x="1310" y="222"/>
                  </a:cubicBezTo>
                  <a:cubicBezTo>
                    <a:pt x="1514" y="290"/>
                    <a:pt x="1715" y="371"/>
                    <a:pt x="1919" y="481"/>
                  </a:cubicBezTo>
                  <a:cubicBezTo>
                    <a:pt x="2133" y="614"/>
                    <a:pt x="2392" y="737"/>
                    <a:pt x="2554" y="938"/>
                  </a:cubicBezTo>
                  <a:cubicBezTo>
                    <a:pt x="2580" y="912"/>
                    <a:pt x="2606" y="899"/>
                    <a:pt x="2648" y="886"/>
                  </a:cubicBezTo>
                  <a:cubicBezTo>
                    <a:pt x="2473" y="627"/>
                    <a:pt x="2068" y="439"/>
                    <a:pt x="1864" y="332"/>
                  </a:cubicBezTo>
                  <a:cubicBezTo>
                    <a:pt x="1727" y="269"/>
                    <a:pt x="1262" y="1"/>
                    <a:pt x="981"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53;p44"/>
            <p:cNvSpPr/>
            <p:nvPr/>
          </p:nvSpPr>
          <p:spPr>
            <a:xfrm>
              <a:off x="3262825" y="4395750"/>
              <a:ext cx="33400" cy="71550"/>
            </a:xfrm>
            <a:custGeom>
              <a:avLst/>
              <a:gdLst/>
              <a:ahLst/>
              <a:cxnLst/>
              <a:rect l="l" t="t" r="r" b="b"/>
              <a:pathLst>
                <a:path w="1336" h="2862" extrusionOk="0">
                  <a:moveTo>
                    <a:pt x="14" y="1"/>
                  </a:moveTo>
                  <a:cubicBezTo>
                    <a:pt x="1" y="43"/>
                    <a:pt x="108" y="2687"/>
                    <a:pt x="108" y="2687"/>
                  </a:cubicBezTo>
                  <a:cubicBezTo>
                    <a:pt x="108" y="2687"/>
                    <a:pt x="405" y="2861"/>
                    <a:pt x="733" y="2861"/>
                  </a:cubicBezTo>
                  <a:cubicBezTo>
                    <a:pt x="781" y="2861"/>
                    <a:pt x="830" y="2857"/>
                    <a:pt x="879" y="2849"/>
                  </a:cubicBezTo>
                  <a:lnTo>
                    <a:pt x="1336" y="273"/>
                  </a:lnTo>
                  <a:lnTo>
                    <a:pt x="14" y="1"/>
                  </a:ln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54;p44"/>
            <p:cNvSpPr/>
            <p:nvPr/>
          </p:nvSpPr>
          <p:spPr>
            <a:xfrm>
              <a:off x="3262825" y="4395750"/>
              <a:ext cx="33400" cy="32425"/>
            </a:xfrm>
            <a:custGeom>
              <a:avLst/>
              <a:gdLst/>
              <a:ahLst/>
              <a:cxnLst/>
              <a:rect l="l" t="t" r="r" b="b"/>
              <a:pathLst>
                <a:path w="1336" h="1297" extrusionOk="0">
                  <a:moveTo>
                    <a:pt x="14" y="1"/>
                  </a:moveTo>
                  <a:lnTo>
                    <a:pt x="14" y="1"/>
                  </a:lnTo>
                  <a:cubicBezTo>
                    <a:pt x="1" y="14"/>
                    <a:pt x="14" y="406"/>
                    <a:pt x="40" y="892"/>
                  </a:cubicBezTo>
                  <a:cubicBezTo>
                    <a:pt x="393" y="1067"/>
                    <a:pt x="769" y="1203"/>
                    <a:pt x="1161" y="1297"/>
                  </a:cubicBezTo>
                  <a:lnTo>
                    <a:pt x="1336" y="273"/>
                  </a:lnTo>
                  <a:lnTo>
                    <a:pt x="14" y="1"/>
                  </a:ln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55;p44"/>
            <p:cNvSpPr/>
            <p:nvPr/>
          </p:nvSpPr>
          <p:spPr>
            <a:xfrm>
              <a:off x="3263150" y="4451475"/>
              <a:ext cx="25375" cy="16550"/>
            </a:xfrm>
            <a:custGeom>
              <a:avLst/>
              <a:gdLst/>
              <a:ahLst/>
              <a:cxnLst/>
              <a:rect l="l" t="t" r="r" b="b"/>
              <a:pathLst>
                <a:path w="1015" h="662" extrusionOk="0">
                  <a:moveTo>
                    <a:pt x="23" y="1"/>
                  </a:moveTo>
                  <a:cubicBezTo>
                    <a:pt x="9" y="1"/>
                    <a:pt x="1" y="1"/>
                    <a:pt x="1" y="1"/>
                  </a:cubicBezTo>
                  <a:lnTo>
                    <a:pt x="82" y="607"/>
                  </a:lnTo>
                  <a:lnTo>
                    <a:pt x="866" y="662"/>
                  </a:lnTo>
                  <a:lnTo>
                    <a:pt x="1015" y="202"/>
                  </a:lnTo>
                  <a:cubicBezTo>
                    <a:pt x="700" y="11"/>
                    <a:pt x="140"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56;p44"/>
            <p:cNvSpPr/>
            <p:nvPr/>
          </p:nvSpPr>
          <p:spPr>
            <a:xfrm>
              <a:off x="3265500" y="4451475"/>
              <a:ext cx="23025" cy="12825"/>
            </a:xfrm>
            <a:custGeom>
              <a:avLst/>
              <a:gdLst/>
              <a:ahLst/>
              <a:cxnLst/>
              <a:rect l="l" t="t" r="r" b="b"/>
              <a:pathLst>
                <a:path w="921" h="513" extrusionOk="0">
                  <a:moveTo>
                    <a:pt x="1" y="1"/>
                  </a:moveTo>
                  <a:cubicBezTo>
                    <a:pt x="150" y="40"/>
                    <a:pt x="286" y="95"/>
                    <a:pt x="419" y="163"/>
                  </a:cubicBezTo>
                  <a:cubicBezTo>
                    <a:pt x="581" y="257"/>
                    <a:pt x="717" y="377"/>
                    <a:pt x="811" y="513"/>
                  </a:cubicBezTo>
                  <a:lnTo>
                    <a:pt x="921" y="202"/>
                  </a:lnTo>
                  <a:cubicBezTo>
                    <a:pt x="649" y="40"/>
                    <a:pt x="205" y="1"/>
                    <a:pt x="1" y="1"/>
                  </a:cubicBezTo>
                  <a:close/>
                </a:path>
              </a:pathLst>
            </a:custGeom>
            <a:solidFill>
              <a:srgbClr val="F4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57;p44"/>
            <p:cNvSpPr/>
            <p:nvPr/>
          </p:nvSpPr>
          <p:spPr>
            <a:xfrm>
              <a:off x="3263150" y="4453175"/>
              <a:ext cx="24975" cy="5700"/>
            </a:xfrm>
            <a:custGeom>
              <a:avLst/>
              <a:gdLst/>
              <a:ahLst/>
              <a:cxnLst/>
              <a:rect l="l" t="t" r="r" b="b"/>
              <a:pathLst>
                <a:path w="999" h="228" extrusionOk="0">
                  <a:moveTo>
                    <a:pt x="1" y="1"/>
                  </a:moveTo>
                  <a:lnTo>
                    <a:pt x="1" y="14"/>
                  </a:lnTo>
                  <a:cubicBezTo>
                    <a:pt x="325" y="27"/>
                    <a:pt x="662" y="121"/>
                    <a:pt x="973" y="228"/>
                  </a:cubicBezTo>
                  <a:lnTo>
                    <a:pt x="999" y="176"/>
                  </a:lnTo>
                  <a:cubicBezTo>
                    <a:pt x="892" y="147"/>
                    <a:pt x="798" y="121"/>
                    <a:pt x="691" y="95"/>
                  </a:cubicBezTo>
                  <a:cubicBezTo>
                    <a:pt x="474" y="40"/>
                    <a:pt x="231" y="1"/>
                    <a:pt x="1" y="1"/>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58;p44"/>
            <p:cNvSpPr/>
            <p:nvPr/>
          </p:nvSpPr>
          <p:spPr>
            <a:xfrm>
              <a:off x="3263800" y="4456825"/>
              <a:ext cx="23025" cy="6825"/>
            </a:xfrm>
            <a:custGeom>
              <a:avLst/>
              <a:gdLst/>
              <a:ahLst/>
              <a:cxnLst/>
              <a:rect l="l" t="t" r="r" b="b"/>
              <a:pathLst>
                <a:path w="921" h="273" extrusionOk="0">
                  <a:moveTo>
                    <a:pt x="1" y="1"/>
                  </a:moveTo>
                  <a:lnTo>
                    <a:pt x="1" y="56"/>
                  </a:lnTo>
                  <a:cubicBezTo>
                    <a:pt x="312" y="98"/>
                    <a:pt x="610" y="179"/>
                    <a:pt x="892" y="273"/>
                  </a:cubicBezTo>
                  <a:lnTo>
                    <a:pt x="921" y="179"/>
                  </a:lnTo>
                  <a:cubicBezTo>
                    <a:pt x="623" y="82"/>
                    <a:pt x="312" y="17"/>
                    <a:pt x="1" y="1"/>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59;p44"/>
            <p:cNvSpPr/>
            <p:nvPr/>
          </p:nvSpPr>
          <p:spPr>
            <a:xfrm>
              <a:off x="3222975" y="4454075"/>
              <a:ext cx="64175" cy="22375"/>
            </a:xfrm>
            <a:custGeom>
              <a:avLst/>
              <a:gdLst/>
              <a:ahLst/>
              <a:cxnLst/>
              <a:rect l="l" t="t" r="r" b="b"/>
              <a:pathLst>
                <a:path w="2567" h="895" extrusionOk="0">
                  <a:moveTo>
                    <a:pt x="1598" y="1"/>
                  </a:moveTo>
                  <a:cubicBezTo>
                    <a:pt x="1584" y="1"/>
                    <a:pt x="1569" y="2"/>
                    <a:pt x="1553" y="4"/>
                  </a:cubicBezTo>
                  <a:cubicBezTo>
                    <a:pt x="1378" y="30"/>
                    <a:pt x="1595" y="328"/>
                    <a:pt x="1595" y="328"/>
                  </a:cubicBezTo>
                  <a:cubicBezTo>
                    <a:pt x="1" y="882"/>
                    <a:pt x="1229" y="895"/>
                    <a:pt x="1378" y="895"/>
                  </a:cubicBezTo>
                  <a:cubicBezTo>
                    <a:pt x="1540" y="895"/>
                    <a:pt x="2405" y="869"/>
                    <a:pt x="2473" y="801"/>
                  </a:cubicBezTo>
                  <a:cubicBezTo>
                    <a:pt x="2567" y="707"/>
                    <a:pt x="2512" y="409"/>
                    <a:pt x="2512" y="409"/>
                  </a:cubicBezTo>
                  <a:lnTo>
                    <a:pt x="2512" y="409"/>
                  </a:lnTo>
                  <a:cubicBezTo>
                    <a:pt x="2471" y="415"/>
                    <a:pt x="2429" y="418"/>
                    <a:pt x="2388" y="418"/>
                  </a:cubicBezTo>
                  <a:cubicBezTo>
                    <a:pt x="2149" y="418"/>
                    <a:pt x="1932" y="328"/>
                    <a:pt x="1932" y="328"/>
                  </a:cubicBezTo>
                  <a:cubicBezTo>
                    <a:pt x="1932" y="328"/>
                    <a:pt x="1871" y="1"/>
                    <a:pt x="159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60;p44"/>
            <p:cNvSpPr/>
            <p:nvPr/>
          </p:nvSpPr>
          <p:spPr>
            <a:xfrm>
              <a:off x="3333700" y="4380925"/>
              <a:ext cx="59400" cy="61750"/>
            </a:xfrm>
            <a:custGeom>
              <a:avLst/>
              <a:gdLst/>
              <a:ahLst/>
              <a:cxnLst/>
              <a:rect l="l" t="t" r="r" b="b"/>
              <a:pathLst>
                <a:path w="2376" h="2470" extrusionOk="0">
                  <a:moveTo>
                    <a:pt x="1271" y="1"/>
                  </a:moveTo>
                  <a:lnTo>
                    <a:pt x="1" y="811"/>
                  </a:lnTo>
                  <a:lnTo>
                    <a:pt x="1796" y="2470"/>
                  </a:lnTo>
                  <a:lnTo>
                    <a:pt x="2376" y="2065"/>
                  </a:lnTo>
                  <a:lnTo>
                    <a:pt x="1271" y="1"/>
                  </a:ln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61;p44"/>
            <p:cNvSpPr/>
            <p:nvPr/>
          </p:nvSpPr>
          <p:spPr>
            <a:xfrm>
              <a:off x="3333700" y="4380925"/>
              <a:ext cx="45225" cy="35425"/>
            </a:xfrm>
            <a:custGeom>
              <a:avLst/>
              <a:gdLst/>
              <a:ahLst/>
              <a:cxnLst/>
              <a:rect l="l" t="t" r="r" b="b"/>
              <a:pathLst>
                <a:path w="1809" h="1417" extrusionOk="0">
                  <a:moveTo>
                    <a:pt x="1271" y="1"/>
                  </a:moveTo>
                  <a:lnTo>
                    <a:pt x="1" y="811"/>
                  </a:lnTo>
                  <a:lnTo>
                    <a:pt x="662" y="1417"/>
                  </a:lnTo>
                  <a:cubicBezTo>
                    <a:pt x="704" y="1417"/>
                    <a:pt x="730" y="1417"/>
                    <a:pt x="756" y="1404"/>
                  </a:cubicBezTo>
                  <a:cubicBezTo>
                    <a:pt x="1122" y="1310"/>
                    <a:pt x="1472" y="1161"/>
                    <a:pt x="1809" y="1012"/>
                  </a:cubicBezTo>
                  <a:lnTo>
                    <a:pt x="1271" y="1"/>
                  </a:ln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62;p44"/>
            <p:cNvSpPr/>
            <p:nvPr/>
          </p:nvSpPr>
          <p:spPr>
            <a:xfrm>
              <a:off x="3366425" y="4418025"/>
              <a:ext cx="28375" cy="26675"/>
            </a:xfrm>
            <a:custGeom>
              <a:avLst/>
              <a:gdLst/>
              <a:ahLst/>
              <a:cxnLst/>
              <a:rect l="l" t="t" r="r" b="b"/>
              <a:pathLst>
                <a:path w="1135" h="1067" extrusionOk="0">
                  <a:moveTo>
                    <a:pt x="837" y="1"/>
                  </a:moveTo>
                  <a:cubicBezTo>
                    <a:pt x="500" y="95"/>
                    <a:pt x="1" y="678"/>
                    <a:pt x="1" y="678"/>
                  </a:cubicBezTo>
                  <a:lnTo>
                    <a:pt x="513" y="1067"/>
                  </a:lnTo>
                  <a:lnTo>
                    <a:pt x="1135" y="649"/>
                  </a:lnTo>
                  <a:lnTo>
                    <a:pt x="8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63;p44"/>
            <p:cNvSpPr/>
            <p:nvPr/>
          </p:nvSpPr>
          <p:spPr>
            <a:xfrm>
              <a:off x="3368775" y="4418025"/>
              <a:ext cx="24000" cy="14525"/>
            </a:xfrm>
            <a:custGeom>
              <a:avLst/>
              <a:gdLst/>
              <a:ahLst/>
              <a:cxnLst/>
              <a:rect l="l" t="t" r="r" b="b"/>
              <a:pathLst>
                <a:path w="960" h="581" extrusionOk="0">
                  <a:moveTo>
                    <a:pt x="743" y="1"/>
                  </a:moveTo>
                  <a:cubicBezTo>
                    <a:pt x="487" y="69"/>
                    <a:pt x="150" y="419"/>
                    <a:pt x="1" y="581"/>
                  </a:cubicBezTo>
                  <a:cubicBezTo>
                    <a:pt x="137" y="542"/>
                    <a:pt x="273" y="516"/>
                    <a:pt x="406" y="487"/>
                  </a:cubicBezTo>
                  <a:cubicBezTo>
                    <a:pt x="546" y="468"/>
                    <a:pt x="677" y="456"/>
                    <a:pt x="811" y="456"/>
                  </a:cubicBezTo>
                  <a:cubicBezTo>
                    <a:pt x="860" y="456"/>
                    <a:pt x="909" y="457"/>
                    <a:pt x="960" y="461"/>
                  </a:cubicBezTo>
                  <a:lnTo>
                    <a:pt x="743" y="1"/>
                  </a:lnTo>
                  <a:close/>
                </a:path>
              </a:pathLst>
            </a:custGeom>
            <a:solidFill>
              <a:srgbClr val="F4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64;p44"/>
            <p:cNvSpPr/>
            <p:nvPr/>
          </p:nvSpPr>
          <p:spPr>
            <a:xfrm>
              <a:off x="3368775" y="4421750"/>
              <a:ext cx="21325" cy="15575"/>
            </a:xfrm>
            <a:custGeom>
              <a:avLst/>
              <a:gdLst/>
              <a:ahLst/>
              <a:cxnLst/>
              <a:rect l="l" t="t" r="r" b="b"/>
              <a:pathLst>
                <a:path w="853" h="623" extrusionOk="0">
                  <a:moveTo>
                    <a:pt x="811" y="1"/>
                  </a:moveTo>
                  <a:cubicBezTo>
                    <a:pt x="487" y="95"/>
                    <a:pt x="163" y="312"/>
                    <a:pt x="1" y="594"/>
                  </a:cubicBezTo>
                  <a:lnTo>
                    <a:pt x="30" y="623"/>
                  </a:lnTo>
                  <a:cubicBezTo>
                    <a:pt x="257" y="338"/>
                    <a:pt x="529" y="205"/>
                    <a:pt x="853" y="95"/>
                  </a:cubicBezTo>
                  <a:lnTo>
                    <a:pt x="811"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65;p44"/>
            <p:cNvSpPr/>
            <p:nvPr/>
          </p:nvSpPr>
          <p:spPr>
            <a:xfrm>
              <a:off x="3372500" y="4427175"/>
              <a:ext cx="19950" cy="13150"/>
            </a:xfrm>
            <a:custGeom>
              <a:avLst/>
              <a:gdLst/>
              <a:ahLst/>
              <a:cxnLst/>
              <a:rect l="l" t="t" r="r" b="b"/>
              <a:pathLst>
                <a:path w="798" h="526" extrusionOk="0">
                  <a:moveTo>
                    <a:pt x="772" y="1"/>
                  </a:moveTo>
                  <a:cubicBezTo>
                    <a:pt x="474" y="95"/>
                    <a:pt x="176" y="257"/>
                    <a:pt x="1" y="500"/>
                  </a:cubicBezTo>
                  <a:lnTo>
                    <a:pt x="43" y="526"/>
                  </a:lnTo>
                  <a:cubicBezTo>
                    <a:pt x="244" y="325"/>
                    <a:pt x="513" y="189"/>
                    <a:pt x="798" y="82"/>
                  </a:cubicBezTo>
                  <a:lnTo>
                    <a:pt x="772"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66;p44"/>
            <p:cNvSpPr/>
            <p:nvPr/>
          </p:nvSpPr>
          <p:spPr>
            <a:xfrm>
              <a:off x="3376875" y="4431550"/>
              <a:ext cx="17275" cy="12175"/>
            </a:xfrm>
            <a:custGeom>
              <a:avLst/>
              <a:gdLst/>
              <a:ahLst/>
              <a:cxnLst/>
              <a:rect l="l" t="t" r="r" b="b"/>
              <a:pathLst>
                <a:path w="691" h="487" extrusionOk="0">
                  <a:moveTo>
                    <a:pt x="662" y="1"/>
                  </a:moveTo>
                  <a:cubicBezTo>
                    <a:pt x="419" y="108"/>
                    <a:pt x="192" y="257"/>
                    <a:pt x="1" y="461"/>
                  </a:cubicBezTo>
                  <a:lnTo>
                    <a:pt x="43" y="487"/>
                  </a:lnTo>
                  <a:cubicBezTo>
                    <a:pt x="231" y="299"/>
                    <a:pt x="448" y="163"/>
                    <a:pt x="691" y="69"/>
                  </a:cubicBezTo>
                  <a:lnTo>
                    <a:pt x="662"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67;p44"/>
            <p:cNvSpPr/>
            <p:nvPr/>
          </p:nvSpPr>
          <p:spPr>
            <a:xfrm>
              <a:off x="3366750" y="4431875"/>
              <a:ext cx="33475" cy="36625"/>
            </a:xfrm>
            <a:custGeom>
              <a:avLst/>
              <a:gdLst/>
              <a:ahLst/>
              <a:cxnLst/>
              <a:rect l="l" t="t" r="r" b="b"/>
              <a:pathLst>
                <a:path w="1339" h="1465" extrusionOk="0">
                  <a:moveTo>
                    <a:pt x="1096" y="1"/>
                  </a:moveTo>
                  <a:cubicBezTo>
                    <a:pt x="921" y="231"/>
                    <a:pt x="623" y="351"/>
                    <a:pt x="623" y="351"/>
                  </a:cubicBezTo>
                  <a:cubicBezTo>
                    <a:pt x="623" y="351"/>
                    <a:pt x="496" y="264"/>
                    <a:pt x="353" y="264"/>
                  </a:cubicBezTo>
                  <a:cubicBezTo>
                    <a:pt x="271" y="264"/>
                    <a:pt x="184" y="292"/>
                    <a:pt x="111" y="380"/>
                  </a:cubicBezTo>
                  <a:cubicBezTo>
                    <a:pt x="1" y="513"/>
                    <a:pt x="367" y="581"/>
                    <a:pt x="367" y="581"/>
                  </a:cubicBezTo>
                  <a:cubicBezTo>
                    <a:pt x="7" y="1269"/>
                    <a:pt x="3" y="1465"/>
                    <a:pt x="114" y="1465"/>
                  </a:cubicBezTo>
                  <a:cubicBezTo>
                    <a:pt x="245" y="1465"/>
                    <a:pt x="537" y="1193"/>
                    <a:pt x="597" y="1135"/>
                  </a:cubicBezTo>
                  <a:cubicBezTo>
                    <a:pt x="717" y="1041"/>
                    <a:pt x="1326" y="406"/>
                    <a:pt x="1326" y="325"/>
                  </a:cubicBezTo>
                  <a:cubicBezTo>
                    <a:pt x="1339" y="189"/>
                    <a:pt x="1096" y="1"/>
                    <a:pt x="109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68;p44"/>
            <p:cNvSpPr/>
            <p:nvPr/>
          </p:nvSpPr>
          <p:spPr>
            <a:xfrm>
              <a:off x="3368125" y="4434225"/>
              <a:ext cx="31775" cy="29800"/>
            </a:xfrm>
            <a:custGeom>
              <a:avLst/>
              <a:gdLst/>
              <a:ahLst/>
              <a:cxnLst/>
              <a:rect l="l" t="t" r="r" b="b"/>
              <a:pathLst>
                <a:path w="1271" h="1192" extrusionOk="0">
                  <a:moveTo>
                    <a:pt x="1148" y="1"/>
                  </a:moveTo>
                  <a:cubicBezTo>
                    <a:pt x="999" y="218"/>
                    <a:pt x="785" y="393"/>
                    <a:pt x="607" y="568"/>
                  </a:cubicBezTo>
                  <a:cubicBezTo>
                    <a:pt x="487" y="691"/>
                    <a:pt x="364" y="811"/>
                    <a:pt x="231" y="905"/>
                  </a:cubicBezTo>
                  <a:cubicBezTo>
                    <a:pt x="176" y="947"/>
                    <a:pt x="121" y="973"/>
                    <a:pt x="69" y="1002"/>
                  </a:cubicBezTo>
                  <a:cubicBezTo>
                    <a:pt x="40" y="1083"/>
                    <a:pt x="14" y="1135"/>
                    <a:pt x="1" y="1190"/>
                  </a:cubicBezTo>
                  <a:cubicBezTo>
                    <a:pt x="17" y="1191"/>
                    <a:pt x="33" y="1192"/>
                    <a:pt x="50" y="1192"/>
                  </a:cubicBezTo>
                  <a:cubicBezTo>
                    <a:pt x="200" y="1192"/>
                    <a:pt x="367" y="1141"/>
                    <a:pt x="513" y="1083"/>
                  </a:cubicBezTo>
                  <a:cubicBezTo>
                    <a:pt x="526" y="1067"/>
                    <a:pt x="542" y="1054"/>
                    <a:pt x="542" y="1041"/>
                  </a:cubicBezTo>
                  <a:cubicBezTo>
                    <a:pt x="662" y="947"/>
                    <a:pt x="1271" y="312"/>
                    <a:pt x="1271" y="231"/>
                  </a:cubicBezTo>
                  <a:cubicBezTo>
                    <a:pt x="1271" y="150"/>
                    <a:pt x="1216" y="69"/>
                    <a:pt x="114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69;p44"/>
            <p:cNvSpPr/>
            <p:nvPr/>
          </p:nvSpPr>
          <p:spPr>
            <a:xfrm>
              <a:off x="3363425" y="4437950"/>
              <a:ext cx="38500" cy="35125"/>
            </a:xfrm>
            <a:custGeom>
              <a:avLst/>
              <a:gdLst/>
              <a:ahLst/>
              <a:cxnLst/>
              <a:rect l="l" t="t" r="r" b="b"/>
              <a:pathLst>
                <a:path w="1540" h="1405" extrusionOk="0">
                  <a:moveTo>
                    <a:pt x="1443" y="1"/>
                  </a:moveTo>
                  <a:cubicBezTo>
                    <a:pt x="1443" y="1"/>
                    <a:pt x="1054" y="555"/>
                    <a:pt x="662" y="905"/>
                  </a:cubicBezTo>
                  <a:cubicBezTo>
                    <a:pt x="662" y="905"/>
                    <a:pt x="545" y="837"/>
                    <a:pt x="404" y="837"/>
                  </a:cubicBezTo>
                  <a:cubicBezTo>
                    <a:pt x="347" y="837"/>
                    <a:pt x="286" y="848"/>
                    <a:pt x="228" y="879"/>
                  </a:cubicBezTo>
                  <a:cubicBezTo>
                    <a:pt x="163" y="905"/>
                    <a:pt x="1" y="1391"/>
                    <a:pt x="202" y="1404"/>
                  </a:cubicBezTo>
                  <a:cubicBezTo>
                    <a:pt x="207" y="1404"/>
                    <a:pt x="213" y="1405"/>
                    <a:pt x="218" y="1405"/>
                  </a:cubicBezTo>
                  <a:cubicBezTo>
                    <a:pt x="378" y="1405"/>
                    <a:pt x="582" y="1176"/>
                    <a:pt x="986" y="772"/>
                  </a:cubicBezTo>
                  <a:cubicBezTo>
                    <a:pt x="1404" y="338"/>
                    <a:pt x="1540" y="150"/>
                    <a:pt x="1524" y="82"/>
                  </a:cubicBezTo>
                  <a:cubicBezTo>
                    <a:pt x="1511" y="14"/>
                    <a:pt x="1443" y="1"/>
                    <a:pt x="14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70;p44"/>
            <p:cNvSpPr/>
            <p:nvPr/>
          </p:nvSpPr>
          <p:spPr>
            <a:xfrm>
              <a:off x="3370550" y="4450400"/>
              <a:ext cx="11275" cy="4200"/>
            </a:xfrm>
            <a:custGeom>
              <a:avLst/>
              <a:gdLst/>
              <a:ahLst/>
              <a:cxnLst/>
              <a:rect l="l" t="t" r="r" b="b"/>
              <a:pathLst>
                <a:path w="451" h="168" extrusionOk="0">
                  <a:moveTo>
                    <a:pt x="277" y="1"/>
                  </a:moveTo>
                  <a:cubicBezTo>
                    <a:pt x="172" y="1"/>
                    <a:pt x="58" y="52"/>
                    <a:pt x="11" y="138"/>
                  </a:cubicBezTo>
                  <a:cubicBezTo>
                    <a:pt x="0" y="148"/>
                    <a:pt x="15" y="167"/>
                    <a:pt x="37" y="167"/>
                  </a:cubicBezTo>
                  <a:cubicBezTo>
                    <a:pt x="42" y="167"/>
                    <a:pt x="47" y="166"/>
                    <a:pt x="53" y="164"/>
                  </a:cubicBezTo>
                  <a:cubicBezTo>
                    <a:pt x="98" y="129"/>
                    <a:pt x="178" y="99"/>
                    <a:pt x="250" y="99"/>
                  </a:cubicBezTo>
                  <a:cubicBezTo>
                    <a:pt x="287" y="99"/>
                    <a:pt x="321" y="107"/>
                    <a:pt x="348" y="125"/>
                  </a:cubicBezTo>
                  <a:cubicBezTo>
                    <a:pt x="355" y="128"/>
                    <a:pt x="362" y="130"/>
                    <a:pt x="370" y="130"/>
                  </a:cubicBezTo>
                  <a:cubicBezTo>
                    <a:pt x="416" y="130"/>
                    <a:pt x="451" y="65"/>
                    <a:pt x="403" y="31"/>
                  </a:cubicBezTo>
                  <a:cubicBezTo>
                    <a:pt x="367" y="10"/>
                    <a:pt x="323" y="1"/>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71;p44"/>
            <p:cNvSpPr/>
            <p:nvPr/>
          </p:nvSpPr>
          <p:spPr>
            <a:xfrm>
              <a:off x="3374200" y="4444550"/>
              <a:ext cx="10475" cy="3875"/>
            </a:xfrm>
            <a:custGeom>
              <a:avLst/>
              <a:gdLst/>
              <a:ahLst/>
              <a:cxnLst/>
              <a:rect l="l" t="t" r="r" b="b"/>
              <a:pathLst>
                <a:path w="419" h="155" extrusionOk="0">
                  <a:moveTo>
                    <a:pt x="244" y="0"/>
                  </a:moveTo>
                  <a:cubicBezTo>
                    <a:pt x="136" y="0"/>
                    <a:pt x="17" y="50"/>
                    <a:pt x="1" y="142"/>
                  </a:cubicBezTo>
                  <a:lnTo>
                    <a:pt x="1" y="155"/>
                  </a:lnTo>
                  <a:cubicBezTo>
                    <a:pt x="56" y="155"/>
                    <a:pt x="108" y="129"/>
                    <a:pt x="163" y="116"/>
                  </a:cubicBezTo>
                  <a:cubicBezTo>
                    <a:pt x="189" y="105"/>
                    <a:pt x="212" y="100"/>
                    <a:pt x="235" y="100"/>
                  </a:cubicBezTo>
                  <a:cubicBezTo>
                    <a:pt x="272" y="100"/>
                    <a:pt x="308" y="113"/>
                    <a:pt x="351" y="129"/>
                  </a:cubicBezTo>
                  <a:cubicBezTo>
                    <a:pt x="380" y="129"/>
                    <a:pt x="419" y="103"/>
                    <a:pt x="406" y="61"/>
                  </a:cubicBezTo>
                  <a:cubicBezTo>
                    <a:pt x="375" y="20"/>
                    <a:pt x="311" y="0"/>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72;p44"/>
            <p:cNvSpPr/>
            <p:nvPr/>
          </p:nvSpPr>
          <p:spPr>
            <a:xfrm>
              <a:off x="3197375" y="4281700"/>
              <a:ext cx="64425" cy="83075"/>
            </a:xfrm>
            <a:custGeom>
              <a:avLst/>
              <a:gdLst/>
              <a:ahLst/>
              <a:cxnLst/>
              <a:rect l="l" t="t" r="r" b="b"/>
              <a:pathLst>
                <a:path w="2577" h="3323" extrusionOk="0">
                  <a:moveTo>
                    <a:pt x="1890" y="1"/>
                  </a:moveTo>
                  <a:cubicBezTo>
                    <a:pt x="1890" y="1"/>
                    <a:pt x="1349" y="1932"/>
                    <a:pt x="1080" y="2350"/>
                  </a:cubicBezTo>
                  <a:cubicBezTo>
                    <a:pt x="1080" y="2350"/>
                    <a:pt x="745" y="2187"/>
                    <a:pt x="624" y="2187"/>
                  </a:cubicBezTo>
                  <a:cubicBezTo>
                    <a:pt x="597" y="2187"/>
                    <a:pt x="581" y="2194"/>
                    <a:pt x="581" y="2214"/>
                  </a:cubicBezTo>
                  <a:cubicBezTo>
                    <a:pt x="581" y="2308"/>
                    <a:pt x="782" y="2405"/>
                    <a:pt x="782" y="2405"/>
                  </a:cubicBezTo>
                  <a:cubicBezTo>
                    <a:pt x="782" y="2405"/>
                    <a:pt x="1" y="2486"/>
                    <a:pt x="53" y="2593"/>
                  </a:cubicBezTo>
                  <a:cubicBezTo>
                    <a:pt x="81" y="2631"/>
                    <a:pt x="230" y="2643"/>
                    <a:pt x="397" y="2643"/>
                  </a:cubicBezTo>
                  <a:cubicBezTo>
                    <a:pt x="639" y="2643"/>
                    <a:pt x="918" y="2619"/>
                    <a:pt x="918" y="2619"/>
                  </a:cubicBezTo>
                  <a:lnTo>
                    <a:pt x="918" y="2619"/>
                  </a:lnTo>
                  <a:cubicBezTo>
                    <a:pt x="918" y="2619"/>
                    <a:pt x="176" y="2917"/>
                    <a:pt x="257" y="3024"/>
                  </a:cubicBezTo>
                  <a:cubicBezTo>
                    <a:pt x="269" y="3042"/>
                    <a:pt x="296" y="3050"/>
                    <a:pt x="334" y="3050"/>
                  </a:cubicBezTo>
                  <a:cubicBezTo>
                    <a:pt x="550" y="3050"/>
                    <a:pt x="1116" y="2792"/>
                    <a:pt x="1174" y="2781"/>
                  </a:cubicBezTo>
                  <a:lnTo>
                    <a:pt x="1174" y="2781"/>
                  </a:lnTo>
                  <a:cubicBezTo>
                    <a:pt x="1174" y="2781"/>
                    <a:pt x="905" y="3280"/>
                    <a:pt x="1025" y="3322"/>
                  </a:cubicBezTo>
                  <a:cubicBezTo>
                    <a:pt x="1028" y="3322"/>
                    <a:pt x="1030" y="3323"/>
                    <a:pt x="1033" y="3323"/>
                  </a:cubicBezTo>
                  <a:cubicBezTo>
                    <a:pt x="1167" y="3323"/>
                    <a:pt x="1576" y="2775"/>
                    <a:pt x="1459" y="2538"/>
                  </a:cubicBezTo>
                  <a:cubicBezTo>
                    <a:pt x="1459" y="2538"/>
                    <a:pt x="2308" y="1741"/>
                    <a:pt x="2577" y="393"/>
                  </a:cubicBezTo>
                  <a:lnTo>
                    <a:pt x="1890" y="1"/>
                  </a:ln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73;p44"/>
            <p:cNvSpPr/>
            <p:nvPr/>
          </p:nvSpPr>
          <p:spPr>
            <a:xfrm>
              <a:off x="3240225" y="4281700"/>
              <a:ext cx="21575" cy="46275"/>
            </a:xfrm>
            <a:custGeom>
              <a:avLst/>
              <a:gdLst/>
              <a:ahLst/>
              <a:cxnLst/>
              <a:rect l="l" t="t" r="r" b="b"/>
              <a:pathLst>
                <a:path w="863" h="1851" extrusionOk="0">
                  <a:moveTo>
                    <a:pt x="176" y="1"/>
                  </a:moveTo>
                  <a:cubicBezTo>
                    <a:pt x="176" y="1"/>
                    <a:pt x="108" y="244"/>
                    <a:pt x="1" y="581"/>
                  </a:cubicBezTo>
                  <a:cubicBezTo>
                    <a:pt x="53" y="649"/>
                    <a:pt x="69" y="704"/>
                    <a:pt x="108" y="769"/>
                  </a:cubicBezTo>
                  <a:cubicBezTo>
                    <a:pt x="202" y="918"/>
                    <a:pt x="202" y="986"/>
                    <a:pt x="215" y="1135"/>
                  </a:cubicBezTo>
                  <a:cubicBezTo>
                    <a:pt x="231" y="1378"/>
                    <a:pt x="257" y="1621"/>
                    <a:pt x="270" y="1851"/>
                  </a:cubicBezTo>
                  <a:cubicBezTo>
                    <a:pt x="500" y="1498"/>
                    <a:pt x="743" y="999"/>
                    <a:pt x="863" y="393"/>
                  </a:cubicBezTo>
                  <a:lnTo>
                    <a:pt x="176" y="1"/>
                  </a:ln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74;p44"/>
            <p:cNvSpPr/>
            <p:nvPr/>
          </p:nvSpPr>
          <p:spPr>
            <a:xfrm>
              <a:off x="3218925" y="4341400"/>
              <a:ext cx="1075" cy="1875"/>
            </a:xfrm>
            <a:custGeom>
              <a:avLst/>
              <a:gdLst/>
              <a:ahLst/>
              <a:cxnLst/>
              <a:rect l="l" t="t" r="r" b="b"/>
              <a:pathLst>
                <a:path w="43" h="75" extrusionOk="0">
                  <a:moveTo>
                    <a:pt x="14" y="1"/>
                  </a:moveTo>
                  <a:cubicBezTo>
                    <a:pt x="14" y="30"/>
                    <a:pt x="1" y="43"/>
                    <a:pt x="14" y="56"/>
                  </a:cubicBezTo>
                  <a:cubicBezTo>
                    <a:pt x="14" y="69"/>
                    <a:pt x="14" y="69"/>
                    <a:pt x="30" y="69"/>
                  </a:cubicBezTo>
                  <a:cubicBezTo>
                    <a:pt x="34" y="73"/>
                    <a:pt x="36" y="74"/>
                    <a:pt x="38" y="74"/>
                  </a:cubicBezTo>
                  <a:cubicBezTo>
                    <a:pt x="43" y="74"/>
                    <a:pt x="43" y="65"/>
                    <a:pt x="43" y="56"/>
                  </a:cubicBezTo>
                  <a:lnTo>
                    <a:pt x="43" y="43"/>
                  </a:lnTo>
                  <a:cubicBezTo>
                    <a:pt x="30" y="30"/>
                    <a:pt x="30" y="17"/>
                    <a:pt x="30"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75;p44"/>
            <p:cNvSpPr/>
            <p:nvPr/>
          </p:nvSpPr>
          <p:spPr>
            <a:xfrm>
              <a:off x="3221275" y="4345850"/>
              <a:ext cx="1675" cy="1775"/>
            </a:xfrm>
            <a:custGeom>
              <a:avLst/>
              <a:gdLst/>
              <a:ahLst/>
              <a:cxnLst/>
              <a:rect l="l" t="t" r="r" b="b"/>
              <a:pathLst>
                <a:path w="67" h="71" extrusionOk="0">
                  <a:moveTo>
                    <a:pt x="17" y="1"/>
                  </a:moveTo>
                  <a:cubicBezTo>
                    <a:pt x="1" y="1"/>
                    <a:pt x="1" y="1"/>
                    <a:pt x="1" y="14"/>
                  </a:cubicBezTo>
                  <a:cubicBezTo>
                    <a:pt x="1" y="27"/>
                    <a:pt x="17" y="53"/>
                    <a:pt x="43" y="66"/>
                  </a:cubicBezTo>
                  <a:cubicBezTo>
                    <a:pt x="46" y="69"/>
                    <a:pt x="48" y="71"/>
                    <a:pt x="51" y="71"/>
                  </a:cubicBezTo>
                  <a:cubicBezTo>
                    <a:pt x="60" y="71"/>
                    <a:pt x="66" y="50"/>
                    <a:pt x="56" y="40"/>
                  </a:cubicBezTo>
                  <a:cubicBezTo>
                    <a:pt x="43" y="27"/>
                    <a:pt x="30" y="27"/>
                    <a:pt x="17"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76;p44"/>
            <p:cNvSpPr/>
            <p:nvPr/>
          </p:nvSpPr>
          <p:spPr>
            <a:xfrm>
              <a:off x="3235125" y="4249675"/>
              <a:ext cx="98600" cy="95325"/>
            </a:xfrm>
            <a:custGeom>
              <a:avLst/>
              <a:gdLst/>
              <a:ahLst/>
              <a:cxnLst/>
              <a:rect l="l" t="t" r="r" b="b"/>
              <a:pathLst>
                <a:path w="3944" h="3813" extrusionOk="0">
                  <a:moveTo>
                    <a:pt x="2288" y="0"/>
                  </a:moveTo>
                  <a:cubicBezTo>
                    <a:pt x="2157" y="0"/>
                    <a:pt x="2027" y="12"/>
                    <a:pt x="1919" y="25"/>
                  </a:cubicBezTo>
                  <a:cubicBezTo>
                    <a:pt x="1608" y="54"/>
                    <a:pt x="1135" y="122"/>
                    <a:pt x="934" y="216"/>
                  </a:cubicBezTo>
                  <a:cubicBezTo>
                    <a:pt x="730" y="310"/>
                    <a:pt x="1" y="1201"/>
                    <a:pt x="1" y="1201"/>
                  </a:cubicBezTo>
                  <a:cubicBezTo>
                    <a:pt x="1" y="1201"/>
                    <a:pt x="278" y="1912"/>
                    <a:pt x="808" y="1912"/>
                  </a:cubicBezTo>
                  <a:cubicBezTo>
                    <a:pt x="840" y="1912"/>
                    <a:pt x="872" y="1909"/>
                    <a:pt x="905" y="1904"/>
                  </a:cubicBezTo>
                  <a:cubicBezTo>
                    <a:pt x="905" y="1904"/>
                    <a:pt x="1002" y="3009"/>
                    <a:pt x="1164" y="3738"/>
                  </a:cubicBezTo>
                  <a:cubicBezTo>
                    <a:pt x="1164" y="3738"/>
                    <a:pt x="1380" y="3812"/>
                    <a:pt x="1753" y="3812"/>
                  </a:cubicBezTo>
                  <a:cubicBezTo>
                    <a:pt x="2250" y="3812"/>
                    <a:pt x="3026" y="3680"/>
                    <a:pt x="3944" y="3064"/>
                  </a:cubicBezTo>
                  <a:cubicBezTo>
                    <a:pt x="3944" y="3064"/>
                    <a:pt x="3079" y="472"/>
                    <a:pt x="2917" y="216"/>
                  </a:cubicBezTo>
                  <a:cubicBezTo>
                    <a:pt x="2809" y="46"/>
                    <a:pt x="2547" y="0"/>
                    <a:pt x="2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77;p44"/>
            <p:cNvSpPr/>
            <p:nvPr/>
          </p:nvSpPr>
          <p:spPr>
            <a:xfrm>
              <a:off x="3260150" y="4249675"/>
              <a:ext cx="73575" cy="86725"/>
            </a:xfrm>
            <a:custGeom>
              <a:avLst/>
              <a:gdLst/>
              <a:ahLst/>
              <a:cxnLst/>
              <a:rect l="l" t="t" r="r" b="b"/>
              <a:pathLst>
                <a:path w="2943" h="3469" extrusionOk="0">
                  <a:moveTo>
                    <a:pt x="1287" y="0"/>
                  </a:moveTo>
                  <a:cubicBezTo>
                    <a:pt x="1156" y="0"/>
                    <a:pt x="1026" y="12"/>
                    <a:pt x="918" y="25"/>
                  </a:cubicBezTo>
                  <a:cubicBezTo>
                    <a:pt x="633" y="54"/>
                    <a:pt x="228" y="106"/>
                    <a:pt x="1" y="187"/>
                  </a:cubicBezTo>
                  <a:cubicBezTo>
                    <a:pt x="66" y="1240"/>
                    <a:pt x="487" y="2105"/>
                    <a:pt x="1297" y="2834"/>
                  </a:cubicBezTo>
                  <a:cubicBezTo>
                    <a:pt x="1592" y="3090"/>
                    <a:pt x="1903" y="3307"/>
                    <a:pt x="2240" y="3469"/>
                  </a:cubicBezTo>
                  <a:cubicBezTo>
                    <a:pt x="2457" y="3362"/>
                    <a:pt x="2700" y="3239"/>
                    <a:pt x="2943" y="3064"/>
                  </a:cubicBezTo>
                  <a:cubicBezTo>
                    <a:pt x="2943" y="3064"/>
                    <a:pt x="2078" y="472"/>
                    <a:pt x="1916" y="216"/>
                  </a:cubicBezTo>
                  <a:cubicBezTo>
                    <a:pt x="1808" y="46"/>
                    <a:pt x="1546" y="0"/>
                    <a:pt x="1287" y="0"/>
                  </a:cubicBezTo>
                  <a:close/>
                </a:path>
              </a:pathLst>
            </a:custGeom>
            <a:solidFill>
              <a:srgbClr val="EAE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78;p44"/>
            <p:cNvSpPr/>
            <p:nvPr/>
          </p:nvSpPr>
          <p:spPr>
            <a:xfrm>
              <a:off x="3261450" y="4231725"/>
              <a:ext cx="35825" cy="36475"/>
            </a:xfrm>
            <a:custGeom>
              <a:avLst/>
              <a:gdLst/>
              <a:ahLst/>
              <a:cxnLst/>
              <a:rect l="l" t="t" r="r" b="b"/>
              <a:pathLst>
                <a:path w="1433" h="1459" extrusionOk="0">
                  <a:moveTo>
                    <a:pt x="137" y="1"/>
                  </a:moveTo>
                  <a:cubicBezTo>
                    <a:pt x="137" y="1"/>
                    <a:pt x="406" y="623"/>
                    <a:pt x="380" y="759"/>
                  </a:cubicBezTo>
                  <a:cubicBezTo>
                    <a:pt x="354" y="905"/>
                    <a:pt x="1" y="1015"/>
                    <a:pt x="1" y="1015"/>
                  </a:cubicBezTo>
                  <a:cubicBezTo>
                    <a:pt x="1" y="1015"/>
                    <a:pt x="124" y="1459"/>
                    <a:pt x="448" y="1459"/>
                  </a:cubicBezTo>
                  <a:cubicBezTo>
                    <a:pt x="759" y="1459"/>
                    <a:pt x="1190" y="1096"/>
                    <a:pt x="1433" y="824"/>
                  </a:cubicBezTo>
                  <a:cubicBezTo>
                    <a:pt x="1433" y="824"/>
                    <a:pt x="1216" y="393"/>
                    <a:pt x="1190" y="205"/>
                  </a:cubicBezTo>
                  <a:cubicBezTo>
                    <a:pt x="1164" y="14"/>
                    <a:pt x="137" y="1"/>
                    <a:pt x="137"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79;p44"/>
            <p:cNvSpPr/>
            <p:nvPr/>
          </p:nvSpPr>
          <p:spPr>
            <a:xfrm>
              <a:off x="3264850" y="4231725"/>
              <a:ext cx="30400" cy="16550"/>
            </a:xfrm>
            <a:custGeom>
              <a:avLst/>
              <a:gdLst/>
              <a:ahLst/>
              <a:cxnLst/>
              <a:rect l="l" t="t" r="r" b="b"/>
              <a:pathLst>
                <a:path w="1216" h="662" extrusionOk="0">
                  <a:moveTo>
                    <a:pt x="1" y="1"/>
                  </a:moveTo>
                  <a:cubicBezTo>
                    <a:pt x="1" y="1"/>
                    <a:pt x="95" y="205"/>
                    <a:pt x="163" y="406"/>
                  </a:cubicBezTo>
                  <a:cubicBezTo>
                    <a:pt x="299" y="435"/>
                    <a:pt x="432" y="461"/>
                    <a:pt x="568" y="500"/>
                  </a:cubicBezTo>
                  <a:cubicBezTo>
                    <a:pt x="785" y="555"/>
                    <a:pt x="999" y="623"/>
                    <a:pt x="1216" y="662"/>
                  </a:cubicBezTo>
                  <a:cubicBezTo>
                    <a:pt x="1148" y="529"/>
                    <a:pt x="1067" y="325"/>
                    <a:pt x="1054" y="205"/>
                  </a:cubicBezTo>
                  <a:cubicBezTo>
                    <a:pt x="1028" y="14"/>
                    <a:pt x="1" y="1"/>
                    <a:pt x="1"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80;p44"/>
            <p:cNvSpPr/>
            <p:nvPr/>
          </p:nvSpPr>
          <p:spPr>
            <a:xfrm>
              <a:off x="3242900" y="4249300"/>
              <a:ext cx="134725" cy="167775"/>
            </a:xfrm>
            <a:custGeom>
              <a:avLst/>
              <a:gdLst/>
              <a:ahLst/>
              <a:cxnLst/>
              <a:rect l="l" t="t" r="r" b="b"/>
              <a:pathLst>
                <a:path w="5389" h="6711" extrusionOk="0">
                  <a:moveTo>
                    <a:pt x="2162" y="1"/>
                  </a:moveTo>
                  <a:cubicBezTo>
                    <a:pt x="2162" y="1"/>
                    <a:pt x="2039" y="769"/>
                    <a:pt x="2107" y="1216"/>
                  </a:cubicBezTo>
                  <a:cubicBezTo>
                    <a:pt x="2107" y="1216"/>
                    <a:pt x="1478" y="1305"/>
                    <a:pt x="1086" y="1305"/>
                  </a:cubicBezTo>
                  <a:cubicBezTo>
                    <a:pt x="1023" y="1305"/>
                    <a:pt x="965" y="1302"/>
                    <a:pt x="918" y="1297"/>
                  </a:cubicBezTo>
                  <a:lnTo>
                    <a:pt x="934" y="137"/>
                  </a:lnTo>
                  <a:lnTo>
                    <a:pt x="934" y="137"/>
                  </a:lnTo>
                  <a:lnTo>
                    <a:pt x="691" y="176"/>
                  </a:lnTo>
                  <a:cubicBezTo>
                    <a:pt x="691" y="176"/>
                    <a:pt x="231" y="1498"/>
                    <a:pt x="594" y="3471"/>
                  </a:cubicBezTo>
                  <a:cubicBezTo>
                    <a:pt x="594" y="3471"/>
                    <a:pt x="1" y="5360"/>
                    <a:pt x="82" y="6413"/>
                  </a:cubicBezTo>
                  <a:cubicBezTo>
                    <a:pt x="82" y="6413"/>
                    <a:pt x="955" y="6711"/>
                    <a:pt x="2113" y="6711"/>
                  </a:cubicBezTo>
                  <a:cubicBezTo>
                    <a:pt x="3119" y="6711"/>
                    <a:pt x="4340" y="6486"/>
                    <a:pt x="5389" y="5645"/>
                  </a:cubicBezTo>
                  <a:cubicBezTo>
                    <a:pt x="5389" y="5645"/>
                    <a:pt x="4524" y="4171"/>
                    <a:pt x="3701" y="3011"/>
                  </a:cubicBezTo>
                  <a:cubicBezTo>
                    <a:pt x="3701" y="3011"/>
                    <a:pt x="3053" y="2593"/>
                    <a:pt x="2687" y="1919"/>
                  </a:cubicBezTo>
                  <a:cubicBezTo>
                    <a:pt x="2337" y="1242"/>
                    <a:pt x="2431" y="40"/>
                    <a:pt x="2431" y="40"/>
                  </a:cubicBezTo>
                  <a:lnTo>
                    <a:pt x="2162" y="1"/>
                  </a:ln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81;p44"/>
            <p:cNvSpPr/>
            <p:nvPr/>
          </p:nvSpPr>
          <p:spPr>
            <a:xfrm>
              <a:off x="3372500" y="4390400"/>
              <a:ext cx="5125" cy="3675"/>
            </a:xfrm>
            <a:custGeom>
              <a:avLst/>
              <a:gdLst/>
              <a:ahLst/>
              <a:cxnLst/>
              <a:rect l="l" t="t" r="r" b="b"/>
              <a:pathLst>
                <a:path w="205" h="147" extrusionOk="0">
                  <a:moveTo>
                    <a:pt x="14" y="147"/>
                  </a:moveTo>
                  <a:lnTo>
                    <a:pt x="1" y="147"/>
                  </a:lnTo>
                  <a:lnTo>
                    <a:pt x="14" y="147"/>
                  </a:lnTo>
                  <a:close/>
                  <a:moveTo>
                    <a:pt x="27" y="134"/>
                  </a:moveTo>
                  <a:cubicBezTo>
                    <a:pt x="14" y="134"/>
                    <a:pt x="14" y="147"/>
                    <a:pt x="14" y="147"/>
                  </a:cubicBezTo>
                  <a:cubicBezTo>
                    <a:pt x="14" y="147"/>
                    <a:pt x="14" y="134"/>
                    <a:pt x="27" y="134"/>
                  </a:cubicBezTo>
                  <a:close/>
                  <a:moveTo>
                    <a:pt x="189" y="14"/>
                  </a:moveTo>
                  <a:cubicBezTo>
                    <a:pt x="137" y="53"/>
                    <a:pt x="82" y="95"/>
                    <a:pt x="27" y="134"/>
                  </a:cubicBezTo>
                  <a:cubicBezTo>
                    <a:pt x="82" y="95"/>
                    <a:pt x="137" y="53"/>
                    <a:pt x="189" y="14"/>
                  </a:cubicBezTo>
                  <a:close/>
                  <a:moveTo>
                    <a:pt x="205" y="1"/>
                  </a:moveTo>
                  <a:lnTo>
                    <a:pt x="189" y="14"/>
                  </a:lnTo>
                  <a:close/>
                </a:path>
              </a:pathLst>
            </a:custGeom>
            <a:solidFill>
              <a:srgbClr val="A0D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82;p44"/>
            <p:cNvSpPr/>
            <p:nvPr/>
          </p:nvSpPr>
          <p:spPr>
            <a:xfrm>
              <a:off x="3372175" y="4394450"/>
              <a:ext cx="350" cy="25"/>
            </a:xfrm>
            <a:custGeom>
              <a:avLst/>
              <a:gdLst/>
              <a:ahLst/>
              <a:cxnLst/>
              <a:rect l="l" t="t" r="r" b="b"/>
              <a:pathLst>
                <a:path w="14" h="1" extrusionOk="0">
                  <a:moveTo>
                    <a:pt x="1" y="1"/>
                  </a:moveTo>
                  <a:lnTo>
                    <a:pt x="1" y="1"/>
                  </a:lnTo>
                  <a:lnTo>
                    <a:pt x="1" y="1"/>
                  </a:lnTo>
                  <a:close/>
                  <a:moveTo>
                    <a:pt x="14" y="1"/>
                  </a:moveTo>
                  <a:lnTo>
                    <a:pt x="1" y="1"/>
                  </a:lnTo>
                  <a:close/>
                </a:path>
              </a:pathLst>
            </a:custGeom>
            <a:solidFill>
              <a:srgbClr val="697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83;p44"/>
            <p:cNvSpPr/>
            <p:nvPr/>
          </p:nvSpPr>
          <p:spPr>
            <a:xfrm>
              <a:off x="3299275" y="4249950"/>
              <a:ext cx="78350" cy="157650"/>
            </a:xfrm>
            <a:custGeom>
              <a:avLst/>
              <a:gdLst/>
              <a:ahLst/>
              <a:cxnLst/>
              <a:rect l="l" t="t" r="r" b="b"/>
              <a:pathLst>
                <a:path w="3134" h="6306" extrusionOk="0">
                  <a:moveTo>
                    <a:pt x="82" y="1"/>
                  </a:moveTo>
                  <a:cubicBezTo>
                    <a:pt x="1" y="435"/>
                    <a:pt x="1" y="866"/>
                    <a:pt x="56" y="1297"/>
                  </a:cubicBezTo>
                  <a:cubicBezTo>
                    <a:pt x="95" y="1770"/>
                    <a:pt x="163" y="2269"/>
                    <a:pt x="406" y="2661"/>
                  </a:cubicBezTo>
                  <a:cubicBezTo>
                    <a:pt x="798" y="3309"/>
                    <a:pt x="1472" y="3701"/>
                    <a:pt x="1851" y="4362"/>
                  </a:cubicBezTo>
                  <a:cubicBezTo>
                    <a:pt x="2214" y="5023"/>
                    <a:pt x="2188" y="5658"/>
                    <a:pt x="1958" y="6306"/>
                  </a:cubicBezTo>
                  <a:cubicBezTo>
                    <a:pt x="2282" y="6170"/>
                    <a:pt x="2606" y="6008"/>
                    <a:pt x="2917" y="5781"/>
                  </a:cubicBezTo>
                  <a:lnTo>
                    <a:pt x="2930" y="5781"/>
                  </a:lnTo>
                  <a:lnTo>
                    <a:pt x="2930" y="5765"/>
                  </a:lnTo>
                  <a:lnTo>
                    <a:pt x="2943" y="5765"/>
                  </a:lnTo>
                  <a:cubicBezTo>
                    <a:pt x="2943" y="5765"/>
                    <a:pt x="2943" y="5752"/>
                    <a:pt x="2956" y="5752"/>
                  </a:cubicBezTo>
                  <a:cubicBezTo>
                    <a:pt x="3011" y="5713"/>
                    <a:pt x="3066" y="5671"/>
                    <a:pt x="3118" y="5632"/>
                  </a:cubicBezTo>
                  <a:lnTo>
                    <a:pt x="3134" y="5619"/>
                  </a:lnTo>
                  <a:cubicBezTo>
                    <a:pt x="3134" y="5619"/>
                    <a:pt x="2269" y="4145"/>
                    <a:pt x="1446" y="2985"/>
                  </a:cubicBezTo>
                  <a:cubicBezTo>
                    <a:pt x="1446" y="2985"/>
                    <a:pt x="798" y="2567"/>
                    <a:pt x="432" y="1893"/>
                  </a:cubicBezTo>
                  <a:cubicBezTo>
                    <a:pt x="202" y="1459"/>
                    <a:pt x="163" y="811"/>
                    <a:pt x="163" y="406"/>
                  </a:cubicBezTo>
                  <a:cubicBezTo>
                    <a:pt x="163" y="176"/>
                    <a:pt x="176" y="14"/>
                    <a:pt x="176" y="14"/>
                  </a:cubicBezTo>
                  <a:lnTo>
                    <a:pt x="82" y="1"/>
                  </a:lnTo>
                  <a:close/>
                </a:path>
              </a:pathLst>
            </a:custGeom>
            <a:solidFill>
              <a:srgbClr val="4DC5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84;p44"/>
            <p:cNvSpPr/>
            <p:nvPr/>
          </p:nvSpPr>
          <p:spPr>
            <a:xfrm>
              <a:off x="3252475" y="4406525"/>
              <a:ext cx="3250" cy="1725"/>
            </a:xfrm>
            <a:custGeom>
              <a:avLst/>
              <a:gdLst/>
              <a:ahLst/>
              <a:cxnLst/>
              <a:rect l="l" t="t" r="r" b="b"/>
              <a:pathLst>
                <a:path w="130" h="69" extrusionOk="0">
                  <a:moveTo>
                    <a:pt x="37" y="0"/>
                  </a:moveTo>
                  <a:cubicBezTo>
                    <a:pt x="16" y="0"/>
                    <a:pt x="1" y="32"/>
                    <a:pt x="23" y="43"/>
                  </a:cubicBezTo>
                  <a:cubicBezTo>
                    <a:pt x="49" y="56"/>
                    <a:pt x="78" y="69"/>
                    <a:pt x="104" y="69"/>
                  </a:cubicBezTo>
                  <a:cubicBezTo>
                    <a:pt x="117" y="69"/>
                    <a:pt x="130" y="56"/>
                    <a:pt x="117" y="43"/>
                  </a:cubicBezTo>
                  <a:cubicBezTo>
                    <a:pt x="104" y="30"/>
                    <a:pt x="65" y="17"/>
                    <a:pt x="49" y="4"/>
                  </a:cubicBezTo>
                  <a:cubicBezTo>
                    <a:pt x="45" y="1"/>
                    <a:pt x="41" y="0"/>
                    <a:pt x="3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85;p44"/>
            <p:cNvSpPr/>
            <p:nvPr/>
          </p:nvSpPr>
          <p:spPr>
            <a:xfrm>
              <a:off x="3257075" y="4409150"/>
              <a:ext cx="3750" cy="1525"/>
            </a:xfrm>
            <a:custGeom>
              <a:avLst/>
              <a:gdLst/>
              <a:ahLst/>
              <a:cxnLst/>
              <a:rect l="l" t="t" r="r" b="b"/>
              <a:pathLst>
                <a:path w="150" h="61" extrusionOk="0">
                  <a:moveTo>
                    <a:pt x="28" y="0"/>
                  </a:moveTo>
                  <a:cubicBezTo>
                    <a:pt x="23" y="0"/>
                    <a:pt x="18" y="2"/>
                    <a:pt x="14" y="6"/>
                  </a:cubicBezTo>
                  <a:lnTo>
                    <a:pt x="1" y="6"/>
                  </a:lnTo>
                  <a:cubicBezTo>
                    <a:pt x="1" y="32"/>
                    <a:pt x="27" y="45"/>
                    <a:pt x="43" y="45"/>
                  </a:cubicBezTo>
                  <a:cubicBezTo>
                    <a:pt x="56" y="45"/>
                    <a:pt x="69" y="61"/>
                    <a:pt x="82" y="61"/>
                  </a:cubicBezTo>
                  <a:lnTo>
                    <a:pt x="124" y="61"/>
                  </a:lnTo>
                  <a:cubicBezTo>
                    <a:pt x="150" y="45"/>
                    <a:pt x="150" y="19"/>
                    <a:pt x="124" y="6"/>
                  </a:cubicBezTo>
                  <a:lnTo>
                    <a:pt x="95" y="6"/>
                  </a:lnTo>
                  <a:cubicBezTo>
                    <a:pt x="90" y="2"/>
                    <a:pt x="86" y="0"/>
                    <a:pt x="82" y="0"/>
                  </a:cubicBezTo>
                  <a:cubicBezTo>
                    <a:pt x="73" y="0"/>
                    <a:pt x="65" y="6"/>
                    <a:pt x="56" y="6"/>
                  </a:cubicBezTo>
                  <a:cubicBezTo>
                    <a:pt x="47" y="6"/>
                    <a:pt x="37" y="0"/>
                    <a:pt x="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86;p44"/>
            <p:cNvSpPr/>
            <p:nvPr/>
          </p:nvSpPr>
          <p:spPr>
            <a:xfrm>
              <a:off x="3262575" y="4409850"/>
              <a:ext cx="3675" cy="1725"/>
            </a:xfrm>
            <a:custGeom>
              <a:avLst/>
              <a:gdLst/>
              <a:ahLst/>
              <a:cxnLst/>
              <a:rect l="l" t="t" r="r" b="b"/>
              <a:pathLst>
                <a:path w="147" h="69" extrusionOk="0">
                  <a:moveTo>
                    <a:pt x="17" y="0"/>
                  </a:moveTo>
                  <a:cubicBezTo>
                    <a:pt x="7" y="0"/>
                    <a:pt x="0" y="20"/>
                    <a:pt x="11" y="33"/>
                  </a:cubicBezTo>
                  <a:cubicBezTo>
                    <a:pt x="37" y="46"/>
                    <a:pt x="50" y="46"/>
                    <a:pt x="79" y="59"/>
                  </a:cubicBezTo>
                  <a:cubicBezTo>
                    <a:pt x="85" y="65"/>
                    <a:pt x="92" y="69"/>
                    <a:pt x="100" y="69"/>
                  </a:cubicBezTo>
                  <a:cubicBezTo>
                    <a:pt x="108" y="69"/>
                    <a:pt x="118" y="65"/>
                    <a:pt x="131" y="59"/>
                  </a:cubicBezTo>
                  <a:cubicBezTo>
                    <a:pt x="147" y="59"/>
                    <a:pt x="147" y="46"/>
                    <a:pt x="131" y="33"/>
                  </a:cubicBezTo>
                  <a:cubicBezTo>
                    <a:pt x="105" y="17"/>
                    <a:pt x="66" y="17"/>
                    <a:pt x="24" y="4"/>
                  </a:cubicBezTo>
                  <a:cubicBezTo>
                    <a:pt x="21" y="1"/>
                    <a:pt x="19" y="0"/>
                    <a:pt x="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87;p44"/>
            <p:cNvSpPr/>
            <p:nvPr/>
          </p:nvSpPr>
          <p:spPr>
            <a:xfrm>
              <a:off x="3266875" y="4411300"/>
              <a:ext cx="4400" cy="1400"/>
            </a:xfrm>
            <a:custGeom>
              <a:avLst/>
              <a:gdLst/>
              <a:ahLst/>
              <a:cxnLst/>
              <a:rect l="l" t="t" r="r" b="b"/>
              <a:pathLst>
                <a:path w="176" h="56" extrusionOk="0">
                  <a:moveTo>
                    <a:pt x="27" y="1"/>
                  </a:moveTo>
                  <a:cubicBezTo>
                    <a:pt x="14" y="1"/>
                    <a:pt x="1" y="27"/>
                    <a:pt x="27" y="40"/>
                  </a:cubicBezTo>
                  <a:cubicBezTo>
                    <a:pt x="69" y="40"/>
                    <a:pt x="108" y="40"/>
                    <a:pt x="150" y="56"/>
                  </a:cubicBezTo>
                  <a:cubicBezTo>
                    <a:pt x="176" y="56"/>
                    <a:pt x="176"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88;p44"/>
            <p:cNvSpPr/>
            <p:nvPr/>
          </p:nvSpPr>
          <p:spPr>
            <a:xfrm>
              <a:off x="3271900" y="4411950"/>
              <a:ext cx="5125" cy="1825"/>
            </a:xfrm>
            <a:custGeom>
              <a:avLst/>
              <a:gdLst/>
              <a:ahLst/>
              <a:cxnLst/>
              <a:rect l="l" t="t" r="r" b="b"/>
              <a:pathLst>
                <a:path w="205" h="73" extrusionOk="0">
                  <a:moveTo>
                    <a:pt x="43" y="1"/>
                  </a:moveTo>
                  <a:cubicBezTo>
                    <a:pt x="17" y="1"/>
                    <a:pt x="1" y="30"/>
                    <a:pt x="30" y="43"/>
                  </a:cubicBezTo>
                  <a:cubicBezTo>
                    <a:pt x="61" y="53"/>
                    <a:pt x="103" y="72"/>
                    <a:pt x="147" y="72"/>
                  </a:cubicBezTo>
                  <a:cubicBezTo>
                    <a:pt x="158" y="72"/>
                    <a:pt x="168" y="71"/>
                    <a:pt x="179" y="69"/>
                  </a:cubicBezTo>
                  <a:cubicBezTo>
                    <a:pt x="205" y="69"/>
                    <a:pt x="205" y="30"/>
                    <a:pt x="179" y="30"/>
                  </a:cubicBezTo>
                  <a:cubicBezTo>
                    <a:pt x="137" y="14"/>
                    <a:pt x="82" y="14"/>
                    <a:pt x="4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89;p44"/>
            <p:cNvSpPr/>
            <p:nvPr/>
          </p:nvSpPr>
          <p:spPr>
            <a:xfrm>
              <a:off x="3279025" y="4412950"/>
              <a:ext cx="4725" cy="1050"/>
            </a:xfrm>
            <a:custGeom>
              <a:avLst/>
              <a:gdLst/>
              <a:ahLst/>
              <a:cxnLst/>
              <a:rect l="l" t="t" r="r" b="b"/>
              <a:pathLst>
                <a:path w="189" h="42" extrusionOk="0">
                  <a:moveTo>
                    <a:pt x="114" y="1"/>
                  </a:moveTo>
                  <a:cubicBezTo>
                    <a:pt x="82" y="1"/>
                    <a:pt x="46" y="8"/>
                    <a:pt x="14" y="16"/>
                  </a:cubicBezTo>
                  <a:cubicBezTo>
                    <a:pt x="1" y="16"/>
                    <a:pt x="14" y="42"/>
                    <a:pt x="27" y="42"/>
                  </a:cubicBezTo>
                  <a:lnTo>
                    <a:pt x="176" y="42"/>
                  </a:lnTo>
                  <a:cubicBezTo>
                    <a:pt x="189" y="29"/>
                    <a:pt x="189" y="16"/>
                    <a:pt x="176" y="16"/>
                  </a:cubicBezTo>
                  <a:cubicBezTo>
                    <a:pt x="159" y="5"/>
                    <a:pt x="138" y="1"/>
                    <a:pt x="11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90;p44"/>
            <p:cNvSpPr/>
            <p:nvPr/>
          </p:nvSpPr>
          <p:spPr>
            <a:xfrm>
              <a:off x="3287450" y="4413200"/>
              <a:ext cx="4725" cy="1950"/>
            </a:xfrm>
            <a:custGeom>
              <a:avLst/>
              <a:gdLst/>
              <a:ahLst/>
              <a:cxnLst/>
              <a:rect l="l" t="t" r="r" b="b"/>
              <a:pathLst>
                <a:path w="189" h="78" extrusionOk="0">
                  <a:moveTo>
                    <a:pt x="72" y="0"/>
                  </a:moveTo>
                  <a:cubicBezTo>
                    <a:pt x="53" y="0"/>
                    <a:pt x="34" y="10"/>
                    <a:pt x="14" y="19"/>
                  </a:cubicBezTo>
                  <a:cubicBezTo>
                    <a:pt x="1" y="19"/>
                    <a:pt x="1" y="45"/>
                    <a:pt x="14" y="45"/>
                  </a:cubicBezTo>
                  <a:cubicBezTo>
                    <a:pt x="43" y="61"/>
                    <a:pt x="69" y="74"/>
                    <a:pt x="82" y="74"/>
                  </a:cubicBezTo>
                  <a:cubicBezTo>
                    <a:pt x="103" y="74"/>
                    <a:pt x="120" y="77"/>
                    <a:pt x="135" y="77"/>
                  </a:cubicBezTo>
                  <a:cubicBezTo>
                    <a:pt x="150" y="77"/>
                    <a:pt x="163" y="74"/>
                    <a:pt x="176" y="61"/>
                  </a:cubicBezTo>
                  <a:cubicBezTo>
                    <a:pt x="189" y="45"/>
                    <a:pt x="189" y="32"/>
                    <a:pt x="176" y="19"/>
                  </a:cubicBezTo>
                  <a:cubicBezTo>
                    <a:pt x="169" y="6"/>
                    <a:pt x="156" y="3"/>
                    <a:pt x="141" y="3"/>
                  </a:cubicBezTo>
                  <a:cubicBezTo>
                    <a:pt x="126" y="3"/>
                    <a:pt x="109" y="6"/>
                    <a:pt x="95" y="6"/>
                  </a:cubicBezTo>
                  <a:cubicBezTo>
                    <a:pt x="87" y="2"/>
                    <a:pt x="80" y="0"/>
                    <a:pt x="7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91;p44"/>
            <p:cNvSpPr/>
            <p:nvPr/>
          </p:nvSpPr>
          <p:spPr>
            <a:xfrm>
              <a:off x="3293850" y="4413325"/>
              <a:ext cx="4800" cy="1400"/>
            </a:xfrm>
            <a:custGeom>
              <a:avLst/>
              <a:gdLst/>
              <a:ahLst/>
              <a:cxnLst/>
              <a:rect l="l" t="t" r="r" b="b"/>
              <a:pathLst>
                <a:path w="192" h="56" extrusionOk="0">
                  <a:moveTo>
                    <a:pt x="95" y="1"/>
                  </a:moveTo>
                  <a:cubicBezTo>
                    <a:pt x="69" y="1"/>
                    <a:pt x="30" y="1"/>
                    <a:pt x="1" y="27"/>
                  </a:cubicBezTo>
                  <a:cubicBezTo>
                    <a:pt x="1" y="27"/>
                    <a:pt x="1" y="40"/>
                    <a:pt x="14" y="40"/>
                  </a:cubicBezTo>
                  <a:lnTo>
                    <a:pt x="82" y="40"/>
                  </a:lnTo>
                  <a:cubicBezTo>
                    <a:pt x="111" y="40"/>
                    <a:pt x="150" y="56"/>
                    <a:pt x="176" y="56"/>
                  </a:cubicBezTo>
                  <a:cubicBezTo>
                    <a:pt x="192" y="40"/>
                    <a:pt x="192" y="14"/>
                    <a:pt x="176" y="14"/>
                  </a:cubicBezTo>
                  <a:cubicBezTo>
                    <a:pt x="150" y="1"/>
                    <a:pt x="124" y="1"/>
                    <a:pt x="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92;p44"/>
            <p:cNvSpPr/>
            <p:nvPr/>
          </p:nvSpPr>
          <p:spPr>
            <a:xfrm>
              <a:off x="3302675" y="4412675"/>
              <a:ext cx="4725" cy="1950"/>
            </a:xfrm>
            <a:custGeom>
              <a:avLst/>
              <a:gdLst/>
              <a:ahLst/>
              <a:cxnLst/>
              <a:rect l="l" t="t" r="r" b="b"/>
              <a:pathLst>
                <a:path w="189" h="78" extrusionOk="0">
                  <a:moveTo>
                    <a:pt x="95" y="1"/>
                  </a:moveTo>
                  <a:cubicBezTo>
                    <a:pt x="66" y="14"/>
                    <a:pt x="40" y="14"/>
                    <a:pt x="27" y="27"/>
                  </a:cubicBezTo>
                  <a:cubicBezTo>
                    <a:pt x="1" y="27"/>
                    <a:pt x="1" y="66"/>
                    <a:pt x="27" y="66"/>
                  </a:cubicBezTo>
                  <a:cubicBezTo>
                    <a:pt x="40" y="74"/>
                    <a:pt x="50" y="78"/>
                    <a:pt x="60" y="78"/>
                  </a:cubicBezTo>
                  <a:cubicBezTo>
                    <a:pt x="70" y="78"/>
                    <a:pt x="80" y="74"/>
                    <a:pt x="95" y="66"/>
                  </a:cubicBezTo>
                  <a:cubicBezTo>
                    <a:pt x="134" y="66"/>
                    <a:pt x="163" y="66"/>
                    <a:pt x="176" y="40"/>
                  </a:cubicBezTo>
                  <a:cubicBezTo>
                    <a:pt x="189" y="27"/>
                    <a:pt x="176" y="14"/>
                    <a:pt x="16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93;p44"/>
            <p:cNvSpPr/>
            <p:nvPr/>
          </p:nvSpPr>
          <p:spPr>
            <a:xfrm>
              <a:off x="3311100" y="4411625"/>
              <a:ext cx="4075" cy="2050"/>
            </a:xfrm>
            <a:custGeom>
              <a:avLst/>
              <a:gdLst/>
              <a:ahLst/>
              <a:cxnLst/>
              <a:rect l="l" t="t" r="r" b="b"/>
              <a:pathLst>
                <a:path w="163" h="82" extrusionOk="0">
                  <a:moveTo>
                    <a:pt x="108" y="1"/>
                  </a:moveTo>
                  <a:cubicBezTo>
                    <a:pt x="82" y="14"/>
                    <a:pt x="40" y="43"/>
                    <a:pt x="14" y="56"/>
                  </a:cubicBezTo>
                  <a:cubicBezTo>
                    <a:pt x="1" y="69"/>
                    <a:pt x="1" y="82"/>
                    <a:pt x="14" y="82"/>
                  </a:cubicBezTo>
                  <a:cubicBezTo>
                    <a:pt x="53" y="69"/>
                    <a:pt x="95" y="56"/>
                    <a:pt x="121" y="43"/>
                  </a:cubicBezTo>
                  <a:cubicBezTo>
                    <a:pt x="163" y="43"/>
                    <a:pt x="150" y="1"/>
                    <a:pt x="10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94;p44"/>
            <p:cNvSpPr/>
            <p:nvPr/>
          </p:nvSpPr>
          <p:spPr>
            <a:xfrm>
              <a:off x="3317825" y="4410500"/>
              <a:ext cx="5125" cy="1800"/>
            </a:xfrm>
            <a:custGeom>
              <a:avLst/>
              <a:gdLst/>
              <a:ahLst/>
              <a:cxnLst/>
              <a:rect l="l" t="t" r="r" b="b"/>
              <a:pathLst>
                <a:path w="205" h="72" extrusionOk="0">
                  <a:moveTo>
                    <a:pt x="149" y="0"/>
                  </a:moveTo>
                  <a:cubicBezTo>
                    <a:pt x="125" y="0"/>
                    <a:pt x="96" y="11"/>
                    <a:pt x="69" y="20"/>
                  </a:cubicBezTo>
                  <a:cubicBezTo>
                    <a:pt x="56" y="20"/>
                    <a:pt x="1" y="20"/>
                    <a:pt x="14" y="46"/>
                  </a:cubicBezTo>
                  <a:cubicBezTo>
                    <a:pt x="14" y="72"/>
                    <a:pt x="69" y="72"/>
                    <a:pt x="82" y="72"/>
                  </a:cubicBezTo>
                  <a:cubicBezTo>
                    <a:pt x="124" y="72"/>
                    <a:pt x="163" y="72"/>
                    <a:pt x="189" y="46"/>
                  </a:cubicBezTo>
                  <a:cubicBezTo>
                    <a:pt x="205" y="33"/>
                    <a:pt x="189" y="7"/>
                    <a:pt x="176" y="7"/>
                  </a:cubicBezTo>
                  <a:cubicBezTo>
                    <a:pt x="168" y="2"/>
                    <a:pt x="159" y="0"/>
                    <a:pt x="149"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95;p44"/>
            <p:cNvSpPr/>
            <p:nvPr/>
          </p:nvSpPr>
          <p:spPr>
            <a:xfrm>
              <a:off x="3324550" y="4408950"/>
              <a:ext cx="5125" cy="2050"/>
            </a:xfrm>
            <a:custGeom>
              <a:avLst/>
              <a:gdLst/>
              <a:ahLst/>
              <a:cxnLst/>
              <a:rect l="l" t="t" r="r" b="b"/>
              <a:pathLst>
                <a:path w="205" h="82" extrusionOk="0">
                  <a:moveTo>
                    <a:pt x="179" y="1"/>
                  </a:moveTo>
                  <a:cubicBezTo>
                    <a:pt x="150" y="1"/>
                    <a:pt x="124" y="1"/>
                    <a:pt x="98" y="14"/>
                  </a:cubicBezTo>
                  <a:cubicBezTo>
                    <a:pt x="69" y="27"/>
                    <a:pt x="56" y="40"/>
                    <a:pt x="30" y="40"/>
                  </a:cubicBezTo>
                  <a:cubicBezTo>
                    <a:pt x="1" y="53"/>
                    <a:pt x="17" y="82"/>
                    <a:pt x="43" y="82"/>
                  </a:cubicBezTo>
                  <a:cubicBezTo>
                    <a:pt x="82" y="69"/>
                    <a:pt x="137" y="53"/>
                    <a:pt x="192" y="40"/>
                  </a:cubicBezTo>
                  <a:cubicBezTo>
                    <a:pt x="205" y="27"/>
                    <a:pt x="205" y="1"/>
                    <a:pt x="1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96;p44"/>
            <p:cNvSpPr/>
            <p:nvPr/>
          </p:nvSpPr>
          <p:spPr>
            <a:xfrm>
              <a:off x="3331350" y="4406500"/>
              <a:ext cx="5325" cy="2150"/>
            </a:xfrm>
            <a:custGeom>
              <a:avLst/>
              <a:gdLst/>
              <a:ahLst/>
              <a:cxnLst/>
              <a:rect l="l" t="t" r="r" b="b"/>
              <a:pathLst>
                <a:path w="213" h="86" extrusionOk="0">
                  <a:moveTo>
                    <a:pt x="197" y="0"/>
                  </a:moveTo>
                  <a:cubicBezTo>
                    <a:pt x="194" y="0"/>
                    <a:pt x="191" y="2"/>
                    <a:pt x="189" y="5"/>
                  </a:cubicBezTo>
                  <a:cubicBezTo>
                    <a:pt x="163" y="5"/>
                    <a:pt x="134" y="5"/>
                    <a:pt x="121" y="18"/>
                  </a:cubicBezTo>
                  <a:cubicBezTo>
                    <a:pt x="95" y="31"/>
                    <a:pt x="53" y="31"/>
                    <a:pt x="27" y="44"/>
                  </a:cubicBezTo>
                  <a:cubicBezTo>
                    <a:pt x="1" y="44"/>
                    <a:pt x="1" y="86"/>
                    <a:pt x="27" y="86"/>
                  </a:cubicBezTo>
                  <a:cubicBezTo>
                    <a:pt x="53" y="86"/>
                    <a:pt x="95" y="86"/>
                    <a:pt x="121" y="70"/>
                  </a:cubicBezTo>
                  <a:cubicBezTo>
                    <a:pt x="163" y="70"/>
                    <a:pt x="176" y="57"/>
                    <a:pt x="202" y="31"/>
                  </a:cubicBezTo>
                  <a:cubicBezTo>
                    <a:pt x="212" y="21"/>
                    <a:pt x="206" y="0"/>
                    <a:pt x="19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97;p44"/>
            <p:cNvSpPr/>
            <p:nvPr/>
          </p:nvSpPr>
          <p:spPr>
            <a:xfrm>
              <a:off x="3338725" y="4403850"/>
              <a:ext cx="3750" cy="1725"/>
            </a:xfrm>
            <a:custGeom>
              <a:avLst/>
              <a:gdLst/>
              <a:ahLst/>
              <a:cxnLst/>
              <a:rect l="l" t="t" r="r" b="b"/>
              <a:pathLst>
                <a:path w="150" h="69" extrusionOk="0">
                  <a:moveTo>
                    <a:pt x="137" y="1"/>
                  </a:moveTo>
                  <a:cubicBezTo>
                    <a:pt x="98" y="1"/>
                    <a:pt x="56" y="30"/>
                    <a:pt x="17" y="43"/>
                  </a:cubicBezTo>
                  <a:cubicBezTo>
                    <a:pt x="1" y="56"/>
                    <a:pt x="1" y="69"/>
                    <a:pt x="17" y="69"/>
                  </a:cubicBezTo>
                  <a:cubicBezTo>
                    <a:pt x="56" y="56"/>
                    <a:pt x="98" y="43"/>
                    <a:pt x="137" y="30"/>
                  </a:cubicBezTo>
                  <a:cubicBezTo>
                    <a:pt x="150" y="14"/>
                    <a:pt x="150" y="1"/>
                    <a:pt x="13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98;p44"/>
            <p:cNvSpPr/>
            <p:nvPr/>
          </p:nvSpPr>
          <p:spPr>
            <a:xfrm>
              <a:off x="3344475" y="4401100"/>
              <a:ext cx="3950" cy="2125"/>
            </a:xfrm>
            <a:custGeom>
              <a:avLst/>
              <a:gdLst/>
              <a:ahLst/>
              <a:cxnLst/>
              <a:rect l="l" t="t" r="r" b="b"/>
              <a:pathLst>
                <a:path w="158" h="85" extrusionOk="0">
                  <a:moveTo>
                    <a:pt x="138" y="0"/>
                  </a:moveTo>
                  <a:cubicBezTo>
                    <a:pt x="134" y="0"/>
                    <a:pt x="129" y="1"/>
                    <a:pt x="124" y="4"/>
                  </a:cubicBezTo>
                  <a:cubicBezTo>
                    <a:pt x="95" y="17"/>
                    <a:pt x="56" y="30"/>
                    <a:pt x="14" y="59"/>
                  </a:cubicBezTo>
                  <a:cubicBezTo>
                    <a:pt x="1" y="59"/>
                    <a:pt x="14" y="85"/>
                    <a:pt x="30" y="85"/>
                  </a:cubicBezTo>
                  <a:cubicBezTo>
                    <a:pt x="69" y="59"/>
                    <a:pt x="111" y="43"/>
                    <a:pt x="137" y="17"/>
                  </a:cubicBezTo>
                  <a:cubicBezTo>
                    <a:pt x="158" y="17"/>
                    <a:pt x="153" y="0"/>
                    <a:pt x="13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99;p44"/>
            <p:cNvSpPr/>
            <p:nvPr/>
          </p:nvSpPr>
          <p:spPr>
            <a:xfrm>
              <a:off x="3352325" y="4398050"/>
              <a:ext cx="4250" cy="2550"/>
            </a:xfrm>
            <a:custGeom>
              <a:avLst/>
              <a:gdLst/>
              <a:ahLst/>
              <a:cxnLst/>
              <a:rect l="l" t="t" r="r" b="b"/>
              <a:pathLst>
                <a:path w="170" h="102" extrusionOk="0">
                  <a:moveTo>
                    <a:pt x="131" y="0"/>
                  </a:moveTo>
                  <a:cubicBezTo>
                    <a:pt x="128" y="0"/>
                    <a:pt x="124" y="1"/>
                    <a:pt x="121" y="3"/>
                  </a:cubicBezTo>
                  <a:cubicBezTo>
                    <a:pt x="79" y="19"/>
                    <a:pt x="53" y="32"/>
                    <a:pt x="24" y="45"/>
                  </a:cubicBezTo>
                  <a:cubicBezTo>
                    <a:pt x="0" y="56"/>
                    <a:pt x="8" y="102"/>
                    <a:pt x="41" y="102"/>
                  </a:cubicBezTo>
                  <a:cubicBezTo>
                    <a:pt x="44" y="102"/>
                    <a:pt x="49" y="101"/>
                    <a:pt x="53" y="100"/>
                  </a:cubicBezTo>
                  <a:cubicBezTo>
                    <a:pt x="79" y="84"/>
                    <a:pt x="105" y="58"/>
                    <a:pt x="147" y="45"/>
                  </a:cubicBezTo>
                  <a:cubicBezTo>
                    <a:pt x="169" y="34"/>
                    <a:pt x="153" y="0"/>
                    <a:pt x="131"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700;p44"/>
            <p:cNvSpPr/>
            <p:nvPr/>
          </p:nvSpPr>
          <p:spPr>
            <a:xfrm>
              <a:off x="3358025" y="4393650"/>
              <a:ext cx="4325" cy="2525"/>
            </a:xfrm>
            <a:custGeom>
              <a:avLst/>
              <a:gdLst/>
              <a:ahLst/>
              <a:cxnLst/>
              <a:rect l="l" t="t" r="r" b="b"/>
              <a:pathLst>
                <a:path w="173" h="101" extrusionOk="0">
                  <a:moveTo>
                    <a:pt x="136" y="0"/>
                  </a:moveTo>
                  <a:cubicBezTo>
                    <a:pt x="131" y="0"/>
                    <a:pt x="125" y="1"/>
                    <a:pt x="120" y="4"/>
                  </a:cubicBezTo>
                  <a:cubicBezTo>
                    <a:pt x="107" y="4"/>
                    <a:pt x="94" y="17"/>
                    <a:pt x="81" y="33"/>
                  </a:cubicBezTo>
                  <a:cubicBezTo>
                    <a:pt x="68" y="46"/>
                    <a:pt x="39" y="46"/>
                    <a:pt x="26" y="59"/>
                  </a:cubicBezTo>
                  <a:cubicBezTo>
                    <a:pt x="3" y="59"/>
                    <a:pt x="0" y="101"/>
                    <a:pt x="17" y="101"/>
                  </a:cubicBezTo>
                  <a:cubicBezTo>
                    <a:pt x="20" y="101"/>
                    <a:pt x="22" y="100"/>
                    <a:pt x="26" y="98"/>
                  </a:cubicBezTo>
                  <a:cubicBezTo>
                    <a:pt x="68" y="85"/>
                    <a:pt x="120" y="72"/>
                    <a:pt x="162" y="33"/>
                  </a:cubicBezTo>
                  <a:cubicBezTo>
                    <a:pt x="172" y="20"/>
                    <a:pt x="157" y="0"/>
                    <a:pt x="13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701;p44"/>
            <p:cNvSpPr/>
            <p:nvPr/>
          </p:nvSpPr>
          <p:spPr>
            <a:xfrm>
              <a:off x="3348850" y="4399750"/>
              <a:ext cx="3325" cy="2100"/>
            </a:xfrm>
            <a:custGeom>
              <a:avLst/>
              <a:gdLst/>
              <a:ahLst/>
              <a:cxnLst/>
              <a:rect l="l" t="t" r="r" b="b"/>
              <a:pathLst>
                <a:path w="133" h="84" extrusionOk="0">
                  <a:moveTo>
                    <a:pt x="81" y="1"/>
                  </a:moveTo>
                  <a:cubicBezTo>
                    <a:pt x="77" y="1"/>
                    <a:pt x="73" y="1"/>
                    <a:pt x="69" y="3"/>
                  </a:cubicBezTo>
                  <a:lnTo>
                    <a:pt x="43" y="3"/>
                  </a:lnTo>
                  <a:lnTo>
                    <a:pt x="30" y="16"/>
                  </a:lnTo>
                  <a:cubicBezTo>
                    <a:pt x="17" y="16"/>
                    <a:pt x="1" y="45"/>
                    <a:pt x="17" y="58"/>
                  </a:cubicBezTo>
                  <a:cubicBezTo>
                    <a:pt x="17" y="71"/>
                    <a:pt x="30" y="84"/>
                    <a:pt x="43" y="84"/>
                  </a:cubicBezTo>
                  <a:cubicBezTo>
                    <a:pt x="69" y="84"/>
                    <a:pt x="82" y="71"/>
                    <a:pt x="98" y="58"/>
                  </a:cubicBezTo>
                  <a:cubicBezTo>
                    <a:pt x="133" y="46"/>
                    <a:pt x="116" y="1"/>
                    <a:pt x="8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702;p44"/>
            <p:cNvSpPr/>
            <p:nvPr/>
          </p:nvSpPr>
          <p:spPr>
            <a:xfrm>
              <a:off x="3317175" y="4267850"/>
              <a:ext cx="84750" cy="83050"/>
            </a:xfrm>
            <a:custGeom>
              <a:avLst/>
              <a:gdLst/>
              <a:ahLst/>
              <a:cxnLst/>
              <a:rect l="l" t="t" r="r" b="b"/>
              <a:pathLst>
                <a:path w="3390" h="3322" extrusionOk="0">
                  <a:moveTo>
                    <a:pt x="526" y="1"/>
                  </a:moveTo>
                  <a:lnTo>
                    <a:pt x="1" y="1135"/>
                  </a:lnTo>
                  <a:cubicBezTo>
                    <a:pt x="1" y="1135"/>
                    <a:pt x="730" y="2133"/>
                    <a:pt x="1689" y="2554"/>
                  </a:cubicBezTo>
                  <a:cubicBezTo>
                    <a:pt x="1689" y="2554"/>
                    <a:pt x="1984" y="3241"/>
                    <a:pt x="2133" y="3309"/>
                  </a:cubicBezTo>
                  <a:cubicBezTo>
                    <a:pt x="2148" y="3317"/>
                    <a:pt x="2162" y="3321"/>
                    <a:pt x="2173" y="3321"/>
                  </a:cubicBezTo>
                  <a:cubicBezTo>
                    <a:pt x="2271" y="3321"/>
                    <a:pt x="2225" y="3029"/>
                    <a:pt x="2214" y="2823"/>
                  </a:cubicBezTo>
                  <a:lnTo>
                    <a:pt x="2214" y="2823"/>
                  </a:lnTo>
                  <a:cubicBezTo>
                    <a:pt x="2214" y="2823"/>
                    <a:pt x="2618" y="2990"/>
                    <a:pt x="2945" y="2990"/>
                  </a:cubicBezTo>
                  <a:cubicBezTo>
                    <a:pt x="2976" y="2990"/>
                    <a:pt x="3007" y="2988"/>
                    <a:pt x="3037" y="2985"/>
                  </a:cubicBezTo>
                  <a:cubicBezTo>
                    <a:pt x="3173" y="2972"/>
                    <a:pt x="2483" y="2593"/>
                    <a:pt x="2483" y="2593"/>
                  </a:cubicBezTo>
                  <a:lnTo>
                    <a:pt x="2483" y="2593"/>
                  </a:lnTo>
                  <a:cubicBezTo>
                    <a:pt x="2483" y="2593"/>
                    <a:pt x="2901" y="2756"/>
                    <a:pt x="3133" y="2756"/>
                  </a:cubicBezTo>
                  <a:cubicBezTo>
                    <a:pt x="3185" y="2756"/>
                    <a:pt x="3227" y="2748"/>
                    <a:pt x="3254" y="2729"/>
                  </a:cubicBezTo>
                  <a:cubicBezTo>
                    <a:pt x="3390" y="2606"/>
                    <a:pt x="2619" y="2363"/>
                    <a:pt x="2619" y="2363"/>
                  </a:cubicBezTo>
                  <a:cubicBezTo>
                    <a:pt x="2619" y="2363"/>
                    <a:pt x="2943" y="2149"/>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703;p44"/>
            <p:cNvSpPr/>
            <p:nvPr/>
          </p:nvSpPr>
          <p:spPr>
            <a:xfrm>
              <a:off x="3317175" y="4267850"/>
              <a:ext cx="72600" cy="59300"/>
            </a:xfrm>
            <a:custGeom>
              <a:avLst/>
              <a:gdLst/>
              <a:ahLst/>
              <a:cxnLst/>
              <a:rect l="l" t="t" r="r" b="b"/>
              <a:pathLst>
                <a:path w="2904" h="2372" extrusionOk="0">
                  <a:moveTo>
                    <a:pt x="526" y="1"/>
                  </a:moveTo>
                  <a:lnTo>
                    <a:pt x="1" y="1135"/>
                  </a:lnTo>
                  <a:cubicBezTo>
                    <a:pt x="1" y="1135"/>
                    <a:pt x="82" y="1258"/>
                    <a:pt x="231" y="1420"/>
                  </a:cubicBezTo>
                  <a:cubicBezTo>
                    <a:pt x="364" y="1404"/>
                    <a:pt x="500" y="1378"/>
                    <a:pt x="636" y="1352"/>
                  </a:cubicBezTo>
                  <a:cubicBezTo>
                    <a:pt x="667" y="1347"/>
                    <a:pt x="697" y="1345"/>
                    <a:pt x="724" y="1345"/>
                  </a:cubicBezTo>
                  <a:cubicBezTo>
                    <a:pt x="937" y="1345"/>
                    <a:pt x="1066" y="1479"/>
                    <a:pt x="1255" y="1634"/>
                  </a:cubicBezTo>
                  <a:cubicBezTo>
                    <a:pt x="1459" y="1809"/>
                    <a:pt x="1621" y="2013"/>
                    <a:pt x="1835" y="2188"/>
                  </a:cubicBezTo>
                  <a:cubicBezTo>
                    <a:pt x="1952" y="2269"/>
                    <a:pt x="2059" y="2371"/>
                    <a:pt x="2199" y="2371"/>
                  </a:cubicBezTo>
                  <a:cubicBezTo>
                    <a:pt x="2221" y="2371"/>
                    <a:pt x="2245" y="2369"/>
                    <a:pt x="2269" y="2363"/>
                  </a:cubicBezTo>
                  <a:cubicBezTo>
                    <a:pt x="2470" y="2324"/>
                    <a:pt x="2538" y="2175"/>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704;p44"/>
            <p:cNvSpPr/>
            <p:nvPr/>
          </p:nvSpPr>
          <p:spPr>
            <a:xfrm>
              <a:off x="3372825" y="4333475"/>
              <a:ext cx="2225" cy="1550"/>
            </a:xfrm>
            <a:custGeom>
              <a:avLst/>
              <a:gdLst/>
              <a:ahLst/>
              <a:cxnLst/>
              <a:rect l="l" t="t" r="r" b="b"/>
              <a:pathLst>
                <a:path w="89" h="62" extrusionOk="0">
                  <a:moveTo>
                    <a:pt x="55" y="0"/>
                  </a:moveTo>
                  <a:cubicBezTo>
                    <a:pt x="51" y="0"/>
                    <a:pt x="46" y="3"/>
                    <a:pt x="43" y="10"/>
                  </a:cubicBezTo>
                  <a:cubicBezTo>
                    <a:pt x="30" y="23"/>
                    <a:pt x="30" y="23"/>
                    <a:pt x="14" y="23"/>
                  </a:cubicBezTo>
                  <a:cubicBezTo>
                    <a:pt x="1" y="36"/>
                    <a:pt x="1" y="49"/>
                    <a:pt x="14" y="62"/>
                  </a:cubicBezTo>
                  <a:cubicBezTo>
                    <a:pt x="43" y="62"/>
                    <a:pt x="56" y="49"/>
                    <a:pt x="69" y="49"/>
                  </a:cubicBezTo>
                  <a:cubicBezTo>
                    <a:pt x="89" y="29"/>
                    <a:pt x="71" y="0"/>
                    <a:pt x="55"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705;p44"/>
            <p:cNvSpPr/>
            <p:nvPr/>
          </p:nvSpPr>
          <p:spPr>
            <a:xfrm>
              <a:off x="3378575" y="4328150"/>
              <a:ext cx="1650" cy="1525"/>
            </a:xfrm>
            <a:custGeom>
              <a:avLst/>
              <a:gdLst/>
              <a:ahLst/>
              <a:cxnLst/>
              <a:rect l="l" t="t" r="r" b="b"/>
              <a:pathLst>
                <a:path w="66" h="61" extrusionOk="0">
                  <a:moveTo>
                    <a:pt x="42" y="0"/>
                  </a:moveTo>
                  <a:cubicBezTo>
                    <a:pt x="37" y="0"/>
                    <a:pt x="31" y="2"/>
                    <a:pt x="27" y="6"/>
                  </a:cubicBezTo>
                  <a:cubicBezTo>
                    <a:pt x="27" y="19"/>
                    <a:pt x="14" y="19"/>
                    <a:pt x="14" y="32"/>
                  </a:cubicBezTo>
                  <a:cubicBezTo>
                    <a:pt x="14" y="32"/>
                    <a:pt x="14" y="45"/>
                    <a:pt x="1" y="45"/>
                  </a:cubicBezTo>
                  <a:lnTo>
                    <a:pt x="1" y="61"/>
                  </a:lnTo>
                  <a:cubicBezTo>
                    <a:pt x="27" y="61"/>
                    <a:pt x="56" y="45"/>
                    <a:pt x="56" y="19"/>
                  </a:cubicBezTo>
                  <a:cubicBezTo>
                    <a:pt x="65" y="10"/>
                    <a:pt x="55" y="0"/>
                    <a:pt x="42"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706;p44"/>
            <p:cNvSpPr/>
            <p:nvPr/>
          </p:nvSpPr>
          <p:spPr>
            <a:xfrm>
              <a:off x="3297575" y="4250950"/>
              <a:ext cx="43200" cy="51350"/>
            </a:xfrm>
            <a:custGeom>
              <a:avLst/>
              <a:gdLst/>
              <a:ahLst/>
              <a:cxnLst/>
              <a:rect l="l" t="t" r="r" b="b"/>
              <a:pathLst>
                <a:path w="1728" h="2054" extrusionOk="0">
                  <a:moveTo>
                    <a:pt x="467" y="1"/>
                  </a:moveTo>
                  <a:cubicBezTo>
                    <a:pt x="411" y="1"/>
                    <a:pt x="359" y="14"/>
                    <a:pt x="312" y="42"/>
                  </a:cubicBezTo>
                  <a:cubicBezTo>
                    <a:pt x="1" y="246"/>
                    <a:pt x="205" y="1124"/>
                    <a:pt x="785" y="2054"/>
                  </a:cubicBezTo>
                  <a:cubicBezTo>
                    <a:pt x="999" y="2054"/>
                    <a:pt x="1728" y="1513"/>
                    <a:pt x="1728" y="1027"/>
                  </a:cubicBezTo>
                  <a:cubicBezTo>
                    <a:pt x="1728" y="1027"/>
                    <a:pt x="964" y="1"/>
                    <a:pt x="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707;p44"/>
            <p:cNvSpPr/>
            <p:nvPr/>
          </p:nvSpPr>
          <p:spPr>
            <a:xfrm>
              <a:off x="3314100" y="4251975"/>
              <a:ext cx="26675" cy="44575"/>
            </a:xfrm>
            <a:custGeom>
              <a:avLst/>
              <a:gdLst/>
              <a:ahLst/>
              <a:cxnLst/>
              <a:rect l="l" t="t" r="r" b="b"/>
              <a:pathLst>
                <a:path w="1067" h="1783" extrusionOk="0">
                  <a:moveTo>
                    <a:pt x="1" y="1"/>
                  </a:moveTo>
                  <a:lnTo>
                    <a:pt x="1" y="1"/>
                  </a:lnTo>
                  <a:cubicBezTo>
                    <a:pt x="338" y="529"/>
                    <a:pt x="542" y="1164"/>
                    <a:pt x="555" y="1783"/>
                  </a:cubicBezTo>
                  <a:cubicBezTo>
                    <a:pt x="811" y="1582"/>
                    <a:pt x="1067" y="1271"/>
                    <a:pt x="1067" y="986"/>
                  </a:cubicBezTo>
                  <a:cubicBezTo>
                    <a:pt x="1067" y="986"/>
                    <a:pt x="474" y="192"/>
                    <a:pt x="1" y="1"/>
                  </a:cubicBezTo>
                  <a:close/>
                </a:path>
              </a:pathLst>
            </a:custGeom>
            <a:solidFill>
              <a:srgbClr val="F4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708;p44"/>
            <p:cNvSpPr/>
            <p:nvPr/>
          </p:nvSpPr>
          <p:spPr>
            <a:xfrm>
              <a:off x="3200050" y="4170975"/>
              <a:ext cx="31775" cy="34225"/>
            </a:xfrm>
            <a:custGeom>
              <a:avLst/>
              <a:gdLst/>
              <a:ahLst/>
              <a:cxnLst/>
              <a:rect l="l" t="t" r="r" b="b"/>
              <a:pathLst>
                <a:path w="1271" h="1369" extrusionOk="0">
                  <a:moveTo>
                    <a:pt x="597" y="1"/>
                  </a:moveTo>
                  <a:cubicBezTo>
                    <a:pt x="592" y="1"/>
                    <a:pt x="586" y="1"/>
                    <a:pt x="581" y="1"/>
                  </a:cubicBezTo>
                  <a:cubicBezTo>
                    <a:pt x="231" y="14"/>
                    <a:pt x="1" y="798"/>
                    <a:pt x="393" y="1164"/>
                  </a:cubicBezTo>
                  <a:cubicBezTo>
                    <a:pt x="552" y="1323"/>
                    <a:pt x="734" y="1369"/>
                    <a:pt x="890" y="1369"/>
                  </a:cubicBezTo>
                  <a:cubicBezTo>
                    <a:pt x="1104" y="1369"/>
                    <a:pt x="1271" y="1284"/>
                    <a:pt x="1271" y="1284"/>
                  </a:cubicBezTo>
                  <a:lnTo>
                    <a:pt x="1135" y="419"/>
                  </a:lnTo>
                  <a:cubicBezTo>
                    <a:pt x="1135" y="419"/>
                    <a:pt x="952" y="1"/>
                    <a:pt x="597"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09;p44"/>
            <p:cNvSpPr/>
            <p:nvPr/>
          </p:nvSpPr>
          <p:spPr>
            <a:xfrm>
              <a:off x="3215200" y="4170975"/>
              <a:ext cx="8125" cy="34125"/>
            </a:xfrm>
            <a:custGeom>
              <a:avLst/>
              <a:gdLst/>
              <a:ahLst/>
              <a:cxnLst/>
              <a:rect l="l" t="t" r="r" b="b"/>
              <a:pathLst>
                <a:path w="325" h="1365" extrusionOk="0">
                  <a:moveTo>
                    <a:pt x="1" y="1"/>
                  </a:moveTo>
                  <a:cubicBezTo>
                    <a:pt x="17" y="474"/>
                    <a:pt x="82" y="921"/>
                    <a:pt x="218" y="1365"/>
                  </a:cubicBezTo>
                  <a:lnTo>
                    <a:pt x="325" y="1365"/>
                  </a:lnTo>
                  <a:cubicBezTo>
                    <a:pt x="218" y="986"/>
                    <a:pt x="205" y="555"/>
                    <a:pt x="260" y="95"/>
                  </a:cubicBezTo>
                  <a:cubicBezTo>
                    <a:pt x="192" y="43"/>
                    <a:pt x="98" y="1"/>
                    <a:pt x="1" y="1"/>
                  </a:cubicBezTo>
                  <a:close/>
                </a:path>
              </a:pathLst>
            </a:custGeom>
            <a:solidFill>
              <a:srgbClr val="A14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10;p44"/>
            <p:cNvSpPr/>
            <p:nvPr/>
          </p:nvSpPr>
          <p:spPr>
            <a:xfrm>
              <a:off x="3207200" y="4182750"/>
              <a:ext cx="15800" cy="17950"/>
            </a:xfrm>
            <a:custGeom>
              <a:avLst/>
              <a:gdLst/>
              <a:ahLst/>
              <a:cxnLst/>
              <a:rect l="l" t="t" r="r" b="b"/>
              <a:pathLst>
                <a:path w="632" h="718" extrusionOk="0">
                  <a:moveTo>
                    <a:pt x="29" y="0"/>
                  </a:moveTo>
                  <a:cubicBezTo>
                    <a:pt x="9" y="0"/>
                    <a:pt x="1" y="31"/>
                    <a:pt x="26" y="45"/>
                  </a:cubicBezTo>
                  <a:cubicBezTo>
                    <a:pt x="175" y="84"/>
                    <a:pt x="295" y="165"/>
                    <a:pt x="376" y="272"/>
                  </a:cubicBezTo>
                  <a:cubicBezTo>
                    <a:pt x="363" y="272"/>
                    <a:pt x="350" y="259"/>
                    <a:pt x="337" y="259"/>
                  </a:cubicBezTo>
                  <a:cubicBezTo>
                    <a:pt x="326" y="257"/>
                    <a:pt x="314" y="256"/>
                    <a:pt x="301" y="256"/>
                  </a:cubicBezTo>
                  <a:cubicBezTo>
                    <a:pt x="240" y="256"/>
                    <a:pt x="170" y="283"/>
                    <a:pt x="146" y="340"/>
                  </a:cubicBezTo>
                  <a:cubicBezTo>
                    <a:pt x="68" y="507"/>
                    <a:pt x="225" y="678"/>
                    <a:pt x="395" y="678"/>
                  </a:cubicBezTo>
                  <a:cubicBezTo>
                    <a:pt x="403" y="678"/>
                    <a:pt x="410" y="677"/>
                    <a:pt x="418" y="677"/>
                  </a:cubicBezTo>
                  <a:cubicBezTo>
                    <a:pt x="444" y="677"/>
                    <a:pt x="444" y="638"/>
                    <a:pt x="418" y="638"/>
                  </a:cubicBezTo>
                  <a:cubicBezTo>
                    <a:pt x="337" y="596"/>
                    <a:pt x="107" y="502"/>
                    <a:pt x="227" y="369"/>
                  </a:cubicBezTo>
                  <a:cubicBezTo>
                    <a:pt x="245" y="345"/>
                    <a:pt x="270" y="337"/>
                    <a:pt x="296" y="337"/>
                  </a:cubicBezTo>
                  <a:cubicBezTo>
                    <a:pt x="330" y="337"/>
                    <a:pt x="367" y="352"/>
                    <a:pt x="389" y="369"/>
                  </a:cubicBezTo>
                  <a:cubicBezTo>
                    <a:pt x="418" y="369"/>
                    <a:pt x="431" y="395"/>
                    <a:pt x="457" y="408"/>
                  </a:cubicBezTo>
                  <a:cubicBezTo>
                    <a:pt x="499" y="502"/>
                    <a:pt x="499" y="596"/>
                    <a:pt x="538" y="693"/>
                  </a:cubicBezTo>
                  <a:cubicBezTo>
                    <a:pt x="545" y="707"/>
                    <a:pt x="561" y="717"/>
                    <a:pt x="576" y="717"/>
                  </a:cubicBezTo>
                  <a:cubicBezTo>
                    <a:pt x="588" y="717"/>
                    <a:pt x="600" y="710"/>
                    <a:pt x="606" y="693"/>
                  </a:cubicBezTo>
                  <a:cubicBezTo>
                    <a:pt x="632" y="557"/>
                    <a:pt x="551" y="353"/>
                    <a:pt x="457" y="246"/>
                  </a:cubicBezTo>
                  <a:cubicBezTo>
                    <a:pt x="350" y="110"/>
                    <a:pt x="214" y="29"/>
                    <a:pt x="39" y="3"/>
                  </a:cubicBezTo>
                  <a:cubicBezTo>
                    <a:pt x="35" y="1"/>
                    <a:pt x="32" y="0"/>
                    <a:pt x="29"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711;p44"/>
            <p:cNvSpPr/>
            <p:nvPr/>
          </p:nvSpPr>
          <p:spPr>
            <a:xfrm>
              <a:off x="3217225" y="4106900"/>
              <a:ext cx="127125" cy="133650"/>
            </a:xfrm>
            <a:custGeom>
              <a:avLst/>
              <a:gdLst/>
              <a:ahLst/>
              <a:cxnLst/>
              <a:rect l="l" t="t" r="r" b="b"/>
              <a:pathLst>
                <a:path w="5085" h="5346" extrusionOk="0">
                  <a:moveTo>
                    <a:pt x="2162" y="1"/>
                  </a:moveTo>
                  <a:cubicBezTo>
                    <a:pt x="2162" y="1"/>
                    <a:pt x="461" y="850"/>
                    <a:pt x="231" y="2269"/>
                  </a:cubicBezTo>
                  <a:cubicBezTo>
                    <a:pt x="1" y="3685"/>
                    <a:pt x="124" y="4968"/>
                    <a:pt x="2243" y="5305"/>
                  </a:cubicBezTo>
                  <a:cubicBezTo>
                    <a:pt x="2424" y="5332"/>
                    <a:pt x="2595" y="5346"/>
                    <a:pt x="2755" y="5346"/>
                  </a:cubicBezTo>
                  <a:cubicBezTo>
                    <a:pt x="4492" y="5346"/>
                    <a:pt x="5084" y="3808"/>
                    <a:pt x="4877" y="2065"/>
                  </a:cubicBezTo>
                  <a:cubicBezTo>
                    <a:pt x="4647" y="163"/>
                    <a:pt x="2162" y="1"/>
                    <a:pt x="2162"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712;p44"/>
            <p:cNvSpPr/>
            <p:nvPr/>
          </p:nvSpPr>
          <p:spPr>
            <a:xfrm>
              <a:off x="3266225" y="4181425"/>
              <a:ext cx="7400" cy="4175"/>
            </a:xfrm>
            <a:custGeom>
              <a:avLst/>
              <a:gdLst/>
              <a:ahLst/>
              <a:cxnLst/>
              <a:rect l="l" t="t" r="r" b="b"/>
              <a:pathLst>
                <a:path w="296" h="167" extrusionOk="0">
                  <a:moveTo>
                    <a:pt x="176" y="1"/>
                  </a:moveTo>
                  <a:cubicBezTo>
                    <a:pt x="134" y="1"/>
                    <a:pt x="82" y="1"/>
                    <a:pt x="40" y="17"/>
                  </a:cubicBezTo>
                  <a:cubicBezTo>
                    <a:pt x="1" y="43"/>
                    <a:pt x="14" y="82"/>
                    <a:pt x="40" y="111"/>
                  </a:cubicBezTo>
                  <a:cubicBezTo>
                    <a:pt x="66" y="137"/>
                    <a:pt x="108" y="137"/>
                    <a:pt x="134" y="150"/>
                  </a:cubicBezTo>
                  <a:cubicBezTo>
                    <a:pt x="159" y="157"/>
                    <a:pt x="182" y="166"/>
                    <a:pt x="206" y="166"/>
                  </a:cubicBezTo>
                  <a:cubicBezTo>
                    <a:pt x="223" y="166"/>
                    <a:pt x="240" y="162"/>
                    <a:pt x="257" y="150"/>
                  </a:cubicBezTo>
                  <a:cubicBezTo>
                    <a:pt x="283" y="137"/>
                    <a:pt x="296" y="111"/>
                    <a:pt x="283" y="82"/>
                  </a:cubicBezTo>
                  <a:cubicBezTo>
                    <a:pt x="270" y="30"/>
                    <a:pt x="228" y="1"/>
                    <a:pt x="176" y="1"/>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713;p44"/>
            <p:cNvSpPr/>
            <p:nvPr/>
          </p:nvSpPr>
          <p:spPr>
            <a:xfrm>
              <a:off x="3300250" y="4172525"/>
              <a:ext cx="23675" cy="28925"/>
            </a:xfrm>
            <a:custGeom>
              <a:avLst/>
              <a:gdLst/>
              <a:ahLst/>
              <a:cxnLst/>
              <a:rect l="l" t="t" r="r" b="b"/>
              <a:pathLst>
                <a:path w="947" h="1157" extrusionOk="0">
                  <a:moveTo>
                    <a:pt x="334" y="0"/>
                  </a:moveTo>
                  <a:cubicBezTo>
                    <a:pt x="272" y="0"/>
                    <a:pt x="210" y="3"/>
                    <a:pt x="150" y="7"/>
                  </a:cubicBezTo>
                  <a:cubicBezTo>
                    <a:pt x="98" y="20"/>
                    <a:pt x="82" y="88"/>
                    <a:pt x="137" y="101"/>
                  </a:cubicBezTo>
                  <a:cubicBezTo>
                    <a:pt x="435" y="182"/>
                    <a:pt x="704" y="263"/>
                    <a:pt x="636" y="600"/>
                  </a:cubicBezTo>
                  <a:cubicBezTo>
                    <a:pt x="568" y="924"/>
                    <a:pt x="341" y="1060"/>
                    <a:pt x="30" y="1102"/>
                  </a:cubicBezTo>
                  <a:cubicBezTo>
                    <a:pt x="1" y="1102"/>
                    <a:pt x="1" y="1128"/>
                    <a:pt x="17" y="1128"/>
                  </a:cubicBezTo>
                  <a:cubicBezTo>
                    <a:pt x="90" y="1147"/>
                    <a:pt x="161" y="1157"/>
                    <a:pt x="229" y="1157"/>
                  </a:cubicBezTo>
                  <a:cubicBezTo>
                    <a:pt x="534" y="1157"/>
                    <a:pt x="772" y="968"/>
                    <a:pt x="892" y="668"/>
                  </a:cubicBezTo>
                  <a:cubicBezTo>
                    <a:pt x="947" y="506"/>
                    <a:pt x="947" y="276"/>
                    <a:pt x="811" y="156"/>
                  </a:cubicBezTo>
                  <a:cubicBezTo>
                    <a:pt x="682" y="27"/>
                    <a:pt x="509" y="0"/>
                    <a:pt x="334"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14;p44"/>
            <p:cNvSpPr/>
            <p:nvPr/>
          </p:nvSpPr>
          <p:spPr>
            <a:xfrm>
              <a:off x="3235950" y="4158500"/>
              <a:ext cx="29900" cy="31200"/>
            </a:xfrm>
            <a:custGeom>
              <a:avLst/>
              <a:gdLst/>
              <a:ahLst/>
              <a:cxnLst/>
              <a:rect l="l" t="t" r="r" b="b"/>
              <a:pathLst>
                <a:path w="1196" h="1248" extrusionOk="0">
                  <a:moveTo>
                    <a:pt x="360" y="1"/>
                  </a:moveTo>
                  <a:cubicBezTo>
                    <a:pt x="347" y="1"/>
                    <a:pt x="334" y="27"/>
                    <a:pt x="347" y="43"/>
                  </a:cubicBezTo>
                  <a:cubicBezTo>
                    <a:pt x="564" y="218"/>
                    <a:pt x="846" y="393"/>
                    <a:pt x="859" y="704"/>
                  </a:cubicBezTo>
                  <a:cubicBezTo>
                    <a:pt x="859" y="866"/>
                    <a:pt x="765" y="999"/>
                    <a:pt x="629" y="1041"/>
                  </a:cubicBezTo>
                  <a:cubicBezTo>
                    <a:pt x="601" y="1051"/>
                    <a:pt x="573" y="1055"/>
                    <a:pt x="545" y="1055"/>
                  </a:cubicBezTo>
                  <a:cubicBezTo>
                    <a:pt x="388" y="1055"/>
                    <a:pt x="240" y="914"/>
                    <a:pt x="91" y="892"/>
                  </a:cubicBezTo>
                  <a:cubicBezTo>
                    <a:pt x="85" y="891"/>
                    <a:pt x="80" y="890"/>
                    <a:pt x="75" y="890"/>
                  </a:cubicBezTo>
                  <a:cubicBezTo>
                    <a:pt x="19" y="890"/>
                    <a:pt x="0" y="951"/>
                    <a:pt x="36" y="999"/>
                  </a:cubicBezTo>
                  <a:cubicBezTo>
                    <a:pt x="168" y="1162"/>
                    <a:pt x="356" y="1247"/>
                    <a:pt x="537" y="1247"/>
                  </a:cubicBezTo>
                  <a:cubicBezTo>
                    <a:pt x="747" y="1247"/>
                    <a:pt x="947" y="1132"/>
                    <a:pt x="1034" y="892"/>
                  </a:cubicBezTo>
                  <a:cubicBezTo>
                    <a:pt x="1196" y="432"/>
                    <a:pt x="739" y="108"/>
                    <a:pt x="360"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15;p44"/>
            <p:cNvSpPr/>
            <p:nvPr/>
          </p:nvSpPr>
          <p:spPr>
            <a:xfrm>
              <a:off x="3261125" y="4212525"/>
              <a:ext cx="4725" cy="3750"/>
            </a:xfrm>
            <a:custGeom>
              <a:avLst/>
              <a:gdLst/>
              <a:ahLst/>
              <a:cxnLst/>
              <a:rect l="l" t="t" r="r" b="b"/>
              <a:pathLst>
                <a:path w="189" h="150" extrusionOk="0">
                  <a:moveTo>
                    <a:pt x="43" y="1"/>
                  </a:moveTo>
                  <a:cubicBezTo>
                    <a:pt x="14" y="1"/>
                    <a:pt x="1" y="27"/>
                    <a:pt x="14" y="53"/>
                  </a:cubicBezTo>
                  <a:cubicBezTo>
                    <a:pt x="27" y="69"/>
                    <a:pt x="56" y="82"/>
                    <a:pt x="69" y="95"/>
                  </a:cubicBezTo>
                  <a:cubicBezTo>
                    <a:pt x="82" y="121"/>
                    <a:pt x="82" y="150"/>
                    <a:pt x="108" y="150"/>
                  </a:cubicBezTo>
                  <a:cubicBezTo>
                    <a:pt x="124" y="150"/>
                    <a:pt x="137" y="150"/>
                    <a:pt x="150" y="134"/>
                  </a:cubicBezTo>
                  <a:cubicBezTo>
                    <a:pt x="189" y="82"/>
                    <a:pt x="95" y="14"/>
                    <a:pt x="43" y="1"/>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16;p44"/>
            <p:cNvSpPr/>
            <p:nvPr/>
          </p:nvSpPr>
          <p:spPr>
            <a:xfrm>
              <a:off x="3296925" y="4194225"/>
              <a:ext cx="27650" cy="21350"/>
            </a:xfrm>
            <a:custGeom>
              <a:avLst/>
              <a:gdLst/>
              <a:ahLst/>
              <a:cxnLst/>
              <a:rect l="l" t="t" r="r" b="b"/>
              <a:pathLst>
                <a:path w="1106" h="854" extrusionOk="0">
                  <a:moveTo>
                    <a:pt x="633" y="1"/>
                  </a:moveTo>
                  <a:cubicBezTo>
                    <a:pt x="523" y="1"/>
                    <a:pt x="415" y="28"/>
                    <a:pt x="325" y="85"/>
                  </a:cubicBezTo>
                  <a:cubicBezTo>
                    <a:pt x="121" y="218"/>
                    <a:pt x="1" y="516"/>
                    <a:pt x="202" y="720"/>
                  </a:cubicBezTo>
                  <a:cubicBezTo>
                    <a:pt x="295" y="811"/>
                    <a:pt x="418" y="853"/>
                    <a:pt x="544" y="853"/>
                  </a:cubicBezTo>
                  <a:cubicBezTo>
                    <a:pt x="602" y="853"/>
                    <a:pt x="661" y="844"/>
                    <a:pt x="717" y="827"/>
                  </a:cubicBezTo>
                  <a:cubicBezTo>
                    <a:pt x="798" y="801"/>
                    <a:pt x="879" y="759"/>
                    <a:pt x="944" y="691"/>
                  </a:cubicBezTo>
                  <a:cubicBezTo>
                    <a:pt x="1041" y="597"/>
                    <a:pt x="1106" y="477"/>
                    <a:pt x="1093" y="328"/>
                  </a:cubicBezTo>
                  <a:cubicBezTo>
                    <a:pt x="1080" y="218"/>
                    <a:pt x="1012" y="124"/>
                    <a:pt x="931" y="72"/>
                  </a:cubicBezTo>
                  <a:cubicBezTo>
                    <a:pt x="840" y="25"/>
                    <a:pt x="736" y="1"/>
                    <a:pt x="633" y="1"/>
                  </a:cubicBezTo>
                  <a:close/>
                </a:path>
              </a:pathLst>
            </a:custGeom>
            <a:solidFill>
              <a:srgbClr val="99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17;p44"/>
            <p:cNvSpPr/>
            <p:nvPr/>
          </p:nvSpPr>
          <p:spPr>
            <a:xfrm>
              <a:off x="3216575" y="4178525"/>
              <a:ext cx="27000" cy="22250"/>
            </a:xfrm>
            <a:custGeom>
              <a:avLst/>
              <a:gdLst/>
              <a:ahLst/>
              <a:cxnLst/>
              <a:rect l="l" t="t" r="r" b="b"/>
              <a:pathLst>
                <a:path w="1080" h="890" extrusionOk="0">
                  <a:moveTo>
                    <a:pt x="461" y="1"/>
                  </a:moveTo>
                  <a:cubicBezTo>
                    <a:pt x="326" y="1"/>
                    <a:pt x="195" y="51"/>
                    <a:pt x="124" y="185"/>
                  </a:cubicBezTo>
                  <a:cubicBezTo>
                    <a:pt x="1" y="402"/>
                    <a:pt x="124" y="645"/>
                    <a:pt x="299" y="781"/>
                  </a:cubicBezTo>
                  <a:cubicBezTo>
                    <a:pt x="395" y="847"/>
                    <a:pt x="516" y="889"/>
                    <a:pt x="634" y="889"/>
                  </a:cubicBezTo>
                  <a:cubicBezTo>
                    <a:pt x="731" y="889"/>
                    <a:pt x="826" y="861"/>
                    <a:pt x="905" y="794"/>
                  </a:cubicBezTo>
                  <a:cubicBezTo>
                    <a:pt x="1080" y="632"/>
                    <a:pt x="1080" y="334"/>
                    <a:pt x="905" y="185"/>
                  </a:cubicBezTo>
                  <a:cubicBezTo>
                    <a:pt x="879" y="159"/>
                    <a:pt x="853" y="146"/>
                    <a:pt x="824" y="117"/>
                  </a:cubicBezTo>
                  <a:cubicBezTo>
                    <a:pt x="811" y="104"/>
                    <a:pt x="798" y="91"/>
                    <a:pt x="772" y="91"/>
                  </a:cubicBezTo>
                  <a:lnTo>
                    <a:pt x="756" y="78"/>
                  </a:lnTo>
                  <a:cubicBezTo>
                    <a:pt x="730" y="65"/>
                    <a:pt x="704" y="52"/>
                    <a:pt x="662" y="36"/>
                  </a:cubicBezTo>
                  <a:cubicBezTo>
                    <a:pt x="599" y="14"/>
                    <a:pt x="529" y="1"/>
                    <a:pt x="461" y="1"/>
                  </a:cubicBezTo>
                  <a:close/>
                </a:path>
              </a:pathLst>
            </a:custGeom>
            <a:solidFill>
              <a:srgbClr val="99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718;p44"/>
            <p:cNvSpPr/>
            <p:nvPr/>
          </p:nvSpPr>
          <p:spPr>
            <a:xfrm>
              <a:off x="3243275" y="4137900"/>
              <a:ext cx="16850" cy="5575"/>
            </a:xfrm>
            <a:custGeom>
              <a:avLst/>
              <a:gdLst/>
              <a:ahLst/>
              <a:cxnLst/>
              <a:rect l="l" t="t" r="r" b="b"/>
              <a:pathLst>
                <a:path w="674" h="223" extrusionOk="0">
                  <a:moveTo>
                    <a:pt x="318" y="0"/>
                  </a:moveTo>
                  <a:cubicBezTo>
                    <a:pt x="208" y="0"/>
                    <a:pt x="96" y="38"/>
                    <a:pt x="12" y="109"/>
                  </a:cubicBezTo>
                  <a:cubicBezTo>
                    <a:pt x="0" y="120"/>
                    <a:pt x="21" y="153"/>
                    <a:pt x="35" y="153"/>
                  </a:cubicBezTo>
                  <a:cubicBezTo>
                    <a:pt x="37" y="153"/>
                    <a:pt x="39" y="153"/>
                    <a:pt x="41" y="151"/>
                  </a:cubicBezTo>
                  <a:cubicBezTo>
                    <a:pt x="115" y="97"/>
                    <a:pt x="198" y="73"/>
                    <a:pt x="281" y="73"/>
                  </a:cubicBezTo>
                  <a:cubicBezTo>
                    <a:pt x="408" y="73"/>
                    <a:pt x="536" y="129"/>
                    <a:pt x="634" y="219"/>
                  </a:cubicBezTo>
                  <a:cubicBezTo>
                    <a:pt x="636" y="221"/>
                    <a:pt x="639" y="222"/>
                    <a:pt x="642" y="222"/>
                  </a:cubicBezTo>
                  <a:cubicBezTo>
                    <a:pt x="656" y="222"/>
                    <a:pt x="673" y="200"/>
                    <a:pt x="660" y="190"/>
                  </a:cubicBezTo>
                  <a:cubicBezTo>
                    <a:pt x="593" y="61"/>
                    <a:pt x="457" y="0"/>
                    <a:pt x="318"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719;p44"/>
            <p:cNvSpPr/>
            <p:nvPr/>
          </p:nvSpPr>
          <p:spPr>
            <a:xfrm>
              <a:off x="3300975" y="4149125"/>
              <a:ext cx="16800" cy="6850"/>
            </a:xfrm>
            <a:custGeom>
              <a:avLst/>
              <a:gdLst/>
              <a:ahLst/>
              <a:cxnLst/>
              <a:rect l="l" t="t" r="r" b="b"/>
              <a:pathLst>
                <a:path w="672" h="274" extrusionOk="0">
                  <a:moveTo>
                    <a:pt x="254" y="0"/>
                  </a:moveTo>
                  <a:cubicBezTo>
                    <a:pt x="174" y="0"/>
                    <a:pt x="95" y="24"/>
                    <a:pt x="27" y="78"/>
                  </a:cubicBezTo>
                  <a:cubicBezTo>
                    <a:pt x="1" y="107"/>
                    <a:pt x="27" y="120"/>
                    <a:pt x="40" y="120"/>
                  </a:cubicBezTo>
                  <a:cubicBezTo>
                    <a:pt x="110" y="94"/>
                    <a:pt x="182" y="80"/>
                    <a:pt x="251" y="80"/>
                  </a:cubicBezTo>
                  <a:cubicBezTo>
                    <a:pt x="396" y="80"/>
                    <a:pt x="530" y="140"/>
                    <a:pt x="620" y="269"/>
                  </a:cubicBezTo>
                  <a:cubicBezTo>
                    <a:pt x="624" y="272"/>
                    <a:pt x="630" y="274"/>
                    <a:pt x="636" y="274"/>
                  </a:cubicBezTo>
                  <a:cubicBezTo>
                    <a:pt x="653" y="274"/>
                    <a:pt x="671" y="261"/>
                    <a:pt x="662" y="240"/>
                  </a:cubicBezTo>
                  <a:cubicBezTo>
                    <a:pt x="580" y="97"/>
                    <a:pt x="415" y="0"/>
                    <a:pt x="254"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720;p44"/>
            <p:cNvSpPr/>
            <p:nvPr/>
          </p:nvSpPr>
          <p:spPr>
            <a:xfrm>
              <a:off x="3262575" y="4180925"/>
              <a:ext cx="17125" cy="9825"/>
            </a:xfrm>
            <a:custGeom>
              <a:avLst/>
              <a:gdLst/>
              <a:ahLst/>
              <a:cxnLst/>
              <a:rect l="l" t="t" r="r" b="b"/>
              <a:pathLst>
                <a:path w="685" h="393" extrusionOk="0">
                  <a:moveTo>
                    <a:pt x="325" y="1"/>
                  </a:moveTo>
                  <a:cubicBezTo>
                    <a:pt x="205" y="1"/>
                    <a:pt x="100" y="56"/>
                    <a:pt x="11" y="157"/>
                  </a:cubicBezTo>
                  <a:cubicBezTo>
                    <a:pt x="0" y="157"/>
                    <a:pt x="7" y="173"/>
                    <a:pt x="16" y="173"/>
                  </a:cubicBezTo>
                  <a:cubicBezTo>
                    <a:pt x="19" y="173"/>
                    <a:pt x="21" y="172"/>
                    <a:pt x="24" y="170"/>
                  </a:cubicBezTo>
                  <a:cubicBezTo>
                    <a:pt x="117" y="131"/>
                    <a:pt x="223" y="65"/>
                    <a:pt x="328" y="65"/>
                  </a:cubicBezTo>
                  <a:cubicBezTo>
                    <a:pt x="362" y="65"/>
                    <a:pt x="396" y="72"/>
                    <a:pt x="429" y="89"/>
                  </a:cubicBezTo>
                  <a:cubicBezTo>
                    <a:pt x="565" y="144"/>
                    <a:pt x="591" y="280"/>
                    <a:pt x="659" y="387"/>
                  </a:cubicBezTo>
                  <a:cubicBezTo>
                    <a:pt x="663" y="391"/>
                    <a:pt x="666" y="392"/>
                    <a:pt x="670" y="392"/>
                  </a:cubicBezTo>
                  <a:cubicBezTo>
                    <a:pt x="678" y="392"/>
                    <a:pt x="685" y="383"/>
                    <a:pt x="685" y="374"/>
                  </a:cubicBezTo>
                  <a:cubicBezTo>
                    <a:pt x="659" y="238"/>
                    <a:pt x="604" y="63"/>
                    <a:pt x="455" y="21"/>
                  </a:cubicBezTo>
                  <a:cubicBezTo>
                    <a:pt x="410" y="7"/>
                    <a:pt x="367" y="1"/>
                    <a:pt x="325"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721;p44"/>
            <p:cNvSpPr/>
            <p:nvPr/>
          </p:nvSpPr>
          <p:spPr>
            <a:xfrm>
              <a:off x="3228400" y="4158350"/>
              <a:ext cx="30725" cy="21750"/>
            </a:xfrm>
            <a:custGeom>
              <a:avLst/>
              <a:gdLst/>
              <a:ahLst/>
              <a:cxnLst/>
              <a:rect l="l" t="t" r="r" b="b"/>
              <a:pathLst>
                <a:path w="1229" h="870" extrusionOk="0">
                  <a:moveTo>
                    <a:pt x="662" y="1"/>
                  </a:moveTo>
                  <a:cubicBezTo>
                    <a:pt x="614" y="1"/>
                    <a:pt x="564" y="7"/>
                    <a:pt x="513" y="20"/>
                  </a:cubicBezTo>
                  <a:cubicBezTo>
                    <a:pt x="176" y="114"/>
                    <a:pt x="1" y="587"/>
                    <a:pt x="218" y="859"/>
                  </a:cubicBezTo>
                  <a:cubicBezTo>
                    <a:pt x="222" y="867"/>
                    <a:pt x="227" y="870"/>
                    <a:pt x="232" y="870"/>
                  </a:cubicBezTo>
                  <a:cubicBezTo>
                    <a:pt x="244" y="870"/>
                    <a:pt x="257" y="854"/>
                    <a:pt x="257" y="843"/>
                  </a:cubicBezTo>
                  <a:cubicBezTo>
                    <a:pt x="220" y="588"/>
                    <a:pt x="302" y="178"/>
                    <a:pt x="629" y="178"/>
                  </a:cubicBezTo>
                  <a:cubicBezTo>
                    <a:pt x="648" y="178"/>
                    <a:pt x="667" y="179"/>
                    <a:pt x="688" y="182"/>
                  </a:cubicBezTo>
                  <a:cubicBezTo>
                    <a:pt x="931" y="211"/>
                    <a:pt x="1122" y="344"/>
                    <a:pt x="1229" y="574"/>
                  </a:cubicBezTo>
                  <a:lnTo>
                    <a:pt x="1229" y="561"/>
                  </a:lnTo>
                  <a:cubicBezTo>
                    <a:pt x="1181" y="245"/>
                    <a:pt x="964" y="1"/>
                    <a:pt x="662"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722;p44"/>
            <p:cNvSpPr/>
            <p:nvPr/>
          </p:nvSpPr>
          <p:spPr>
            <a:xfrm>
              <a:off x="3230425" y="4160550"/>
              <a:ext cx="31050" cy="28450"/>
            </a:xfrm>
            <a:custGeom>
              <a:avLst/>
              <a:gdLst/>
              <a:ahLst/>
              <a:cxnLst/>
              <a:rect l="l" t="t" r="r" b="b"/>
              <a:pathLst>
                <a:path w="1242" h="1138" extrusionOk="0">
                  <a:moveTo>
                    <a:pt x="584" y="0"/>
                  </a:moveTo>
                  <a:cubicBezTo>
                    <a:pt x="457" y="0"/>
                    <a:pt x="334" y="51"/>
                    <a:pt x="231" y="162"/>
                  </a:cubicBezTo>
                  <a:cubicBezTo>
                    <a:pt x="1" y="379"/>
                    <a:pt x="14" y="852"/>
                    <a:pt x="364" y="1053"/>
                  </a:cubicBezTo>
                  <a:cubicBezTo>
                    <a:pt x="451" y="1105"/>
                    <a:pt x="577" y="1138"/>
                    <a:pt x="704" y="1138"/>
                  </a:cubicBezTo>
                  <a:cubicBezTo>
                    <a:pt x="874" y="1138"/>
                    <a:pt x="1044" y="1080"/>
                    <a:pt x="1122" y="933"/>
                  </a:cubicBezTo>
                  <a:cubicBezTo>
                    <a:pt x="1242" y="690"/>
                    <a:pt x="1174" y="324"/>
                    <a:pt x="986" y="162"/>
                  </a:cubicBezTo>
                  <a:cubicBezTo>
                    <a:pt x="860" y="58"/>
                    <a:pt x="720" y="0"/>
                    <a:pt x="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723;p44"/>
            <p:cNvSpPr/>
            <p:nvPr/>
          </p:nvSpPr>
          <p:spPr>
            <a:xfrm>
              <a:off x="3232125" y="4164250"/>
              <a:ext cx="21975" cy="21675"/>
            </a:xfrm>
            <a:custGeom>
              <a:avLst/>
              <a:gdLst/>
              <a:ahLst/>
              <a:cxnLst/>
              <a:rect l="l" t="t" r="r" b="b"/>
              <a:pathLst>
                <a:path w="879" h="867" extrusionOk="0">
                  <a:moveTo>
                    <a:pt x="436" y="0"/>
                  </a:moveTo>
                  <a:cubicBezTo>
                    <a:pt x="218" y="0"/>
                    <a:pt x="26" y="184"/>
                    <a:pt x="14" y="419"/>
                  </a:cubicBezTo>
                  <a:cubicBezTo>
                    <a:pt x="1" y="649"/>
                    <a:pt x="176" y="850"/>
                    <a:pt x="419" y="866"/>
                  </a:cubicBezTo>
                  <a:cubicBezTo>
                    <a:pt x="427" y="866"/>
                    <a:pt x="435" y="867"/>
                    <a:pt x="443" y="867"/>
                  </a:cubicBezTo>
                  <a:cubicBezTo>
                    <a:pt x="664" y="867"/>
                    <a:pt x="863" y="695"/>
                    <a:pt x="863" y="461"/>
                  </a:cubicBezTo>
                  <a:cubicBezTo>
                    <a:pt x="879" y="231"/>
                    <a:pt x="701" y="14"/>
                    <a:pt x="458" y="1"/>
                  </a:cubicBezTo>
                  <a:cubicBezTo>
                    <a:pt x="450" y="0"/>
                    <a:pt x="443" y="0"/>
                    <a:pt x="436"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724;p44"/>
            <p:cNvSpPr/>
            <p:nvPr/>
          </p:nvSpPr>
          <p:spPr>
            <a:xfrm>
              <a:off x="3237475" y="4166475"/>
              <a:ext cx="5400" cy="4300"/>
            </a:xfrm>
            <a:custGeom>
              <a:avLst/>
              <a:gdLst/>
              <a:ahLst/>
              <a:cxnLst/>
              <a:rect l="l" t="t" r="r" b="b"/>
              <a:pathLst>
                <a:path w="216" h="172" extrusionOk="0">
                  <a:moveTo>
                    <a:pt x="105" y="1"/>
                  </a:moveTo>
                  <a:cubicBezTo>
                    <a:pt x="72" y="1"/>
                    <a:pt x="40" y="19"/>
                    <a:pt x="30" y="61"/>
                  </a:cubicBezTo>
                  <a:cubicBezTo>
                    <a:pt x="1" y="113"/>
                    <a:pt x="43" y="168"/>
                    <a:pt x="111" y="168"/>
                  </a:cubicBezTo>
                  <a:cubicBezTo>
                    <a:pt x="118" y="170"/>
                    <a:pt x="124" y="171"/>
                    <a:pt x="130" y="171"/>
                  </a:cubicBezTo>
                  <a:cubicBezTo>
                    <a:pt x="160" y="171"/>
                    <a:pt x="181" y="147"/>
                    <a:pt x="192" y="113"/>
                  </a:cubicBezTo>
                  <a:cubicBezTo>
                    <a:pt x="216" y="47"/>
                    <a:pt x="159"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725;p44"/>
            <p:cNvSpPr/>
            <p:nvPr/>
          </p:nvSpPr>
          <p:spPr>
            <a:xfrm>
              <a:off x="3236175" y="4171700"/>
              <a:ext cx="2700" cy="2100"/>
            </a:xfrm>
            <a:custGeom>
              <a:avLst/>
              <a:gdLst/>
              <a:ahLst/>
              <a:cxnLst/>
              <a:rect l="l" t="t" r="r" b="b"/>
              <a:pathLst>
                <a:path w="108" h="84" extrusionOk="0">
                  <a:moveTo>
                    <a:pt x="69" y="1"/>
                  </a:moveTo>
                  <a:cubicBezTo>
                    <a:pt x="14" y="1"/>
                    <a:pt x="1" y="82"/>
                    <a:pt x="53" y="82"/>
                  </a:cubicBezTo>
                  <a:cubicBezTo>
                    <a:pt x="57" y="83"/>
                    <a:pt x="61" y="83"/>
                    <a:pt x="64" y="83"/>
                  </a:cubicBezTo>
                  <a:cubicBezTo>
                    <a:pt x="108" y="83"/>
                    <a:pt x="105" y="13"/>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726;p44"/>
            <p:cNvSpPr/>
            <p:nvPr/>
          </p:nvSpPr>
          <p:spPr>
            <a:xfrm>
              <a:off x="3295550" y="4172125"/>
              <a:ext cx="28375" cy="26250"/>
            </a:xfrm>
            <a:custGeom>
              <a:avLst/>
              <a:gdLst/>
              <a:ahLst/>
              <a:cxnLst/>
              <a:rect l="l" t="t" r="r" b="b"/>
              <a:pathLst>
                <a:path w="1135" h="1050" extrusionOk="0">
                  <a:moveTo>
                    <a:pt x="511" y="0"/>
                  </a:moveTo>
                  <a:cubicBezTo>
                    <a:pt x="323" y="0"/>
                    <a:pt x="135" y="102"/>
                    <a:pt x="1" y="266"/>
                  </a:cubicBezTo>
                  <a:lnTo>
                    <a:pt x="1" y="279"/>
                  </a:lnTo>
                  <a:cubicBezTo>
                    <a:pt x="120" y="192"/>
                    <a:pt x="247" y="151"/>
                    <a:pt x="378" y="151"/>
                  </a:cubicBezTo>
                  <a:cubicBezTo>
                    <a:pt x="471" y="151"/>
                    <a:pt x="566" y="172"/>
                    <a:pt x="662" y="211"/>
                  </a:cubicBezTo>
                  <a:cubicBezTo>
                    <a:pt x="1015" y="360"/>
                    <a:pt x="866" y="794"/>
                    <a:pt x="691" y="1008"/>
                  </a:cubicBezTo>
                  <a:cubicBezTo>
                    <a:pt x="675" y="1021"/>
                    <a:pt x="704" y="1050"/>
                    <a:pt x="717" y="1050"/>
                  </a:cubicBezTo>
                  <a:cubicBezTo>
                    <a:pt x="1054" y="914"/>
                    <a:pt x="1135" y="415"/>
                    <a:pt x="892" y="172"/>
                  </a:cubicBezTo>
                  <a:cubicBezTo>
                    <a:pt x="779" y="53"/>
                    <a:pt x="645" y="0"/>
                    <a:pt x="511"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727;p44"/>
            <p:cNvSpPr/>
            <p:nvPr/>
          </p:nvSpPr>
          <p:spPr>
            <a:xfrm>
              <a:off x="3289800" y="4173850"/>
              <a:ext cx="31775" cy="27525"/>
            </a:xfrm>
            <a:custGeom>
              <a:avLst/>
              <a:gdLst/>
              <a:ahLst/>
              <a:cxnLst/>
              <a:rect l="l" t="t" r="r" b="b"/>
              <a:pathLst>
                <a:path w="1271" h="1101" extrusionOk="0">
                  <a:moveTo>
                    <a:pt x="644" y="1"/>
                  </a:moveTo>
                  <a:cubicBezTo>
                    <a:pt x="607" y="1"/>
                    <a:pt x="568" y="4"/>
                    <a:pt x="529" y="9"/>
                  </a:cubicBezTo>
                  <a:cubicBezTo>
                    <a:pt x="286" y="48"/>
                    <a:pt x="43" y="333"/>
                    <a:pt x="14" y="615"/>
                  </a:cubicBezTo>
                  <a:cubicBezTo>
                    <a:pt x="1" y="887"/>
                    <a:pt x="367" y="1101"/>
                    <a:pt x="610" y="1101"/>
                  </a:cubicBezTo>
                  <a:cubicBezTo>
                    <a:pt x="1015" y="1101"/>
                    <a:pt x="1271" y="696"/>
                    <a:pt x="1190" y="401"/>
                  </a:cubicBezTo>
                  <a:cubicBezTo>
                    <a:pt x="1119" y="129"/>
                    <a:pt x="905" y="1"/>
                    <a:pt x="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728;p44"/>
            <p:cNvSpPr/>
            <p:nvPr/>
          </p:nvSpPr>
          <p:spPr>
            <a:xfrm>
              <a:off x="3289150" y="4176875"/>
              <a:ext cx="24650" cy="21575"/>
            </a:xfrm>
            <a:custGeom>
              <a:avLst/>
              <a:gdLst/>
              <a:ahLst/>
              <a:cxnLst/>
              <a:rect l="l" t="t" r="r" b="b"/>
              <a:pathLst>
                <a:path w="986" h="863" extrusionOk="0">
                  <a:moveTo>
                    <a:pt x="500" y="1"/>
                  </a:moveTo>
                  <a:cubicBezTo>
                    <a:pt x="343" y="1"/>
                    <a:pt x="193" y="83"/>
                    <a:pt x="108" y="225"/>
                  </a:cubicBezTo>
                  <a:cubicBezTo>
                    <a:pt x="1" y="442"/>
                    <a:pt x="82" y="698"/>
                    <a:pt x="299" y="805"/>
                  </a:cubicBezTo>
                  <a:cubicBezTo>
                    <a:pt x="367" y="844"/>
                    <a:pt x="439" y="863"/>
                    <a:pt x="510" y="863"/>
                  </a:cubicBezTo>
                  <a:cubicBezTo>
                    <a:pt x="661" y="863"/>
                    <a:pt x="804" y="778"/>
                    <a:pt x="879" y="630"/>
                  </a:cubicBezTo>
                  <a:cubicBezTo>
                    <a:pt x="986" y="413"/>
                    <a:pt x="905" y="157"/>
                    <a:pt x="704" y="50"/>
                  </a:cubicBezTo>
                  <a:cubicBezTo>
                    <a:pt x="638" y="16"/>
                    <a:pt x="568" y="1"/>
                    <a:pt x="500"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729;p44"/>
            <p:cNvSpPr/>
            <p:nvPr/>
          </p:nvSpPr>
          <p:spPr>
            <a:xfrm>
              <a:off x="3294900" y="4179275"/>
              <a:ext cx="5575" cy="4475"/>
            </a:xfrm>
            <a:custGeom>
              <a:avLst/>
              <a:gdLst/>
              <a:ahLst/>
              <a:cxnLst/>
              <a:rect l="l" t="t" r="r" b="b"/>
              <a:pathLst>
                <a:path w="223" h="179" extrusionOk="0">
                  <a:moveTo>
                    <a:pt x="101" y="1"/>
                  </a:moveTo>
                  <a:cubicBezTo>
                    <a:pt x="80" y="1"/>
                    <a:pt x="57" y="11"/>
                    <a:pt x="40" y="35"/>
                  </a:cubicBezTo>
                  <a:cubicBezTo>
                    <a:pt x="14" y="61"/>
                    <a:pt x="1" y="103"/>
                    <a:pt x="27" y="142"/>
                  </a:cubicBezTo>
                  <a:cubicBezTo>
                    <a:pt x="41" y="164"/>
                    <a:pt x="66" y="178"/>
                    <a:pt x="94" y="178"/>
                  </a:cubicBezTo>
                  <a:cubicBezTo>
                    <a:pt x="118" y="178"/>
                    <a:pt x="143" y="168"/>
                    <a:pt x="163" y="142"/>
                  </a:cubicBezTo>
                  <a:cubicBezTo>
                    <a:pt x="223" y="82"/>
                    <a:pt x="164"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730;p44"/>
            <p:cNvSpPr/>
            <p:nvPr/>
          </p:nvSpPr>
          <p:spPr>
            <a:xfrm>
              <a:off x="3293475" y="4184775"/>
              <a:ext cx="2950" cy="2175"/>
            </a:xfrm>
            <a:custGeom>
              <a:avLst/>
              <a:gdLst/>
              <a:ahLst/>
              <a:cxnLst/>
              <a:rect l="l" t="t" r="r" b="b"/>
              <a:pathLst>
                <a:path w="118" h="87" extrusionOk="0">
                  <a:moveTo>
                    <a:pt x="66" y="0"/>
                  </a:moveTo>
                  <a:cubicBezTo>
                    <a:pt x="35" y="0"/>
                    <a:pt x="1" y="31"/>
                    <a:pt x="29" y="71"/>
                  </a:cubicBezTo>
                  <a:cubicBezTo>
                    <a:pt x="37" y="82"/>
                    <a:pt x="48" y="87"/>
                    <a:pt x="60" y="87"/>
                  </a:cubicBezTo>
                  <a:cubicBezTo>
                    <a:pt x="88" y="87"/>
                    <a:pt x="118" y="55"/>
                    <a:pt x="97" y="16"/>
                  </a:cubicBezTo>
                  <a:cubicBezTo>
                    <a:pt x="89" y="5"/>
                    <a:pt x="7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731;p44"/>
            <p:cNvSpPr/>
            <p:nvPr/>
          </p:nvSpPr>
          <p:spPr>
            <a:xfrm>
              <a:off x="3244350" y="4190825"/>
              <a:ext cx="51150" cy="19475"/>
            </a:xfrm>
            <a:custGeom>
              <a:avLst/>
              <a:gdLst/>
              <a:ahLst/>
              <a:cxnLst/>
              <a:rect l="l" t="t" r="r" b="b"/>
              <a:pathLst>
                <a:path w="2046" h="779" extrusionOk="0">
                  <a:moveTo>
                    <a:pt x="40" y="0"/>
                  </a:moveTo>
                  <a:cubicBezTo>
                    <a:pt x="24" y="0"/>
                    <a:pt x="0" y="19"/>
                    <a:pt x="11" y="30"/>
                  </a:cubicBezTo>
                  <a:cubicBezTo>
                    <a:pt x="249" y="518"/>
                    <a:pt x="748" y="778"/>
                    <a:pt x="1255" y="778"/>
                  </a:cubicBezTo>
                  <a:cubicBezTo>
                    <a:pt x="1521" y="778"/>
                    <a:pt x="1790" y="706"/>
                    <a:pt x="2023" y="558"/>
                  </a:cubicBezTo>
                  <a:cubicBezTo>
                    <a:pt x="2045" y="547"/>
                    <a:pt x="2029" y="513"/>
                    <a:pt x="2005" y="513"/>
                  </a:cubicBezTo>
                  <a:cubicBezTo>
                    <a:pt x="2001" y="513"/>
                    <a:pt x="1998" y="514"/>
                    <a:pt x="1994" y="516"/>
                  </a:cubicBezTo>
                  <a:cubicBezTo>
                    <a:pt x="1771" y="642"/>
                    <a:pt x="1528" y="703"/>
                    <a:pt x="1281" y="703"/>
                  </a:cubicBezTo>
                  <a:cubicBezTo>
                    <a:pt x="1079" y="703"/>
                    <a:pt x="873" y="662"/>
                    <a:pt x="672" y="584"/>
                  </a:cubicBezTo>
                  <a:cubicBezTo>
                    <a:pt x="348" y="451"/>
                    <a:pt x="228" y="260"/>
                    <a:pt x="50" y="4"/>
                  </a:cubicBezTo>
                  <a:cubicBezTo>
                    <a:pt x="47" y="1"/>
                    <a:pt x="44" y="0"/>
                    <a:pt x="40" y="0"/>
                  </a:cubicBezTo>
                  <a:close/>
                </a:path>
              </a:pathLst>
            </a:custGeom>
            <a:solidFill>
              <a:srgbClr val="750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732;p44"/>
            <p:cNvSpPr/>
            <p:nvPr/>
          </p:nvSpPr>
          <p:spPr>
            <a:xfrm>
              <a:off x="3215925" y="4088025"/>
              <a:ext cx="142425" cy="116925"/>
            </a:xfrm>
            <a:custGeom>
              <a:avLst/>
              <a:gdLst/>
              <a:ahLst/>
              <a:cxnLst/>
              <a:rect l="l" t="t" r="r" b="b"/>
              <a:pathLst>
                <a:path w="5697" h="4677" extrusionOk="0">
                  <a:moveTo>
                    <a:pt x="1591" y="0"/>
                  </a:moveTo>
                  <a:cubicBezTo>
                    <a:pt x="1530" y="0"/>
                    <a:pt x="1467" y="9"/>
                    <a:pt x="1404" y="27"/>
                  </a:cubicBezTo>
                  <a:cubicBezTo>
                    <a:pt x="1080" y="121"/>
                    <a:pt x="1161" y="565"/>
                    <a:pt x="1255" y="782"/>
                  </a:cubicBezTo>
                  <a:cubicBezTo>
                    <a:pt x="1284" y="863"/>
                    <a:pt x="1323" y="944"/>
                    <a:pt x="1365" y="1025"/>
                  </a:cubicBezTo>
                  <a:cubicBezTo>
                    <a:pt x="1365" y="1038"/>
                    <a:pt x="1025" y="1161"/>
                    <a:pt x="999" y="1174"/>
                  </a:cubicBezTo>
                  <a:cubicBezTo>
                    <a:pt x="769" y="1268"/>
                    <a:pt x="555" y="1388"/>
                    <a:pt x="364" y="1566"/>
                  </a:cubicBezTo>
                  <a:cubicBezTo>
                    <a:pt x="1" y="1874"/>
                    <a:pt x="69" y="3280"/>
                    <a:pt x="231" y="3413"/>
                  </a:cubicBezTo>
                  <a:cubicBezTo>
                    <a:pt x="594" y="3199"/>
                    <a:pt x="717" y="2846"/>
                    <a:pt x="756" y="2632"/>
                  </a:cubicBezTo>
                  <a:cubicBezTo>
                    <a:pt x="756" y="2590"/>
                    <a:pt x="837" y="2253"/>
                    <a:pt x="824" y="2240"/>
                  </a:cubicBezTo>
                  <a:lnTo>
                    <a:pt x="824" y="2240"/>
                  </a:lnTo>
                  <a:cubicBezTo>
                    <a:pt x="879" y="2279"/>
                    <a:pt x="931" y="2279"/>
                    <a:pt x="999" y="2295"/>
                  </a:cubicBezTo>
                  <a:cubicBezTo>
                    <a:pt x="1003" y="2295"/>
                    <a:pt x="1007" y="2295"/>
                    <a:pt x="1011" y="2295"/>
                  </a:cubicBezTo>
                  <a:cubicBezTo>
                    <a:pt x="1349" y="2295"/>
                    <a:pt x="1365" y="1764"/>
                    <a:pt x="1391" y="1524"/>
                  </a:cubicBezTo>
                  <a:cubicBezTo>
                    <a:pt x="1600" y="1677"/>
                    <a:pt x="1828" y="1850"/>
                    <a:pt x="2082" y="1850"/>
                  </a:cubicBezTo>
                  <a:cubicBezTo>
                    <a:pt x="2138" y="1850"/>
                    <a:pt x="2197" y="1842"/>
                    <a:pt x="2256" y="1822"/>
                  </a:cubicBezTo>
                  <a:cubicBezTo>
                    <a:pt x="2431" y="1754"/>
                    <a:pt x="2470" y="1537"/>
                    <a:pt x="2470" y="1349"/>
                  </a:cubicBezTo>
                  <a:cubicBezTo>
                    <a:pt x="2704" y="1826"/>
                    <a:pt x="3165" y="2697"/>
                    <a:pt x="3654" y="2697"/>
                  </a:cubicBezTo>
                  <a:cubicBezTo>
                    <a:pt x="3758" y="2697"/>
                    <a:pt x="3865" y="2657"/>
                    <a:pt x="3970" y="2564"/>
                  </a:cubicBezTo>
                  <a:cubicBezTo>
                    <a:pt x="4064" y="3050"/>
                    <a:pt x="4158" y="3536"/>
                    <a:pt x="4375" y="3980"/>
                  </a:cubicBezTo>
                  <a:cubicBezTo>
                    <a:pt x="4495" y="4252"/>
                    <a:pt x="4670" y="4602"/>
                    <a:pt x="4994" y="4670"/>
                  </a:cubicBezTo>
                  <a:cubicBezTo>
                    <a:pt x="5015" y="4674"/>
                    <a:pt x="5036" y="4676"/>
                    <a:pt x="5056" y="4676"/>
                  </a:cubicBezTo>
                  <a:cubicBezTo>
                    <a:pt x="5352" y="4676"/>
                    <a:pt x="5480" y="4224"/>
                    <a:pt x="5480" y="3996"/>
                  </a:cubicBezTo>
                  <a:cubicBezTo>
                    <a:pt x="5454" y="3429"/>
                    <a:pt x="5211" y="2927"/>
                    <a:pt x="4942" y="2441"/>
                  </a:cubicBezTo>
                  <a:lnTo>
                    <a:pt x="4942" y="2441"/>
                  </a:lnTo>
                  <a:cubicBezTo>
                    <a:pt x="5056" y="2477"/>
                    <a:pt x="5174" y="2510"/>
                    <a:pt x="5289" y="2510"/>
                  </a:cubicBezTo>
                  <a:cubicBezTo>
                    <a:pt x="5390" y="2510"/>
                    <a:pt x="5488" y="2484"/>
                    <a:pt x="5577" y="2415"/>
                  </a:cubicBezTo>
                  <a:cubicBezTo>
                    <a:pt x="5697" y="2321"/>
                    <a:pt x="5642" y="2091"/>
                    <a:pt x="5590" y="1971"/>
                  </a:cubicBezTo>
                  <a:cubicBezTo>
                    <a:pt x="5334" y="1375"/>
                    <a:pt x="4806" y="1119"/>
                    <a:pt x="4184" y="1051"/>
                  </a:cubicBezTo>
                  <a:cubicBezTo>
                    <a:pt x="4119" y="1051"/>
                    <a:pt x="4213" y="970"/>
                    <a:pt x="4213" y="918"/>
                  </a:cubicBezTo>
                  <a:cubicBezTo>
                    <a:pt x="4213" y="850"/>
                    <a:pt x="4200" y="795"/>
                    <a:pt x="4158" y="740"/>
                  </a:cubicBezTo>
                  <a:cubicBezTo>
                    <a:pt x="4022" y="578"/>
                    <a:pt x="3821" y="484"/>
                    <a:pt x="3617" y="416"/>
                  </a:cubicBezTo>
                  <a:cubicBezTo>
                    <a:pt x="3385" y="319"/>
                    <a:pt x="3081" y="233"/>
                    <a:pt x="2789" y="233"/>
                  </a:cubicBezTo>
                  <a:cubicBezTo>
                    <a:pt x="2591" y="233"/>
                    <a:pt x="2399" y="273"/>
                    <a:pt x="2240" y="377"/>
                  </a:cubicBezTo>
                  <a:cubicBezTo>
                    <a:pt x="2087" y="159"/>
                    <a:pt x="1854" y="0"/>
                    <a:pt x="1591"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733;p44"/>
            <p:cNvSpPr/>
            <p:nvPr/>
          </p:nvSpPr>
          <p:spPr>
            <a:xfrm>
              <a:off x="3306450" y="4135400"/>
              <a:ext cx="40400" cy="63700"/>
            </a:xfrm>
            <a:custGeom>
              <a:avLst/>
              <a:gdLst/>
              <a:ahLst/>
              <a:cxnLst/>
              <a:rect l="l" t="t" r="r" b="b"/>
              <a:pathLst>
                <a:path w="1616" h="2548" extrusionOk="0">
                  <a:moveTo>
                    <a:pt x="487" y="0"/>
                  </a:moveTo>
                  <a:cubicBezTo>
                    <a:pt x="318" y="0"/>
                    <a:pt x="121" y="97"/>
                    <a:pt x="25" y="196"/>
                  </a:cubicBezTo>
                  <a:cubicBezTo>
                    <a:pt x="1" y="217"/>
                    <a:pt x="17" y="241"/>
                    <a:pt x="38" y="241"/>
                  </a:cubicBezTo>
                  <a:cubicBezTo>
                    <a:pt x="42" y="241"/>
                    <a:pt x="46" y="240"/>
                    <a:pt x="51" y="238"/>
                  </a:cubicBezTo>
                  <a:cubicBezTo>
                    <a:pt x="103" y="219"/>
                    <a:pt x="349" y="96"/>
                    <a:pt x="502" y="96"/>
                  </a:cubicBezTo>
                  <a:cubicBezTo>
                    <a:pt x="587" y="96"/>
                    <a:pt x="642" y="135"/>
                    <a:pt x="618" y="251"/>
                  </a:cubicBezTo>
                  <a:cubicBezTo>
                    <a:pt x="592" y="400"/>
                    <a:pt x="482" y="520"/>
                    <a:pt x="469" y="682"/>
                  </a:cubicBezTo>
                  <a:cubicBezTo>
                    <a:pt x="469" y="722"/>
                    <a:pt x="498" y="747"/>
                    <a:pt x="530" y="747"/>
                  </a:cubicBezTo>
                  <a:cubicBezTo>
                    <a:pt x="541" y="747"/>
                    <a:pt x="552" y="744"/>
                    <a:pt x="563" y="737"/>
                  </a:cubicBezTo>
                  <a:cubicBezTo>
                    <a:pt x="618" y="708"/>
                    <a:pt x="673" y="669"/>
                    <a:pt x="725" y="643"/>
                  </a:cubicBezTo>
                  <a:cubicBezTo>
                    <a:pt x="755" y="620"/>
                    <a:pt x="865" y="559"/>
                    <a:pt x="943" y="559"/>
                  </a:cubicBezTo>
                  <a:cubicBezTo>
                    <a:pt x="1005" y="559"/>
                    <a:pt x="1046" y="597"/>
                    <a:pt x="1010" y="724"/>
                  </a:cubicBezTo>
                  <a:cubicBezTo>
                    <a:pt x="955" y="899"/>
                    <a:pt x="822" y="1019"/>
                    <a:pt x="848" y="1223"/>
                  </a:cubicBezTo>
                  <a:cubicBezTo>
                    <a:pt x="848" y="1253"/>
                    <a:pt x="871" y="1284"/>
                    <a:pt x="900" y="1284"/>
                  </a:cubicBezTo>
                  <a:cubicBezTo>
                    <a:pt x="909" y="1284"/>
                    <a:pt x="919" y="1282"/>
                    <a:pt x="929" y="1275"/>
                  </a:cubicBezTo>
                  <a:cubicBezTo>
                    <a:pt x="967" y="1263"/>
                    <a:pt x="998" y="1258"/>
                    <a:pt x="1023" y="1258"/>
                  </a:cubicBezTo>
                  <a:cubicBezTo>
                    <a:pt x="1172" y="1258"/>
                    <a:pt x="1096" y="1447"/>
                    <a:pt x="1049" y="1586"/>
                  </a:cubicBezTo>
                  <a:cubicBezTo>
                    <a:pt x="1010" y="1709"/>
                    <a:pt x="942" y="1816"/>
                    <a:pt x="916" y="1939"/>
                  </a:cubicBezTo>
                  <a:cubicBezTo>
                    <a:pt x="905" y="1984"/>
                    <a:pt x="933" y="2022"/>
                    <a:pt x="977" y="2022"/>
                  </a:cubicBezTo>
                  <a:cubicBezTo>
                    <a:pt x="983" y="2022"/>
                    <a:pt x="990" y="2022"/>
                    <a:pt x="997" y="2020"/>
                  </a:cubicBezTo>
                  <a:cubicBezTo>
                    <a:pt x="1063" y="2005"/>
                    <a:pt x="1182" y="1965"/>
                    <a:pt x="1271" y="1965"/>
                  </a:cubicBezTo>
                  <a:cubicBezTo>
                    <a:pt x="1361" y="1965"/>
                    <a:pt x="1421" y="2005"/>
                    <a:pt x="1373" y="2153"/>
                  </a:cubicBezTo>
                  <a:cubicBezTo>
                    <a:pt x="1334" y="2276"/>
                    <a:pt x="1253" y="2370"/>
                    <a:pt x="1240" y="2490"/>
                  </a:cubicBezTo>
                  <a:cubicBezTo>
                    <a:pt x="1240" y="2520"/>
                    <a:pt x="1274" y="2548"/>
                    <a:pt x="1308" y="2548"/>
                  </a:cubicBezTo>
                  <a:cubicBezTo>
                    <a:pt x="1322" y="2548"/>
                    <a:pt x="1336" y="2543"/>
                    <a:pt x="1347" y="2532"/>
                  </a:cubicBezTo>
                  <a:cubicBezTo>
                    <a:pt x="1428" y="2409"/>
                    <a:pt x="1616" y="2072"/>
                    <a:pt x="1522" y="1923"/>
                  </a:cubicBezTo>
                  <a:cubicBezTo>
                    <a:pt x="1465" y="1843"/>
                    <a:pt x="1389" y="1816"/>
                    <a:pt x="1305" y="1816"/>
                  </a:cubicBezTo>
                  <a:cubicBezTo>
                    <a:pt x="1231" y="1816"/>
                    <a:pt x="1152" y="1837"/>
                    <a:pt x="1075" y="1860"/>
                  </a:cubicBezTo>
                  <a:lnTo>
                    <a:pt x="1075" y="1860"/>
                  </a:lnTo>
                  <a:cubicBezTo>
                    <a:pt x="1174" y="1585"/>
                    <a:pt x="1370" y="1121"/>
                    <a:pt x="1062" y="1121"/>
                  </a:cubicBezTo>
                  <a:cubicBezTo>
                    <a:pt x="1041" y="1121"/>
                    <a:pt x="1017" y="1123"/>
                    <a:pt x="990" y="1128"/>
                  </a:cubicBezTo>
                  <a:lnTo>
                    <a:pt x="990" y="1128"/>
                  </a:lnTo>
                  <a:cubicBezTo>
                    <a:pt x="1040" y="907"/>
                    <a:pt x="1287" y="629"/>
                    <a:pt x="1065" y="452"/>
                  </a:cubicBezTo>
                  <a:cubicBezTo>
                    <a:pt x="1031" y="427"/>
                    <a:pt x="992" y="416"/>
                    <a:pt x="950" y="416"/>
                  </a:cubicBezTo>
                  <a:cubicBezTo>
                    <a:pt x="852" y="416"/>
                    <a:pt x="739" y="475"/>
                    <a:pt x="643" y="534"/>
                  </a:cubicBezTo>
                  <a:lnTo>
                    <a:pt x="643" y="534"/>
                  </a:lnTo>
                  <a:cubicBezTo>
                    <a:pt x="708" y="361"/>
                    <a:pt x="821" y="140"/>
                    <a:pt x="660" y="47"/>
                  </a:cubicBezTo>
                  <a:cubicBezTo>
                    <a:pt x="611" y="14"/>
                    <a:pt x="551" y="0"/>
                    <a:pt x="487"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734;p44"/>
            <p:cNvSpPr/>
            <p:nvPr/>
          </p:nvSpPr>
          <p:spPr>
            <a:xfrm>
              <a:off x="3214875" y="4123725"/>
              <a:ext cx="46600" cy="48700"/>
            </a:xfrm>
            <a:custGeom>
              <a:avLst/>
              <a:gdLst/>
              <a:ahLst/>
              <a:cxnLst/>
              <a:rect l="l" t="t" r="r" b="b"/>
              <a:pathLst>
                <a:path w="1864" h="1948" extrusionOk="0">
                  <a:moveTo>
                    <a:pt x="1310" y="0"/>
                  </a:moveTo>
                  <a:cubicBezTo>
                    <a:pt x="1132" y="0"/>
                    <a:pt x="957" y="44"/>
                    <a:pt x="811" y="151"/>
                  </a:cubicBezTo>
                  <a:cubicBezTo>
                    <a:pt x="563" y="330"/>
                    <a:pt x="652" y="553"/>
                    <a:pt x="834" y="678"/>
                  </a:cubicBezTo>
                  <a:lnTo>
                    <a:pt x="834" y="678"/>
                  </a:lnTo>
                  <a:cubicBezTo>
                    <a:pt x="661" y="710"/>
                    <a:pt x="503" y="785"/>
                    <a:pt x="354" y="880"/>
                  </a:cubicBezTo>
                  <a:cubicBezTo>
                    <a:pt x="273" y="932"/>
                    <a:pt x="163" y="1094"/>
                    <a:pt x="299" y="1162"/>
                  </a:cubicBezTo>
                  <a:cubicBezTo>
                    <a:pt x="461" y="1217"/>
                    <a:pt x="500" y="1230"/>
                    <a:pt x="354" y="1366"/>
                  </a:cubicBezTo>
                  <a:cubicBezTo>
                    <a:pt x="286" y="1434"/>
                    <a:pt x="218" y="1515"/>
                    <a:pt x="150" y="1596"/>
                  </a:cubicBezTo>
                  <a:cubicBezTo>
                    <a:pt x="43" y="1758"/>
                    <a:pt x="137" y="1891"/>
                    <a:pt x="299" y="1946"/>
                  </a:cubicBezTo>
                  <a:cubicBezTo>
                    <a:pt x="303" y="1947"/>
                    <a:pt x="307" y="1947"/>
                    <a:pt x="310" y="1947"/>
                  </a:cubicBezTo>
                  <a:cubicBezTo>
                    <a:pt x="357" y="1947"/>
                    <a:pt x="377" y="1876"/>
                    <a:pt x="338" y="1852"/>
                  </a:cubicBezTo>
                  <a:cubicBezTo>
                    <a:pt x="1" y="1609"/>
                    <a:pt x="730" y="1405"/>
                    <a:pt x="581" y="1149"/>
                  </a:cubicBezTo>
                  <a:cubicBezTo>
                    <a:pt x="555" y="1110"/>
                    <a:pt x="461" y="1068"/>
                    <a:pt x="419" y="1055"/>
                  </a:cubicBezTo>
                  <a:cubicBezTo>
                    <a:pt x="299" y="1029"/>
                    <a:pt x="516" y="919"/>
                    <a:pt x="568" y="880"/>
                  </a:cubicBezTo>
                  <a:cubicBezTo>
                    <a:pt x="677" y="804"/>
                    <a:pt x="812" y="762"/>
                    <a:pt x="952" y="762"/>
                  </a:cubicBezTo>
                  <a:cubicBezTo>
                    <a:pt x="986" y="762"/>
                    <a:pt x="1020" y="765"/>
                    <a:pt x="1054" y="770"/>
                  </a:cubicBezTo>
                  <a:cubicBezTo>
                    <a:pt x="1059" y="771"/>
                    <a:pt x="1064" y="772"/>
                    <a:pt x="1069" y="772"/>
                  </a:cubicBezTo>
                  <a:cubicBezTo>
                    <a:pt x="1125" y="772"/>
                    <a:pt x="1143" y="688"/>
                    <a:pt x="1083" y="676"/>
                  </a:cubicBezTo>
                  <a:cubicBezTo>
                    <a:pt x="1077" y="674"/>
                    <a:pt x="1071" y="672"/>
                    <a:pt x="1065" y="669"/>
                  </a:cubicBezTo>
                  <a:lnTo>
                    <a:pt x="1065" y="669"/>
                  </a:lnTo>
                  <a:cubicBezTo>
                    <a:pt x="1065" y="667"/>
                    <a:pt x="1066" y="665"/>
                    <a:pt x="1067" y="663"/>
                  </a:cubicBezTo>
                  <a:cubicBezTo>
                    <a:pt x="1060" y="662"/>
                    <a:pt x="1053" y="662"/>
                    <a:pt x="1046" y="662"/>
                  </a:cubicBezTo>
                  <a:lnTo>
                    <a:pt x="1046" y="662"/>
                  </a:lnTo>
                  <a:cubicBezTo>
                    <a:pt x="886" y="599"/>
                    <a:pt x="620" y="443"/>
                    <a:pt x="905" y="219"/>
                  </a:cubicBezTo>
                  <a:cubicBezTo>
                    <a:pt x="1002" y="138"/>
                    <a:pt x="1135" y="122"/>
                    <a:pt x="1258" y="96"/>
                  </a:cubicBezTo>
                  <a:cubicBezTo>
                    <a:pt x="1300" y="93"/>
                    <a:pt x="1342" y="91"/>
                    <a:pt x="1385" y="91"/>
                  </a:cubicBezTo>
                  <a:cubicBezTo>
                    <a:pt x="1535" y="91"/>
                    <a:pt x="1689" y="111"/>
                    <a:pt x="1825" y="164"/>
                  </a:cubicBezTo>
                  <a:cubicBezTo>
                    <a:pt x="1851" y="164"/>
                    <a:pt x="1864" y="122"/>
                    <a:pt x="1838" y="122"/>
                  </a:cubicBezTo>
                  <a:cubicBezTo>
                    <a:pt x="1680" y="48"/>
                    <a:pt x="1494" y="0"/>
                    <a:pt x="1310"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735;p44"/>
            <p:cNvSpPr/>
            <p:nvPr/>
          </p:nvSpPr>
          <p:spPr>
            <a:xfrm>
              <a:off x="3251650" y="4097450"/>
              <a:ext cx="21975" cy="23100"/>
            </a:xfrm>
            <a:custGeom>
              <a:avLst/>
              <a:gdLst/>
              <a:ahLst/>
              <a:cxnLst/>
              <a:rect l="l" t="t" r="r" b="b"/>
              <a:pathLst>
                <a:path w="879" h="924" extrusionOk="0">
                  <a:moveTo>
                    <a:pt x="288" y="1"/>
                  </a:moveTo>
                  <a:cubicBezTo>
                    <a:pt x="205" y="1"/>
                    <a:pt x="121" y="18"/>
                    <a:pt x="56" y="39"/>
                  </a:cubicBezTo>
                  <a:cubicBezTo>
                    <a:pt x="17" y="55"/>
                    <a:pt x="1" y="107"/>
                    <a:pt x="43" y="120"/>
                  </a:cubicBezTo>
                  <a:cubicBezTo>
                    <a:pt x="93" y="146"/>
                    <a:pt x="143" y="151"/>
                    <a:pt x="196" y="151"/>
                  </a:cubicBezTo>
                  <a:cubicBezTo>
                    <a:pt x="229" y="151"/>
                    <a:pt x="263" y="149"/>
                    <a:pt x="299" y="149"/>
                  </a:cubicBezTo>
                  <a:cubicBezTo>
                    <a:pt x="308" y="148"/>
                    <a:pt x="318" y="147"/>
                    <a:pt x="328" y="147"/>
                  </a:cubicBezTo>
                  <a:cubicBezTo>
                    <a:pt x="410" y="147"/>
                    <a:pt x="478" y="196"/>
                    <a:pt x="406" y="269"/>
                  </a:cubicBezTo>
                  <a:cubicBezTo>
                    <a:pt x="354" y="324"/>
                    <a:pt x="286" y="350"/>
                    <a:pt x="231" y="379"/>
                  </a:cubicBezTo>
                  <a:cubicBezTo>
                    <a:pt x="157" y="391"/>
                    <a:pt x="175" y="502"/>
                    <a:pt x="240" y="502"/>
                  </a:cubicBezTo>
                  <a:cubicBezTo>
                    <a:pt x="246" y="502"/>
                    <a:pt x="253" y="501"/>
                    <a:pt x="260" y="499"/>
                  </a:cubicBezTo>
                  <a:cubicBezTo>
                    <a:pt x="267" y="496"/>
                    <a:pt x="275" y="494"/>
                    <a:pt x="284" y="491"/>
                  </a:cubicBezTo>
                  <a:lnTo>
                    <a:pt x="284" y="491"/>
                  </a:lnTo>
                  <a:cubicBezTo>
                    <a:pt x="321" y="479"/>
                    <a:pt x="356" y="474"/>
                    <a:pt x="391" y="474"/>
                  </a:cubicBezTo>
                  <a:cubicBezTo>
                    <a:pt x="611" y="474"/>
                    <a:pt x="783" y="689"/>
                    <a:pt x="840" y="904"/>
                  </a:cubicBezTo>
                  <a:cubicBezTo>
                    <a:pt x="840" y="917"/>
                    <a:pt x="850" y="923"/>
                    <a:pt x="859" y="923"/>
                  </a:cubicBezTo>
                  <a:cubicBezTo>
                    <a:pt x="869" y="923"/>
                    <a:pt x="879" y="917"/>
                    <a:pt x="879" y="904"/>
                  </a:cubicBezTo>
                  <a:cubicBezTo>
                    <a:pt x="869" y="658"/>
                    <a:pt x="717" y="433"/>
                    <a:pt x="498" y="372"/>
                  </a:cubicBezTo>
                  <a:lnTo>
                    <a:pt x="498" y="372"/>
                  </a:lnTo>
                  <a:cubicBezTo>
                    <a:pt x="564" y="316"/>
                    <a:pt x="608" y="245"/>
                    <a:pt x="584" y="162"/>
                  </a:cubicBezTo>
                  <a:cubicBezTo>
                    <a:pt x="535" y="39"/>
                    <a:pt x="413" y="1"/>
                    <a:pt x="288"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736;p44"/>
            <p:cNvSpPr/>
            <p:nvPr/>
          </p:nvSpPr>
          <p:spPr>
            <a:xfrm>
              <a:off x="3297575" y="4121400"/>
              <a:ext cx="44250" cy="16125"/>
            </a:xfrm>
            <a:custGeom>
              <a:avLst/>
              <a:gdLst/>
              <a:ahLst/>
              <a:cxnLst/>
              <a:rect l="l" t="t" r="r" b="b"/>
              <a:pathLst>
                <a:path w="1770" h="645" extrusionOk="0">
                  <a:moveTo>
                    <a:pt x="785" y="1"/>
                  </a:moveTo>
                  <a:cubicBezTo>
                    <a:pt x="658" y="1"/>
                    <a:pt x="553" y="120"/>
                    <a:pt x="466" y="243"/>
                  </a:cubicBezTo>
                  <a:lnTo>
                    <a:pt x="466" y="243"/>
                  </a:lnTo>
                  <a:cubicBezTo>
                    <a:pt x="464" y="150"/>
                    <a:pt x="433" y="69"/>
                    <a:pt x="338" y="69"/>
                  </a:cubicBezTo>
                  <a:cubicBezTo>
                    <a:pt x="108" y="69"/>
                    <a:pt x="14" y="406"/>
                    <a:pt x="1" y="594"/>
                  </a:cubicBezTo>
                  <a:cubicBezTo>
                    <a:pt x="1" y="610"/>
                    <a:pt x="22" y="622"/>
                    <a:pt x="41" y="622"/>
                  </a:cubicBezTo>
                  <a:cubicBezTo>
                    <a:pt x="53" y="622"/>
                    <a:pt x="64" y="618"/>
                    <a:pt x="69" y="607"/>
                  </a:cubicBezTo>
                  <a:cubicBezTo>
                    <a:pt x="124" y="526"/>
                    <a:pt x="150" y="406"/>
                    <a:pt x="189" y="325"/>
                  </a:cubicBezTo>
                  <a:cubicBezTo>
                    <a:pt x="214" y="277"/>
                    <a:pt x="272" y="229"/>
                    <a:pt x="312" y="229"/>
                  </a:cubicBezTo>
                  <a:cubicBezTo>
                    <a:pt x="339" y="229"/>
                    <a:pt x="357" y="251"/>
                    <a:pt x="351" y="312"/>
                  </a:cubicBezTo>
                  <a:cubicBezTo>
                    <a:pt x="351" y="355"/>
                    <a:pt x="342" y="400"/>
                    <a:pt x="331" y="436"/>
                  </a:cubicBezTo>
                  <a:lnTo>
                    <a:pt x="331" y="436"/>
                  </a:lnTo>
                  <a:cubicBezTo>
                    <a:pt x="329" y="439"/>
                    <a:pt x="327" y="442"/>
                    <a:pt x="325" y="445"/>
                  </a:cubicBezTo>
                  <a:cubicBezTo>
                    <a:pt x="326" y="445"/>
                    <a:pt x="327" y="446"/>
                    <a:pt x="328" y="447"/>
                  </a:cubicBezTo>
                  <a:lnTo>
                    <a:pt x="328" y="447"/>
                  </a:lnTo>
                  <a:cubicBezTo>
                    <a:pt x="327" y="450"/>
                    <a:pt x="326" y="454"/>
                    <a:pt x="325" y="458"/>
                  </a:cubicBezTo>
                  <a:cubicBezTo>
                    <a:pt x="308" y="501"/>
                    <a:pt x="335" y="529"/>
                    <a:pt x="367" y="529"/>
                  </a:cubicBezTo>
                  <a:cubicBezTo>
                    <a:pt x="385" y="529"/>
                    <a:pt x="405" y="520"/>
                    <a:pt x="419" y="500"/>
                  </a:cubicBezTo>
                  <a:cubicBezTo>
                    <a:pt x="500" y="393"/>
                    <a:pt x="568" y="283"/>
                    <a:pt x="662" y="176"/>
                  </a:cubicBezTo>
                  <a:cubicBezTo>
                    <a:pt x="704" y="131"/>
                    <a:pt x="738" y="113"/>
                    <a:pt x="765" y="113"/>
                  </a:cubicBezTo>
                  <a:cubicBezTo>
                    <a:pt x="871" y="113"/>
                    <a:pt x="882" y="386"/>
                    <a:pt x="892" y="474"/>
                  </a:cubicBezTo>
                  <a:cubicBezTo>
                    <a:pt x="892" y="501"/>
                    <a:pt x="919" y="530"/>
                    <a:pt x="944" y="530"/>
                  </a:cubicBezTo>
                  <a:cubicBezTo>
                    <a:pt x="955" y="530"/>
                    <a:pt x="965" y="525"/>
                    <a:pt x="973" y="513"/>
                  </a:cubicBezTo>
                  <a:cubicBezTo>
                    <a:pt x="1041" y="432"/>
                    <a:pt x="1109" y="364"/>
                    <a:pt x="1190" y="312"/>
                  </a:cubicBezTo>
                  <a:cubicBezTo>
                    <a:pt x="1246" y="273"/>
                    <a:pt x="1312" y="255"/>
                    <a:pt x="1377" y="255"/>
                  </a:cubicBezTo>
                  <a:cubicBezTo>
                    <a:pt x="1558" y="255"/>
                    <a:pt x="1721" y="395"/>
                    <a:pt x="1582" y="594"/>
                  </a:cubicBezTo>
                  <a:cubicBezTo>
                    <a:pt x="1569" y="614"/>
                    <a:pt x="1600" y="644"/>
                    <a:pt x="1626" y="644"/>
                  </a:cubicBezTo>
                  <a:cubicBezTo>
                    <a:pt x="1634" y="644"/>
                    <a:pt x="1641" y="642"/>
                    <a:pt x="1647" y="636"/>
                  </a:cubicBezTo>
                  <a:cubicBezTo>
                    <a:pt x="1770" y="513"/>
                    <a:pt x="1770" y="296"/>
                    <a:pt x="1608" y="202"/>
                  </a:cubicBezTo>
                  <a:cubicBezTo>
                    <a:pt x="1539" y="163"/>
                    <a:pt x="1470" y="147"/>
                    <a:pt x="1404" y="147"/>
                  </a:cubicBezTo>
                  <a:cubicBezTo>
                    <a:pt x="1246" y="147"/>
                    <a:pt x="1099" y="240"/>
                    <a:pt x="980" y="361"/>
                  </a:cubicBezTo>
                  <a:lnTo>
                    <a:pt x="980" y="361"/>
                  </a:lnTo>
                  <a:cubicBezTo>
                    <a:pt x="973" y="206"/>
                    <a:pt x="952" y="1"/>
                    <a:pt x="785"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737;p44"/>
            <p:cNvSpPr/>
            <p:nvPr/>
          </p:nvSpPr>
          <p:spPr>
            <a:xfrm>
              <a:off x="3287450" y="4106175"/>
              <a:ext cx="24650" cy="22850"/>
            </a:xfrm>
            <a:custGeom>
              <a:avLst/>
              <a:gdLst/>
              <a:ahLst/>
              <a:cxnLst/>
              <a:rect l="l" t="t" r="r" b="b"/>
              <a:pathLst>
                <a:path w="986" h="914" extrusionOk="0">
                  <a:moveTo>
                    <a:pt x="744" y="1"/>
                  </a:moveTo>
                  <a:cubicBezTo>
                    <a:pt x="704" y="1"/>
                    <a:pt x="662" y="10"/>
                    <a:pt x="623" y="30"/>
                  </a:cubicBezTo>
                  <a:cubicBezTo>
                    <a:pt x="548" y="63"/>
                    <a:pt x="514" y="151"/>
                    <a:pt x="500" y="249"/>
                  </a:cubicBezTo>
                  <a:lnTo>
                    <a:pt x="500" y="249"/>
                  </a:lnTo>
                  <a:cubicBezTo>
                    <a:pt x="460" y="219"/>
                    <a:pt x="411" y="201"/>
                    <a:pt x="359" y="201"/>
                  </a:cubicBezTo>
                  <a:cubicBezTo>
                    <a:pt x="322" y="201"/>
                    <a:pt x="283" y="210"/>
                    <a:pt x="244" y="231"/>
                  </a:cubicBezTo>
                  <a:cubicBezTo>
                    <a:pt x="1" y="354"/>
                    <a:pt x="14" y="662"/>
                    <a:pt x="43" y="892"/>
                  </a:cubicBezTo>
                  <a:cubicBezTo>
                    <a:pt x="43" y="906"/>
                    <a:pt x="53" y="914"/>
                    <a:pt x="62" y="914"/>
                  </a:cubicBezTo>
                  <a:cubicBezTo>
                    <a:pt x="72" y="914"/>
                    <a:pt x="82" y="906"/>
                    <a:pt x="82" y="892"/>
                  </a:cubicBezTo>
                  <a:cubicBezTo>
                    <a:pt x="82" y="772"/>
                    <a:pt x="82" y="662"/>
                    <a:pt x="108" y="555"/>
                  </a:cubicBezTo>
                  <a:cubicBezTo>
                    <a:pt x="137" y="487"/>
                    <a:pt x="163" y="419"/>
                    <a:pt x="205" y="367"/>
                  </a:cubicBezTo>
                  <a:cubicBezTo>
                    <a:pt x="246" y="320"/>
                    <a:pt x="300" y="299"/>
                    <a:pt x="351" y="299"/>
                  </a:cubicBezTo>
                  <a:cubicBezTo>
                    <a:pt x="411" y="299"/>
                    <a:pt x="466" y="328"/>
                    <a:pt x="492" y="378"/>
                  </a:cubicBezTo>
                  <a:lnTo>
                    <a:pt x="492" y="378"/>
                  </a:lnTo>
                  <a:cubicBezTo>
                    <a:pt x="493" y="430"/>
                    <a:pt x="496" y="479"/>
                    <a:pt x="500" y="516"/>
                  </a:cubicBezTo>
                  <a:cubicBezTo>
                    <a:pt x="507" y="545"/>
                    <a:pt x="536" y="562"/>
                    <a:pt x="562" y="562"/>
                  </a:cubicBezTo>
                  <a:cubicBezTo>
                    <a:pt x="583" y="562"/>
                    <a:pt x="603" y="552"/>
                    <a:pt x="610" y="529"/>
                  </a:cubicBezTo>
                  <a:cubicBezTo>
                    <a:pt x="620" y="474"/>
                    <a:pt x="613" y="419"/>
                    <a:pt x="594" y="371"/>
                  </a:cubicBezTo>
                  <a:lnTo>
                    <a:pt x="594" y="371"/>
                  </a:lnTo>
                  <a:cubicBezTo>
                    <a:pt x="594" y="359"/>
                    <a:pt x="594" y="348"/>
                    <a:pt x="594" y="338"/>
                  </a:cubicBezTo>
                  <a:cubicBezTo>
                    <a:pt x="594" y="286"/>
                    <a:pt x="610" y="231"/>
                    <a:pt x="636" y="176"/>
                  </a:cubicBezTo>
                  <a:cubicBezTo>
                    <a:pt x="654" y="132"/>
                    <a:pt x="684" y="114"/>
                    <a:pt x="717" y="114"/>
                  </a:cubicBezTo>
                  <a:cubicBezTo>
                    <a:pt x="784" y="114"/>
                    <a:pt x="862" y="185"/>
                    <a:pt x="879" y="257"/>
                  </a:cubicBezTo>
                  <a:cubicBezTo>
                    <a:pt x="890" y="281"/>
                    <a:pt x="910" y="292"/>
                    <a:pt x="930" y="292"/>
                  </a:cubicBezTo>
                  <a:cubicBezTo>
                    <a:pt x="954" y="292"/>
                    <a:pt x="979" y="275"/>
                    <a:pt x="986" y="244"/>
                  </a:cubicBezTo>
                  <a:cubicBezTo>
                    <a:pt x="986" y="92"/>
                    <a:pt x="871" y="1"/>
                    <a:pt x="744"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738;p44"/>
            <p:cNvSpPr/>
            <p:nvPr/>
          </p:nvSpPr>
          <p:spPr>
            <a:xfrm>
              <a:off x="3278375" y="4096600"/>
              <a:ext cx="10150" cy="18950"/>
            </a:xfrm>
            <a:custGeom>
              <a:avLst/>
              <a:gdLst/>
              <a:ahLst/>
              <a:cxnLst/>
              <a:rect l="l" t="t" r="r" b="b"/>
              <a:pathLst>
                <a:path w="406" h="758" extrusionOk="0">
                  <a:moveTo>
                    <a:pt x="169" y="1"/>
                  </a:moveTo>
                  <a:cubicBezTo>
                    <a:pt x="133" y="1"/>
                    <a:pt x="98" y="7"/>
                    <a:pt x="66" y="21"/>
                  </a:cubicBezTo>
                  <a:cubicBezTo>
                    <a:pt x="27" y="34"/>
                    <a:pt x="27" y="73"/>
                    <a:pt x="66" y="89"/>
                  </a:cubicBezTo>
                  <a:cubicBezTo>
                    <a:pt x="130" y="120"/>
                    <a:pt x="195" y="118"/>
                    <a:pt x="268" y="136"/>
                  </a:cubicBezTo>
                  <a:lnTo>
                    <a:pt x="268" y="136"/>
                  </a:lnTo>
                  <a:cubicBezTo>
                    <a:pt x="217" y="197"/>
                    <a:pt x="129" y="230"/>
                    <a:pt x="53" y="264"/>
                  </a:cubicBezTo>
                  <a:cubicBezTo>
                    <a:pt x="1" y="290"/>
                    <a:pt x="40" y="371"/>
                    <a:pt x="95" y="371"/>
                  </a:cubicBezTo>
                  <a:cubicBezTo>
                    <a:pt x="120" y="366"/>
                    <a:pt x="143" y="363"/>
                    <a:pt x="164" y="363"/>
                  </a:cubicBezTo>
                  <a:cubicBezTo>
                    <a:pt x="250" y="363"/>
                    <a:pt x="288" y="410"/>
                    <a:pt x="257" y="520"/>
                  </a:cubicBezTo>
                  <a:cubicBezTo>
                    <a:pt x="244" y="575"/>
                    <a:pt x="202" y="669"/>
                    <a:pt x="134" y="695"/>
                  </a:cubicBezTo>
                  <a:cubicBezTo>
                    <a:pt x="121" y="708"/>
                    <a:pt x="108" y="721"/>
                    <a:pt x="121" y="737"/>
                  </a:cubicBezTo>
                  <a:cubicBezTo>
                    <a:pt x="135" y="751"/>
                    <a:pt x="150" y="757"/>
                    <a:pt x="166" y="757"/>
                  </a:cubicBezTo>
                  <a:cubicBezTo>
                    <a:pt x="253" y="757"/>
                    <a:pt x="353" y="565"/>
                    <a:pt x="364" y="507"/>
                  </a:cubicBezTo>
                  <a:cubicBezTo>
                    <a:pt x="397" y="385"/>
                    <a:pt x="347" y="311"/>
                    <a:pt x="264" y="278"/>
                  </a:cubicBezTo>
                  <a:lnTo>
                    <a:pt x="264" y="278"/>
                  </a:lnTo>
                  <a:cubicBezTo>
                    <a:pt x="324" y="240"/>
                    <a:pt x="375" y="190"/>
                    <a:pt x="406" y="115"/>
                  </a:cubicBezTo>
                  <a:cubicBezTo>
                    <a:pt x="406" y="102"/>
                    <a:pt x="390" y="60"/>
                    <a:pt x="377" y="60"/>
                  </a:cubicBezTo>
                  <a:cubicBezTo>
                    <a:pt x="314" y="25"/>
                    <a:pt x="240" y="1"/>
                    <a:pt x="169"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739;p44"/>
            <p:cNvSpPr/>
            <p:nvPr/>
          </p:nvSpPr>
          <p:spPr>
            <a:xfrm>
              <a:off x="3214975" y="4116375"/>
              <a:ext cx="38075" cy="28100"/>
            </a:xfrm>
            <a:custGeom>
              <a:avLst/>
              <a:gdLst/>
              <a:ahLst/>
              <a:cxnLst/>
              <a:rect l="l" t="t" r="r" b="b"/>
              <a:pathLst>
                <a:path w="1523" h="1124" extrusionOk="0">
                  <a:moveTo>
                    <a:pt x="1140" y="1"/>
                  </a:moveTo>
                  <a:cubicBezTo>
                    <a:pt x="1043" y="1"/>
                    <a:pt x="955" y="12"/>
                    <a:pt x="917" y="27"/>
                  </a:cubicBezTo>
                  <a:cubicBezTo>
                    <a:pt x="743" y="73"/>
                    <a:pt x="570" y="211"/>
                    <a:pt x="583" y="360"/>
                  </a:cubicBezTo>
                  <a:lnTo>
                    <a:pt x="583" y="360"/>
                  </a:lnTo>
                  <a:cubicBezTo>
                    <a:pt x="526" y="344"/>
                    <a:pt x="465" y="334"/>
                    <a:pt x="409" y="334"/>
                  </a:cubicBezTo>
                  <a:cubicBezTo>
                    <a:pt x="348" y="334"/>
                    <a:pt x="293" y="346"/>
                    <a:pt x="253" y="377"/>
                  </a:cubicBezTo>
                  <a:cubicBezTo>
                    <a:pt x="146" y="455"/>
                    <a:pt x="181" y="548"/>
                    <a:pt x="250" y="630"/>
                  </a:cubicBezTo>
                  <a:lnTo>
                    <a:pt x="250" y="630"/>
                  </a:lnTo>
                  <a:cubicBezTo>
                    <a:pt x="134" y="676"/>
                    <a:pt x="0" y="758"/>
                    <a:pt x="10" y="876"/>
                  </a:cubicBezTo>
                  <a:cubicBezTo>
                    <a:pt x="24" y="1032"/>
                    <a:pt x="121" y="1123"/>
                    <a:pt x="265" y="1123"/>
                  </a:cubicBezTo>
                  <a:cubicBezTo>
                    <a:pt x="283" y="1123"/>
                    <a:pt x="302" y="1122"/>
                    <a:pt x="321" y="1119"/>
                  </a:cubicBezTo>
                  <a:cubicBezTo>
                    <a:pt x="376" y="1119"/>
                    <a:pt x="376" y="1012"/>
                    <a:pt x="321" y="1012"/>
                  </a:cubicBezTo>
                  <a:cubicBezTo>
                    <a:pt x="201" y="999"/>
                    <a:pt x="188" y="931"/>
                    <a:pt x="269" y="782"/>
                  </a:cubicBezTo>
                  <a:cubicBezTo>
                    <a:pt x="308" y="756"/>
                    <a:pt x="350" y="740"/>
                    <a:pt x="402" y="727"/>
                  </a:cubicBezTo>
                  <a:cubicBezTo>
                    <a:pt x="444" y="714"/>
                    <a:pt x="470" y="646"/>
                    <a:pt x="431" y="607"/>
                  </a:cubicBezTo>
                  <a:cubicBezTo>
                    <a:pt x="322" y="519"/>
                    <a:pt x="370" y="491"/>
                    <a:pt x="456" y="491"/>
                  </a:cubicBezTo>
                  <a:cubicBezTo>
                    <a:pt x="540" y="491"/>
                    <a:pt x="660" y="518"/>
                    <a:pt x="700" y="539"/>
                  </a:cubicBezTo>
                  <a:cubicBezTo>
                    <a:pt x="709" y="542"/>
                    <a:pt x="719" y="543"/>
                    <a:pt x="727" y="543"/>
                  </a:cubicBezTo>
                  <a:cubicBezTo>
                    <a:pt x="792" y="543"/>
                    <a:pt x="828" y="466"/>
                    <a:pt x="768" y="432"/>
                  </a:cubicBezTo>
                  <a:cubicBezTo>
                    <a:pt x="538" y="270"/>
                    <a:pt x="1011" y="92"/>
                    <a:pt x="1092" y="92"/>
                  </a:cubicBezTo>
                  <a:cubicBezTo>
                    <a:pt x="1241" y="92"/>
                    <a:pt x="1361" y="121"/>
                    <a:pt x="1484" y="160"/>
                  </a:cubicBezTo>
                  <a:lnTo>
                    <a:pt x="1497" y="160"/>
                  </a:lnTo>
                  <a:cubicBezTo>
                    <a:pt x="1522" y="38"/>
                    <a:pt x="1317" y="1"/>
                    <a:pt x="1140"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740;p44"/>
            <p:cNvSpPr/>
            <p:nvPr/>
          </p:nvSpPr>
          <p:spPr>
            <a:xfrm>
              <a:off x="3320900" y="4195525"/>
              <a:ext cx="39150" cy="32775"/>
            </a:xfrm>
            <a:custGeom>
              <a:avLst/>
              <a:gdLst/>
              <a:ahLst/>
              <a:cxnLst/>
              <a:rect l="l" t="t" r="r" b="b"/>
              <a:pathLst>
                <a:path w="1566" h="1311" extrusionOk="0">
                  <a:moveTo>
                    <a:pt x="1025" y="1"/>
                  </a:moveTo>
                  <a:cubicBezTo>
                    <a:pt x="755" y="1"/>
                    <a:pt x="513" y="208"/>
                    <a:pt x="513" y="208"/>
                  </a:cubicBezTo>
                  <a:lnTo>
                    <a:pt x="1" y="992"/>
                  </a:lnTo>
                  <a:cubicBezTo>
                    <a:pt x="1" y="992"/>
                    <a:pt x="256" y="1311"/>
                    <a:pt x="641" y="1311"/>
                  </a:cubicBezTo>
                  <a:cubicBezTo>
                    <a:pt x="724" y="1311"/>
                    <a:pt x="812" y="1296"/>
                    <a:pt x="905" y="1261"/>
                  </a:cubicBezTo>
                  <a:cubicBezTo>
                    <a:pt x="1443" y="1073"/>
                    <a:pt x="1566" y="221"/>
                    <a:pt x="1229" y="46"/>
                  </a:cubicBezTo>
                  <a:cubicBezTo>
                    <a:pt x="1161" y="13"/>
                    <a:pt x="1092" y="1"/>
                    <a:pt x="1025"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741;p44"/>
            <p:cNvSpPr/>
            <p:nvPr/>
          </p:nvSpPr>
          <p:spPr>
            <a:xfrm>
              <a:off x="3331350" y="4210350"/>
              <a:ext cx="21975" cy="13725"/>
            </a:xfrm>
            <a:custGeom>
              <a:avLst/>
              <a:gdLst/>
              <a:ahLst/>
              <a:cxnLst/>
              <a:rect l="l" t="t" r="r" b="b"/>
              <a:pathLst>
                <a:path w="879" h="549" extrusionOk="0">
                  <a:moveTo>
                    <a:pt x="683" y="0"/>
                  </a:moveTo>
                  <a:cubicBezTo>
                    <a:pt x="565" y="0"/>
                    <a:pt x="448" y="29"/>
                    <a:pt x="338" y="75"/>
                  </a:cubicBezTo>
                  <a:cubicBezTo>
                    <a:pt x="202" y="140"/>
                    <a:pt x="27" y="302"/>
                    <a:pt x="1" y="451"/>
                  </a:cubicBezTo>
                  <a:cubicBezTo>
                    <a:pt x="1" y="478"/>
                    <a:pt x="17" y="493"/>
                    <a:pt x="37" y="493"/>
                  </a:cubicBezTo>
                  <a:cubicBezTo>
                    <a:pt x="47" y="493"/>
                    <a:pt x="59" y="489"/>
                    <a:pt x="69" y="480"/>
                  </a:cubicBezTo>
                  <a:cubicBezTo>
                    <a:pt x="150" y="399"/>
                    <a:pt x="202" y="302"/>
                    <a:pt x="283" y="237"/>
                  </a:cubicBezTo>
                  <a:cubicBezTo>
                    <a:pt x="312" y="237"/>
                    <a:pt x="325" y="221"/>
                    <a:pt x="351" y="221"/>
                  </a:cubicBezTo>
                  <a:cubicBezTo>
                    <a:pt x="406" y="221"/>
                    <a:pt x="500" y="237"/>
                    <a:pt x="513" y="302"/>
                  </a:cubicBezTo>
                  <a:cubicBezTo>
                    <a:pt x="555" y="439"/>
                    <a:pt x="414" y="470"/>
                    <a:pt x="296" y="470"/>
                  </a:cubicBezTo>
                  <a:cubicBezTo>
                    <a:pt x="261" y="470"/>
                    <a:pt x="227" y="467"/>
                    <a:pt x="202" y="464"/>
                  </a:cubicBezTo>
                  <a:cubicBezTo>
                    <a:pt x="176" y="464"/>
                    <a:pt x="163" y="506"/>
                    <a:pt x="189" y="519"/>
                  </a:cubicBezTo>
                  <a:cubicBezTo>
                    <a:pt x="229" y="539"/>
                    <a:pt x="274" y="548"/>
                    <a:pt x="320" y="548"/>
                  </a:cubicBezTo>
                  <a:cubicBezTo>
                    <a:pt x="461" y="548"/>
                    <a:pt x="607" y="460"/>
                    <a:pt x="607" y="318"/>
                  </a:cubicBezTo>
                  <a:cubicBezTo>
                    <a:pt x="607" y="221"/>
                    <a:pt x="526" y="156"/>
                    <a:pt x="445" y="140"/>
                  </a:cubicBezTo>
                  <a:lnTo>
                    <a:pt x="406" y="140"/>
                  </a:lnTo>
                  <a:cubicBezTo>
                    <a:pt x="504" y="92"/>
                    <a:pt x="610" y="64"/>
                    <a:pt x="724" y="64"/>
                  </a:cubicBezTo>
                  <a:cubicBezTo>
                    <a:pt x="765" y="64"/>
                    <a:pt x="807" y="67"/>
                    <a:pt x="850" y="75"/>
                  </a:cubicBezTo>
                  <a:cubicBezTo>
                    <a:pt x="879" y="75"/>
                    <a:pt x="879" y="33"/>
                    <a:pt x="850" y="20"/>
                  </a:cubicBezTo>
                  <a:cubicBezTo>
                    <a:pt x="794" y="6"/>
                    <a:pt x="738" y="0"/>
                    <a:pt x="683"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742;p44"/>
            <p:cNvSpPr/>
            <p:nvPr/>
          </p:nvSpPr>
          <p:spPr>
            <a:xfrm>
              <a:off x="3332000" y="4211800"/>
              <a:ext cx="22950" cy="13550"/>
            </a:xfrm>
            <a:custGeom>
              <a:avLst/>
              <a:gdLst/>
              <a:ahLst/>
              <a:cxnLst/>
              <a:rect l="l" t="t" r="r" b="b"/>
              <a:pathLst>
                <a:path w="918" h="542" extrusionOk="0">
                  <a:moveTo>
                    <a:pt x="717" y="1"/>
                  </a:moveTo>
                  <a:cubicBezTo>
                    <a:pt x="594" y="1"/>
                    <a:pt x="487" y="30"/>
                    <a:pt x="380" y="82"/>
                  </a:cubicBezTo>
                  <a:lnTo>
                    <a:pt x="419" y="82"/>
                  </a:lnTo>
                  <a:cubicBezTo>
                    <a:pt x="500" y="98"/>
                    <a:pt x="581" y="163"/>
                    <a:pt x="581" y="260"/>
                  </a:cubicBezTo>
                  <a:cubicBezTo>
                    <a:pt x="581" y="406"/>
                    <a:pt x="432" y="487"/>
                    <a:pt x="299" y="487"/>
                  </a:cubicBezTo>
                  <a:cubicBezTo>
                    <a:pt x="257" y="487"/>
                    <a:pt x="205" y="487"/>
                    <a:pt x="163" y="461"/>
                  </a:cubicBezTo>
                  <a:cubicBezTo>
                    <a:pt x="137" y="448"/>
                    <a:pt x="150" y="406"/>
                    <a:pt x="176" y="406"/>
                  </a:cubicBezTo>
                  <a:lnTo>
                    <a:pt x="244" y="406"/>
                  </a:lnTo>
                  <a:cubicBezTo>
                    <a:pt x="367" y="406"/>
                    <a:pt x="529" y="393"/>
                    <a:pt x="487" y="244"/>
                  </a:cubicBezTo>
                  <a:cubicBezTo>
                    <a:pt x="474" y="179"/>
                    <a:pt x="393" y="163"/>
                    <a:pt x="338" y="163"/>
                  </a:cubicBezTo>
                  <a:lnTo>
                    <a:pt x="325" y="163"/>
                  </a:lnTo>
                  <a:cubicBezTo>
                    <a:pt x="299" y="163"/>
                    <a:pt x="286" y="179"/>
                    <a:pt x="257" y="179"/>
                  </a:cubicBezTo>
                  <a:cubicBezTo>
                    <a:pt x="176" y="244"/>
                    <a:pt x="124" y="341"/>
                    <a:pt x="43" y="422"/>
                  </a:cubicBezTo>
                  <a:cubicBezTo>
                    <a:pt x="27" y="435"/>
                    <a:pt x="27" y="435"/>
                    <a:pt x="14" y="435"/>
                  </a:cubicBezTo>
                  <a:lnTo>
                    <a:pt x="1" y="435"/>
                  </a:lnTo>
                  <a:cubicBezTo>
                    <a:pt x="1" y="435"/>
                    <a:pt x="124" y="542"/>
                    <a:pt x="312" y="542"/>
                  </a:cubicBezTo>
                  <a:cubicBezTo>
                    <a:pt x="367" y="542"/>
                    <a:pt x="419" y="542"/>
                    <a:pt x="487" y="516"/>
                  </a:cubicBezTo>
                  <a:cubicBezTo>
                    <a:pt x="704" y="435"/>
                    <a:pt x="918" y="124"/>
                    <a:pt x="837" y="17"/>
                  </a:cubicBezTo>
                  <a:lnTo>
                    <a:pt x="824" y="17"/>
                  </a:lnTo>
                  <a:cubicBezTo>
                    <a:pt x="785" y="1"/>
                    <a:pt x="743" y="1"/>
                    <a:pt x="717" y="1"/>
                  </a:cubicBezTo>
                  <a:close/>
                </a:path>
              </a:pathLst>
            </a:custGeom>
            <a:solidFill>
              <a:srgbClr val="A14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743;p44"/>
            <p:cNvSpPr/>
            <p:nvPr/>
          </p:nvSpPr>
          <p:spPr>
            <a:xfrm>
              <a:off x="3332000" y="4210500"/>
              <a:ext cx="20925" cy="13475"/>
            </a:xfrm>
            <a:custGeom>
              <a:avLst/>
              <a:gdLst/>
              <a:ahLst/>
              <a:cxnLst/>
              <a:rect l="l" t="t" r="r" b="b"/>
              <a:pathLst>
                <a:path w="837" h="539" extrusionOk="0">
                  <a:moveTo>
                    <a:pt x="610" y="1"/>
                  </a:moveTo>
                  <a:cubicBezTo>
                    <a:pt x="500" y="1"/>
                    <a:pt x="351" y="40"/>
                    <a:pt x="231" y="108"/>
                  </a:cubicBezTo>
                  <a:cubicBezTo>
                    <a:pt x="205" y="134"/>
                    <a:pt x="163" y="163"/>
                    <a:pt x="124" y="202"/>
                  </a:cubicBezTo>
                  <a:cubicBezTo>
                    <a:pt x="56" y="270"/>
                    <a:pt x="1" y="364"/>
                    <a:pt x="1" y="487"/>
                  </a:cubicBezTo>
                  <a:lnTo>
                    <a:pt x="14" y="487"/>
                  </a:lnTo>
                  <a:cubicBezTo>
                    <a:pt x="27" y="487"/>
                    <a:pt x="27" y="487"/>
                    <a:pt x="43" y="474"/>
                  </a:cubicBezTo>
                  <a:cubicBezTo>
                    <a:pt x="124" y="393"/>
                    <a:pt x="176" y="296"/>
                    <a:pt x="257" y="231"/>
                  </a:cubicBezTo>
                  <a:cubicBezTo>
                    <a:pt x="286" y="231"/>
                    <a:pt x="299" y="215"/>
                    <a:pt x="325" y="215"/>
                  </a:cubicBezTo>
                  <a:lnTo>
                    <a:pt x="338" y="215"/>
                  </a:lnTo>
                  <a:cubicBezTo>
                    <a:pt x="393" y="215"/>
                    <a:pt x="474" y="231"/>
                    <a:pt x="487" y="296"/>
                  </a:cubicBezTo>
                  <a:cubicBezTo>
                    <a:pt x="529" y="445"/>
                    <a:pt x="367" y="458"/>
                    <a:pt x="244" y="458"/>
                  </a:cubicBezTo>
                  <a:lnTo>
                    <a:pt x="176" y="458"/>
                  </a:lnTo>
                  <a:cubicBezTo>
                    <a:pt x="150" y="458"/>
                    <a:pt x="137" y="500"/>
                    <a:pt x="163" y="513"/>
                  </a:cubicBezTo>
                  <a:cubicBezTo>
                    <a:pt x="205" y="539"/>
                    <a:pt x="257" y="539"/>
                    <a:pt x="299" y="539"/>
                  </a:cubicBezTo>
                  <a:cubicBezTo>
                    <a:pt x="432" y="539"/>
                    <a:pt x="581" y="458"/>
                    <a:pt x="581" y="312"/>
                  </a:cubicBezTo>
                  <a:cubicBezTo>
                    <a:pt x="581" y="215"/>
                    <a:pt x="500" y="150"/>
                    <a:pt x="419" y="134"/>
                  </a:cubicBezTo>
                  <a:lnTo>
                    <a:pt x="380" y="134"/>
                  </a:lnTo>
                  <a:cubicBezTo>
                    <a:pt x="487" y="82"/>
                    <a:pt x="594" y="53"/>
                    <a:pt x="717" y="53"/>
                  </a:cubicBezTo>
                  <a:cubicBezTo>
                    <a:pt x="743" y="53"/>
                    <a:pt x="785" y="53"/>
                    <a:pt x="824" y="69"/>
                  </a:cubicBezTo>
                  <a:lnTo>
                    <a:pt x="837" y="69"/>
                  </a:lnTo>
                  <a:cubicBezTo>
                    <a:pt x="824" y="40"/>
                    <a:pt x="785" y="27"/>
                    <a:pt x="743" y="27"/>
                  </a:cubicBezTo>
                  <a:cubicBezTo>
                    <a:pt x="704" y="14"/>
                    <a:pt x="662" y="1"/>
                    <a:pt x="610"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744;p44"/>
            <p:cNvSpPr/>
            <p:nvPr/>
          </p:nvSpPr>
          <p:spPr>
            <a:xfrm>
              <a:off x="3337100" y="4197425"/>
              <a:ext cx="12825" cy="7200"/>
            </a:xfrm>
            <a:custGeom>
              <a:avLst/>
              <a:gdLst/>
              <a:ahLst/>
              <a:cxnLst/>
              <a:rect l="l" t="t" r="r" b="b"/>
              <a:pathLst>
                <a:path w="513" h="288" extrusionOk="0">
                  <a:moveTo>
                    <a:pt x="314" y="0"/>
                  </a:moveTo>
                  <a:cubicBezTo>
                    <a:pt x="167" y="0"/>
                    <a:pt x="1" y="58"/>
                    <a:pt x="1" y="213"/>
                  </a:cubicBezTo>
                  <a:cubicBezTo>
                    <a:pt x="1" y="239"/>
                    <a:pt x="27" y="281"/>
                    <a:pt x="53" y="281"/>
                  </a:cubicBezTo>
                  <a:cubicBezTo>
                    <a:pt x="70" y="286"/>
                    <a:pt x="86" y="288"/>
                    <a:pt x="101" y="288"/>
                  </a:cubicBezTo>
                  <a:cubicBezTo>
                    <a:pt x="168" y="288"/>
                    <a:pt x="217" y="247"/>
                    <a:pt x="283" y="226"/>
                  </a:cubicBezTo>
                  <a:cubicBezTo>
                    <a:pt x="364" y="187"/>
                    <a:pt x="432" y="158"/>
                    <a:pt x="487" y="90"/>
                  </a:cubicBezTo>
                  <a:cubicBezTo>
                    <a:pt x="513" y="64"/>
                    <a:pt x="500" y="38"/>
                    <a:pt x="471" y="25"/>
                  </a:cubicBezTo>
                  <a:cubicBezTo>
                    <a:pt x="429" y="9"/>
                    <a:pt x="373" y="0"/>
                    <a:pt x="314" y="0"/>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745;p44"/>
            <p:cNvSpPr/>
            <p:nvPr/>
          </p:nvSpPr>
          <p:spPr>
            <a:xfrm>
              <a:off x="3332325" y="4205400"/>
              <a:ext cx="3750" cy="3100"/>
            </a:xfrm>
            <a:custGeom>
              <a:avLst/>
              <a:gdLst/>
              <a:ahLst/>
              <a:cxnLst/>
              <a:rect l="l" t="t" r="r" b="b"/>
              <a:pathLst>
                <a:path w="150" h="124" extrusionOk="0">
                  <a:moveTo>
                    <a:pt x="82" y="1"/>
                  </a:moveTo>
                  <a:cubicBezTo>
                    <a:pt x="1" y="1"/>
                    <a:pt x="1" y="124"/>
                    <a:pt x="82" y="124"/>
                  </a:cubicBezTo>
                  <a:cubicBezTo>
                    <a:pt x="150" y="124"/>
                    <a:pt x="150" y="1"/>
                    <a:pt x="82" y="1"/>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746;p44"/>
            <p:cNvSpPr/>
            <p:nvPr/>
          </p:nvSpPr>
          <p:spPr>
            <a:xfrm>
              <a:off x="3022825" y="4068025"/>
              <a:ext cx="83450" cy="76600"/>
            </a:xfrm>
            <a:custGeom>
              <a:avLst/>
              <a:gdLst/>
              <a:ahLst/>
              <a:cxnLst/>
              <a:rect l="l" t="t" r="r" b="b"/>
              <a:pathLst>
                <a:path w="3338" h="3064" extrusionOk="0">
                  <a:moveTo>
                    <a:pt x="2580" y="1"/>
                  </a:moveTo>
                  <a:cubicBezTo>
                    <a:pt x="1825" y="1"/>
                    <a:pt x="1420" y="1851"/>
                    <a:pt x="1420" y="1851"/>
                  </a:cubicBezTo>
                  <a:cubicBezTo>
                    <a:pt x="1420" y="1851"/>
                    <a:pt x="1" y="1864"/>
                    <a:pt x="124" y="2609"/>
                  </a:cubicBezTo>
                  <a:cubicBezTo>
                    <a:pt x="177" y="2973"/>
                    <a:pt x="503" y="3064"/>
                    <a:pt x="816" y="3064"/>
                  </a:cubicBezTo>
                  <a:cubicBezTo>
                    <a:pt x="1131" y="3064"/>
                    <a:pt x="1433" y="2972"/>
                    <a:pt x="1433" y="2972"/>
                  </a:cubicBezTo>
                  <a:lnTo>
                    <a:pt x="2823" y="1731"/>
                  </a:lnTo>
                  <a:cubicBezTo>
                    <a:pt x="2823" y="1731"/>
                    <a:pt x="3338" y="1"/>
                    <a:pt x="258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747;p44"/>
            <p:cNvSpPr/>
            <p:nvPr/>
          </p:nvSpPr>
          <p:spPr>
            <a:xfrm>
              <a:off x="3010675" y="4072700"/>
              <a:ext cx="70900" cy="88350"/>
            </a:xfrm>
            <a:custGeom>
              <a:avLst/>
              <a:gdLst/>
              <a:ahLst/>
              <a:cxnLst/>
              <a:rect l="l" t="t" r="r" b="b"/>
              <a:pathLst>
                <a:path w="2836" h="3534" extrusionOk="0">
                  <a:moveTo>
                    <a:pt x="2000" y="1"/>
                  </a:moveTo>
                  <a:cubicBezTo>
                    <a:pt x="1966" y="1"/>
                    <a:pt x="1930" y="6"/>
                    <a:pt x="1893" y="18"/>
                  </a:cubicBezTo>
                  <a:cubicBezTo>
                    <a:pt x="1177" y="248"/>
                    <a:pt x="1352" y="2137"/>
                    <a:pt x="1352" y="2137"/>
                  </a:cubicBezTo>
                  <a:cubicBezTo>
                    <a:pt x="1352" y="2137"/>
                    <a:pt x="1" y="2584"/>
                    <a:pt x="341" y="3245"/>
                  </a:cubicBezTo>
                  <a:cubicBezTo>
                    <a:pt x="449" y="3461"/>
                    <a:pt x="627" y="3534"/>
                    <a:pt x="819" y="3534"/>
                  </a:cubicBezTo>
                  <a:cubicBezTo>
                    <a:pt x="1228" y="3534"/>
                    <a:pt x="1702" y="3203"/>
                    <a:pt x="1702" y="3203"/>
                  </a:cubicBezTo>
                  <a:lnTo>
                    <a:pt x="2836" y="1936"/>
                  </a:lnTo>
                  <a:cubicBezTo>
                    <a:pt x="2836" y="1936"/>
                    <a:pt x="2643" y="1"/>
                    <a:pt x="200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748;p44"/>
            <p:cNvSpPr/>
            <p:nvPr/>
          </p:nvSpPr>
          <p:spPr>
            <a:xfrm>
              <a:off x="3052550" y="4085600"/>
              <a:ext cx="18900" cy="30725"/>
            </a:xfrm>
            <a:custGeom>
              <a:avLst/>
              <a:gdLst/>
              <a:ahLst/>
              <a:cxnLst/>
              <a:rect l="l" t="t" r="r" b="b"/>
              <a:pathLst>
                <a:path w="756" h="1229" extrusionOk="0">
                  <a:moveTo>
                    <a:pt x="380" y="1"/>
                  </a:moveTo>
                  <a:cubicBezTo>
                    <a:pt x="176" y="1"/>
                    <a:pt x="1" y="270"/>
                    <a:pt x="1" y="610"/>
                  </a:cubicBezTo>
                  <a:cubicBezTo>
                    <a:pt x="1" y="947"/>
                    <a:pt x="176" y="1229"/>
                    <a:pt x="380" y="1229"/>
                  </a:cubicBezTo>
                  <a:cubicBezTo>
                    <a:pt x="594" y="1229"/>
                    <a:pt x="756" y="947"/>
                    <a:pt x="756" y="610"/>
                  </a:cubicBezTo>
                  <a:cubicBezTo>
                    <a:pt x="756" y="270"/>
                    <a:pt x="594" y="1"/>
                    <a:pt x="380"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749;p44"/>
            <p:cNvSpPr/>
            <p:nvPr/>
          </p:nvSpPr>
          <p:spPr>
            <a:xfrm>
              <a:off x="3025575" y="4143350"/>
              <a:ext cx="16550" cy="13475"/>
            </a:xfrm>
            <a:custGeom>
              <a:avLst/>
              <a:gdLst/>
              <a:ahLst/>
              <a:cxnLst/>
              <a:rect l="l" t="t" r="r" b="b"/>
              <a:pathLst>
                <a:path w="662" h="539" extrusionOk="0">
                  <a:moveTo>
                    <a:pt x="325" y="1"/>
                  </a:moveTo>
                  <a:cubicBezTo>
                    <a:pt x="150" y="1"/>
                    <a:pt x="1" y="121"/>
                    <a:pt x="1" y="270"/>
                  </a:cubicBezTo>
                  <a:cubicBezTo>
                    <a:pt x="1" y="419"/>
                    <a:pt x="150" y="539"/>
                    <a:pt x="325" y="539"/>
                  </a:cubicBezTo>
                  <a:cubicBezTo>
                    <a:pt x="513" y="539"/>
                    <a:pt x="662" y="419"/>
                    <a:pt x="662" y="270"/>
                  </a:cubicBezTo>
                  <a:cubicBezTo>
                    <a:pt x="662" y="121"/>
                    <a:pt x="513" y="1"/>
                    <a:pt x="325"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750;p44"/>
            <p:cNvSpPr/>
            <p:nvPr/>
          </p:nvSpPr>
          <p:spPr>
            <a:xfrm>
              <a:off x="3038700" y="4135250"/>
              <a:ext cx="9500" cy="8125"/>
            </a:xfrm>
            <a:custGeom>
              <a:avLst/>
              <a:gdLst/>
              <a:ahLst/>
              <a:cxnLst/>
              <a:rect l="l" t="t" r="r" b="b"/>
              <a:pathLst>
                <a:path w="380" h="325" extrusionOk="0">
                  <a:moveTo>
                    <a:pt x="192" y="1"/>
                  </a:moveTo>
                  <a:cubicBezTo>
                    <a:pt x="82" y="1"/>
                    <a:pt x="1" y="82"/>
                    <a:pt x="1" y="163"/>
                  </a:cubicBezTo>
                  <a:cubicBezTo>
                    <a:pt x="1" y="244"/>
                    <a:pt x="82" y="325"/>
                    <a:pt x="192" y="325"/>
                  </a:cubicBezTo>
                  <a:cubicBezTo>
                    <a:pt x="299" y="325"/>
                    <a:pt x="380" y="244"/>
                    <a:pt x="380" y="163"/>
                  </a:cubicBezTo>
                  <a:cubicBezTo>
                    <a:pt x="380" y="82"/>
                    <a:pt x="299" y="1"/>
                    <a:pt x="192"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51;p44"/>
            <p:cNvSpPr/>
            <p:nvPr/>
          </p:nvSpPr>
          <p:spPr>
            <a:xfrm>
              <a:off x="3016275" y="4080175"/>
              <a:ext cx="62475" cy="79600"/>
            </a:xfrm>
            <a:custGeom>
              <a:avLst/>
              <a:gdLst/>
              <a:ahLst/>
              <a:cxnLst/>
              <a:rect l="l" t="t" r="r" b="b"/>
              <a:pathLst>
                <a:path w="2499" h="3184" extrusionOk="0">
                  <a:moveTo>
                    <a:pt x="1750" y="1"/>
                  </a:moveTo>
                  <a:cubicBezTo>
                    <a:pt x="1465" y="1"/>
                    <a:pt x="1316" y="448"/>
                    <a:pt x="1277" y="665"/>
                  </a:cubicBezTo>
                  <a:cubicBezTo>
                    <a:pt x="1212" y="1050"/>
                    <a:pt x="1320" y="1459"/>
                    <a:pt x="1434" y="1824"/>
                  </a:cubicBezTo>
                  <a:lnTo>
                    <a:pt x="1434" y="1824"/>
                  </a:lnTo>
                  <a:cubicBezTo>
                    <a:pt x="949" y="1967"/>
                    <a:pt x="1" y="2331"/>
                    <a:pt x="224" y="2972"/>
                  </a:cubicBezTo>
                  <a:cubicBezTo>
                    <a:pt x="275" y="3134"/>
                    <a:pt x="414" y="3183"/>
                    <a:pt x="560" y="3183"/>
                  </a:cubicBezTo>
                  <a:cubicBezTo>
                    <a:pt x="644" y="3183"/>
                    <a:pt x="730" y="3167"/>
                    <a:pt x="804" y="3147"/>
                  </a:cubicBezTo>
                  <a:cubicBezTo>
                    <a:pt x="1170" y="3053"/>
                    <a:pt x="1452" y="2797"/>
                    <a:pt x="1708" y="2554"/>
                  </a:cubicBezTo>
                  <a:cubicBezTo>
                    <a:pt x="1721" y="2541"/>
                    <a:pt x="1708" y="2528"/>
                    <a:pt x="1695" y="2528"/>
                  </a:cubicBezTo>
                  <a:cubicBezTo>
                    <a:pt x="1517" y="2656"/>
                    <a:pt x="947" y="3133"/>
                    <a:pt x="581" y="3133"/>
                  </a:cubicBezTo>
                  <a:cubicBezTo>
                    <a:pt x="448" y="3133"/>
                    <a:pt x="342" y="3070"/>
                    <a:pt x="292" y="2904"/>
                  </a:cubicBezTo>
                  <a:cubicBezTo>
                    <a:pt x="182" y="2593"/>
                    <a:pt x="522" y="2350"/>
                    <a:pt x="749" y="2204"/>
                  </a:cubicBezTo>
                  <a:cubicBezTo>
                    <a:pt x="979" y="2068"/>
                    <a:pt x="1251" y="1974"/>
                    <a:pt x="1507" y="1906"/>
                  </a:cubicBezTo>
                  <a:cubicBezTo>
                    <a:pt x="1533" y="1906"/>
                    <a:pt x="1546" y="1880"/>
                    <a:pt x="1533" y="1851"/>
                  </a:cubicBezTo>
                  <a:cubicBezTo>
                    <a:pt x="1439" y="1556"/>
                    <a:pt x="1358" y="1245"/>
                    <a:pt x="1345" y="934"/>
                  </a:cubicBezTo>
                  <a:cubicBezTo>
                    <a:pt x="1332" y="688"/>
                    <a:pt x="1419" y="66"/>
                    <a:pt x="1775" y="66"/>
                  </a:cubicBezTo>
                  <a:cubicBezTo>
                    <a:pt x="1789" y="66"/>
                    <a:pt x="1803" y="67"/>
                    <a:pt x="1818" y="69"/>
                  </a:cubicBezTo>
                  <a:cubicBezTo>
                    <a:pt x="2045" y="111"/>
                    <a:pt x="2181" y="474"/>
                    <a:pt x="2262" y="665"/>
                  </a:cubicBezTo>
                  <a:cubicBezTo>
                    <a:pt x="2385" y="989"/>
                    <a:pt x="2411" y="1326"/>
                    <a:pt x="2411" y="1663"/>
                  </a:cubicBezTo>
                  <a:cubicBezTo>
                    <a:pt x="2417" y="1690"/>
                    <a:pt x="2441" y="1704"/>
                    <a:pt x="2461" y="1704"/>
                  </a:cubicBezTo>
                  <a:cubicBezTo>
                    <a:pt x="2481" y="1704"/>
                    <a:pt x="2498" y="1690"/>
                    <a:pt x="2492" y="1663"/>
                  </a:cubicBezTo>
                  <a:cubicBezTo>
                    <a:pt x="2479" y="1271"/>
                    <a:pt x="2437" y="879"/>
                    <a:pt x="2275" y="516"/>
                  </a:cubicBezTo>
                  <a:cubicBezTo>
                    <a:pt x="2181" y="299"/>
                    <a:pt x="2019" y="1"/>
                    <a:pt x="1750" y="1"/>
                  </a:cubicBezTo>
                  <a:close/>
                </a:path>
              </a:pathLst>
            </a:custGeom>
            <a:solidFill>
              <a:srgbClr val="CA7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52;p44"/>
            <p:cNvSpPr/>
            <p:nvPr/>
          </p:nvSpPr>
          <p:spPr>
            <a:xfrm>
              <a:off x="3049150" y="4083575"/>
              <a:ext cx="74350" cy="81500"/>
            </a:xfrm>
            <a:custGeom>
              <a:avLst/>
              <a:gdLst/>
              <a:ahLst/>
              <a:cxnLst/>
              <a:rect l="l" t="t" r="r" b="b"/>
              <a:pathLst>
                <a:path w="2974" h="3260" extrusionOk="0">
                  <a:moveTo>
                    <a:pt x="2473" y="1"/>
                  </a:moveTo>
                  <a:cubicBezTo>
                    <a:pt x="2418" y="1"/>
                    <a:pt x="2392" y="56"/>
                    <a:pt x="2405" y="95"/>
                  </a:cubicBezTo>
                  <a:cubicBezTo>
                    <a:pt x="2204" y="189"/>
                    <a:pt x="2068" y="432"/>
                    <a:pt x="2013" y="649"/>
                  </a:cubicBezTo>
                  <a:cubicBezTo>
                    <a:pt x="1838" y="675"/>
                    <a:pt x="1702" y="824"/>
                    <a:pt x="1702" y="999"/>
                  </a:cubicBezTo>
                  <a:cubicBezTo>
                    <a:pt x="1702" y="1028"/>
                    <a:pt x="1718" y="1054"/>
                    <a:pt x="1718" y="1080"/>
                  </a:cubicBezTo>
                  <a:cubicBezTo>
                    <a:pt x="1378" y="1216"/>
                    <a:pt x="1083" y="1485"/>
                    <a:pt x="827" y="1728"/>
                  </a:cubicBezTo>
                  <a:cubicBezTo>
                    <a:pt x="461" y="2068"/>
                    <a:pt x="1" y="2619"/>
                    <a:pt x="82" y="3160"/>
                  </a:cubicBezTo>
                  <a:cubicBezTo>
                    <a:pt x="93" y="3226"/>
                    <a:pt x="155" y="3260"/>
                    <a:pt x="215" y="3260"/>
                  </a:cubicBezTo>
                  <a:cubicBezTo>
                    <a:pt x="240" y="3260"/>
                    <a:pt x="265" y="3253"/>
                    <a:pt x="286" y="3241"/>
                  </a:cubicBezTo>
                  <a:cubicBezTo>
                    <a:pt x="691" y="3053"/>
                    <a:pt x="908" y="2525"/>
                    <a:pt x="1135" y="2175"/>
                  </a:cubicBezTo>
                  <a:cubicBezTo>
                    <a:pt x="1326" y="1864"/>
                    <a:pt x="1527" y="1501"/>
                    <a:pt x="1812" y="1242"/>
                  </a:cubicBezTo>
                  <a:cubicBezTo>
                    <a:pt x="1880" y="1310"/>
                    <a:pt x="1974" y="1365"/>
                    <a:pt x="2068" y="1365"/>
                  </a:cubicBezTo>
                  <a:cubicBezTo>
                    <a:pt x="2269" y="1365"/>
                    <a:pt x="2431" y="1190"/>
                    <a:pt x="2431" y="999"/>
                  </a:cubicBezTo>
                  <a:cubicBezTo>
                    <a:pt x="2431" y="879"/>
                    <a:pt x="2366" y="756"/>
                    <a:pt x="2256" y="691"/>
                  </a:cubicBezTo>
                  <a:cubicBezTo>
                    <a:pt x="2324" y="649"/>
                    <a:pt x="2392" y="594"/>
                    <a:pt x="2473" y="568"/>
                  </a:cubicBezTo>
                  <a:cubicBezTo>
                    <a:pt x="2580" y="500"/>
                    <a:pt x="2690" y="500"/>
                    <a:pt x="2810" y="474"/>
                  </a:cubicBezTo>
                  <a:cubicBezTo>
                    <a:pt x="2810" y="487"/>
                    <a:pt x="2823" y="500"/>
                    <a:pt x="2836" y="500"/>
                  </a:cubicBezTo>
                  <a:cubicBezTo>
                    <a:pt x="2847" y="506"/>
                    <a:pt x="2859" y="508"/>
                    <a:pt x="2869" y="508"/>
                  </a:cubicBezTo>
                  <a:cubicBezTo>
                    <a:pt x="2933" y="508"/>
                    <a:pt x="2973" y="413"/>
                    <a:pt x="2904" y="380"/>
                  </a:cubicBezTo>
                  <a:cubicBezTo>
                    <a:pt x="2895" y="373"/>
                    <a:pt x="2885" y="370"/>
                    <a:pt x="2875" y="370"/>
                  </a:cubicBezTo>
                  <a:cubicBezTo>
                    <a:pt x="2842" y="370"/>
                    <a:pt x="2810" y="402"/>
                    <a:pt x="2810" y="432"/>
                  </a:cubicBezTo>
                  <a:cubicBezTo>
                    <a:pt x="2800" y="431"/>
                    <a:pt x="2790" y="431"/>
                    <a:pt x="2780" y="431"/>
                  </a:cubicBezTo>
                  <a:cubicBezTo>
                    <a:pt x="2588" y="431"/>
                    <a:pt x="2384" y="548"/>
                    <a:pt x="2230" y="675"/>
                  </a:cubicBezTo>
                  <a:cubicBezTo>
                    <a:pt x="2188" y="649"/>
                    <a:pt x="2136" y="636"/>
                    <a:pt x="2068" y="636"/>
                  </a:cubicBezTo>
                  <a:lnTo>
                    <a:pt x="2026" y="636"/>
                  </a:lnTo>
                  <a:cubicBezTo>
                    <a:pt x="2068" y="542"/>
                    <a:pt x="2123" y="448"/>
                    <a:pt x="2175" y="367"/>
                  </a:cubicBezTo>
                  <a:cubicBezTo>
                    <a:pt x="2243" y="257"/>
                    <a:pt x="2337" y="205"/>
                    <a:pt x="2431" y="124"/>
                  </a:cubicBezTo>
                  <a:cubicBezTo>
                    <a:pt x="2447" y="137"/>
                    <a:pt x="2460" y="137"/>
                    <a:pt x="2473" y="137"/>
                  </a:cubicBezTo>
                  <a:cubicBezTo>
                    <a:pt x="2567" y="137"/>
                    <a:pt x="2567" y="1"/>
                    <a:pt x="2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53;p44"/>
            <p:cNvSpPr/>
            <p:nvPr/>
          </p:nvSpPr>
          <p:spPr>
            <a:xfrm>
              <a:off x="3102525" y="4107425"/>
              <a:ext cx="2375" cy="2500"/>
            </a:xfrm>
            <a:custGeom>
              <a:avLst/>
              <a:gdLst/>
              <a:ahLst/>
              <a:cxnLst/>
              <a:rect l="l" t="t" r="r" b="b"/>
              <a:pathLst>
                <a:path w="95" h="100" extrusionOk="0">
                  <a:moveTo>
                    <a:pt x="66" y="1"/>
                  </a:moveTo>
                  <a:cubicBezTo>
                    <a:pt x="62" y="1"/>
                    <a:pt x="57" y="2"/>
                    <a:pt x="53" y="6"/>
                  </a:cubicBezTo>
                  <a:lnTo>
                    <a:pt x="40" y="6"/>
                  </a:lnTo>
                  <a:lnTo>
                    <a:pt x="27" y="19"/>
                  </a:lnTo>
                  <a:cubicBezTo>
                    <a:pt x="27" y="32"/>
                    <a:pt x="14" y="32"/>
                    <a:pt x="14" y="45"/>
                  </a:cubicBezTo>
                  <a:lnTo>
                    <a:pt x="14" y="61"/>
                  </a:lnTo>
                  <a:lnTo>
                    <a:pt x="1" y="61"/>
                  </a:lnTo>
                  <a:cubicBezTo>
                    <a:pt x="1" y="87"/>
                    <a:pt x="14" y="100"/>
                    <a:pt x="40" y="100"/>
                  </a:cubicBezTo>
                  <a:cubicBezTo>
                    <a:pt x="53" y="100"/>
                    <a:pt x="53" y="100"/>
                    <a:pt x="69" y="87"/>
                  </a:cubicBezTo>
                  <a:cubicBezTo>
                    <a:pt x="69" y="74"/>
                    <a:pt x="82" y="61"/>
                    <a:pt x="82" y="61"/>
                  </a:cubicBezTo>
                  <a:cubicBezTo>
                    <a:pt x="95" y="45"/>
                    <a:pt x="95" y="32"/>
                    <a:pt x="95" y="19"/>
                  </a:cubicBezTo>
                  <a:cubicBezTo>
                    <a:pt x="86" y="10"/>
                    <a:pt x="77" y="1"/>
                    <a:pt x="66"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54;p44"/>
            <p:cNvSpPr/>
            <p:nvPr/>
          </p:nvSpPr>
          <p:spPr>
            <a:xfrm>
              <a:off x="3104550" y="4108525"/>
              <a:ext cx="2700" cy="2775"/>
            </a:xfrm>
            <a:custGeom>
              <a:avLst/>
              <a:gdLst/>
              <a:ahLst/>
              <a:cxnLst/>
              <a:rect l="l" t="t" r="r" b="b"/>
              <a:pathLst>
                <a:path w="108" h="111" extrusionOk="0">
                  <a:moveTo>
                    <a:pt x="53" y="1"/>
                  </a:moveTo>
                  <a:cubicBezTo>
                    <a:pt x="53" y="17"/>
                    <a:pt x="53" y="17"/>
                    <a:pt x="40" y="17"/>
                  </a:cubicBezTo>
                  <a:lnTo>
                    <a:pt x="40" y="30"/>
                  </a:lnTo>
                  <a:cubicBezTo>
                    <a:pt x="27" y="43"/>
                    <a:pt x="27" y="43"/>
                    <a:pt x="27" y="56"/>
                  </a:cubicBezTo>
                  <a:lnTo>
                    <a:pt x="14" y="56"/>
                  </a:lnTo>
                  <a:lnTo>
                    <a:pt x="14" y="69"/>
                  </a:lnTo>
                  <a:cubicBezTo>
                    <a:pt x="1" y="98"/>
                    <a:pt x="27" y="111"/>
                    <a:pt x="53" y="111"/>
                  </a:cubicBezTo>
                  <a:lnTo>
                    <a:pt x="69" y="98"/>
                  </a:lnTo>
                  <a:cubicBezTo>
                    <a:pt x="82" y="82"/>
                    <a:pt x="82" y="69"/>
                    <a:pt x="95" y="56"/>
                  </a:cubicBezTo>
                  <a:cubicBezTo>
                    <a:pt x="108" y="56"/>
                    <a:pt x="108" y="30"/>
                    <a:pt x="95" y="30"/>
                  </a:cubicBezTo>
                  <a:lnTo>
                    <a:pt x="95" y="17"/>
                  </a:lnTo>
                  <a:cubicBezTo>
                    <a:pt x="95" y="1"/>
                    <a:pt x="69" y="1"/>
                    <a:pt x="53"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55;p44"/>
            <p:cNvSpPr/>
            <p:nvPr/>
          </p:nvSpPr>
          <p:spPr>
            <a:xfrm>
              <a:off x="3097100" y="4107875"/>
              <a:ext cx="5125" cy="4400"/>
            </a:xfrm>
            <a:custGeom>
              <a:avLst/>
              <a:gdLst/>
              <a:ahLst/>
              <a:cxnLst/>
              <a:rect l="l" t="t" r="r" b="b"/>
              <a:pathLst>
                <a:path w="205" h="176" extrusionOk="0">
                  <a:moveTo>
                    <a:pt x="95" y="1"/>
                  </a:moveTo>
                  <a:cubicBezTo>
                    <a:pt x="56" y="1"/>
                    <a:pt x="27" y="27"/>
                    <a:pt x="14" y="69"/>
                  </a:cubicBezTo>
                  <a:cubicBezTo>
                    <a:pt x="1" y="124"/>
                    <a:pt x="43" y="176"/>
                    <a:pt x="95" y="176"/>
                  </a:cubicBezTo>
                  <a:lnTo>
                    <a:pt x="124" y="176"/>
                  </a:lnTo>
                  <a:cubicBezTo>
                    <a:pt x="176" y="176"/>
                    <a:pt x="205" y="124"/>
                    <a:pt x="189" y="69"/>
                  </a:cubicBezTo>
                  <a:cubicBezTo>
                    <a:pt x="189" y="27"/>
                    <a:pt x="137" y="1"/>
                    <a:pt x="108" y="1"/>
                  </a:cubicBezTo>
                  <a:close/>
                </a:path>
              </a:pathLst>
            </a:custGeom>
            <a:solidFill>
              <a:srgbClr val="FBB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56;p44"/>
            <p:cNvSpPr/>
            <p:nvPr/>
          </p:nvSpPr>
          <p:spPr>
            <a:xfrm>
              <a:off x="3105525" y="4114275"/>
              <a:ext cx="2375" cy="2050"/>
            </a:xfrm>
            <a:custGeom>
              <a:avLst/>
              <a:gdLst/>
              <a:ahLst/>
              <a:cxnLst/>
              <a:rect l="l" t="t" r="r" b="b"/>
              <a:pathLst>
                <a:path w="95" h="82" extrusionOk="0">
                  <a:moveTo>
                    <a:pt x="95" y="1"/>
                  </a:moveTo>
                  <a:lnTo>
                    <a:pt x="82" y="14"/>
                  </a:lnTo>
                  <a:cubicBezTo>
                    <a:pt x="82" y="14"/>
                    <a:pt x="82" y="14"/>
                    <a:pt x="82" y="14"/>
                  </a:cubicBezTo>
                  <a:lnTo>
                    <a:pt x="82" y="14"/>
                  </a:lnTo>
                  <a:cubicBezTo>
                    <a:pt x="86" y="10"/>
                    <a:pt x="91" y="5"/>
                    <a:pt x="95" y="1"/>
                  </a:cubicBezTo>
                  <a:close/>
                  <a:moveTo>
                    <a:pt x="82" y="14"/>
                  </a:moveTo>
                  <a:lnTo>
                    <a:pt x="82" y="14"/>
                  </a:lnTo>
                  <a:cubicBezTo>
                    <a:pt x="57" y="38"/>
                    <a:pt x="25" y="60"/>
                    <a:pt x="1" y="82"/>
                  </a:cubicBezTo>
                  <a:lnTo>
                    <a:pt x="30" y="82"/>
                  </a:lnTo>
                  <a:cubicBezTo>
                    <a:pt x="56" y="69"/>
                    <a:pt x="69" y="56"/>
                    <a:pt x="82" y="14"/>
                  </a:cubicBezTo>
                  <a:close/>
                </a:path>
              </a:pathLst>
            </a:custGeom>
            <a:solidFill>
              <a:srgbClr val="FBB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57;p44"/>
            <p:cNvSpPr/>
            <p:nvPr/>
          </p:nvSpPr>
          <p:spPr>
            <a:xfrm>
              <a:off x="3103175" y="4111925"/>
              <a:ext cx="4725" cy="4400"/>
            </a:xfrm>
            <a:custGeom>
              <a:avLst/>
              <a:gdLst/>
              <a:ahLst/>
              <a:cxnLst/>
              <a:rect l="l" t="t" r="r" b="b"/>
              <a:pathLst>
                <a:path w="189" h="176" extrusionOk="0">
                  <a:moveTo>
                    <a:pt x="95" y="1"/>
                  </a:moveTo>
                  <a:cubicBezTo>
                    <a:pt x="69" y="1"/>
                    <a:pt x="56" y="14"/>
                    <a:pt x="43" y="27"/>
                  </a:cubicBezTo>
                  <a:cubicBezTo>
                    <a:pt x="1" y="69"/>
                    <a:pt x="14" y="108"/>
                    <a:pt x="43" y="150"/>
                  </a:cubicBezTo>
                  <a:cubicBezTo>
                    <a:pt x="43" y="163"/>
                    <a:pt x="69" y="176"/>
                    <a:pt x="95" y="176"/>
                  </a:cubicBezTo>
                  <a:cubicBezTo>
                    <a:pt x="124" y="150"/>
                    <a:pt x="163" y="124"/>
                    <a:pt x="189" y="95"/>
                  </a:cubicBezTo>
                  <a:cubicBezTo>
                    <a:pt x="189" y="69"/>
                    <a:pt x="176" y="43"/>
                    <a:pt x="150" y="27"/>
                  </a:cubicBezTo>
                  <a:cubicBezTo>
                    <a:pt x="137" y="14"/>
                    <a:pt x="108" y="1"/>
                    <a:pt x="95" y="1"/>
                  </a:cubicBezTo>
                  <a:close/>
                </a:path>
              </a:pathLst>
            </a:custGeom>
            <a:solidFill>
              <a:srgbClr val="FBB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58;p44"/>
            <p:cNvSpPr/>
            <p:nvPr/>
          </p:nvSpPr>
          <p:spPr>
            <a:xfrm>
              <a:off x="3086000" y="4112975"/>
              <a:ext cx="5700" cy="6750"/>
            </a:xfrm>
            <a:custGeom>
              <a:avLst/>
              <a:gdLst/>
              <a:ahLst/>
              <a:cxnLst/>
              <a:rect l="l" t="t" r="r" b="b"/>
              <a:pathLst>
                <a:path w="228" h="270" extrusionOk="0">
                  <a:moveTo>
                    <a:pt x="53" y="1"/>
                  </a:moveTo>
                  <a:cubicBezTo>
                    <a:pt x="40" y="14"/>
                    <a:pt x="14" y="27"/>
                    <a:pt x="1" y="40"/>
                  </a:cubicBezTo>
                  <a:cubicBezTo>
                    <a:pt x="40" y="121"/>
                    <a:pt x="95" y="202"/>
                    <a:pt x="163" y="270"/>
                  </a:cubicBezTo>
                  <a:cubicBezTo>
                    <a:pt x="176" y="244"/>
                    <a:pt x="202" y="215"/>
                    <a:pt x="228" y="189"/>
                  </a:cubicBezTo>
                  <a:cubicBezTo>
                    <a:pt x="163" y="121"/>
                    <a:pt x="108" y="66"/>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759;p44"/>
            <p:cNvSpPr/>
            <p:nvPr/>
          </p:nvSpPr>
          <p:spPr>
            <a:xfrm>
              <a:off x="3080250" y="4116625"/>
              <a:ext cx="7075" cy="8525"/>
            </a:xfrm>
            <a:custGeom>
              <a:avLst/>
              <a:gdLst/>
              <a:ahLst/>
              <a:cxnLst/>
              <a:rect l="l" t="t" r="r" b="b"/>
              <a:pathLst>
                <a:path w="283" h="341" extrusionOk="0">
                  <a:moveTo>
                    <a:pt x="53" y="1"/>
                  </a:moveTo>
                  <a:cubicBezTo>
                    <a:pt x="27" y="17"/>
                    <a:pt x="14" y="30"/>
                    <a:pt x="1" y="43"/>
                  </a:cubicBezTo>
                  <a:cubicBezTo>
                    <a:pt x="53" y="150"/>
                    <a:pt x="121" y="260"/>
                    <a:pt x="215" y="341"/>
                  </a:cubicBezTo>
                  <a:cubicBezTo>
                    <a:pt x="244" y="312"/>
                    <a:pt x="257" y="286"/>
                    <a:pt x="283" y="260"/>
                  </a:cubicBezTo>
                  <a:lnTo>
                    <a:pt x="163" y="137"/>
                  </a:lnTo>
                  <a:cubicBezTo>
                    <a:pt x="121" y="98"/>
                    <a:pt x="82" y="43"/>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760;p44"/>
            <p:cNvSpPr/>
            <p:nvPr/>
          </p:nvSpPr>
          <p:spPr>
            <a:xfrm>
              <a:off x="3072475" y="4122700"/>
              <a:ext cx="9825" cy="10550"/>
            </a:xfrm>
            <a:custGeom>
              <a:avLst/>
              <a:gdLst/>
              <a:ahLst/>
              <a:cxnLst/>
              <a:rect l="l" t="t" r="r" b="b"/>
              <a:pathLst>
                <a:path w="393" h="422" extrusionOk="0">
                  <a:moveTo>
                    <a:pt x="69" y="1"/>
                  </a:moveTo>
                  <a:cubicBezTo>
                    <a:pt x="40" y="17"/>
                    <a:pt x="27" y="43"/>
                    <a:pt x="1" y="56"/>
                  </a:cubicBezTo>
                  <a:cubicBezTo>
                    <a:pt x="82" y="192"/>
                    <a:pt x="189" y="325"/>
                    <a:pt x="325" y="422"/>
                  </a:cubicBezTo>
                  <a:cubicBezTo>
                    <a:pt x="338" y="380"/>
                    <a:pt x="364" y="354"/>
                    <a:pt x="393" y="312"/>
                  </a:cubicBezTo>
                  <a:cubicBezTo>
                    <a:pt x="270" y="218"/>
                    <a:pt x="150" y="124"/>
                    <a:pt x="69"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761;p44"/>
            <p:cNvSpPr/>
            <p:nvPr/>
          </p:nvSpPr>
          <p:spPr>
            <a:xfrm>
              <a:off x="3067050" y="4128125"/>
              <a:ext cx="10475" cy="12500"/>
            </a:xfrm>
            <a:custGeom>
              <a:avLst/>
              <a:gdLst/>
              <a:ahLst/>
              <a:cxnLst/>
              <a:rect l="l" t="t" r="r" b="b"/>
              <a:pathLst>
                <a:path w="419" h="500" extrusionOk="0">
                  <a:moveTo>
                    <a:pt x="43" y="1"/>
                  </a:moveTo>
                  <a:cubicBezTo>
                    <a:pt x="30" y="14"/>
                    <a:pt x="14" y="27"/>
                    <a:pt x="1" y="56"/>
                  </a:cubicBezTo>
                  <a:cubicBezTo>
                    <a:pt x="95" y="218"/>
                    <a:pt x="205" y="380"/>
                    <a:pt x="354" y="500"/>
                  </a:cubicBezTo>
                  <a:cubicBezTo>
                    <a:pt x="380" y="474"/>
                    <a:pt x="393" y="432"/>
                    <a:pt x="419" y="393"/>
                  </a:cubicBezTo>
                  <a:cubicBezTo>
                    <a:pt x="286" y="270"/>
                    <a:pt x="163" y="150"/>
                    <a:pt x="4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762;p44"/>
            <p:cNvSpPr/>
            <p:nvPr/>
          </p:nvSpPr>
          <p:spPr>
            <a:xfrm>
              <a:off x="3059675" y="4136225"/>
              <a:ext cx="12500" cy="13550"/>
            </a:xfrm>
            <a:custGeom>
              <a:avLst/>
              <a:gdLst/>
              <a:ahLst/>
              <a:cxnLst/>
              <a:rect l="l" t="t" r="r" b="b"/>
              <a:pathLst>
                <a:path w="500" h="542" extrusionOk="0">
                  <a:moveTo>
                    <a:pt x="53" y="1"/>
                  </a:moveTo>
                  <a:lnTo>
                    <a:pt x="1" y="56"/>
                  </a:lnTo>
                  <a:cubicBezTo>
                    <a:pt x="108" y="244"/>
                    <a:pt x="257" y="419"/>
                    <a:pt x="432" y="542"/>
                  </a:cubicBezTo>
                  <a:cubicBezTo>
                    <a:pt x="458" y="500"/>
                    <a:pt x="471" y="474"/>
                    <a:pt x="500" y="432"/>
                  </a:cubicBezTo>
                  <a:cubicBezTo>
                    <a:pt x="325" y="312"/>
                    <a:pt x="176" y="163"/>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763;p44"/>
            <p:cNvSpPr/>
            <p:nvPr/>
          </p:nvSpPr>
          <p:spPr>
            <a:xfrm>
              <a:off x="3053600" y="4145375"/>
              <a:ext cx="13150" cy="13150"/>
            </a:xfrm>
            <a:custGeom>
              <a:avLst/>
              <a:gdLst/>
              <a:ahLst/>
              <a:cxnLst/>
              <a:rect l="l" t="t" r="r" b="b"/>
              <a:pathLst>
                <a:path w="526" h="526" extrusionOk="0">
                  <a:moveTo>
                    <a:pt x="53" y="1"/>
                  </a:moveTo>
                  <a:cubicBezTo>
                    <a:pt x="27" y="27"/>
                    <a:pt x="14" y="53"/>
                    <a:pt x="1" y="82"/>
                  </a:cubicBezTo>
                  <a:cubicBezTo>
                    <a:pt x="108" y="257"/>
                    <a:pt x="257" y="419"/>
                    <a:pt x="419" y="526"/>
                  </a:cubicBezTo>
                  <a:cubicBezTo>
                    <a:pt x="458" y="487"/>
                    <a:pt x="487" y="445"/>
                    <a:pt x="526" y="406"/>
                  </a:cubicBezTo>
                  <a:cubicBezTo>
                    <a:pt x="351" y="296"/>
                    <a:pt x="189" y="163"/>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764;p44"/>
            <p:cNvSpPr/>
            <p:nvPr/>
          </p:nvSpPr>
          <p:spPr>
            <a:xfrm>
              <a:off x="3050850" y="4154775"/>
              <a:ext cx="9175" cy="9175"/>
            </a:xfrm>
            <a:custGeom>
              <a:avLst/>
              <a:gdLst/>
              <a:ahLst/>
              <a:cxnLst/>
              <a:rect l="l" t="t" r="r" b="b"/>
              <a:pathLst>
                <a:path w="367" h="367" extrusionOk="0">
                  <a:moveTo>
                    <a:pt x="14" y="1"/>
                  </a:moveTo>
                  <a:cubicBezTo>
                    <a:pt x="14" y="30"/>
                    <a:pt x="14" y="56"/>
                    <a:pt x="1" y="95"/>
                  </a:cubicBezTo>
                  <a:cubicBezTo>
                    <a:pt x="82" y="192"/>
                    <a:pt x="176" y="286"/>
                    <a:pt x="286" y="367"/>
                  </a:cubicBezTo>
                  <a:cubicBezTo>
                    <a:pt x="312" y="338"/>
                    <a:pt x="338" y="325"/>
                    <a:pt x="367" y="299"/>
                  </a:cubicBezTo>
                  <a:cubicBezTo>
                    <a:pt x="244" y="218"/>
                    <a:pt x="124" y="124"/>
                    <a:pt x="14"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765;p44"/>
            <p:cNvSpPr/>
            <p:nvPr/>
          </p:nvSpPr>
          <p:spPr>
            <a:xfrm>
              <a:off x="3060325" y="4173000"/>
              <a:ext cx="119825" cy="112450"/>
            </a:xfrm>
            <a:custGeom>
              <a:avLst/>
              <a:gdLst/>
              <a:ahLst/>
              <a:cxnLst/>
              <a:rect l="l" t="t" r="r" b="b"/>
              <a:pathLst>
                <a:path w="4793" h="4498" extrusionOk="0">
                  <a:moveTo>
                    <a:pt x="2418" y="124"/>
                  </a:moveTo>
                  <a:cubicBezTo>
                    <a:pt x="2389" y="124"/>
                    <a:pt x="2376" y="137"/>
                    <a:pt x="2376" y="163"/>
                  </a:cubicBezTo>
                  <a:cubicBezTo>
                    <a:pt x="2363" y="192"/>
                    <a:pt x="2389" y="218"/>
                    <a:pt x="2418" y="218"/>
                  </a:cubicBezTo>
                  <a:cubicBezTo>
                    <a:pt x="2470" y="218"/>
                    <a:pt x="2525" y="231"/>
                    <a:pt x="2593" y="244"/>
                  </a:cubicBezTo>
                  <a:cubicBezTo>
                    <a:pt x="2606" y="257"/>
                    <a:pt x="2619" y="257"/>
                    <a:pt x="2632" y="273"/>
                  </a:cubicBezTo>
                  <a:lnTo>
                    <a:pt x="2648" y="273"/>
                  </a:lnTo>
                  <a:cubicBezTo>
                    <a:pt x="2674" y="273"/>
                    <a:pt x="2687" y="257"/>
                    <a:pt x="2700" y="231"/>
                  </a:cubicBezTo>
                  <a:cubicBezTo>
                    <a:pt x="2700" y="218"/>
                    <a:pt x="2687" y="192"/>
                    <a:pt x="2674" y="176"/>
                  </a:cubicBezTo>
                  <a:cubicBezTo>
                    <a:pt x="2648" y="176"/>
                    <a:pt x="2632" y="163"/>
                    <a:pt x="2619" y="163"/>
                  </a:cubicBezTo>
                  <a:cubicBezTo>
                    <a:pt x="2551" y="137"/>
                    <a:pt x="2486" y="124"/>
                    <a:pt x="2418" y="124"/>
                  </a:cubicBezTo>
                  <a:close/>
                  <a:moveTo>
                    <a:pt x="56" y="1"/>
                  </a:moveTo>
                  <a:cubicBezTo>
                    <a:pt x="27" y="1"/>
                    <a:pt x="1" y="30"/>
                    <a:pt x="14" y="56"/>
                  </a:cubicBezTo>
                  <a:cubicBezTo>
                    <a:pt x="14" y="137"/>
                    <a:pt x="27" y="218"/>
                    <a:pt x="56" y="299"/>
                  </a:cubicBezTo>
                  <a:cubicBezTo>
                    <a:pt x="56" y="312"/>
                    <a:pt x="69" y="325"/>
                    <a:pt x="95" y="325"/>
                  </a:cubicBezTo>
                  <a:lnTo>
                    <a:pt x="108" y="325"/>
                  </a:lnTo>
                  <a:cubicBezTo>
                    <a:pt x="137" y="325"/>
                    <a:pt x="150" y="299"/>
                    <a:pt x="137" y="273"/>
                  </a:cubicBezTo>
                  <a:cubicBezTo>
                    <a:pt x="121" y="205"/>
                    <a:pt x="108" y="124"/>
                    <a:pt x="108" y="43"/>
                  </a:cubicBezTo>
                  <a:cubicBezTo>
                    <a:pt x="95" y="14"/>
                    <a:pt x="82" y="1"/>
                    <a:pt x="56" y="1"/>
                  </a:cubicBezTo>
                  <a:close/>
                  <a:moveTo>
                    <a:pt x="2048" y="185"/>
                  </a:moveTo>
                  <a:cubicBezTo>
                    <a:pt x="2040" y="185"/>
                    <a:pt x="2033" y="187"/>
                    <a:pt x="2026" y="192"/>
                  </a:cubicBezTo>
                  <a:cubicBezTo>
                    <a:pt x="1958" y="231"/>
                    <a:pt x="1877" y="273"/>
                    <a:pt x="1822" y="338"/>
                  </a:cubicBezTo>
                  <a:cubicBezTo>
                    <a:pt x="1796" y="354"/>
                    <a:pt x="1796" y="380"/>
                    <a:pt x="1822" y="406"/>
                  </a:cubicBezTo>
                  <a:cubicBezTo>
                    <a:pt x="1822" y="419"/>
                    <a:pt x="1838" y="419"/>
                    <a:pt x="1851" y="419"/>
                  </a:cubicBezTo>
                  <a:cubicBezTo>
                    <a:pt x="1864" y="419"/>
                    <a:pt x="1877" y="419"/>
                    <a:pt x="1890" y="406"/>
                  </a:cubicBezTo>
                  <a:cubicBezTo>
                    <a:pt x="1945" y="354"/>
                    <a:pt x="2000" y="312"/>
                    <a:pt x="2065" y="273"/>
                  </a:cubicBezTo>
                  <a:cubicBezTo>
                    <a:pt x="2094" y="273"/>
                    <a:pt x="2107" y="231"/>
                    <a:pt x="2094" y="218"/>
                  </a:cubicBezTo>
                  <a:cubicBezTo>
                    <a:pt x="2085" y="199"/>
                    <a:pt x="2067" y="185"/>
                    <a:pt x="2048" y="185"/>
                  </a:cubicBezTo>
                  <a:close/>
                  <a:moveTo>
                    <a:pt x="2970" y="371"/>
                  </a:moveTo>
                  <a:cubicBezTo>
                    <a:pt x="2959" y="371"/>
                    <a:pt x="2948" y="374"/>
                    <a:pt x="2943" y="380"/>
                  </a:cubicBezTo>
                  <a:cubicBezTo>
                    <a:pt x="2917" y="393"/>
                    <a:pt x="2917" y="435"/>
                    <a:pt x="2943" y="448"/>
                  </a:cubicBezTo>
                  <a:cubicBezTo>
                    <a:pt x="2985" y="500"/>
                    <a:pt x="3011" y="568"/>
                    <a:pt x="3011" y="636"/>
                  </a:cubicBezTo>
                  <a:cubicBezTo>
                    <a:pt x="3011" y="662"/>
                    <a:pt x="3037" y="678"/>
                    <a:pt x="3066" y="678"/>
                  </a:cubicBezTo>
                  <a:cubicBezTo>
                    <a:pt x="3092" y="678"/>
                    <a:pt x="3105" y="662"/>
                    <a:pt x="3105" y="636"/>
                  </a:cubicBezTo>
                  <a:cubicBezTo>
                    <a:pt x="3105" y="542"/>
                    <a:pt x="3079" y="461"/>
                    <a:pt x="3011" y="393"/>
                  </a:cubicBezTo>
                  <a:cubicBezTo>
                    <a:pt x="3003" y="378"/>
                    <a:pt x="2986" y="371"/>
                    <a:pt x="2970" y="371"/>
                  </a:cubicBezTo>
                  <a:close/>
                  <a:moveTo>
                    <a:pt x="197" y="605"/>
                  </a:moveTo>
                  <a:cubicBezTo>
                    <a:pt x="190" y="605"/>
                    <a:pt x="183" y="606"/>
                    <a:pt x="176" y="610"/>
                  </a:cubicBezTo>
                  <a:cubicBezTo>
                    <a:pt x="163" y="610"/>
                    <a:pt x="150" y="636"/>
                    <a:pt x="150" y="662"/>
                  </a:cubicBezTo>
                  <a:cubicBezTo>
                    <a:pt x="189" y="743"/>
                    <a:pt x="218" y="824"/>
                    <a:pt x="257" y="892"/>
                  </a:cubicBezTo>
                  <a:cubicBezTo>
                    <a:pt x="257" y="905"/>
                    <a:pt x="283" y="921"/>
                    <a:pt x="299" y="921"/>
                  </a:cubicBezTo>
                  <a:cubicBezTo>
                    <a:pt x="299" y="921"/>
                    <a:pt x="312" y="921"/>
                    <a:pt x="312" y="905"/>
                  </a:cubicBezTo>
                  <a:cubicBezTo>
                    <a:pt x="338" y="892"/>
                    <a:pt x="351" y="866"/>
                    <a:pt x="338" y="840"/>
                  </a:cubicBezTo>
                  <a:cubicBezTo>
                    <a:pt x="299" y="785"/>
                    <a:pt x="270" y="704"/>
                    <a:pt x="244" y="636"/>
                  </a:cubicBezTo>
                  <a:cubicBezTo>
                    <a:pt x="234" y="617"/>
                    <a:pt x="216" y="605"/>
                    <a:pt x="197" y="605"/>
                  </a:cubicBezTo>
                  <a:close/>
                  <a:moveTo>
                    <a:pt x="1639" y="631"/>
                  </a:moveTo>
                  <a:cubicBezTo>
                    <a:pt x="1621" y="631"/>
                    <a:pt x="1604" y="643"/>
                    <a:pt x="1595" y="662"/>
                  </a:cubicBezTo>
                  <a:cubicBezTo>
                    <a:pt x="1553" y="730"/>
                    <a:pt x="1527" y="811"/>
                    <a:pt x="1498" y="892"/>
                  </a:cubicBezTo>
                  <a:cubicBezTo>
                    <a:pt x="1498" y="921"/>
                    <a:pt x="1514" y="947"/>
                    <a:pt x="1527" y="947"/>
                  </a:cubicBezTo>
                  <a:lnTo>
                    <a:pt x="1553" y="947"/>
                  </a:lnTo>
                  <a:cubicBezTo>
                    <a:pt x="1566" y="947"/>
                    <a:pt x="1579" y="934"/>
                    <a:pt x="1595" y="921"/>
                  </a:cubicBezTo>
                  <a:cubicBezTo>
                    <a:pt x="1621" y="840"/>
                    <a:pt x="1647" y="772"/>
                    <a:pt x="1676" y="704"/>
                  </a:cubicBezTo>
                  <a:cubicBezTo>
                    <a:pt x="1689" y="678"/>
                    <a:pt x="1676" y="649"/>
                    <a:pt x="1660" y="636"/>
                  </a:cubicBezTo>
                  <a:cubicBezTo>
                    <a:pt x="1653" y="632"/>
                    <a:pt x="1646" y="631"/>
                    <a:pt x="1639" y="631"/>
                  </a:cubicBezTo>
                  <a:close/>
                  <a:moveTo>
                    <a:pt x="2910" y="937"/>
                  </a:moveTo>
                  <a:cubicBezTo>
                    <a:pt x="2897" y="937"/>
                    <a:pt x="2883" y="940"/>
                    <a:pt x="2875" y="947"/>
                  </a:cubicBezTo>
                  <a:cubicBezTo>
                    <a:pt x="2836" y="1015"/>
                    <a:pt x="2781" y="1067"/>
                    <a:pt x="2713" y="1122"/>
                  </a:cubicBezTo>
                  <a:cubicBezTo>
                    <a:pt x="2700" y="1135"/>
                    <a:pt x="2700" y="1164"/>
                    <a:pt x="2713" y="1190"/>
                  </a:cubicBezTo>
                  <a:cubicBezTo>
                    <a:pt x="2729" y="1203"/>
                    <a:pt x="2742" y="1203"/>
                    <a:pt x="2755" y="1203"/>
                  </a:cubicBezTo>
                  <a:cubicBezTo>
                    <a:pt x="2768" y="1203"/>
                    <a:pt x="2781" y="1203"/>
                    <a:pt x="2781" y="1190"/>
                  </a:cubicBezTo>
                  <a:cubicBezTo>
                    <a:pt x="2849" y="1135"/>
                    <a:pt x="2904" y="1067"/>
                    <a:pt x="2956" y="1015"/>
                  </a:cubicBezTo>
                  <a:cubicBezTo>
                    <a:pt x="2972" y="986"/>
                    <a:pt x="2972" y="960"/>
                    <a:pt x="2943" y="947"/>
                  </a:cubicBezTo>
                  <a:cubicBezTo>
                    <a:pt x="2936" y="940"/>
                    <a:pt x="2923" y="937"/>
                    <a:pt x="2910" y="937"/>
                  </a:cubicBezTo>
                  <a:close/>
                  <a:moveTo>
                    <a:pt x="506" y="1133"/>
                  </a:moveTo>
                  <a:cubicBezTo>
                    <a:pt x="496" y="1133"/>
                    <a:pt x="485" y="1137"/>
                    <a:pt x="474" y="1148"/>
                  </a:cubicBezTo>
                  <a:cubicBezTo>
                    <a:pt x="461" y="1164"/>
                    <a:pt x="461" y="1190"/>
                    <a:pt x="474" y="1216"/>
                  </a:cubicBezTo>
                  <a:cubicBezTo>
                    <a:pt x="526" y="1271"/>
                    <a:pt x="594" y="1326"/>
                    <a:pt x="662" y="1378"/>
                  </a:cubicBezTo>
                  <a:cubicBezTo>
                    <a:pt x="662" y="1391"/>
                    <a:pt x="675" y="1391"/>
                    <a:pt x="688" y="1391"/>
                  </a:cubicBezTo>
                  <a:cubicBezTo>
                    <a:pt x="704" y="1391"/>
                    <a:pt x="717" y="1378"/>
                    <a:pt x="730" y="1365"/>
                  </a:cubicBezTo>
                  <a:cubicBezTo>
                    <a:pt x="743" y="1352"/>
                    <a:pt x="730" y="1326"/>
                    <a:pt x="717" y="1310"/>
                  </a:cubicBezTo>
                  <a:cubicBezTo>
                    <a:pt x="662" y="1258"/>
                    <a:pt x="594" y="1203"/>
                    <a:pt x="542" y="1148"/>
                  </a:cubicBezTo>
                  <a:cubicBezTo>
                    <a:pt x="533" y="1140"/>
                    <a:pt x="520" y="1133"/>
                    <a:pt x="506" y="1133"/>
                  </a:cubicBezTo>
                  <a:close/>
                  <a:moveTo>
                    <a:pt x="2440" y="1334"/>
                  </a:moveTo>
                  <a:cubicBezTo>
                    <a:pt x="2433" y="1334"/>
                    <a:pt x="2425" y="1335"/>
                    <a:pt x="2418" y="1339"/>
                  </a:cubicBezTo>
                  <a:cubicBezTo>
                    <a:pt x="2350" y="1378"/>
                    <a:pt x="2282" y="1420"/>
                    <a:pt x="2214" y="1446"/>
                  </a:cubicBezTo>
                  <a:cubicBezTo>
                    <a:pt x="2188" y="1459"/>
                    <a:pt x="2175" y="1488"/>
                    <a:pt x="2188" y="1514"/>
                  </a:cubicBezTo>
                  <a:cubicBezTo>
                    <a:pt x="2201" y="1527"/>
                    <a:pt x="2214" y="1540"/>
                    <a:pt x="2227" y="1540"/>
                  </a:cubicBezTo>
                  <a:cubicBezTo>
                    <a:pt x="2243" y="1540"/>
                    <a:pt x="2243" y="1540"/>
                    <a:pt x="2256" y="1527"/>
                  </a:cubicBezTo>
                  <a:cubicBezTo>
                    <a:pt x="2324" y="1501"/>
                    <a:pt x="2389" y="1459"/>
                    <a:pt x="2470" y="1420"/>
                  </a:cubicBezTo>
                  <a:cubicBezTo>
                    <a:pt x="2499" y="1407"/>
                    <a:pt x="2499" y="1378"/>
                    <a:pt x="2486" y="1352"/>
                  </a:cubicBezTo>
                  <a:cubicBezTo>
                    <a:pt x="2474" y="1343"/>
                    <a:pt x="2458" y="1334"/>
                    <a:pt x="2440" y="1334"/>
                  </a:cubicBezTo>
                  <a:close/>
                  <a:moveTo>
                    <a:pt x="1472" y="1229"/>
                  </a:moveTo>
                  <a:cubicBezTo>
                    <a:pt x="1446" y="1229"/>
                    <a:pt x="1417" y="1245"/>
                    <a:pt x="1417" y="1271"/>
                  </a:cubicBezTo>
                  <a:cubicBezTo>
                    <a:pt x="1404" y="1352"/>
                    <a:pt x="1404" y="1433"/>
                    <a:pt x="1404" y="1514"/>
                  </a:cubicBezTo>
                  <a:cubicBezTo>
                    <a:pt x="1404" y="1540"/>
                    <a:pt x="1417" y="1553"/>
                    <a:pt x="1446" y="1569"/>
                  </a:cubicBezTo>
                  <a:cubicBezTo>
                    <a:pt x="1472" y="1569"/>
                    <a:pt x="1498" y="1540"/>
                    <a:pt x="1498" y="1514"/>
                  </a:cubicBezTo>
                  <a:cubicBezTo>
                    <a:pt x="1498" y="1433"/>
                    <a:pt x="1498" y="1365"/>
                    <a:pt x="1514" y="1284"/>
                  </a:cubicBezTo>
                  <a:cubicBezTo>
                    <a:pt x="1514" y="1258"/>
                    <a:pt x="1498" y="1229"/>
                    <a:pt x="1472" y="1229"/>
                  </a:cubicBezTo>
                  <a:close/>
                  <a:moveTo>
                    <a:pt x="1018" y="1481"/>
                  </a:moveTo>
                  <a:cubicBezTo>
                    <a:pt x="998" y="1481"/>
                    <a:pt x="982" y="1495"/>
                    <a:pt x="973" y="1514"/>
                  </a:cubicBezTo>
                  <a:cubicBezTo>
                    <a:pt x="960" y="1540"/>
                    <a:pt x="973" y="1569"/>
                    <a:pt x="999" y="1569"/>
                  </a:cubicBezTo>
                  <a:cubicBezTo>
                    <a:pt x="1080" y="1595"/>
                    <a:pt x="1161" y="1621"/>
                    <a:pt x="1242" y="1634"/>
                  </a:cubicBezTo>
                  <a:cubicBezTo>
                    <a:pt x="1271" y="1634"/>
                    <a:pt x="1297" y="1621"/>
                    <a:pt x="1297" y="1595"/>
                  </a:cubicBezTo>
                  <a:cubicBezTo>
                    <a:pt x="1297" y="1569"/>
                    <a:pt x="1284" y="1540"/>
                    <a:pt x="1255" y="1540"/>
                  </a:cubicBezTo>
                  <a:cubicBezTo>
                    <a:pt x="1174" y="1527"/>
                    <a:pt x="1109" y="1514"/>
                    <a:pt x="1041" y="1488"/>
                  </a:cubicBezTo>
                  <a:cubicBezTo>
                    <a:pt x="1033" y="1483"/>
                    <a:pt x="1025" y="1481"/>
                    <a:pt x="1018" y="1481"/>
                  </a:cubicBezTo>
                  <a:close/>
                  <a:moveTo>
                    <a:pt x="1864" y="1540"/>
                  </a:moveTo>
                  <a:cubicBezTo>
                    <a:pt x="1783" y="1553"/>
                    <a:pt x="1702" y="1569"/>
                    <a:pt x="1621" y="1569"/>
                  </a:cubicBezTo>
                  <a:cubicBezTo>
                    <a:pt x="1595" y="1569"/>
                    <a:pt x="1579" y="1595"/>
                    <a:pt x="1579" y="1621"/>
                  </a:cubicBezTo>
                  <a:cubicBezTo>
                    <a:pt x="1579" y="1650"/>
                    <a:pt x="1608" y="1663"/>
                    <a:pt x="1634" y="1663"/>
                  </a:cubicBezTo>
                  <a:cubicBezTo>
                    <a:pt x="1715" y="1663"/>
                    <a:pt x="1796" y="1650"/>
                    <a:pt x="1877" y="1634"/>
                  </a:cubicBezTo>
                  <a:cubicBezTo>
                    <a:pt x="1903" y="1634"/>
                    <a:pt x="1919" y="1608"/>
                    <a:pt x="1919" y="1582"/>
                  </a:cubicBezTo>
                  <a:cubicBezTo>
                    <a:pt x="1903" y="1553"/>
                    <a:pt x="1890" y="1540"/>
                    <a:pt x="1864" y="1540"/>
                  </a:cubicBezTo>
                  <a:close/>
                  <a:moveTo>
                    <a:pt x="1459" y="1851"/>
                  </a:moveTo>
                  <a:cubicBezTo>
                    <a:pt x="1433" y="1851"/>
                    <a:pt x="1404" y="1877"/>
                    <a:pt x="1404" y="1906"/>
                  </a:cubicBezTo>
                  <a:cubicBezTo>
                    <a:pt x="1417" y="1987"/>
                    <a:pt x="1433" y="2068"/>
                    <a:pt x="1446" y="2136"/>
                  </a:cubicBezTo>
                  <a:cubicBezTo>
                    <a:pt x="1446" y="2162"/>
                    <a:pt x="1472" y="2175"/>
                    <a:pt x="1485" y="2175"/>
                  </a:cubicBezTo>
                  <a:lnTo>
                    <a:pt x="1498" y="2175"/>
                  </a:lnTo>
                  <a:cubicBezTo>
                    <a:pt x="1527" y="2175"/>
                    <a:pt x="1540" y="2149"/>
                    <a:pt x="1540" y="2120"/>
                  </a:cubicBezTo>
                  <a:cubicBezTo>
                    <a:pt x="1527" y="2039"/>
                    <a:pt x="1514" y="1974"/>
                    <a:pt x="1514" y="1893"/>
                  </a:cubicBezTo>
                  <a:cubicBezTo>
                    <a:pt x="1498" y="1864"/>
                    <a:pt x="1485" y="1851"/>
                    <a:pt x="1459" y="1851"/>
                  </a:cubicBezTo>
                  <a:close/>
                  <a:moveTo>
                    <a:pt x="1589" y="2453"/>
                  </a:moveTo>
                  <a:cubicBezTo>
                    <a:pt x="1582" y="2453"/>
                    <a:pt x="1574" y="2455"/>
                    <a:pt x="1566" y="2460"/>
                  </a:cubicBezTo>
                  <a:cubicBezTo>
                    <a:pt x="1553" y="2460"/>
                    <a:pt x="1540" y="2486"/>
                    <a:pt x="1540" y="2512"/>
                  </a:cubicBezTo>
                  <a:cubicBezTo>
                    <a:pt x="1566" y="2593"/>
                    <a:pt x="1595" y="2674"/>
                    <a:pt x="1634" y="2742"/>
                  </a:cubicBezTo>
                  <a:cubicBezTo>
                    <a:pt x="1634" y="2755"/>
                    <a:pt x="1660" y="2768"/>
                    <a:pt x="1676" y="2768"/>
                  </a:cubicBezTo>
                  <a:lnTo>
                    <a:pt x="1689" y="2768"/>
                  </a:lnTo>
                  <a:cubicBezTo>
                    <a:pt x="1715" y="2755"/>
                    <a:pt x="1728" y="2729"/>
                    <a:pt x="1715" y="2703"/>
                  </a:cubicBezTo>
                  <a:cubicBezTo>
                    <a:pt x="1689" y="2635"/>
                    <a:pt x="1660" y="2554"/>
                    <a:pt x="1634" y="2486"/>
                  </a:cubicBezTo>
                  <a:cubicBezTo>
                    <a:pt x="1624" y="2467"/>
                    <a:pt x="1608" y="2453"/>
                    <a:pt x="1589" y="2453"/>
                  </a:cubicBezTo>
                  <a:close/>
                  <a:moveTo>
                    <a:pt x="1854" y="3005"/>
                  </a:moveTo>
                  <a:cubicBezTo>
                    <a:pt x="1847" y="3005"/>
                    <a:pt x="1842" y="3007"/>
                    <a:pt x="1838" y="3011"/>
                  </a:cubicBezTo>
                  <a:cubicBezTo>
                    <a:pt x="1809" y="3027"/>
                    <a:pt x="1809" y="3066"/>
                    <a:pt x="1822" y="3079"/>
                  </a:cubicBezTo>
                  <a:cubicBezTo>
                    <a:pt x="1864" y="3147"/>
                    <a:pt x="1903" y="3215"/>
                    <a:pt x="1958" y="3283"/>
                  </a:cubicBezTo>
                  <a:cubicBezTo>
                    <a:pt x="1971" y="3296"/>
                    <a:pt x="1984" y="3296"/>
                    <a:pt x="2000" y="3296"/>
                  </a:cubicBezTo>
                  <a:cubicBezTo>
                    <a:pt x="2013" y="3296"/>
                    <a:pt x="2013" y="3296"/>
                    <a:pt x="2026" y="3283"/>
                  </a:cubicBezTo>
                  <a:cubicBezTo>
                    <a:pt x="2052" y="3270"/>
                    <a:pt x="2052" y="3241"/>
                    <a:pt x="2039" y="3215"/>
                  </a:cubicBezTo>
                  <a:cubicBezTo>
                    <a:pt x="1984" y="3160"/>
                    <a:pt x="1945" y="3092"/>
                    <a:pt x="1903" y="3027"/>
                  </a:cubicBezTo>
                  <a:cubicBezTo>
                    <a:pt x="1893" y="3015"/>
                    <a:pt x="1871" y="3005"/>
                    <a:pt x="1854" y="3005"/>
                  </a:cubicBezTo>
                  <a:close/>
                  <a:moveTo>
                    <a:pt x="2257" y="3477"/>
                  </a:moveTo>
                  <a:cubicBezTo>
                    <a:pt x="2245" y="3477"/>
                    <a:pt x="2235" y="3484"/>
                    <a:pt x="2227" y="3497"/>
                  </a:cubicBezTo>
                  <a:cubicBezTo>
                    <a:pt x="2201" y="3513"/>
                    <a:pt x="2201" y="3552"/>
                    <a:pt x="2227" y="3565"/>
                  </a:cubicBezTo>
                  <a:cubicBezTo>
                    <a:pt x="2282" y="3620"/>
                    <a:pt x="2350" y="3675"/>
                    <a:pt x="2405" y="3727"/>
                  </a:cubicBezTo>
                  <a:lnTo>
                    <a:pt x="2431" y="3727"/>
                  </a:lnTo>
                  <a:cubicBezTo>
                    <a:pt x="2457" y="3727"/>
                    <a:pt x="2470" y="3727"/>
                    <a:pt x="2470" y="3714"/>
                  </a:cubicBezTo>
                  <a:cubicBezTo>
                    <a:pt x="2486" y="3701"/>
                    <a:pt x="2486" y="3659"/>
                    <a:pt x="2470" y="3646"/>
                  </a:cubicBezTo>
                  <a:cubicBezTo>
                    <a:pt x="2405" y="3594"/>
                    <a:pt x="2350" y="3552"/>
                    <a:pt x="2295" y="3497"/>
                  </a:cubicBezTo>
                  <a:cubicBezTo>
                    <a:pt x="2282" y="3484"/>
                    <a:pt x="2269" y="3477"/>
                    <a:pt x="2257" y="3477"/>
                  </a:cubicBezTo>
                  <a:close/>
                  <a:moveTo>
                    <a:pt x="2749" y="3854"/>
                  </a:moveTo>
                  <a:cubicBezTo>
                    <a:pt x="2735" y="3854"/>
                    <a:pt x="2722" y="3861"/>
                    <a:pt x="2713" y="3876"/>
                  </a:cubicBezTo>
                  <a:cubicBezTo>
                    <a:pt x="2700" y="3902"/>
                    <a:pt x="2700" y="3931"/>
                    <a:pt x="2729" y="3944"/>
                  </a:cubicBezTo>
                  <a:cubicBezTo>
                    <a:pt x="2794" y="3983"/>
                    <a:pt x="2862" y="4025"/>
                    <a:pt x="2943" y="4064"/>
                  </a:cubicBezTo>
                  <a:lnTo>
                    <a:pt x="2956" y="4064"/>
                  </a:lnTo>
                  <a:cubicBezTo>
                    <a:pt x="2972" y="4064"/>
                    <a:pt x="2998" y="4051"/>
                    <a:pt x="2998" y="4038"/>
                  </a:cubicBezTo>
                  <a:cubicBezTo>
                    <a:pt x="3011" y="4012"/>
                    <a:pt x="3011" y="3983"/>
                    <a:pt x="2985" y="3970"/>
                  </a:cubicBezTo>
                  <a:cubicBezTo>
                    <a:pt x="2917" y="3944"/>
                    <a:pt x="2849" y="3902"/>
                    <a:pt x="2781" y="3863"/>
                  </a:cubicBezTo>
                  <a:cubicBezTo>
                    <a:pt x="2770" y="3857"/>
                    <a:pt x="2759" y="3854"/>
                    <a:pt x="2749" y="3854"/>
                  </a:cubicBezTo>
                  <a:close/>
                  <a:moveTo>
                    <a:pt x="3299" y="4139"/>
                  </a:moveTo>
                  <a:cubicBezTo>
                    <a:pt x="3281" y="4139"/>
                    <a:pt x="3263" y="4149"/>
                    <a:pt x="3254" y="4161"/>
                  </a:cubicBezTo>
                  <a:cubicBezTo>
                    <a:pt x="3254" y="4187"/>
                    <a:pt x="3254" y="4213"/>
                    <a:pt x="3280" y="4226"/>
                  </a:cubicBezTo>
                  <a:cubicBezTo>
                    <a:pt x="3361" y="4255"/>
                    <a:pt x="3429" y="4294"/>
                    <a:pt x="3510" y="4323"/>
                  </a:cubicBezTo>
                  <a:lnTo>
                    <a:pt x="3523" y="4323"/>
                  </a:lnTo>
                  <a:cubicBezTo>
                    <a:pt x="3552" y="4323"/>
                    <a:pt x="3565" y="4307"/>
                    <a:pt x="3565" y="4294"/>
                  </a:cubicBezTo>
                  <a:cubicBezTo>
                    <a:pt x="3578" y="4268"/>
                    <a:pt x="3565" y="4242"/>
                    <a:pt x="3539" y="4226"/>
                  </a:cubicBezTo>
                  <a:cubicBezTo>
                    <a:pt x="3471" y="4200"/>
                    <a:pt x="3403" y="4174"/>
                    <a:pt x="3322" y="4145"/>
                  </a:cubicBezTo>
                  <a:cubicBezTo>
                    <a:pt x="3314" y="4141"/>
                    <a:pt x="3307" y="4139"/>
                    <a:pt x="3299" y="4139"/>
                  </a:cubicBezTo>
                  <a:close/>
                  <a:moveTo>
                    <a:pt x="3902" y="4336"/>
                  </a:moveTo>
                  <a:cubicBezTo>
                    <a:pt x="3876" y="4336"/>
                    <a:pt x="3847" y="4349"/>
                    <a:pt x="3847" y="4375"/>
                  </a:cubicBezTo>
                  <a:cubicBezTo>
                    <a:pt x="3834" y="4404"/>
                    <a:pt x="3847" y="4417"/>
                    <a:pt x="3876" y="4430"/>
                  </a:cubicBezTo>
                  <a:cubicBezTo>
                    <a:pt x="3957" y="4443"/>
                    <a:pt x="4038" y="4469"/>
                    <a:pt x="4119" y="4469"/>
                  </a:cubicBezTo>
                  <a:lnTo>
                    <a:pt x="4132" y="4469"/>
                  </a:lnTo>
                  <a:cubicBezTo>
                    <a:pt x="4145" y="4469"/>
                    <a:pt x="4171" y="4456"/>
                    <a:pt x="4171" y="4430"/>
                  </a:cubicBezTo>
                  <a:cubicBezTo>
                    <a:pt x="4171" y="4404"/>
                    <a:pt x="4158" y="4388"/>
                    <a:pt x="4132" y="4375"/>
                  </a:cubicBezTo>
                  <a:cubicBezTo>
                    <a:pt x="4051" y="4375"/>
                    <a:pt x="3983" y="4349"/>
                    <a:pt x="3902" y="4336"/>
                  </a:cubicBezTo>
                  <a:close/>
                  <a:moveTo>
                    <a:pt x="4738" y="4375"/>
                  </a:moveTo>
                  <a:cubicBezTo>
                    <a:pt x="4657" y="4388"/>
                    <a:pt x="4576" y="4404"/>
                    <a:pt x="4511" y="4404"/>
                  </a:cubicBezTo>
                  <a:cubicBezTo>
                    <a:pt x="4482" y="4404"/>
                    <a:pt x="4456" y="4430"/>
                    <a:pt x="4456" y="4456"/>
                  </a:cubicBezTo>
                  <a:cubicBezTo>
                    <a:pt x="4456" y="4485"/>
                    <a:pt x="4482" y="4498"/>
                    <a:pt x="4511" y="4498"/>
                  </a:cubicBezTo>
                  <a:cubicBezTo>
                    <a:pt x="4592" y="4498"/>
                    <a:pt x="4673" y="4485"/>
                    <a:pt x="4754" y="4469"/>
                  </a:cubicBezTo>
                  <a:cubicBezTo>
                    <a:pt x="4780" y="4469"/>
                    <a:pt x="4793" y="4443"/>
                    <a:pt x="4793" y="4417"/>
                  </a:cubicBezTo>
                  <a:cubicBezTo>
                    <a:pt x="4780" y="4388"/>
                    <a:pt x="4767" y="4375"/>
                    <a:pt x="4738" y="437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796;p46"/>
          <p:cNvGrpSpPr/>
          <p:nvPr/>
        </p:nvGrpSpPr>
        <p:grpSpPr>
          <a:xfrm flipH="1">
            <a:off x="1024910" y="3050172"/>
            <a:ext cx="881479" cy="1855999"/>
            <a:chOff x="7025441" y="2321639"/>
            <a:chExt cx="1173394" cy="2250660"/>
          </a:xfrm>
        </p:grpSpPr>
        <p:sp>
          <p:nvSpPr>
            <p:cNvPr id="167" name="Google Shape;1797;p46"/>
            <p:cNvSpPr/>
            <p:nvPr/>
          </p:nvSpPr>
          <p:spPr>
            <a:xfrm flipH="1">
              <a:off x="7439068" y="3222214"/>
              <a:ext cx="170500" cy="283007"/>
            </a:xfrm>
            <a:custGeom>
              <a:avLst/>
              <a:gdLst/>
              <a:ahLst/>
              <a:cxnLst/>
              <a:rect l="l" t="t" r="r" b="b"/>
              <a:pathLst>
                <a:path w="1029" h="1708" extrusionOk="0">
                  <a:moveTo>
                    <a:pt x="505" y="0"/>
                  </a:moveTo>
                  <a:cubicBezTo>
                    <a:pt x="225" y="0"/>
                    <a:pt x="1" y="225"/>
                    <a:pt x="1" y="504"/>
                  </a:cubicBezTo>
                  <a:lnTo>
                    <a:pt x="1" y="1337"/>
                  </a:lnTo>
                  <a:cubicBezTo>
                    <a:pt x="1" y="1616"/>
                    <a:pt x="225" y="1708"/>
                    <a:pt x="505" y="1708"/>
                  </a:cubicBezTo>
                  <a:lnTo>
                    <a:pt x="534" y="1708"/>
                  </a:lnTo>
                  <a:cubicBezTo>
                    <a:pt x="814" y="1708"/>
                    <a:pt x="1029" y="1616"/>
                    <a:pt x="1029" y="1337"/>
                  </a:cubicBezTo>
                  <a:lnTo>
                    <a:pt x="1029" y="504"/>
                  </a:lnTo>
                  <a:cubicBezTo>
                    <a:pt x="1029" y="225"/>
                    <a:pt x="814" y="0"/>
                    <a:pt x="534"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798;p46"/>
            <p:cNvSpPr/>
            <p:nvPr/>
          </p:nvSpPr>
          <p:spPr>
            <a:xfrm rot="-540461" flipH="1">
              <a:off x="7642112" y="2358442"/>
              <a:ext cx="515149" cy="571651"/>
            </a:xfrm>
            <a:custGeom>
              <a:avLst/>
              <a:gdLst/>
              <a:ahLst/>
              <a:cxnLst/>
              <a:rect l="l" t="t" r="r" b="b"/>
              <a:pathLst>
                <a:path w="3109" h="3450" extrusionOk="0">
                  <a:moveTo>
                    <a:pt x="1359" y="0"/>
                  </a:moveTo>
                  <a:cubicBezTo>
                    <a:pt x="1339" y="0"/>
                    <a:pt x="1317" y="0"/>
                    <a:pt x="1288" y="10"/>
                  </a:cubicBezTo>
                  <a:cubicBezTo>
                    <a:pt x="1246" y="10"/>
                    <a:pt x="1194" y="20"/>
                    <a:pt x="1144" y="32"/>
                  </a:cubicBezTo>
                  <a:cubicBezTo>
                    <a:pt x="1070" y="52"/>
                    <a:pt x="989" y="82"/>
                    <a:pt x="917" y="124"/>
                  </a:cubicBezTo>
                  <a:cubicBezTo>
                    <a:pt x="855" y="166"/>
                    <a:pt x="793" y="205"/>
                    <a:pt x="741" y="267"/>
                  </a:cubicBezTo>
                  <a:cubicBezTo>
                    <a:pt x="690" y="329"/>
                    <a:pt x="660" y="391"/>
                    <a:pt x="628" y="475"/>
                  </a:cubicBezTo>
                  <a:cubicBezTo>
                    <a:pt x="608" y="546"/>
                    <a:pt x="608" y="628"/>
                    <a:pt x="618" y="700"/>
                  </a:cubicBezTo>
                  <a:cubicBezTo>
                    <a:pt x="628" y="774"/>
                    <a:pt x="660" y="836"/>
                    <a:pt x="699" y="885"/>
                  </a:cubicBezTo>
                  <a:cubicBezTo>
                    <a:pt x="732" y="917"/>
                    <a:pt x="751" y="937"/>
                    <a:pt x="793" y="959"/>
                  </a:cubicBezTo>
                  <a:cubicBezTo>
                    <a:pt x="803" y="969"/>
                    <a:pt x="813" y="969"/>
                    <a:pt x="823" y="979"/>
                  </a:cubicBezTo>
                  <a:lnTo>
                    <a:pt x="823" y="989"/>
                  </a:lnTo>
                  <a:cubicBezTo>
                    <a:pt x="803" y="1008"/>
                    <a:pt x="783" y="1031"/>
                    <a:pt x="783" y="1060"/>
                  </a:cubicBezTo>
                  <a:cubicBezTo>
                    <a:pt x="774" y="1083"/>
                    <a:pt x="774" y="1102"/>
                    <a:pt x="774" y="1112"/>
                  </a:cubicBezTo>
                  <a:cubicBezTo>
                    <a:pt x="751" y="1102"/>
                    <a:pt x="741" y="1102"/>
                    <a:pt x="722" y="1092"/>
                  </a:cubicBezTo>
                  <a:cubicBezTo>
                    <a:pt x="690" y="1070"/>
                    <a:pt x="650" y="1050"/>
                    <a:pt x="608" y="1041"/>
                  </a:cubicBezTo>
                  <a:cubicBezTo>
                    <a:pt x="576" y="1031"/>
                    <a:pt x="546" y="1031"/>
                    <a:pt x="514" y="1031"/>
                  </a:cubicBezTo>
                  <a:cubicBezTo>
                    <a:pt x="475" y="1031"/>
                    <a:pt x="433" y="1041"/>
                    <a:pt x="391" y="1050"/>
                  </a:cubicBezTo>
                  <a:cubicBezTo>
                    <a:pt x="329" y="1070"/>
                    <a:pt x="267" y="1112"/>
                    <a:pt x="218" y="1174"/>
                  </a:cubicBezTo>
                  <a:cubicBezTo>
                    <a:pt x="166" y="1216"/>
                    <a:pt x="124" y="1288"/>
                    <a:pt x="94" y="1359"/>
                  </a:cubicBezTo>
                  <a:cubicBezTo>
                    <a:pt x="62" y="1431"/>
                    <a:pt x="32" y="1515"/>
                    <a:pt x="20" y="1597"/>
                  </a:cubicBezTo>
                  <a:cubicBezTo>
                    <a:pt x="0" y="1668"/>
                    <a:pt x="0" y="1750"/>
                    <a:pt x="0" y="1834"/>
                  </a:cubicBezTo>
                  <a:cubicBezTo>
                    <a:pt x="10" y="1905"/>
                    <a:pt x="20" y="1977"/>
                    <a:pt x="52" y="2039"/>
                  </a:cubicBezTo>
                  <a:cubicBezTo>
                    <a:pt x="82" y="2111"/>
                    <a:pt x="124" y="2162"/>
                    <a:pt x="166" y="2204"/>
                  </a:cubicBezTo>
                  <a:cubicBezTo>
                    <a:pt x="205" y="2224"/>
                    <a:pt x="257" y="2244"/>
                    <a:pt x="309" y="2256"/>
                  </a:cubicBezTo>
                  <a:lnTo>
                    <a:pt x="341" y="2256"/>
                  </a:lnTo>
                  <a:cubicBezTo>
                    <a:pt x="329" y="2266"/>
                    <a:pt x="319" y="2276"/>
                    <a:pt x="309" y="2296"/>
                  </a:cubicBezTo>
                  <a:cubicBezTo>
                    <a:pt x="267" y="2338"/>
                    <a:pt x="237" y="2390"/>
                    <a:pt x="218" y="2442"/>
                  </a:cubicBezTo>
                  <a:cubicBezTo>
                    <a:pt x="185" y="2553"/>
                    <a:pt x="176" y="2676"/>
                    <a:pt x="205" y="2812"/>
                  </a:cubicBezTo>
                  <a:cubicBezTo>
                    <a:pt x="237" y="2936"/>
                    <a:pt x="279" y="3047"/>
                    <a:pt x="351" y="3151"/>
                  </a:cubicBezTo>
                  <a:cubicBezTo>
                    <a:pt x="391" y="3203"/>
                    <a:pt x="423" y="3245"/>
                    <a:pt x="475" y="3284"/>
                  </a:cubicBezTo>
                  <a:cubicBezTo>
                    <a:pt x="536" y="3336"/>
                    <a:pt x="608" y="3388"/>
                    <a:pt x="690" y="3408"/>
                  </a:cubicBezTo>
                  <a:cubicBezTo>
                    <a:pt x="751" y="3440"/>
                    <a:pt x="823" y="3450"/>
                    <a:pt x="897" y="3450"/>
                  </a:cubicBezTo>
                  <a:lnTo>
                    <a:pt x="917" y="3450"/>
                  </a:lnTo>
                  <a:cubicBezTo>
                    <a:pt x="979" y="3440"/>
                    <a:pt x="1050" y="3430"/>
                    <a:pt x="1122" y="3398"/>
                  </a:cubicBezTo>
                  <a:cubicBezTo>
                    <a:pt x="1164" y="3388"/>
                    <a:pt x="1206" y="3368"/>
                    <a:pt x="1236" y="3346"/>
                  </a:cubicBezTo>
                  <a:lnTo>
                    <a:pt x="1246" y="3356"/>
                  </a:lnTo>
                  <a:lnTo>
                    <a:pt x="1268" y="3356"/>
                  </a:lnTo>
                  <a:cubicBezTo>
                    <a:pt x="1307" y="3346"/>
                    <a:pt x="1339" y="3336"/>
                    <a:pt x="1379" y="3326"/>
                  </a:cubicBezTo>
                  <a:cubicBezTo>
                    <a:pt x="1391" y="3316"/>
                    <a:pt x="1411" y="3316"/>
                    <a:pt x="1421" y="3307"/>
                  </a:cubicBezTo>
                  <a:cubicBezTo>
                    <a:pt x="1463" y="3307"/>
                    <a:pt x="1503" y="3284"/>
                    <a:pt x="1545" y="3274"/>
                  </a:cubicBezTo>
                  <a:cubicBezTo>
                    <a:pt x="1616" y="3255"/>
                    <a:pt x="1688" y="3223"/>
                    <a:pt x="1762" y="3193"/>
                  </a:cubicBezTo>
                  <a:cubicBezTo>
                    <a:pt x="1905" y="3121"/>
                    <a:pt x="2039" y="3037"/>
                    <a:pt x="2162" y="2946"/>
                  </a:cubicBezTo>
                  <a:cubicBezTo>
                    <a:pt x="2286" y="2852"/>
                    <a:pt x="2400" y="2751"/>
                    <a:pt x="2513" y="2627"/>
                  </a:cubicBezTo>
                  <a:cubicBezTo>
                    <a:pt x="2614" y="2513"/>
                    <a:pt x="2708" y="2390"/>
                    <a:pt x="2790" y="2244"/>
                  </a:cubicBezTo>
                  <a:cubicBezTo>
                    <a:pt x="2862" y="2111"/>
                    <a:pt x="2936" y="1967"/>
                    <a:pt x="2985" y="1812"/>
                  </a:cubicBezTo>
                  <a:cubicBezTo>
                    <a:pt x="3017" y="1740"/>
                    <a:pt x="3037" y="1658"/>
                    <a:pt x="3059" y="1587"/>
                  </a:cubicBezTo>
                  <a:cubicBezTo>
                    <a:pt x="3059" y="1545"/>
                    <a:pt x="3069" y="1503"/>
                    <a:pt x="3079" y="1463"/>
                  </a:cubicBezTo>
                  <a:cubicBezTo>
                    <a:pt x="3089" y="1421"/>
                    <a:pt x="3089" y="1379"/>
                    <a:pt x="3099" y="1349"/>
                  </a:cubicBezTo>
                  <a:cubicBezTo>
                    <a:pt x="3109" y="1194"/>
                    <a:pt x="3079" y="1021"/>
                    <a:pt x="2997" y="865"/>
                  </a:cubicBezTo>
                  <a:cubicBezTo>
                    <a:pt x="2913" y="712"/>
                    <a:pt x="2800" y="576"/>
                    <a:pt x="2666" y="475"/>
                  </a:cubicBezTo>
                  <a:cubicBezTo>
                    <a:pt x="2605" y="433"/>
                    <a:pt x="2543" y="391"/>
                    <a:pt x="2471" y="371"/>
                  </a:cubicBezTo>
                  <a:cubicBezTo>
                    <a:pt x="2419" y="361"/>
                    <a:pt x="2367" y="351"/>
                    <a:pt x="2318" y="351"/>
                  </a:cubicBezTo>
                  <a:lnTo>
                    <a:pt x="2266" y="351"/>
                  </a:lnTo>
                  <a:cubicBezTo>
                    <a:pt x="2204" y="361"/>
                    <a:pt x="2143" y="381"/>
                    <a:pt x="2091" y="423"/>
                  </a:cubicBezTo>
                  <a:cubicBezTo>
                    <a:pt x="2049" y="443"/>
                    <a:pt x="2019" y="485"/>
                    <a:pt x="1987" y="527"/>
                  </a:cubicBezTo>
                  <a:cubicBezTo>
                    <a:pt x="1977" y="504"/>
                    <a:pt x="1967" y="475"/>
                    <a:pt x="1967" y="443"/>
                  </a:cubicBezTo>
                  <a:lnTo>
                    <a:pt x="1957" y="413"/>
                  </a:lnTo>
                  <a:cubicBezTo>
                    <a:pt x="1957" y="391"/>
                    <a:pt x="1947" y="371"/>
                    <a:pt x="1935" y="341"/>
                  </a:cubicBezTo>
                  <a:cubicBezTo>
                    <a:pt x="1935" y="329"/>
                    <a:pt x="1935" y="319"/>
                    <a:pt x="1925" y="299"/>
                  </a:cubicBezTo>
                  <a:cubicBezTo>
                    <a:pt x="1925" y="289"/>
                    <a:pt x="1915" y="280"/>
                    <a:pt x="1905" y="257"/>
                  </a:cubicBezTo>
                  <a:cubicBezTo>
                    <a:pt x="1886" y="228"/>
                    <a:pt x="1853" y="196"/>
                    <a:pt x="1811" y="166"/>
                  </a:cubicBezTo>
                  <a:cubicBezTo>
                    <a:pt x="1792" y="134"/>
                    <a:pt x="1750" y="114"/>
                    <a:pt x="1710" y="94"/>
                  </a:cubicBezTo>
                  <a:cubicBezTo>
                    <a:pt x="1626" y="42"/>
                    <a:pt x="1535" y="20"/>
                    <a:pt x="1431" y="10"/>
                  </a:cubicBezTo>
                  <a:cubicBezTo>
                    <a:pt x="1411" y="0"/>
                    <a:pt x="1391" y="0"/>
                    <a:pt x="1359"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799;p46"/>
            <p:cNvSpPr/>
            <p:nvPr/>
          </p:nvSpPr>
          <p:spPr>
            <a:xfrm rot="-540461" flipH="1">
              <a:off x="7931982" y="2359303"/>
              <a:ext cx="225347" cy="547957"/>
            </a:xfrm>
            <a:custGeom>
              <a:avLst/>
              <a:gdLst/>
              <a:ahLst/>
              <a:cxnLst/>
              <a:rect l="l" t="t" r="r" b="b"/>
              <a:pathLst>
                <a:path w="1360" h="3307" extrusionOk="0">
                  <a:moveTo>
                    <a:pt x="875" y="1"/>
                  </a:moveTo>
                  <a:lnTo>
                    <a:pt x="875" y="1"/>
                  </a:lnTo>
                  <a:cubicBezTo>
                    <a:pt x="823" y="43"/>
                    <a:pt x="783" y="85"/>
                    <a:pt x="741" y="124"/>
                  </a:cubicBezTo>
                  <a:cubicBezTo>
                    <a:pt x="690" y="186"/>
                    <a:pt x="660" y="248"/>
                    <a:pt x="628" y="322"/>
                  </a:cubicBezTo>
                  <a:cubicBezTo>
                    <a:pt x="608" y="403"/>
                    <a:pt x="598" y="485"/>
                    <a:pt x="618" y="557"/>
                  </a:cubicBezTo>
                  <a:cubicBezTo>
                    <a:pt x="628" y="631"/>
                    <a:pt x="660" y="702"/>
                    <a:pt x="699" y="742"/>
                  </a:cubicBezTo>
                  <a:cubicBezTo>
                    <a:pt x="732" y="774"/>
                    <a:pt x="751" y="794"/>
                    <a:pt x="793" y="816"/>
                  </a:cubicBezTo>
                  <a:cubicBezTo>
                    <a:pt x="774" y="846"/>
                    <a:pt x="741" y="888"/>
                    <a:pt x="732" y="927"/>
                  </a:cubicBezTo>
                  <a:cubicBezTo>
                    <a:pt x="732" y="927"/>
                    <a:pt x="732" y="940"/>
                    <a:pt x="722" y="949"/>
                  </a:cubicBezTo>
                  <a:cubicBezTo>
                    <a:pt x="690" y="927"/>
                    <a:pt x="650" y="907"/>
                    <a:pt x="608" y="898"/>
                  </a:cubicBezTo>
                  <a:cubicBezTo>
                    <a:pt x="576" y="888"/>
                    <a:pt x="546" y="888"/>
                    <a:pt x="514" y="888"/>
                  </a:cubicBezTo>
                  <a:cubicBezTo>
                    <a:pt x="475" y="888"/>
                    <a:pt x="433" y="898"/>
                    <a:pt x="391" y="907"/>
                  </a:cubicBezTo>
                  <a:cubicBezTo>
                    <a:pt x="329" y="927"/>
                    <a:pt x="267" y="969"/>
                    <a:pt x="218" y="1031"/>
                  </a:cubicBezTo>
                  <a:cubicBezTo>
                    <a:pt x="166" y="1073"/>
                    <a:pt x="124" y="1145"/>
                    <a:pt x="94" y="1216"/>
                  </a:cubicBezTo>
                  <a:cubicBezTo>
                    <a:pt x="62" y="1288"/>
                    <a:pt x="32" y="1372"/>
                    <a:pt x="20" y="1454"/>
                  </a:cubicBezTo>
                  <a:cubicBezTo>
                    <a:pt x="0" y="1525"/>
                    <a:pt x="0" y="1607"/>
                    <a:pt x="0" y="1691"/>
                  </a:cubicBezTo>
                  <a:cubicBezTo>
                    <a:pt x="10" y="1762"/>
                    <a:pt x="20" y="1834"/>
                    <a:pt x="52" y="1896"/>
                  </a:cubicBezTo>
                  <a:cubicBezTo>
                    <a:pt x="72" y="1968"/>
                    <a:pt x="114" y="2019"/>
                    <a:pt x="166" y="2061"/>
                  </a:cubicBezTo>
                  <a:cubicBezTo>
                    <a:pt x="205" y="2081"/>
                    <a:pt x="257" y="2101"/>
                    <a:pt x="309" y="2113"/>
                  </a:cubicBezTo>
                  <a:lnTo>
                    <a:pt x="341" y="2113"/>
                  </a:lnTo>
                  <a:cubicBezTo>
                    <a:pt x="329" y="2123"/>
                    <a:pt x="319" y="2133"/>
                    <a:pt x="309" y="2153"/>
                  </a:cubicBezTo>
                  <a:cubicBezTo>
                    <a:pt x="267" y="2195"/>
                    <a:pt x="237" y="2247"/>
                    <a:pt x="218" y="2299"/>
                  </a:cubicBezTo>
                  <a:cubicBezTo>
                    <a:pt x="185" y="2410"/>
                    <a:pt x="176" y="2533"/>
                    <a:pt x="205" y="2669"/>
                  </a:cubicBezTo>
                  <a:cubicBezTo>
                    <a:pt x="227" y="2793"/>
                    <a:pt x="279" y="2904"/>
                    <a:pt x="351" y="3008"/>
                  </a:cubicBezTo>
                  <a:cubicBezTo>
                    <a:pt x="391" y="3060"/>
                    <a:pt x="423" y="3102"/>
                    <a:pt x="475" y="3141"/>
                  </a:cubicBezTo>
                  <a:cubicBezTo>
                    <a:pt x="536" y="3193"/>
                    <a:pt x="608" y="3245"/>
                    <a:pt x="690" y="3265"/>
                  </a:cubicBezTo>
                  <a:cubicBezTo>
                    <a:pt x="751" y="3297"/>
                    <a:pt x="823" y="3307"/>
                    <a:pt x="897" y="3307"/>
                  </a:cubicBezTo>
                  <a:lnTo>
                    <a:pt x="917" y="3307"/>
                  </a:lnTo>
                  <a:cubicBezTo>
                    <a:pt x="979" y="3307"/>
                    <a:pt x="1050" y="3287"/>
                    <a:pt x="1122" y="3255"/>
                  </a:cubicBezTo>
                  <a:cubicBezTo>
                    <a:pt x="1164" y="3245"/>
                    <a:pt x="1206" y="3225"/>
                    <a:pt x="1236" y="3203"/>
                  </a:cubicBezTo>
                  <a:cubicBezTo>
                    <a:pt x="1236" y="3203"/>
                    <a:pt x="1236" y="3213"/>
                    <a:pt x="1246" y="3213"/>
                  </a:cubicBezTo>
                  <a:lnTo>
                    <a:pt x="1268" y="3213"/>
                  </a:lnTo>
                  <a:cubicBezTo>
                    <a:pt x="1278" y="3213"/>
                    <a:pt x="1288" y="3203"/>
                    <a:pt x="1288" y="3203"/>
                  </a:cubicBezTo>
                  <a:cubicBezTo>
                    <a:pt x="1278" y="3203"/>
                    <a:pt x="1268" y="3193"/>
                    <a:pt x="1255" y="3193"/>
                  </a:cubicBezTo>
                  <a:cubicBezTo>
                    <a:pt x="1184" y="3173"/>
                    <a:pt x="1112" y="3131"/>
                    <a:pt x="1050" y="3102"/>
                  </a:cubicBezTo>
                  <a:cubicBezTo>
                    <a:pt x="979" y="3060"/>
                    <a:pt x="917" y="3008"/>
                    <a:pt x="855" y="2946"/>
                  </a:cubicBezTo>
                  <a:cubicBezTo>
                    <a:pt x="803" y="2884"/>
                    <a:pt x="761" y="2823"/>
                    <a:pt x="722" y="2751"/>
                  </a:cubicBezTo>
                  <a:cubicBezTo>
                    <a:pt x="712" y="2719"/>
                    <a:pt x="699" y="2689"/>
                    <a:pt x="690" y="2647"/>
                  </a:cubicBezTo>
                  <a:cubicBezTo>
                    <a:pt x="680" y="2617"/>
                    <a:pt x="670" y="2575"/>
                    <a:pt x="670" y="2546"/>
                  </a:cubicBezTo>
                  <a:cubicBezTo>
                    <a:pt x="660" y="2472"/>
                    <a:pt x="660" y="2390"/>
                    <a:pt x="680" y="2318"/>
                  </a:cubicBezTo>
                  <a:cubicBezTo>
                    <a:pt x="699" y="2247"/>
                    <a:pt x="732" y="2185"/>
                    <a:pt x="774" y="2123"/>
                  </a:cubicBezTo>
                  <a:cubicBezTo>
                    <a:pt x="803" y="2091"/>
                    <a:pt x="823" y="2061"/>
                    <a:pt x="855" y="2029"/>
                  </a:cubicBezTo>
                  <a:cubicBezTo>
                    <a:pt x="875" y="2010"/>
                    <a:pt x="907" y="1990"/>
                    <a:pt x="927" y="1968"/>
                  </a:cubicBezTo>
                  <a:cubicBezTo>
                    <a:pt x="897" y="1968"/>
                    <a:pt x="865" y="1958"/>
                    <a:pt x="823" y="1948"/>
                  </a:cubicBezTo>
                  <a:cubicBezTo>
                    <a:pt x="813" y="1948"/>
                    <a:pt x="793" y="1938"/>
                    <a:pt x="774" y="1928"/>
                  </a:cubicBezTo>
                  <a:cubicBezTo>
                    <a:pt x="751" y="1916"/>
                    <a:pt x="741" y="1906"/>
                    <a:pt x="722" y="1896"/>
                  </a:cubicBezTo>
                  <a:cubicBezTo>
                    <a:pt x="712" y="1886"/>
                    <a:pt x="699" y="1876"/>
                    <a:pt x="680" y="1866"/>
                  </a:cubicBezTo>
                  <a:cubicBezTo>
                    <a:pt x="670" y="1844"/>
                    <a:pt x="660" y="1834"/>
                    <a:pt x="650" y="1814"/>
                  </a:cubicBezTo>
                  <a:cubicBezTo>
                    <a:pt x="628" y="1782"/>
                    <a:pt x="618" y="1753"/>
                    <a:pt x="618" y="1720"/>
                  </a:cubicBezTo>
                  <a:cubicBezTo>
                    <a:pt x="608" y="1701"/>
                    <a:pt x="608" y="1681"/>
                    <a:pt x="608" y="1669"/>
                  </a:cubicBezTo>
                  <a:lnTo>
                    <a:pt x="608" y="1619"/>
                  </a:lnTo>
                  <a:cubicBezTo>
                    <a:pt x="618" y="1577"/>
                    <a:pt x="628" y="1545"/>
                    <a:pt x="638" y="1515"/>
                  </a:cubicBezTo>
                  <a:cubicBezTo>
                    <a:pt x="650" y="1496"/>
                    <a:pt x="660" y="1473"/>
                    <a:pt x="680" y="1454"/>
                  </a:cubicBezTo>
                  <a:cubicBezTo>
                    <a:pt x="690" y="1444"/>
                    <a:pt x="699" y="1434"/>
                    <a:pt x="712" y="1412"/>
                  </a:cubicBezTo>
                  <a:cubicBezTo>
                    <a:pt x="741" y="1392"/>
                    <a:pt x="774" y="1372"/>
                    <a:pt x="803" y="1350"/>
                  </a:cubicBezTo>
                  <a:cubicBezTo>
                    <a:pt x="835" y="1340"/>
                    <a:pt x="875" y="1320"/>
                    <a:pt x="917" y="1320"/>
                  </a:cubicBezTo>
                  <a:cubicBezTo>
                    <a:pt x="959" y="1310"/>
                    <a:pt x="989" y="1310"/>
                    <a:pt x="1031" y="1310"/>
                  </a:cubicBezTo>
                  <a:cubicBezTo>
                    <a:pt x="1092" y="1310"/>
                    <a:pt x="1154" y="1320"/>
                    <a:pt x="1206" y="1340"/>
                  </a:cubicBezTo>
                  <a:cubicBezTo>
                    <a:pt x="1194" y="1330"/>
                    <a:pt x="1184" y="1320"/>
                    <a:pt x="1174" y="1298"/>
                  </a:cubicBezTo>
                  <a:cubicBezTo>
                    <a:pt x="1164" y="1278"/>
                    <a:pt x="1154" y="1248"/>
                    <a:pt x="1144" y="1216"/>
                  </a:cubicBezTo>
                  <a:cubicBezTo>
                    <a:pt x="1144" y="1197"/>
                    <a:pt x="1132" y="1164"/>
                    <a:pt x="1144" y="1135"/>
                  </a:cubicBezTo>
                  <a:cubicBezTo>
                    <a:pt x="1144" y="1093"/>
                    <a:pt x="1154" y="1063"/>
                    <a:pt x="1164" y="1031"/>
                  </a:cubicBezTo>
                  <a:cubicBezTo>
                    <a:pt x="1184" y="959"/>
                    <a:pt x="1216" y="898"/>
                    <a:pt x="1255" y="836"/>
                  </a:cubicBezTo>
                  <a:cubicBezTo>
                    <a:pt x="1288" y="784"/>
                    <a:pt x="1317" y="732"/>
                    <a:pt x="1359" y="693"/>
                  </a:cubicBezTo>
                  <a:cubicBezTo>
                    <a:pt x="1297" y="680"/>
                    <a:pt x="1236" y="660"/>
                    <a:pt x="1184" y="641"/>
                  </a:cubicBezTo>
                  <a:cubicBezTo>
                    <a:pt x="1122" y="618"/>
                    <a:pt x="1060" y="589"/>
                    <a:pt x="1008" y="547"/>
                  </a:cubicBezTo>
                  <a:cubicBezTo>
                    <a:pt x="979" y="527"/>
                    <a:pt x="947" y="507"/>
                    <a:pt x="917" y="475"/>
                  </a:cubicBezTo>
                  <a:cubicBezTo>
                    <a:pt x="897" y="445"/>
                    <a:pt x="875" y="403"/>
                    <a:pt x="855" y="371"/>
                  </a:cubicBezTo>
                  <a:cubicBezTo>
                    <a:pt x="845" y="351"/>
                    <a:pt x="835" y="332"/>
                    <a:pt x="835" y="309"/>
                  </a:cubicBezTo>
                  <a:cubicBezTo>
                    <a:pt x="835" y="300"/>
                    <a:pt x="823" y="280"/>
                    <a:pt x="823" y="270"/>
                  </a:cubicBezTo>
                  <a:lnTo>
                    <a:pt x="823" y="156"/>
                  </a:lnTo>
                  <a:cubicBezTo>
                    <a:pt x="835" y="114"/>
                    <a:pt x="845" y="85"/>
                    <a:pt x="855" y="43"/>
                  </a:cubicBezTo>
                  <a:cubicBezTo>
                    <a:pt x="865" y="33"/>
                    <a:pt x="875" y="23"/>
                    <a:pt x="87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800;p46"/>
            <p:cNvSpPr/>
            <p:nvPr/>
          </p:nvSpPr>
          <p:spPr>
            <a:xfrm rot="-540461" flipH="1">
              <a:off x="7184245" y="2535362"/>
              <a:ext cx="821189" cy="720280"/>
            </a:xfrm>
            <a:custGeom>
              <a:avLst/>
              <a:gdLst/>
              <a:ahLst/>
              <a:cxnLst/>
              <a:rect l="l" t="t" r="r" b="b"/>
              <a:pathLst>
                <a:path w="4956"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72"/>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105" y="2390"/>
                    <a:pt x="75" y="2442"/>
                  </a:cubicBezTo>
                  <a:cubicBezTo>
                    <a:pt x="23" y="2533"/>
                    <a:pt x="1" y="2647"/>
                    <a:pt x="1" y="2770"/>
                  </a:cubicBezTo>
                  <a:cubicBezTo>
                    <a:pt x="1" y="2822"/>
                    <a:pt x="1" y="2884"/>
                    <a:pt x="23" y="2946"/>
                  </a:cubicBezTo>
                  <a:cubicBezTo>
                    <a:pt x="23" y="3008"/>
                    <a:pt x="43" y="3060"/>
                    <a:pt x="63" y="3111"/>
                  </a:cubicBezTo>
                  <a:cubicBezTo>
                    <a:pt x="105" y="3235"/>
                    <a:pt x="166" y="3326"/>
                    <a:pt x="238" y="3410"/>
                  </a:cubicBezTo>
                  <a:cubicBezTo>
                    <a:pt x="310" y="3492"/>
                    <a:pt x="404" y="3554"/>
                    <a:pt x="485" y="3583"/>
                  </a:cubicBezTo>
                  <a:cubicBezTo>
                    <a:pt x="51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191"/>
                  </a:cubicBezTo>
                  <a:cubicBezTo>
                    <a:pt x="2628" y="4181"/>
                    <a:pt x="2679" y="4162"/>
                    <a:pt x="2741" y="4139"/>
                  </a:cubicBezTo>
                  <a:cubicBezTo>
                    <a:pt x="2803" y="4120"/>
                    <a:pt x="2865" y="4110"/>
                    <a:pt x="2927" y="4090"/>
                  </a:cubicBezTo>
                  <a:cubicBezTo>
                    <a:pt x="2978" y="4068"/>
                    <a:pt x="3018" y="4058"/>
                    <a:pt x="3060" y="4048"/>
                  </a:cubicBezTo>
                  <a:cubicBezTo>
                    <a:pt x="3255" y="3986"/>
                    <a:pt x="3483" y="3915"/>
                    <a:pt x="3688" y="3791"/>
                  </a:cubicBezTo>
                  <a:cubicBezTo>
                    <a:pt x="3863" y="3707"/>
                    <a:pt x="4006" y="3606"/>
                    <a:pt x="4152" y="3482"/>
                  </a:cubicBezTo>
                  <a:cubicBezTo>
                    <a:pt x="4263" y="3378"/>
                    <a:pt x="4377" y="3255"/>
                    <a:pt x="4471" y="3111"/>
                  </a:cubicBezTo>
                  <a:cubicBezTo>
                    <a:pt x="4646" y="2874"/>
                    <a:pt x="4770" y="2565"/>
                    <a:pt x="4861" y="2185"/>
                  </a:cubicBezTo>
                  <a:cubicBezTo>
                    <a:pt x="4903" y="2051"/>
                    <a:pt x="4923" y="1906"/>
                    <a:pt x="4933" y="1772"/>
                  </a:cubicBezTo>
                  <a:cubicBezTo>
                    <a:pt x="4955" y="1619"/>
                    <a:pt x="4955" y="1473"/>
                    <a:pt x="4933" y="1340"/>
                  </a:cubicBezTo>
                  <a:cubicBezTo>
                    <a:pt x="4923" y="1258"/>
                    <a:pt x="4913" y="1186"/>
                    <a:pt x="4903" y="1125"/>
                  </a:cubicBezTo>
                  <a:cubicBezTo>
                    <a:pt x="4881" y="1051"/>
                    <a:pt x="4861" y="979"/>
                    <a:pt x="4832" y="917"/>
                  </a:cubicBezTo>
                  <a:cubicBezTo>
                    <a:pt x="4800" y="855"/>
                    <a:pt x="4758" y="803"/>
                    <a:pt x="4718" y="742"/>
                  </a:cubicBezTo>
                  <a:cubicBezTo>
                    <a:pt x="4676" y="692"/>
                    <a:pt x="4624" y="650"/>
                    <a:pt x="4562" y="598"/>
                  </a:cubicBezTo>
                  <a:cubicBezTo>
                    <a:pt x="4511" y="569"/>
                    <a:pt x="4461" y="537"/>
                    <a:pt x="4387" y="517"/>
                  </a:cubicBezTo>
                  <a:cubicBezTo>
                    <a:pt x="4399" y="485"/>
                    <a:pt x="4399" y="465"/>
                    <a:pt x="4387" y="445"/>
                  </a:cubicBezTo>
                  <a:cubicBezTo>
                    <a:pt x="4387" y="423"/>
                    <a:pt x="4377" y="393"/>
                    <a:pt x="4377" y="371"/>
                  </a:cubicBezTo>
                  <a:cubicBezTo>
                    <a:pt x="4357" y="322"/>
                    <a:pt x="4325" y="280"/>
                    <a:pt x="4286" y="238"/>
                  </a:cubicBezTo>
                  <a:cubicBezTo>
                    <a:pt x="4254" y="198"/>
                    <a:pt x="4202" y="166"/>
                    <a:pt x="4152" y="146"/>
                  </a:cubicBezTo>
                  <a:cubicBezTo>
                    <a:pt x="4110" y="114"/>
                    <a:pt x="4058" y="94"/>
                    <a:pt x="3997" y="84"/>
                  </a:cubicBezTo>
                  <a:cubicBezTo>
                    <a:pt x="3955" y="75"/>
                    <a:pt x="3915" y="75"/>
                    <a:pt x="3883" y="75"/>
                  </a:cubicBezTo>
                  <a:cubicBezTo>
                    <a:pt x="3821" y="75"/>
                    <a:pt x="3782" y="84"/>
                    <a:pt x="3730" y="94"/>
                  </a:cubicBezTo>
                  <a:cubicBezTo>
                    <a:pt x="3688" y="104"/>
                    <a:pt x="3646" y="124"/>
                    <a:pt x="3616" y="156"/>
                  </a:cubicBezTo>
                  <a:cubicBezTo>
                    <a:pt x="3584" y="176"/>
                    <a:pt x="3564" y="198"/>
                    <a:pt x="3544" y="228"/>
                  </a:cubicBezTo>
                  <a:cubicBezTo>
                    <a:pt x="3512" y="198"/>
                    <a:pt x="3483" y="166"/>
                    <a:pt x="3441" y="136"/>
                  </a:cubicBezTo>
                  <a:cubicBezTo>
                    <a:pt x="3379" y="84"/>
                    <a:pt x="3317" y="52"/>
                    <a:pt x="3255" y="32"/>
                  </a:cubicBezTo>
                  <a:cubicBezTo>
                    <a:pt x="3226" y="23"/>
                    <a:pt x="3193" y="13"/>
                    <a:pt x="3164" y="13"/>
                  </a:cubicBezTo>
                  <a:cubicBezTo>
                    <a:pt x="3142" y="0"/>
                    <a:pt x="3132" y="0"/>
                    <a:pt x="3112" y="0"/>
                  </a:cubicBezTo>
                  <a:lnTo>
                    <a:pt x="3060" y="0"/>
                  </a:lnTo>
                  <a:cubicBezTo>
                    <a:pt x="2998" y="13"/>
                    <a:pt x="2946" y="42"/>
                    <a:pt x="2894" y="84"/>
                  </a:cubicBezTo>
                  <a:cubicBezTo>
                    <a:pt x="2771" y="42"/>
                    <a:pt x="2637" y="23"/>
                    <a:pt x="2494" y="13"/>
                  </a:cubicBezTo>
                  <a:cubicBezTo>
                    <a:pt x="2452" y="0"/>
                    <a:pt x="2422" y="0"/>
                    <a:pt x="2380"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801;p46"/>
            <p:cNvSpPr/>
            <p:nvPr/>
          </p:nvSpPr>
          <p:spPr>
            <a:xfrm rot="-540461" flipH="1">
              <a:off x="7187554" y="2735663"/>
              <a:ext cx="107537" cy="260971"/>
            </a:xfrm>
            <a:custGeom>
              <a:avLst/>
              <a:gdLst/>
              <a:ahLst/>
              <a:cxnLst/>
              <a:rect l="l" t="t" r="r" b="b"/>
              <a:pathLst>
                <a:path w="649" h="1575" extrusionOk="0">
                  <a:moveTo>
                    <a:pt x="176" y="1"/>
                  </a:moveTo>
                  <a:cubicBezTo>
                    <a:pt x="166" y="1"/>
                    <a:pt x="154" y="1"/>
                    <a:pt x="144" y="10"/>
                  </a:cubicBezTo>
                  <a:cubicBezTo>
                    <a:pt x="134" y="10"/>
                    <a:pt x="124" y="20"/>
                    <a:pt x="114" y="20"/>
                  </a:cubicBezTo>
                  <a:lnTo>
                    <a:pt x="82" y="50"/>
                  </a:lnTo>
                  <a:cubicBezTo>
                    <a:pt x="82" y="62"/>
                    <a:pt x="72" y="72"/>
                    <a:pt x="72" y="82"/>
                  </a:cubicBezTo>
                  <a:cubicBezTo>
                    <a:pt x="63" y="92"/>
                    <a:pt x="53" y="102"/>
                    <a:pt x="53" y="112"/>
                  </a:cubicBezTo>
                  <a:cubicBezTo>
                    <a:pt x="43" y="134"/>
                    <a:pt x="30" y="164"/>
                    <a:pt x="21" y="196"/>
                  </a:cubicBezTo>
                  <a:cubicBezTo>
                    <a:pt x="21" y="225"/>
                    <a:pt x="11" y="248"/>
                    <a:pt x="11" y="277"/>
                  </a:cubicBezTo>
                  <a:cubicBezTo>
                    <a:pt x="1" y="319"/>
                    <a:pt x="1" y="359"/>
                    <a:pt x="1" y="391"/>
                  </a:cubicBezTo>
                  <a:cubicBezTo>
                    <a:pt x="1" y="433"/>
                    <a:pt x="1" y="473"/>
                    <a:pt x="11" y="515"/>
                  </a:cubicBezTo>
                  <a:lnTo>
                    <a:pt x="11" y="505"/>
                  </a:lnTo>
                  <a:cubicBezTo>
                    <a:pt x="21" y="628"/>
                    <a:pt x="63" y="742"/>
                    <a:pt x="105" y="853"/>
                  </a:cubicBezTo>
                  <a:lnTo>
                    <a:pt x="105" y="843"/>
                  </a:lnTo>
                  <a:cubicBezTo>
                    <a:pt x="154" y="977"/>
                    <a:pt x="228" y="1090"/>
                    <a:pt x="300" y="1214"/>
                  </a:cubicBezTo>
                  <a:cubicBezTo>
                    <a:pt x="381" y="1337"/>
                    <a:pt x="463" y="1461"/>
                    <a:pt x="557" y="1575"/>
                  </a:cubicBezTo>
                  <a:cubicBezTo>
                    <a:pt x="586" y="1493"/>
                    <a:pt x="609" y="1399"/>
                    <a:pt x="628" y="1308"/>
                  </a:cubicBezTo>
                  <a:cubicBezTo>
                    <a:pt x="638" y="1286"/>
                    <a:pt x="638" y="1266"/>
                    <a:pt x="648" y="1246"/>
                  </a:cubicBezTo>
                  <a:cubicBezTo>
                    <a:pt x="638" y="1152"/>
                    <a:pt x="638" y="1051"/>
                    <a:pt x="628" y="957"/>
                  </a:cubicBezTo>
                  <a:cubicBezTo>
                    <a:pt x="619" y="865"/>
                    <a:pt x="609" y="762"/>
                    <a:pt x="599" y="668"/>
                  </a:cubicBezTo>
                  <a:cubicBezTo>
                    <a:pt x="577" y="544"/>
                    <a:pt x="557" y="411"/>
                    <a:pt x="505" y="297"/>
                  </a:cubicBezTo>
                  <a:cubicBezTo>
                    <a:pt x="495" y="267"/>
                    <a:pt x="475" y="235"/>
                    <a:pt x="463" y="206"/>
                  </a:cubicBezTo>
                  <a:cubicBezTo>
                    <a:pt x="453" y="196"/>
                    <a:pt x="443" y="186"/>
                    <a:pt x="443" y="174"/>
                  </a:cubicBezTo>
                  <a:cubicBezTo>
                    <a:pt x="433" y="164"/>
                    <a:pt x="423" y="154"/>
                    <a:pt x="423" y="144"/>
                  </a:cubicBezTo>
                  <a:cubicBezTo>
                    <a:pt x="391" y="112"/>
                    <a:pt x="371" y="82"/>
                    <a:pt x="339" y="50"/>
                  </a:cubicBezTo>
                  <a:lnTo>
                    <a:pt x="329" y="50"/>
                  </a:lnTo>
                  <a:cubicBezTo>
                    <a:pt x="310" y="40"/>
                    <a:pt x="290" y="20"/>
                    <a:pt x="258" y="10"/>
                  </a:cubicBezTo>
                  <a:lnTo>
                    <a:pt x="268" y="10"/>
                  </a:lnTo>
                  <a:cubicBezTo>
                    <a:pt x="248" y="10"/>
                    <a:pt x="228" y="1"/>
                    <a:pt x="206"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802;p46"/>
            <p:cNvSpPr/>
            <p:nvPr/>
          </p:nvSpPr>
          <p:spPr>
            <a:xfrm rot="-540461" flipH="1">
              <a:off x="7565960" y="2505295"/>
              <a:ext cx="437106" cy="720280"/>
            </a:xfrm>
            <a:custGeom>
              <a:avLst/>
              <a:gdLst/>
              <a:ahLst/>
              <a:cxnLst/>
              <a:rect l="l" t="t" r="r" b="b"/>
              <a:pathLst>
                <a:path w="2638"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59"/>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95" y="2390"/>
                    <a:pt x="75" y="2442"/>
                  </a:cubicBezTo>
                  <a:cubicBezTo>
                    <a:pt x="23" y="2533"/>
                    <a:pt x="1" y="2647"/>
                    <a:pt x="1" y="2770"/>
                  </a:cubicBezTo>
                  <a:cubicBezTo>
                    <a:pt x="1" y="2822"/>
                    <a:pt x="1" y="2884"/>
                    <a:pt x="13" y="2946"/>
                  </a:cubicBezTo>
                  <a:cubicBezTo>
                    <a:pt x="23" y="3008"/>
                    <a:pt x="43" y="3060"/>
                    <a:pt x="63" y="3111"/>
                  </a:cubicBezTo>
                  <a:cubicBezTo>
                    <a:pt x="105" y="3235"/>
                    <a:pt x="166" y="3326"/>
                    <a:pt x="238" y="3410"/>
                  </a:cubicBezTo>
                  <a:cubicBezTo>
                    <a:pt x="310" y="3492"/>
                    <a:pt x="404" y="3554"/>
                    <a:pt x="485" y="3583"/>
                  </a:cubicBezTo>
                  <a:cubicBezTo>
                    <a:pt x="50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201"/>
                  </a:cubicBezTo>
                  <a:cubicBezTo>
                    <a:pt x="2595" y="4191"/>
                    <a:pt x="2618" y="4181"/>
                    <a:pt x="2637" y="4181"/>
                  </a:cubicBezTo>
                  <a:cubicBezTo>
                    <a:pt x="2595" y="4139"/>
                    <a:pt x="2556" y="4110"/>
                    <a:pt x="2514" y="4068"/>
                  </a:cubicBezTo>
                  <a:cubicBezTo>
                    <a:pt x="2462" y="4028"/>
                    <a:pt x="2400" y="3986"/>
                    <a:pt x="2338" y="3954"/>
                  </a:cubicBezTo>
                  <a:cubicBezTo>
                    <a:pt x="2277" y="3915"/>
                    <a:pt x="2205" y="3882"/>
                    <a:pt x="2143" y="3863"/>
                  </a:cubicBezTo>
                  <a:cubicBezTo>
                    <a:pt x="2052" y="3821"/>
                    <a:pt x="1948" y="3781"/>
                    <a:pt x="1844" y="3759"/>
                  </a:cubicBezTo>
                  <a:cubicBezTo>
                    <a:pt x="1743" y="3729"/>
                    <a:pt x="1639" y="3719"/>
                    <a:pt x="1525" y="3697"/>
                  </a:cubicBezTo>
                  <a:cubicBezTo>
                    <a:pt x="1422" y="3677"/>
                    <a:pt x="1311" y="3658"/>
                    <a:pt x="1207" y="3635"/>
                  </a:cubicBezTo>
                  <a:cubicBezTo>
                    <a:pt x="1103" y="3616"/>
                    <a:pt x="1012" y="3583"/>
                    <a:pt x="908" y="3544"/>
                  </a:cubicBezTo>
                  <a:cubicBezTo>
                    <a:pt x="856" y="3522"/>
                    <a:pt x="804" y="3492"/>
                    <a:pt x="755" y="3460"/>
                  </a:cubicBezTo>
                  <a:cubicBezTo>
                    <a:pt x="703" y="3420"/>
                    <a:pt x="651" y="3388"/>
                    <a:pt x="609" y="3349"/>
                  </a:cubicBezTo>
                  <a:cubicBezTo>
                    <a:pt x="589" y="3317"/>
                    <a:pt x="569" y="3297"/>
                    <a:pt x="537" y="3265"/>
                  </a:cubicBezTo>
                  <a:cubicBezTo>
                    <a:pt x="517" y="3235"/>
                    <a:pt x="507" y="3213"/>
                    <a:pt x="485" y="3183"/>
                  </a:cubicBezTo>
                  <a:cubicBezTo>
                    <a:pt x="465" y="3151"/>
                    <a:pt x="456" y="3121"/>
                    <a:pt x="446" y="3089"/>
                  </a:cubicBezTo>
                  <a:cubicBezTo>
                    <a:pt x="433" y="3069"/>
                    <a:pt x="433" y="3040"/>
                    <a:pt x="423" y="3018"/>
                  </a:cubicBezTo>
                  <a:lnTo>
                    <a:pt x="423" y="2926"/>
                  </a:lnTo>
                  <a:cubicBezTo>
                    <a:pt x="423" y="2904"/>
                    <a:pt x="433" y="2874"/>
                    <a:pt x="446" y="2854"/>
                  </a:cubicBezTo>
                  <a:cubicBezTo>
                    <a:pt x="446" y="2822"/>
                    <a:pt x="456" y="2803"/>
                    <a:pt x="475" y="2770"/>
                  </a:cubicBezTo>
                  <a:cubicBezTo>
                    <a:pt x="485" y="2751"/>
                    <a:pt x="495" y="2719"/>
                    <a:pt x="517" y="2699"/>
                  </a:cubicBezTo>
                  <a:cubicBezTo>
                    <a:pt x="537" y="2679"/>
                    <a:pt x="547" y="2657"/>
                    <a:pt x="569" y="2637"/>
                  </a:cubicBezTo>
                  <a:cubicBezTo>
                    <a:pt x="589" y="2607"/>
                    <a:pt x="619" y="2585"/>
                    <a:pt x="641" y="2565"/>
                  </a:cubicBezTo>
                  <a:cubicBezTo>
                    <a:pt x="661" y="2546"/>
                    <a:pt x="693" y="2523"/>
                    <a:pt x="713" y="2513"/>
                  </a:cubicBezTo>
                  <a:cubicBezTo>
                    <a:pt x="742" y="2494"/>
                    <a:pt x="764" y="2484"/>
                    <a:pt x="784" y="2462"/>
                  </a:cubicBezTo>
                  <a:cubicBezTo>
                    <a:pt x="764" y="2452"/>
                    <a:pt x="742" y="2432"/>
                    <a:pt x="722" y="2410"/>
                  </a:cubicBezTo>
                  <a:cubicBezTo>
                    <a:pt x="693" y="2390"/>
                    <a:pt x="680" y="2370"/>
                    <a:pt x="661" y="2338"/>
                  </a:cubicBezTo>
                  <a:cubicBezTo>
                    <a:pt x="641" y="2318"/>
                    <a:pt x="619" y="2286"/>
                    <a:pt x="609" y="2256"/>
                  </a:cubicBezTo>
                  <a:cubicBezTo>
                    <a:pt x="589" y="2237"/>
                    <a:pt x="579" y="2214"/>
                    <a:pt x="569" y="2185"/>
                  </a:cubicBezTo>
                  <a:cubicBezTo>
                    <a:pt x="547" y="2133"/>
                    <a:pt x="537" y="2071"/>
                    <a:pt x="537" y="2009"/>
                  </a:cubicBezTo>
                  <a:cubicBezTo>
                    <a:pt x="537" y="1948"/>
                    <a:pt x="537" y="1896"/>
                    <a:pt x="547" y="1834"/>
                  </a:cubicBezTo>
                  <a:cubicBezTo>
                    <a:pt x="557" y="1782"/>
                    <a:pt x="569" y="1742"/>
                    <a:pt x="589" y="1700"/>
                  </a:cubicBezTo>
                  <a:cubicBezTo>
                    <a:pt x="599" y="1649"/>
                    <a:pt x="619" y="1607"/>
                    <a:pt x="641" y="1567"/>
                  </a:cubicBezTo>
                  <a:cubicBezTo>
                    <a:pt x="661" y="1525"/>
                    <a:pt x="693" y="1483"/>
                    <a:pt x="722" y="1453"/>
                  </a:cubicBezTo>
                  <a:cubicBezTo>
                    <a:pt x="755" y="1411"/>
                    <a:pt x="784" y="1372"/>
                    <a:pt x="816" y="1340"/>
                  </a:cubicBezTo>
                  <a:cubicBezTo>
                    <a:pt x="846" y="1310"/>
                    <a:pt x="878" y="1278"/>
                    <a:pt x="918" y="1258"/>
                  </a:cubicBezTo>
                  <a:cubicBezTo>
                    <a:pt x="960" y="1226"/>
                    <a:pt x="1002" y="1206"/>
                    <a:pt x="1041" y="1186"/>
                  </a:cubicBezTo>
                  <a:cubicBezTo>
                    <a:pt x="1083" y="1164"/>
                    <a:pt x="1125" y="1154"/>
                    <a:pt x="1165" y="1144"/>
                  </a:cubicBezTo>
                  <a:cubicBezTo>
                    <a:pt x="1197" y="1135"/>
                    <a:pt x="1217" y="1135"/>
                    <a:pt x="1236" y="1135"/>
                  </a:cubicBezTo>
                  <a:cubicBezTo>
                    <a:pt x="1259" y="1135"/>
                    <a:pt x="1278" y="1125"/>
                    <a:pt x="1288" y="1125"/>
                  </a:cubicBezTo>
                  <a:lnTo>
                    <a:pt x="1288" y="1083"/>
                  </a:lnTo>
                  <a:cubicBezTo>
                    <a:pt x="1278" y="1041"/>
                    <a:pt x="1269" y="989"/>
                    <a:pt x="1269" y="939"/>
                  </a:cubicBezTo>
                  <a:cubicBezTo>
                    <a:pt x="1269" y="887"/>
                    <a:pt x="1269" y="845"/>
                    <a:pt x="1278" y="794"/>
                  </a:cubicBezTo>
                  <a:cubicBezTo>
                    <a:pt x="1278" y="754"/>
                    <a:pt x="1288" y="712"/>
                    <a:pt x="1311" y="670"/>
                  </a:cubicBezTo>
                  <a:cubicBezTo>
                    <a:pt x="1320" y="630"/>
                    <a:pt x="1340" y="588"/>
                    <a:pt x="1360" y="556"/>
                  </a:cubicBezTo>
                  <a:cubicBezTo>
                    <a:pt x="1402" y="485"/>
                    <a:pt x="1454" y="413"/>
                    <a:pt x="1516" y="361"/>
                  </a:cubicBezTo>
                  <a:cubicBezTo>
                    <a:pt x="1587" y="299"/>
                    <a:pt x="1659" y="247"/>
                    <a:pt x="1731" y="208"/>
                  </a:cubicBezTo>
                  <a:cubicBezTo>
                    <a:pt x="1815" y="166"/>
                    <a:pt x="1906" y="124"/>
                    <a:pt x="1990" y="104"/>
                  </a:cubicBezTo>
                  <a:cubicBezTo>
                    <a:pt x="2081" y="75"/>
                    <a:pt x="2175" y="52"/>
                    <a:pt x="2267" y="32"/>
                  </a:cubicBezTo>
                  <a:cubicBezTo>
                    <a:pt x="2338" y="23"/>
                    <a:pt x="2410" y="13"/>
                    <a:pt x="2484" y="13"/>
                  </a:cubicBezTo>
                  <a:cubicBezTo>
                    <a:pt x="2442" y="0"/>
                    <a:pt x="2410" y="0"/>
                    <a:pt x="2380"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803;p46"/>
            <p:cNvSpPr/>
            <p:nvPr/>
          </p:nvSpPr>
          <p:spPr>
            <a:xfrm rot="-540461" flipH="1">
              <a:off x="7151659" y="2927846"/>
              <a:ext cx="100909" cy="167187"/>
            </a:xfrm>
            <a:custGeom>
              <a:avLst/>
              <a:gdLst/>
              <a:ahLst/>
              <a:cxnLst/>
              <a:rect l="l" t="t" r="r" b="b"/>
              <a:pathLst>
                <a:path w="609" h="1009" extrusionOk="0">
                  <a:moveTo>
                    <a:pt x="208" y="1"/>
                  </a:moveTo>
                  <a:cubicBezTo>
                    <a:pt x="195" y="1"/>
                    <a:pt x="195" y="10"/>
                    <a:pt x="186" y="10"/>
                  </a:cubicBezTo>
                  <a:cubicBezTo>
                    <a:pt x="176" y="10"/>
                    <a:pt x="166" y="20"/>
                    <a:pt x="146" y="30"/>
                  </a:cubicBezTo>
                  <a:cubicBezTo>
                    <a:pt x="134" y="30"/>
                    <a:pt x="114" y="40"/>
                    <a:pt x="104" y="50"/>
                  </a:cubicBezTo>
                  <a:cubicBezTo>
                    <a:pt x="94" y="50"/>
                    <a:pt x="84" y="62"/>
                    <a:pt x="84" y="72"/>
                  </a:cubicBezTo>
                  <a:lnTo>
                    <a:pt x="84" y="82"/>
                  </a:lnTo>
                  <a:cubicBezTo>
                    <a:pt x="84" y="92"/>
                    <a:pt x="84" y="92"/>
                    <a:pt x="72" y="102"/>
                  </a:cubicBezTo>
                  <a:cubicBezTo>
                    <a:pt x="52" y="134"/>
                    <a:pt x="32" y="174"/>
                    <a:pt x="10" y="235"/>
                  </a:cubicBezTo>
                  <a:cubicBezTo>
                    <a:pt x="0" y="277"/>
                    <a:pt x="0" y="329"/>
                    <a:pt x="0" y="391"/>
                  </a:cubicBezTo>
                  <a:cubicBezTo>
                    <a:pt x="0" y="443"/>
                    <a:pt x="10" y="505"/>
                    <a:pt x="22" y="566"/>
                  </a:cubicBezTo>
                  <a:cubicBezTo>
                    <a:pt x="52" y="668"/>
                    <a:pt x="94" y="772"/>
                    <a:pt x="166" y="843"/>
                  </a:cubicBezTo>
                  <a:cubicBezTo>
                    <a:pt x="195" y="885"/>
                    <a:pt x="228" y="915"/>
                    <a:pt x="270" y="947"/>
                  </a:cubicBezTo>
                  <a:cubicBezTo>
                    <a:pt x="279" y="947"/>
                    <a:pt x="289" y="957"/>
                    <a:pt x="299" y="957"/>
                  </a:cubicBezTo>
                  <a:cubicBezTo>
                    <a:pt x="289" y="967"/>
                    <a:pt x="289" y="977"/>
                    <a:pt x="289" y="977"/>
                  </a:cubicBezTo>
                  <a:cubicBezTo>
                    <a:pt x="299" y="989"/>
                    <a:pt x="299" y="999"/>
                    <a:pt x="309" y="999"/>
                  </a:cubicBezTo>
                  <a:cubicBezTo>
                    <a:pt x="309" y="1009"/>
                    <a:pt x="319" y="1009"/>
                    <a:pt x="331" y="1009"/>
                  </a:cubicBezTo>
                  <a:cubicBezTo>
                    <a:pt x="361" y="999"/>
                    <a:pt x="381" y="999"/>
                    <a:pt x="403" y="989"/>
                  </a:cubicBezTo>
                  <a:cubicBezTo>
                    <a:pt x="413" y="989"/>
                    <a:pt x="423" y="977"/>
                    <a:pt x="433" y="977"/>
                  </a:cubicBezTo>
                  <a:cubicBezTo>
                    <a:pt x="433" y="967"/>
                    <a:pt x="443" y="967"/>
                    <a:pt x="455" y="957"/>
                  </a:cubicBezTo>
                  <a:cubicBezTo>
                    <a:pt x="485" y="937"/>
                    <a:pt x="517" y="905"/>
                    <a:pt x="536" y="865"/>
                  </a:cubicBezTo>
                  <a:cubicBezTo>
                    <a:pt x="556" y="833"/>
                    <a:pt x="578" y="791"/>
                    <a:pt x="588" y="742"/>
                  </a:cubicBezTo>
                  <a:cubicBezTo>
                    <a:pt x="598" y="700"/>
                    <a:pt x="608" y="658"/>
                    <a:pt x="608" y="606"/>
                  </a:cubicBezTo>
                  <a:cubicBezTo>
                    <a:pt x="608" y="566"/>
                    <a:pt x="608" y="515"/>
                    <a:pt x="598" y="463"/>
                  </a:cubicBezTo>
                  <a:cubicBezTo>
                    <a:pt x="598" y="411"/>
                    <a:pt x="588" y="371"/>
                    <a:pt x="566" y="319"/>
                  </a:cubicBezTo>
                  <a:cubicBezTo>
                    <a:pt x="536" y="225"/>
                    <a:pt x="494" y="154"/>
                    <a:pt x="433" y="92"/>
                  </a:cubicBezTo>
                  <a:cubicBezTo>
                    <a:pt x="393" y="50"/>
                    <a:pt x="341" y="30"/>
                    <a:pt x="289" y="20"/>
                  </a:cubicBezTo>
                  <a:lnTo>
                    <a:pt x="228" y="20"/>
                  </a:lnTo>
                  <a:cubicBezTo>
                    <a:pt x="228" y="10"/>
                    <a:pt x="218" y="10"/>
                    <a:pt x="218" y="1"/>
                  </a:cubicBez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804;p46"/>
            <p:cNvSpPr/>
            <p:nvPr/>
          </p:nvSpPr>
          <p:spPr>
            <a:xfrm rot="-540461" flipH="1">
              <a:off x="7179541" y="2951367"/>
              <a:ext cx="42750" cy="61639"/>
            </a:xfrm>
            <a:custGeom>
              <a:avLst/>
              <a:gdLst/>
              <a:ahLst/>
              <a:cxnLst/>
              <a:rect l="l" t="t" r="r" b="b"/>
              <a:pathLst>
                <a:path w="258" h="372" extrusionOk="0">
                  <a:moveTo>
                    <a:pt x="226" y="1"/>
                  </a:moveTo>
                  <a:cubicBezTo>
                    <a:pt x="164" y="31"/>
                    <a:pt x="102" y="82"/>
                    <a:pt x="73" y="144"/>
                  </a:cubicBezTo>
                  <a:cubicBezTo>
                    <a:pt x="53" y="166"/>
                    <a:pt x="31" y="206"/>
                    <a:pt x="21" y="238"/>
                  </a:cubicBezTo>
                  <a:cubicBezTo>
                    <a:pt x="11" y="268"/>
                    <a:pt x="1" y="310"/>
                    <a:pt x="1" y="339"/>
                  </a:cubicBezTo>
                  <a:cubicBezTo>
                    <a:pt x="1" y="362"/>
                    <a:pt x="11" y="372"/>
                    <a:pt x="21" y="372"/>
                  </a:cubicBezTo>
                  <a:lnTo>
                    <a:pt x="40" y="372"/>
                  </a:lnTo>
                  <a:cubicBezTo>
                    <a:pt x="53" y="362"/>
                    <a:pt x="63" y="362"/>
                    <a:pt x="63" y="352"/>
                  </a:cubicBezTo>
                  <a:cubicBezTo>
                    <a:pt x="73" y="310"/>
                    <a:pt x="82" y="258"/>
                    <a:pt x="92" y="216"/>
                  </a:cubicBezTo>
                  <a:cubicBezTo>
                    <a:pt x="115" y="186"/>
                    <a:pt x="134" y="154"/>
                    <a:pt x="154" y="124"/>
                  </a:cubicBezTo>
                  <a:cubicBezTo>
                    <a:pt x="176" y="105"/>
                    <a:pt x="186" y="82"/>
                    <a:pt x="206" y="63"/>
                  </a:cubicBezTo>
                  <a:cubicBezTo>
                    <a:pt x="226" y="53"/>
                    <a:pt x="238" y="53"/>
                    <a:pt x="248" y="43"/>
                  </a:cubicBezTo>
                  <a:cubicBezTo>
                    <a:pt x="258" y="31"/>
                    <a:pt x="258" y="21"/>
                    <a:pt x="258" y="11"/>
                  </a:cubicBezTo>
                  <a:cubicBezTo>
                    <a:pt x="248" y="1"/>
                    <a:pt x="238" y="1"/>
                    <a:pt x="238" y="1"/>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805;p46"/>
            <p:cNvSpPr/>
            <p:nvPr/>
          </p:nvSpPr>
          <p:spPr>
            <a:xfrm rot="-540461" flipH="1">
              <a:off x="7165599" y="2636593"/>
              <a:ext cx="733867" cy="681010"/>
            </a:xfrm>
            <a:custGeom>
              <a:avLst/>
              <a:gdLst/>
              <a:ahLst/>
              <a:cxnLst/>
              <a:rect l="l" t="t" r="r" b="b"/>
              <a:pathLst>
                <a:path w="4429" h="4110" extrusionOk="0">
                  <a:moveTo>
                    <a:pt x="3057" y="0"/>
                  </a:moveTo>
                  <a:cubicBezTo>
                    <a:pt x="3008" y="0"/>
                    <a:pt x="2956" y="23"/>
                    <a:pt x="2904" y="33"/>
                  </a:cubicBezTo>
                  <a:cubicBezTo>
                    <a:pt x="2872" y="42"/>
                    <a:pt x="2832" y="52"/>
                    <a:pt x="2790" y="62"/>
                  </a:cubicBezTo>
                  <a:cubicBezTo>
                    <a:pt x="2738" y="72"/>
                    <a:pt x="2677" y="94"/>
                    <a:pt x="2637" y="104"/>
                  </a:cubicBezTo>
                  <a:cubicBezTo>
                    <a:pt x="2514" y="134"/>
                    <a:pt x="2400" y="176"/>
                    <a:pt x="2286" y="218"/>
                  </a:cubicBezTo>
                  <a:cubicBezTo>
                    <a:pt x="2029" y="309"/>
                    <a:pt x="1792" y="423"/>
                    <a:pt x="1587" y="537"/>
                  </a:cubicBezTo>
                  <a:cubicBezTo>
                    <a:pt x="1473" y="598"/>
                    <a:pt x="1360" y="670"/>
                    <a:pt x="1256" y="742"/>
                  </a:cubicBezTo>
                  <a:cubicBezTo>
                    <a:pt x="1154" y="813"/>
                    <a:pt x="1061" y="897"/>
                    <a:pt x="979" y="979"/>
                  </a:cubicBezTo>
                  <a:cubicBezTo>
                    <a:pt x="804" y="1154"/>
                    <a:pt x="680" y="1340"/>
                    <a:pt x="618" y="1535"/>
                  </a:cubicBezTo>
                  <a:cubicBezTo>
                    <a:pt x="586" y="1639"/>
                    <a:pt x="576" y="1740"/>
                    <a:pt x="586" y="1854"/>
                  </a:cubicBezTo>
                  <a:cubicBezTo>
                    <a:pt x="586" y="1967"/>
                    <a:pt x="618" y="2081"/>
                    <a:pt x="660" y="2195"/>
                  </a:cubicBezTo>
                  <a:cubicBezTo>
                    <a:pt x="700" y="2296"/>
                    <a:pt x="752" y="2390"/>
                    <a:pt x="813" y="2481"/>
                  </a:cubicBezTo>
                  <a:cubicBezTo>
                    <a:pt x="784" y="2462"/>
                    <a:pt x="742" y="2452"/>
                    <a:pt x="710" y="2442"/>
                  </a:cubicBezTo>
                  <a:cubicBezTo>
                    <a:pt x="660" y="2420"/>
                    <a:pt x="618" y="2410"/>
                    <a:pt x="586" y="2410"/>
                  </a:cubicBezTo>
                  <a:cubicBezTo>
                    <a:pt x="557" y="2400"/>
                    <a:pt x="524" y="2400"/>
                    <a:pt x="495" y="2400"/>
                  </a:cubicBezTo>
                  <a:lnTo>
                    <a:pt x="475" y="2400"/>
                  </a:lnTo>
                  <a:cubicBezTo>
                    <a:pt x="401" y="2410"/>
                    <a:pt x="329" y="2420"/>
                    <a:pt x="277" y="2452"/>
                  </a:cubicBezTo>
                  <a:cubicBezTo>
                    <a:pt x="215" y="2481"/>
                    <a:pt x="166" y="2523"/>
                    <a:pt x="114" y="2575"/>
                  </a:cubicBezTo>
                  <a:cubicBezTo>
                    <a:pt x="72" y="2627"/>
                    <a:pt x="43" y="2679"/>
                    <a:pt x="20" y="2751"/>
                  </a:cubicBezTo>
                  <a:cubicBezTo>
                    <a:pt x="1" y="2822"/>
                    <a:pt x="1" y="2894"/>
                    <a:pt x="10" y="2966"/>
                  </a:cubicBezTo>
                  <a:cubicBezTo>
                    <a:pt x="10" y="3037"/>
                    <a:pt x="30" y="3099"/>
                    <a:pt x="72" y="3161"/>
                  </a:cubicBezTo>
                  <a:cubicBezTo>
                    <a:pt x="104" y="3223"/>
                    <a:pt x="144" y="3285"/>
                    <a:pt x="196" y="3336"/>
                  </a:cubicBezTo>
                  <a:cubicBezTo>
                    <a:pt x="248" y="3378"/>
                    <a:pt x="300" y="3408"/>
                    <a:pt x="351" y="3440"/>
                  </a:cubicBezTo>
                  <a:cubicBezTo>
                    <a:pt x="413" y="3470"/>
                    <a:pt x="463" y="3492"/>
                    <a:pt x="524" y="3502"/>
                  </a:cubicBezTo>
                  <a:cubicBezTo>
                    <a:pt x="557" y="3512"/>
                    <a:pt x="586" y="3512"/>
                    <a:pt x="618" y="3512"/>
                  </a:cubicBezTo>
                  <a:cubicBezTo>
                    <a:pt x="648" y="3512"/>
                    <a:pt x="680" y="3502"/>
                    <a:pt x="710" y="3502"/>
                  </a:cubicBezTo>
                  <a:cubicBezTo>
                    <a:pt x="762" y="3492"/>
                    <a:pt x="813" y="3470"/>
                    <a:pt x="865" y="3450"/>
                  </a:cubicBezTo>
                  <a:cubicBezTo>
                    <a:pt x="875" y="3470"/>
                    <a:pt x="885" y="3482"/>
                    <a:pt x="895" y="3492"/>
                  </a:cubicBezTo>
                  <a:cubicBezTo>
                    <a:pt x="907" y="3512"/>
                    <a:pt x="927" y="3532"/>
                    <a:pt x="937" y="3554"/>
                  </a:cubicBezTo>
                  <a:cubicBezTo>
                    <a:pt x="969" y="3583"/>
                    <a:pt x="999" y="3626"/>
                    <a:pt x="1031" y="3655"/>
                  </a:cubicBezTo>
                  <a:cubicBezTo>
                    <a:pt x="1093" y="3717"/>
                    <a:pt x="1164" y="3769"/>
                    <a:pt x="1246" y="3821"/>
                  </a:cubicBezTo>
                  <a:cubicBezTo>
                    <a:pt x="1402" y="3925"/>
                    <a:pt x="1575" y="3996"/>
                    <a:pt x="1772" y="4038"/>
                  </a:cubicBezTo>
                  <a:cubicBezTo>
                    <a:pt x="1945" y="4088"/>
                    <a:pt x="2131" y="4110"/>
                    <a:pt x="2328" y="4110"/>
                  </a:cubicBezTo>
                  <a:lnTo>
                    <a:pt x="2358" y="4110"/>
                  </a:lnTo>
                  <a:cubicBezTo>
                    <a:pt x="2523" y="4110"/>
                    <a:pt x="2687" y="4100"/>
                    <a:pt x="2862" y="4058"/>
                  </a:cubicBezTo>
                  <a:cubicBezTo>
                    <a:pt x="3037" y="4026"/>
                    <a:pt x="3203" y="3986"/>
                    <a:pt x="3366" y="3915"/>
                  </a:cubicBezTo>
                  <a:cubicBezTo>
                    <a:pt x="3542" y="3853"/>
                    <a:pt x="3707" y="3759"/>
                    <a:pt x="3841" y="3668"/>
                  </a:cubicBezTo>
                  <a:cubicBezTo>
                    <a:pt x="3996" y="3564"/>
                    <a:pt x="4120" y="3440"/>
                    <a:pt x="4211" y="3297"/>
                  </a:cubicBezTo>
                  <a:cubicBezTo>
                    <a:pt x="4315" y="3151"/>
                    <a:pt x="4387" y="2976"/>
                    <a:pt x="4406" y="2803"/>
                  </a:cubicBezTo>
                  <a:cubicBezTo>
                    <a:pt x="4416" y="2741"/>
                    <a:pt x="4429" y="2667"/>
                    <a:pt x="4416" y="2605"/>
                  </a:cubicBezTo>
                  <a:cubicBezTo>
                    <a:pt x="4416" y="2543"/>
                    <a:pt x="4406" y="2472"/>
                    <a:pt x="4387" y="2410"/>
                  </a:cubicBezTo>
                  <a:cubicBezTo>
                    <a:pt x="4377" y="2358"/>
                    <a:pt x="4355" y="2296"/>
                    <a:pt x="4325" y="2224"/>
                  </a:cubicBezTo>
                  <a:cubicBezTo>
                    <a:pt x="4315" y="2195"/>
                    <a:pt x="4305" y="2163"/>
                    <a:pt x="4283" y="2133"/>
                  </a:cubicBezTo>
                  <a:cubicBezTo>
                    <a:pt x="4283" y="2123"/>
                    <a:pt x="4273" y="2101"/>
                    <a:pt x="4263" y="2091"/>
                  </a:cubicBezTo>
                  <a:cubicBezTo>
                    <a:pt x="4263" y="2071"/>
                    <a:pt x="4253" y="2061"/>
                    <a:pt x="4243" y="2039"/>
                  </a:cubicBezTo>
                  <a:cubicBezTo>
                    <a:pt x="4221" y="1977"/>
                    <a:pt x="4201" y="1916"/>
                    <a:pt x="4182" y="1854"/>
                  </a:cubicBezTo>
                  <a:cubicBezTo>
                    <a:pt x="4169" y="1792"/>
                    <a:pt x="4159" y="1740"/>
                    <a:pt x="4149" y="1668"/>
                  </a:cubicBezTo>
                  <a:lnTo>
                    <a:pt x="4149" y="1659"/>
                  </a:lnTo>
                  <a:cubicBezTo>
                    <a:pt x="4140" y="1607"/>
                    <a:pt x="4140" y="1567"/>
                    <a:pt x="4130" y="1515"/>
                  </a:cubicBezTo>
                  <a:cubicBezTo>
                    <a:pt x="4130" y="1444"/>
                    <a:pt x="4120" y="1369"/>
                    <a:pt x="4107" y="1298"/>
                  </a:cubicBezTo>
                  <a:cubicBezTo>
                    <a:pt x="4088" y="1206"/>
                    <a:pt x="4068" y="1103"/>
                    <a:pt x="4036" y="1011"/>
                  </a:cubicBezTo>
                  <a:cubicBezTo>
                    <a:pt x="3984" y="813"/>
                    <a:pt x="3912" y="650"/>
                    <a:pt x="3821" y="517"/>
                  </a:cubicBezTo>
                  <a:cubicBezTo>
                    <a:pt x="3779" y="443"/>
                    <a:pt x="3727" y="381"/>
                    <a:pt x="3675" y="332"/>
                  </a:cubicBezTo>
                  <a:cubicBezTo>
                    <a:pt x="3626" y="280"/>
                    <a:pt x="3564" y="228"/>
                    <a:pt x="3490" y="186"/>
                  </a:cubicBezTo>
                  <a:cubicBezTo>
                    <a:pt x="3428" y="146"/>
                    <a:pt x="3356" y="104"/>
                    <a:pt x="3285" y="72"/>
                  </a:cubicBezTo>
                  <a:cubicBezTo>
                    <a:pt x="3223" y="52"/>
                    <a:pt x="3161" y="42"/>
                    <a:pt x="3099" y="33"/>
                  </a:cubicBezTo>
                  <a:lnTo>
                    <a:pt x="3099" y="23"/>
                  </a:lnTo>
                  <a:cubicBezTo>
                    <a:pt x="3099" y="10"/>
                    <a:pt x="3089" y="0"/>
                    <a:pt x="307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806;p46"/>
            <p:cNvSpPr/>
            <p:nvPr/>
          </p:nvSpPr>
          <p:spPr>
            <a:xfrm rot="-540461" flipH="1">
              <a:off x="7240927" y="2636520"/>
              <a:ext cx="542654" cy="423188"/>
            </a:xfrm>
            <a:custGeom>
              <a:avLst/>
              <a:gdLst/>
              <a:ahLst/>
              <a:cxnLst/>
              <a:rect l="l" t="t" r="r" b="b"/>
              <a:pathLst>
                <a:path w="3275" h="2554" extrusionOk="0">
                  <a:moveTo>
                    <a:pt x="2494" y="1"/>
                  </a:moveTo>
                  <a:lnTo>
                    <a:pt x="2481" y="10"/>
                  </a:lnTo>
                  <a:cubicBezTo>
                    <a:pt x="2432" y="10"/>
                    <a:pt x="2380" y="33"/>
                    <a:pt x="2328" y="43"/>
                  </a:cubicBezTo>
                  <a:cubicBezTo>
                    <a:pt x="2296" y="52"/>
                    <a:pt x="2256" y="62"/>
                    <a:pt x="2214" y="72"/>
                  </a:cubicBezTo>
                  <a:cubicBezTo>
                    <a:pt x="2162" y="82"/>
                    <a:pt x="2111" y="104"/>
                    <a:pt x="2061" y="114"/>
                  </a:cubicBezTo>
                  <a:cubicBezTo>
                    <a:pt x="1947" y="144"/>
                    <a:pt x="1824" y="186"/>
                    <a:pt x="1710" y="228"/>
                  </a:cubicBezTo>
                  <a:cubicBezTo>
                    <a:pt x="1453" y="319"/>
                    <a:pt x="1216" y="433"/>
                    <a:pt x="1011" y="547"/>
                  </a:cubicBezTo>
                  <a:cubicBezTo>
                    <a:pt x="897" y="608"/>
                    <a:pt x="784" y="680"/>
                    <a:pt x="680" y="752"/>
                  </a:cubicBezTo>
                  <a:cubicBezTo>
                    <a:pt x="578" y="823"/>
                    <a:pt x="485" y="907"/>
                    <a:pt x="403" y="989"/>
                  </a:cubicBezTo>
                  <a:cubicBezTo>
                    <a:pt x="228" y="1164"/>
                    <a:pt x="104" y="1350"/>
                    <a:pt x="42" y="1545"/>
                  </a:cubicBezTo>
                  <a:cubicBezTo>
                    <a:pt x="10" y="1649"/>
                    <a:pt x="0" y="1750"/>
                    <a:pt x="10" y="1864"/>
                  </a:cubicBezTo>
                  <a:cubicBezTo>
                    <a:pt x="10" y="1977"/>
                    <a:pt x="42" y="2091"/>
                    <a:pt x="84" y="2215"/>
                  </a:cubicBezTo>
                  <a:cubicBezTo>
                    <a:pt x="124" y="2306"/>
                    <a:pt x="176" y="2400"/>
                    <a:pt x="237" y="2491"/>
                  </a:cubicBezTo>
                  <a:cubicBezTo>
                    <a:pt x="218" y="2482"/>
                    <a:pt x="186" y="2472"/>
                    <a:pt x="156" y="2452"/>
                  </a:cubicBezTo>
                  <a:lnTo>
                    <a:pt x="156" y="2452"/>
                  </a:lnTo>
                  <a:cubicBezTo>
                    <a:pt x="176" y="2472"/>
                    <a:pt x="208" y="2491"/>
                    <a:pt x="228" y="2504"/>
                  </a:cubicBezTo>
                  <a:cubicBezTo>
                    <a:pt x="247" y="2514"/>
                    <a:pt x="257" y="2524"/>
                    <a:pt x="279" y="2533"/>
                  </a:cubicBezTo>
                  <a:cubicBezTo>
                    <a:pt x="299" y="2533"/>
                    <a:pt x="309" y="2543"/>
                    <a:pt x="331" y="2543"/>
                  </a:cubicBezTo>
                  <a:cubicBezTo>
                    <a:pt x="351" y="2553"/>
                    <a:pt x="371" y="2553"/>
                    <a:pt x="403" y="2553"/>
                  </a:cubicBezTo>
                  <a:lnTo>
                    <a:pt x="433" y="2553"/>
                  </a:lnTo>
                  <a:cubicBezTo>
                    <a:pt x="443" y="2553"/>
                    <a:pt x="455" y="2553"/>
                    <a:pt x="465" y="2543"/>
                  </a:cubicBezTo>
                  <a:cubicBezTo>
                    <a:pt x="475" y="2543"/>
                    <a:pt x="485" y="2543"/>
                    <a:pt x="494" y="2533"/>
                  </a:cubicBezTo>
                  <a:cubicBezTo>
                    <a:pt x="504" y="2533"/>
                    <a:pt x="517" y="2533"/>
                    <a:pt x="517" y="2524"/>
                  </a:cubicBezTo>
                  <a:cubicBezTo>
                    <a:pt x="527" y="2524"/>
                    <a:pt x="536" y="2514"/>
                    <a:pt x="546" y="2504"/>
                  </a:cubicBezTo>
                  <a:cubicBezTo>
                    <a:pt x="556" y="2504"/>
                    <a:pt x="566" y="2491"/>
                    <a:pt x="578" y="2482"/>
                  </a:cubicBezTo>
                  <a:cubicBezTo>
                    <a:pt x="578" y="2472"/>
                    <a:pt x="588" y="2462"/>
                    <a:pt x="598" y="2452"/>
                  </a:cubicBezTo>
                  <a:cubicBezTo>
                    <a:pt x="608" y="2442"/>
                    <a:pt x="608" y="2430"/>
                    <a:pt x="618" y="2420"/>
                  </a:cubicBezTo>
                  <a:cubicBezTo>
                    <a:pt x="628" y="2410"/>
                    <a:pt x="628" y="2390"/>
                    <a:pt x="640" y="2380"/>
                  </a:cubicBezTo>
                  <a:cubicBezTo>
                    <a:pt x="640" y="2368"/>
                    <a:pt x="650" y="2358"/>
                    <a:pt x="650" y="2338"/>
                  </a:cubicBezTo>
                  <a:cubicBezTo>
                    <a:pt x="660" y="2328"/>
                    <a:pt x="660" y="2306"/>
                    <a:pt x="660" y="2296"/>
                  </a:cubicBezTo>
                  <a:lnTo>
                    <a:pt x="660" y="2257"/>
                  </a:lnTo>
                  <a:lnTo>
                    <a:pt x="660" y="2225"/>
                  </a:lnTo>
                  <a:cubicBezTo>
                    <a:pt x="660" y="2215"/>
                    <a:pt x="660" y="2205"/>
                    <a:pt x="650" y="2195"/>
                  </a:cubicBezTo>
                  <a:lnTo>
                    <a:pt x="650" y="2183"/>
                  </a:lnTo>
                  <a:lnTo>
                    <a:pt x="640" y="2183"/>
                  </a:lnTo>
                  <a:lnTo>
                    <a:pt x="640" y="2173"/>
                  </a:lnTo>
                  <a:lnTo>
                    <a:pt x="650" y="2173"/>
                  </a:lnTo>
                  <a:cubicBezTo>
                    <a:pt x="680" y="2173"/>
                    <a:pt x="712" y="2173"/>
                    <a:pt x="742" y="2163"/>
                  </a:cubicBezTo>
                  <a:cubicBezTo>
                    <a:pt x="784" y="2163"/>
                    <a:pt x="813" y="2153"/>
                    <a:pt x="845" y="2143"/>
                  </a:cubicBezTo>
                  <a:lnTo>
                    <a:pt x="835" y="2143"/>
                  </a:lnTo>
                  <a:cubicBezTo>
                    <a:pt x="875" y="2133"/>
                    <a:pt x="907" y="2121"/>
                    <a:pt x="937" y="2111"/>
                  </a:cubicBezTo>
                  <a:cubicBezTo>
                    <a:pt x="969" y="2101"/>
                    <a:pt x="999" y="2081"/>
                    <a:pt x="1031" y="2059"/>
                  </a:cubicBezTo>
                  <a:lnTo>
                    <a:pt x="1021" y="2059"/>
                  </a:lnTo>
                  <a:cubicBezTo>
                    <a:pt x="1060" y="2049"/>
                    <a:pt x="1092" y="2029"/>
                    <a:pt x="1112" y="1997"/>
                  </a:cubicBezTo>
                  <a:cubicBezTo>
                    <a:pt x="1144" y="1977"/>
                    <a:pt x="1174" y="1958"/>
                    <a:pt x="1196" y="1926"/>
                  </a:cubicBezTo>
                  <a:cubicBezTo>
                    <a:pt x="1226" y="1896"/>
                    <a:pt x="1246" y="1874"/>
                    <a:pt x="1278" y="1844"/>
                  </a:cubicBezTo>
                  <a:cubicBezTo>
                    <a:pt x="1298" y="1812"/>
                    <a:pt x="1320" y="1772"/>
                    <a:pt x="1340" y="1740"/>
                  </a:cubicBezTo>
                  <a:cubicBezTo>
                    <a:pt x="1359" y="1711"/>
                    <a:pt x="1369" y="1669"/>
                    <a:pt x="1391" y="1639"/>
                  </a:cubicBezTo>
                  <a:cubicBezTo>
                    <a:pt x="1401" y="1597"/>
                    <a:pt x="1411" y="1565"/>
                    <a:pt x="1421" y="1525"/>
                  </a:cubicBezTo>
                  <a:cubicBezTo>
                    <a:pt x="1431" y="1493"/>
                    <a:pt x="1443" y="1463"/>
                    <a:pt x="1443" y="1431"/>
                  </a:cubicBezTo>
                  <a:cubicBezTo>
                    <a:pt x="1443" y="1421"/>
                    <a:pt x="1453" y="1421"/>
                    <a:pt x="1453" y="1421"/>
                  </a:cubicBezTo>
                  <a:lnTo>
                    <a:pt x="1463" y="1421"/>
                  </a:lnTo>
                  <a:cubicBezTo>
                    <a:pt x="1483" y="1431"/>
                    <a:pt x="1515" y="1431"/>
                    <a:pt x="1545" y="1431"/>
                  </a:cubicBezTo>
                  <a:cubicBezTo>
                    <a:pt x="1587" y="1431"/>
                    <a:pt x="1629" y="1431"/>
                    <a:pt x="1668" y="1421"/>
                  </a:cubicBezTo>
                  <a:cubicBezTo>
                    <a:pt x="1710" y="1412"/>
                    <a:pt x="1740" y="1412"/>
                    <a:pt x="1782" y="1402"/>
                  </a:cubicBezTo>
                  <a:cubicBezTo>
                    <a:pt x="1886" y="1370"/>
                    <a:pt x="1977" y="1330"/>
                    <a:pt x="2071" y="1278"/>
                  </a:cubicBezTo>
                  <a:cubicBezTo>
                    <a:pt x="2162" y="1216"/>
                    <a:pt x="2256" y="1145"/>
                    <a:pt x="2338" y="1061"/>
                  </a:cubicBezTo>
                  <a:cubicBezTo>
                    <a:pt x="2410" y="989"/>
                    <a:pt x="2471" y="907"/>
                    <a:pt x="2523" y="814"/>
                  </a:cubicBezTo>
                  <a:cubicBezTo>
                    <a:pt x="2543" y="784"/>
                    <a:pt x="2565" y="742"/>
                    <a:pt x="2575" y="700"/>
                  </a:cubicBezTo>
                  <a:cubicBezTo>
                    <a:pt x="2595" y="670"/>
                    <a:pt x="2605" y="628"/>
                    <a:pt x="2617" y="599"/>
                  </a:cubicBezTo>
                  <a:cubicBezTo>
                    <a:pt x="2627" y="566"/>
                    <a:pt x="2627" y="527"/>
                    <a:pt x="2637" y="495"/>
                  </a:cubicBezTo>
                  <a:lnTo>
                    <a:pt x="2637" y="485"/>
                  </a:lnTo>
                  <a:lnTo>
                    <a:pt x="2647" y="485"/>
                  </a:lnTo>
                  <a:cubicBezTo>
                    <a:pt x="2667" y="495"/>
                    <a:pt x="2699" y="515"/>
                    <a:pt x="2718" y="527"/>
                  </a:cubicBezTo>
                  <a:cubicBezTo>
                    <a:pt x="2741" y="547"/>
                    <a:pt x="2760" y="557"/>
                    <a:pt x="2790" y="566"/>
                  </a:cubicBezTo>
                  <a:cubicBezTo>
                    <a:pt x="2812" y="566"/>
                    <a:pt x="2832" y="576"/>
                    <a:pt x="2864" y="589"/>
                  </a:cubicBezTo>
                  <a:cubicBezTo>
                    <a:pt x="2884" y="599"/>
                    <a:pt x="2914" y="599"/>
                    <a:pt x="2946" y="599"/>
                  </a:cubicBezTo>
                  <a:cubicBezTo>
                    <a:pt x="2975" y="608"/>
                    <a:pt x="3008" y="608"/>
                    <a:pt x="3027" y="608"/>
                  </a:cubicBezTo>
                  <a:cubicBezTo>
                    <a:pt x="3069" y="608"/>
                    <a:pt x="3111" y="608"/>
                    <a:pt x="3141" y="599"/>
                  </a:cubicBezTo>
                  <a:cubicBezTo>
                    <a:pt x="3183" y="599"/>
                    <a:pt x="3213" y="589"/>
                    <a:pt x="3255" y="576"/>
                  </a:cubicBezTo>
                  <a:lnTo>
                    <a:pt x="3245" y="576"/>
                  </a:lnTo>
                  <a:cubicBezTo>
                    <a:pt x="3255" y="576"/>
                    <a:pt x="3265" y="576"/>
                    <a:pt x="3274" y="566"/>
                  </a:cubicBezTo>
                  <a:cubicBezTo>
                    <a:pt x="3265" y="557"/>
                    <a:pt x="3255" y="537"/>
                    <a:pt x="3245" y="527"/>
                  </a:cubicBezTo>
                  <a:cubicBezTo>
                    <a:pt x="3203" y="453"/>
                    <a:pt x="3151" y="391"/>
                    <a:pt x="3099" y="342"/>
                  </a:cubicBezTo>
                  <a:cubicBezTo>
                    <a:pt x="3050" y="290"/>
                    <a:pt x="2988" y="238"/>
                    <a:pt x="2914" y="196"/>
                  </a:cubicBezTo>
                  <a:cubicBezTo>
                    <a:pt x="2852" y="156"/>
                    <a:pt x="2780" y="114"/>
                    <a:pt x="2709" y="82"/>
                  </a:cubicBezTo>
                  <a:cubicBezTo>
                    <a:pt x="2647" y="62"/>
                    <a:pt x="2585" y="52"/>
                    <a:pt x="2523" y="43"/>
                  </a:cubicBezTo>
                  <a:lnTo>
                    <a:pt x="2523" y="33"/>
                  </a:lnTo>
                  <a:cubicBezTo>
                    <a:pt x="2523" y="20"/>
                    <a:pt x="2513" y="10"/>
                    <a:pt x="2503" y="10"/>
                  </a:cubicBezTo>
                  <a:lnTo>
                    <a:pt x="2494"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807;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808;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809;p46"/>
            <p:cNvSpPr/>
            <p:nvPr/>
          </p:nvSpPr>
          <p:spPr>
            <a:xfrm rot="-540461" flipH="1">
              <a:off x="7572964" y="2916150"/>
              <a:ext cx="166" cy="166"/>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10;p46"/>
            <p:cNvSpPr/>
            <p:nvPr/>
          </p:nvSpPr>
          <p:spPr>
            <a:xfrm rot="-540461" flipH="1">
              <a:off x="7293510" y="2767186"/>
              <a:ext cx="166" cy="166"/>
            </a:xfrm>
            <a:custGeom>
              <a:avLst/>
              <a:gdLst/>
              <a:ahLst/>
              <a:cxnLst/>
              <a:rect l="l" t="t" r="r" b="b"/>
              <a:pathLst>
                <a:path w="1" h="1" extrusionOk="0">
                  <a:moveTo>
                    <a:pt x="0" y="1"/>
                  </a:move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1;p46"/>
            <p:cNvSpPr/>
            <p:nvPr/>
          </p:nvSpPr>
          <p:spPr>
            <a:xfrm rot="-540461" flipH="1">
              <a:off x="7355152" y="2795162"/>
              <a:ext cx="166" cy="166"/>
            </a:xfrm>
            <a:custGeom>
              <a:avLst/>
              <a:gdLst/>
              <a:ahLst/>
              <a:cxnLst/>
              <a:rect l="l" t="t" r="r" b="b"/>
              <a:pathLst>
                <a:path w="1" h="1" extrusionOk="0">
                  <a:moveTo>
                    <a:pt x="0" y="1"/>
                  </a:moveTo>
                  <a:lnTo>
                    <a:pt x="0" y="1"/>
                  </a:ln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12;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13;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14;p46"/>
            <p:cNvSpPr/>
            <p:nvPr/>
          </p:nvSpPr>
          <p:spPr>
            <a:xfrm rot="-540461" flipH="1">
              <a:off x="7797103" y="3027650"/>
              <a:ext cx="52857" cy="115987"/>
            </a:xfrm>
            <a:custGeom>
              <a:avLst/>
              <a:gdLst/>
              <a:ahLst/>
              <a:cxnLst/>
              <a:rect l="l" t="t" r="r" b="b"/>
              <a:pathLst>
                <a:path w="319" h="700" extrusionOk="0">
                  <a:moveTo>
                    <a:pt x="91" y="0"/>
                  </a:moveTo>
                  <a:cubicBezTo>
                    <a:pt x="72" y="0"/>
                    <a:pt x="62" y="0"/>
                    <a:pt x="62" y="20"/>
                  </a:cubicBezTo>
                  <a:cubicBezTo>
                    <a:pt x="40" y="52"/>
                    <a:pt x="30" y="82"/>
                    <a:pt x="20" y="114"/>
                  </a:cubicBezTo>
                  <a:cubicBezTo>
                    <a:pt x="10" y="144"/>
                    <a:pt x="10" y="176"/>
                    <a:pt x="10" y="205"/>
                  </a:cubicBezTo>
                  <a:cubicBezTo>
                    <a:pt x="0" y="277"/>
                    <a:pt x="20" y="339"/>
                    <a:pt x="40" y="401"/>
                  </a:cubicBezTo>
                  <a:cubicBezTo>
                    <a:pt x="62" y="462"/>
                    <a:pt x="91" y="524"/>
                    <a:pt x="134" y="576"/>
                  </a:cubicBezTo>
                  <a:cubicBezTo>
                    <a:pt x="176" y="628"/>
                    <a:pt x="225" y="670"/>
                    <a:pt x="287" y="700"/>
                  </a:cubicBezTo>
                  <a:cubicBezTo>
                    <a:pt x="299" y="700"/>
                    <a:pt x="309" y="700"/>
                    <a:pt x="309" y="690"/>
                  </a:cubicBezTo>
                  <a:cubicBezTo>
                    <a:pt x="319" y="680"/>
                    <a:pt x="319" y="658"/>
                    <a:pt x="309" y="658"/>
                  </a:cubicBezTo>
                  <a:cubicBezTo>
                    <a:pt x="287" y="648"/>
                    <a:pt x="267" y="638"/>
                    <a:pt x="257" y="628"/>
                  </a:cubicBezTo>
                  <a:cubicBezTo>
                    <a:pt x="225" y="618"/>
                    <a:pt x="205" y="596"/>
                    <a:pt x="185" y="566"/>
                  </a:cubicBezTo>
                  <a:cubicBezTo>
                    <a:pt x="153" y="534"/>
                    <a:pt x="134" y="504"/>
                    <a:pt x="114" y="472"/>
                  </a:cubicBezTo>
                  <a:cubicBezTo>
                    <a:pt x="91" y="433"/>
                    <a:pt x="82" y="391"/>
                    <a:pt x="72" y="349"/>
                  </a:cubicBezTo>
                  <a:cubicBezTo>
                    <a:pt x="62" y="309"/>
                    <a:pt x="62" y="267"/>
                    <a:pt x="62" y="225"/>
                  </a:cubicBezTo>
                  <a:cubicBezTo>
                    <a:pt x="62" y="186"/>
                    <a:pt x="72" y="153"/>
                    <a:pt x="82" y="124"/>
                  </a:cubicBezTo>
                  <a:cubicBezTo>
                    <a:pt x="91" y="102"/>
                    <a:pt x="101" y="72"/>
                    <a:pt x="114" y="52"/>
                  </a:cubicBezTo>
                  <a:cubicBezTo>
                    <a:pt x="124" y="52"/>
                    <a:pt x="124" y="40"/>
                    <a:pt x="124" y="30"/>
                  </a:cubicBezTo>
                  <a:cubicBezTo>
                    <a:pt x="124" y="20"/>
                    <a:pt x="114" y="10"/>
                    <a:pt x="114" y="10"/>
                  </a:cubicBezTo>
                  <a:cubicBezTo>
                    <a:pt x="101" y="0"/>
                    <a:pt x="91" y="0"/>
                    <a:pt x="91"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15;p46"/>
            <p:cNvSpPr/>
            <p:nvPr/>
          </p:nvSpPr>
          <p:spPr>
            <a:xfrm rot="-540461" flipH="1">
              <a:off x="7823059" y="3016401"/>
              <a:ext cx="68432" cy="30819"/>
            </a:xfrm>
            <a:custGeom>
              <a:avLst/>
              <a:gdLst/>
              <a:ahLst/>
              <a:cxnLst/>
              <a:rect l="l" t="t" r="r" b="b"/>
              <a:pathLst>
                <a:path w="413" h="186" extrusionOk="0">
                  <a:moveTo>
                    <a:pt x="277" y="0"/>
                  </a:moveTo>
                  <a:cubicBezTo>
                    <a:pt x="247" y="0"/>
                    <a:pt x="205" y="10"/>
                    <a:pt x="166" y="22"/>
                  </a:cubicBezTo>
                  <a:cubicBezTo>
                    <a:pt x="153" y="32"/>
                    <a:pt x="134" y="32"/>
                    <a:pt x="114" y="42"/>
                  </a:cubicBezTo>
                  <a:cubicBezTo>
                    <a:pt x="104" y="52"/>
                    <a:pt x="82" y="62"/>
                    <a:pt x="72" y="72"/>
                  </a:cubicBezTo>
                  <a:cubicBezTo>
                    <a:pt x="42" y="94"/>
                    <a:pt x="20" y="124"/>
                    <a:pt x="0" y="156"/>
                  </a:cubicBezTo>
                  <a:cubicBezTo>
                    <a:pt x="0" y="166"/>
                    <a:pt x="0" y="176"/>
                    <a:pt x="10" y="185"/>
                  </a:cubicBezTo>
                  <a:cubicBezTo>
                    <a:pt x="10" y="185"/>
                    <a:pt x="30" y="185"/>
                    <a:pt x="30" y="176"/>
                  </a:cubicBezTo>
                  <a:cubicBezTo>
                    <a:pt x="42" y="166"/>
                    <a:pt x="42" y="156"/>
                    <a:pt x="52" y="146"/>
                  </a:cubicBezTo>
                  <a:cubicBezTo>
                    <a:pt x="62" y="134"/>
                    <a:pt x="72" y="124"/>
                    <a:pt x="91" y="114"/>
                  </a:cubicBezTo>
                  <a:cubicBezTo>
                    <a:pt x="104" y="104"/>
                    <a:pt x="114" y="94"/>
                    <a:pt x="134" y="84"/>
                  </a:cubicBezTo>
                  <a:cubicBezTo>
                    <a:pt x="153" y="72"/>
                    <a:pt x="176" y="72"/>
                    <a:pt x="205" y="72"/>
                  </a:cubicBezTo>
                  <a:cubicBezTo>
                    <a:pt x="221" y="67"/>
                    <a:pt x="237" y="64"/>
                    <a:pt x="252" y="64"/>
                  </a:cubicBezTo>
                  <a:cubicBezTo>
                    <a:pt x="268" y="64"/>
                    <a:pt x="283" y="67"/>
                    <a:pt x="299" y="72"/>
                  </a:cubicBezTo>
                  <a:cubicBezTo>
                    <a:pt x="319" y="72"/>
                    <a:pt x="351" y="84"/>
                    <a:pt x="371" y="84"/>
                  </a:cubicBezTo>
                  <a:cubicBezTo>
                    <a:pt x="373" y="87"/>
                    <a:pt x="377" y="88"/>
                    <a:pt x="380" y="88"/>
                  </a:cubicBezTo>
                  <a:cubicBezTo>
                    <a:pt x="390" y="88"/>
                    <a:pt x="404" y="78"/>
                    <a:pt x="413" y="62"/>
                  </a:cubicBezTo>
                  <a:cubicBezTo>
                    <a:pt x="413" y="42"/>
                    <a:pt x="400" y="22"/>
                    <a:pt x="390" y="22"/>
                  </a:cubicBezTo>
                  <a:cubicBezTo>
                    <a:pt x="351" y="10"/>
                    <a:pt x="319" y="0"/>
                    <a:pt x="277"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16;p46"/>
            <p:cNvSpPr/>
            <p:nvPr/>
          </p:nvSpPr>
          <p:spPr>
            <a:xfrm rot="-540461" flipH="1">
              <a:off x="7247038" y="2597321"/>
              <a:ext cx="575296" cy="491454"/>
            </a:xfrm>
            <a:custGeom>
              <a:avLst/>
              <a:gdLst/>
              <a:ahLst/>
              <a:cxnLst/>
              <a:rect l="l" t="t" r="r" b="b"/>
              <a:pathLst>
                <a:path w="3472" h="2966" extrusionOk="0">
                  <a:moveTo>
                    <a:pt x="2318" y="1"/>
                  </a:moveTo>
                  <a:cubicBezTo>
                    <a:pt x="2214" y="1"/>
                    <a:pt x="2113" y="10"/>
                    <a:pt x="2009" y="20"/>
                  </a:cubicBezTo>
                  <a:cubicBezTo>
                    <a:pt x="1730" y="62"/>
                    <a:pt x="1463" y="144"/>
                    <a:pt x="1206" y="277"/>
                  </a:cubicBezTo>
                  <a:cubicBezTo>
                    <a:pt x="949" y="411"/>
                    <a:pt x="712" y="576"/>
                    <a:pt x="526" y="762"/>
                  </a:cubicBezTo>
                  <a:cubicBezTo>
                    <a:pt x="432" y="853"/>
                    <a:pt x="351" y="957"/>
                    <a:pt x="279" y="1061"/>
                  </a:cubicBezTo>
                  <a:cubicBezTo>
                    <a:pt x="237" y="1113"/>
                    <a:pt x="208" y="1174"/>
                    <a:pt x="185" y="1224"/>
                  </a:cubicBezTo>
                  <a:cubicBezTo>
                    <a:pt x="146" y="1298"/>
                    <a:pt x="114" y="1370"/>
                    <a:pt x="84" y="1451"/>
                  </a:cubicBezTo>
                  <a:cubicBezTo>
                    <a:pt x="42" y="1594"/>
                    <a:pt x="12" y="1750"/>
                    <a:pt x="12" y="1903"/>
                  </a:cubicBezTo>
                  <a:cubicBezTo>
                    <a:pt x="0" y="1977"/>
                    <a:pt x="12" y="2049"/>
                    <a:pt x="12" y="2131"/>
                  </a:cubicBezTo>
                  <a:cubicBezTo>
                    <a:pt x="22" y="2202"/>
                    <a:pt x="42" y="2274"/>
                    <a:pt x="62" y="2358"/>
                  </a:cubicBezTo>
                  <a:cubicBezTo>
                    <a:pt x="62" y="2368"/>
                    <a:pt x="62" y="2368"/>
                    <a:pt x="74" y="2378"/>
                  </a:cubicBezTo>
                  <a:cubicBezTo>
                    <a:pt x="84" y="2420"/>
                    <a:pt x="104" y="2472"/>
                    <a:pt x="124" y="2521"/>
                  </a:cubicBezTo>
                  <a:cubicBezTo>
                    <a:pt x="156" y="2583"/>
                    <a:pt x="175" y="2635"/>
                    <a:pt x="208" y="2687"/>
                  </a:cubicBezTo>
                  <a:cubicBezTo>
                    <a:pt x="237" y="2748"/>
                    <a:pt x="279" y="2790"/>
                    <a:pt x="309" y="2830"/>
                  </a:cubicBezTo>
                  <a:cubicBezTo>
                    <a:pt x="393" y="2924"/>
                    <a:pt x="465" y="2966"/>
                    <a:pt x="546" y="2966"/>
                  </a:cubicBezTo>
                  <a:lnTo>
                    <a:pt x="568" y="2966"/>
                  </a:lnTo>
                  <a:cubicBezTo>
                    <a:pt x="618" y="2954"/>
                    <a:pt x="670" y="2934"/>
                    <a:pt x="712" y="2892"/>
                  </a:cubicBezTo>
                  <a:cubicBezTo>
                    <a:pt x="722" y="2872"/>
                    <a:pt x="741" y="2852"/>
                    <a:pt x="754" y="2820"/>
                  </a:cubicBezTo>
                  <a:cubicBezTo>
                    <a:pt x="764" y="2790"/>
                    <a:pt x="773" y="2768"/>
                    <a:pt x="773" y="2729"/>
                  </a:cubicBezTo>
                  <a:cubicBezTo>
                    <a:pt x="783" y="2687"/>
                    <a:pt x="783" y="2645"/>
                    <a:pt x="783" y="2583"/>
                  </a:cubicBezTo>
                  <a:cubicBezTo>
                    <a:pt x="783" y="2543"/>
                    <a:pt x="773" y="2491"/>
                    <a:pt x="754" y="2440"/>
                  </a:cubicBezTo>
                  <a:cubicBezTo>
                    <a:pt x="741" y="2388"/>
                    <a:pt x="722" y="2348"/>
                    <a:pt x="702" y="2306"/>
                  </a:cubicBezTo>
                  <a:cubicBezTo>
                    <a:pt x="702" y="2296"/>
                    <a:pt x="692" y="2286"/>
                    <a:pt x="692" y="2274"/>
                  </a:cubicBezTo>
                  <a:lnTo>
                    <a:pt x="722" y="2274"/>
                  </a:lnTo>
                  <a:cubicBezTo>
                    <a:pt x="764" y="2274"/>
                    <a:pt x="793" y="2274"/>
                    <a:pt x="825" y="2264"/>
                  </a:cubicBezTo>
                  <a:cubicBezTo>
                    <a:pt x="897" y="2254"/>
                    <a:pt x="969" y="2234"/>
                    <a:pt x="1040" y="2192"/>
                  </a:cubicBezTo>
                  <a:cubicBezTo>
                    <a:pt x="1186" y="2131"/>
                    <a:pt x="1310" y="2027"/>
                    <a:pt x="1401" y="1893"/>
                  </a:cubicBezTo>
                  <a:cubicBezTo>
                    <a:pt x="1505" y="1750"/>
                    <a:pt x="1567" y="1607"/>
                    <a:pt x="1577" y="1461"/>
                  </a:cubicBezTo>
                  <a:lnTo>
                    <a:pt x="1586" y="1461"/>
                  </a:lnTo>
                  <a:cubicBezTo>
                    <a:pt x="1720" y="1461"/>
                    <a:pt x="1853" y="1431"/>
                    <a:pt x="1989" y="1370"/>
                  </a:cubicBezTo>
                  <a:cubicBezTo>
                    <a:pt x="2133" y="1318"/>
                    <a:pt x="2266" y="1224"/>
                    <a:pt x="2390" y="1122"/>
                  </a:cubicBezTo>
                  <a:cubicBezTo>
                    <a:pt x="2503" y="1019"/>
                    <a:pt x="2595" y="905"/>
                    <a:pt x="2656" y="781"/>
                  </a:cubicBezTo>
                  <a:cubicBezTo>
                    <a:pt x="2718" y="668"/>
                    <a:pt x="2760" y="557"/>
                    <a:pt x="2780" y="443"/>
                  </a:cubicBezTo>
                  <a:cubicBezTo>
                    <a:pt x="2802" y="473"/>
                    <a:pt x="2842" y="495"/>
                    <a:pt x="2884" y="524"/>
                  </a:cubicBezTo>
                  <a:cubicBezTo>
                    <a:pt x="2946" y="557"/>
                    <a:pt x="3007" y="586"/>
                    <a:pt x="3069" y="606"/>
                  </a:cubicBezTo>
                  <a:cubicBezTo>
                    <a:pt x="3111" y="618"/>
                    <a:pt x="3141" y="628"/>
                    <a:pt x="3173" y="628"/>
                  </a:cubicBezTo>
                  <a:cubicBezTo>
                    <a:pt x="3193" y="638"/>
                    <a:pt x="3212" y="638"/>
                    <a:pt x="3225" y="638"/>
                  </a:cubicBezTo>
                  <a:cubicBezTo>
                    <a:pt x="3245" y="638"/>
                    <a:pt x="3254" y="638"/>
                    <a:pt x="3274" y="628"/>
                  </a:cubicBezTo>
                  <a:cubicBezTo>
                    <a:pt x="3306" y="628"/>
                    <a:pt x="3336" y="618"/>
                    <a:pt x="3368" y="606"/>
                  </a:cubicBezTo>
                  <a:cubicBezTo>
                    <a:pt x="3398" y="586"/>
                    <a:pt x="3420" y="566"/>
                    <a:pt x="3450" y="544"/>
                  </a:cubicBezTo>
                  <a:cubicBezTo>
                    <a:pt x="3450" y="534"/>
                    <a:pt x="3450" y="524"/>
                    <a:pt x="3460" y="524"/>
                  </a:cubicBezTo>
                  <a:cubicBezTo>
                    <a:pt x="3472" y="515"/>
                    <a:pt x="3472" y="495"/>
                    <a:pt x="3460" y="482"/>
                  </a:cubicBezTo>
                  <a:cubicBezTo>
                    <a:pt x="3410" y="433"/>
                    <a:pt x="3368" y="381"/>
                    <a:pt x="3316" y="339"/>
                  </a:cubicBezTo>
                  <a:cubicBezTo>
                    <a:pt x="3264" y="297"/>
                    <a:pt x="3212" y="258"/>
                    <a:pt x="3151" y="216"/>
                  </a:cubicBezTo>
                  <a:cubicBezTo>
                    <a:pt x="3049" y="154"/>
                    <a:pt x="2926" y="102"/>
                    <a:pt x="2802" y="62"/>
                  </a:cubicBezTo>
                  <a:cubicBezTo>
                    <a:pt x="2679" y="30"/>
                    <a:pt x="2555" y="10"/>
                    <a:pt x="2409" y="1"/>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17;p46"/>
            <p:cNvSpPr/>
            <p:nvPr/>
          </p:nvSpPr>
          <p:spPr>
            <a:xfrm rot="-540461" flipH="1">
              <a:off x="7504398" y="2556829"/>
              <a:ext cx="315817" cy="309354"/>
            </a:xfrm>
            <a:custGeom>
              <a:avLst/>
              <a:gdLst/>
              <a:ahLst/>
              <a:cxnLst/>
              <a:rect l="l" t="t" r="r" b="b"/>
              <a:pathLst>
                <a:path w="1906" h="1867" extrusionOk="0">
                  <a:moveTo>
                    <a:pt x="1679" y="1"/>
                  </a:moveTo>
                  <a:cubicBezTo>
                    <a:pt x="1545" y="1"/>
                    <a:pt x="1412" y="31"/>
                    <a:pt x="1288" y="82"/>
                  </a:cubicBezTo>
                  <a:cubicBezTo>
                    <a:pt x="1194" y="124"/>
                    <a:pt x="1103" y="186"/>
                    <a:pt x="1029" y="248"/>
                  </a:cubicBezTo>
                  <a:cubicBezTo>
                    <a:pt x="957" y="320"/>
                    <a:pt x="885" y="401"/>
                    <a:pt x="843" y="485"/>
                  </a:cubicBezTo>
                  <a:cubicBezTo>
                    <a:pt x="804" y="567"/>
                    <a:pt x="772" y="648"/>
                    <a:pt x="762" y="742"/>
                  </a:cubicBezTo>
                  <a:cubicBezTo>
                    <a:pt x="752" y="782"/>
                    <a:pt x="752" y="824"/>
                    <a:pt x="762" y="876"/>
                  </a:cubicBezTo>
                  <a:cubicBezTo>
                    <a:pt x="762" y="895"/>
                    <a:pt x="762" y="928"/>
                    <a:pt x="772" y="947"/>
                  </a:cubicBezTo>
                  <a:lnTo>
                    <a:pt x="762" y="947"/>
                  </a:lnTo>
                  <a:cubicBezTo>
                    <a:pt x="732" y="947"/>
                    <a:pt x="710" y="957"/>
                    <a:pt x="680" y="957"/>
                  </a:cubicBezTo>
                  <a:cubicBezTo>
                    <a:pt x="628" y="957"/>
                    <a:pt x="567" y="979"/>
                    <a:pt x="515" y="999"/>
                  </a:cubicBezTo>
                  <a:cubicBezTo>
                    <a:pt x="411" y="1029"/>
                    <a:pt x="320" y="1091"/>
                    <a:pt x="238" y="1165"/>
                  </a:cubicBezTo>
                  <a:cubicBezTo>
                    <a:pt x="154" y="1236"/>
                    <a:pt x="92" y="1328"/>
                    <a:pt x="53" y="1432"/>
                  </a:cubicBezTo>
                  <a:cubicBezTo>
                    <a:pt x="11" y="1535"/>
                    <a:pt x="1" y="1647"/>
                    <a:pt x="21" y="1760"/>
                  </a:cubicBezTo>
                  <a:cubicBezTo>
                    <a:pt x="21" y="1783"/>
                    <a:pt x="30" y="1802"/>
                    <a:pt x="40" y="1822"/>
                  </a:cubicBezTo>
                  <a:cubicBezTo>
                    <a:pt x="50" y="1849"/>
                    <a:pt x="66" y="1867"/>
                    <a:pt x="87" y="1867"/>
                  </a:cubicBezTo>
                  <a:cubicBezTo>
                    <a:pt x="92" y="1867"/>
                    <a:pt x="97" y="1866"/>
                    <a:pt x="102" y="1864"/>
                  </a:cubicBezTo>
                  <a:cubicBezTo>
                    <a:pt x="124" y="1864"/>
                    <a:pt x="134" y="1854"/>
                    <a:pt x="144" y="1844"/>
                  </a:cubicBezTo>
                  <a:cubicBezTo>
                    <a:pt x="154" y="1832"/>
                    <a:pt x="164" y="1812"/>
                    <a:pt x="164" y="1792"/>
                  </a:cubicBezTo>
                  <a:cubicBezTo>
                    <a:pt x="154" y="1770"/>
                    <a:pt x="154" y="1760"/>
                    <a:pt x="144" y="1741"/>
                  </a:cubicBezTo>
                  <a:cubicBezTo>
                    <a:pt x="144" y="1699"/>
                    <a:pt x="134" y="1669"/>
                    <a:pt x="134" y="1627"/>
                  </a:cubicBezTo>
                  <a:cubicBezTo>
                    <a:pt x="144" y="1585"/>
                    <a:pt x="144" y="1555"/>
                    <a:pt x="154" y="1513"/>
                  </a:cubicBezTo>
                  <a:cubicBezTo>
                    <a:pt x="176" y="1474"/>
                    <a:pt x="186" y="1432"/>
                    <a:pt x="216" y="1390"/>
                  </a:cubicBezTo>
                  <a:cubicBezTo>
                    <a:pt x="248" y="1338"/>
                    <a:pt x="277" y="1298"/>
                    <a:pt x="320" y="1256"/>
                  </a:cubicBezTo>
                  <a:cubicBezTo>
                    <a:pt x="371" y="1204"/>
                    <a:pt x="433" y="1175"/>
                    <a:pt x="485" y="1143"/>
                  </a:cubicBezTo>
                  <a:cubicBezTo>
                    <a:pt x="547" y="1113"/>
                    <a:pt x="596" y="1091"/>
                    <a:pt x="658" y="1071"/>
                  </a:cubicBezTo>
                  <a:cubicBezTo>
                    <a:pt x="680" y="1071"/>
                    <a:pt x="710" y="1061"/>
                    <a:pt x="742" y="1061"/>
                  </a:cubicBezTo>
                  <a:lnTo>
                    <a:pt x="833" y="1061"/>
                  </a:lnTo>
                  <a:cubicBezTo>
                    <a:pt x="866" y="1051"/>
                    <a:pt x="895" y="1019"/>
                    <a:pt x="875" y="989"/>
                  </a:cubicBezTo>
                  <a:cubicBezTo>
                    <a:pt x="866" y="967"/>
                    <a:pt x="866" y="937"/>
                    <a:pt x="856" y="918"/>
                  </a:cubicBezTo>
                  <a:cubicBezTo>
                    <a:pt x="843" y="876"/>
                    <a:pt x="843" y="824"/>
                    <a:pt x="843" y="782"/>
                  </a:cubicBezTo>
                  <a:cubicBezTo>
                    <a:pt x="843" y="732"/>
                    <a:pt x="856" y="680"/>
                    <a:pt x="866" y="629"/>
                  </a:cubicBezTo>
                  <a:cubicBezTo>
                    <a:pt x="885" y="577"/>
                    <a:pt x="905" y="515"/>
                    <a:pt x="937" y="473"/>
                  </a:cubicBezTo>
                  <a:cubicBezTo>
                    <a:pt x="979" y="411"/>
                    <a:pt x="1019" y="362"/>
                    <a:pt x="1071" y="310"/>
                  </a:cubicBezTo>
                  <a:cubicBezTo>
                    <a:pt x="1132" y="248"/>
                    <a:pt x="1194" y="206"/>
                    <a:pt x="1266" y="164"/>
                  </a:cubicBezTo>
                  <a:cubicBezTo>
                    <a:pt x="1338" y="134"/>
                    <a:pt x="1412" y="102"/>
                    <a:pt x="1493" y="82"/>
                  </a:cubicBezTo>
                  <a:cubicBezTo>
                    <a:pt x="1562" y="64"/>
                    <a:pt x="1631" y="63"/>
                    <a:pt x="1700" y="63"/>
                  </a:cubicBezTo>
                  <a:lnTo>
                    <a:pt x="1700" y="63"/>
                  </a:lnTo>
                  <a:cubicBezTo>
                    <a:pt x="1761" y="63"/>
                    <a:pt x="1812" y="73"/>
                    <a:pt x="1864" y="82"/>
                  </a:cubicBezTo>
                  <a:cubicBezTo>
                    <a:pt x="1868" y="84"/>
                    <a:pt x="1872" y="85"/>
                    <a:pt x="1875" y="85"/>
                  </a:cubicBezTo>
                  <a:cubicBezTo>
                    <a:pt x="1891" y="85"/>
                    <a:pt x="1906" y="71"/>
                    <a:pt x="1906" y="63"/>
                  </a:cubicBezTo>
                  <a:cubicBezTo>
                    <a:pt x="1906" y="40"/>
                    <a:pt x="1894" y="31"/>
                    <a:pt x="1874" y="21"/>
                  </a:cubicBezTo>
                  <a:cubicBezTo>
                    <a:pt x="1812" y="11"/>
                    <a:pt x="1740" y="1"/>
                    <a:pt x="1679"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18;p46"/>
            <p:cNvSpPr/>
            <p:nvPr/>
          </p:nvSpPr>
          <p:spPr>
            <a:xfrm rot="-540461" flipH="1">
              <a:off x="7378572" y="2636743"/>
              <a:ext cx="155423" cy="166359"/>
            </a:xfrm>
            <a:custGeom>
              <a:avLst/>
              <a:gdLst/>
              <a:ahLst/>
              <a:cxnLst/>
              <a:rect l="l" t="t" r="r" b="b"/>
              <a:pathLst>
                <a:path w="938" h="1004" extrusionOk="0">
                  <a:moveTo>
                    <a:pt x="905" y="1"/>
                  </a:moveTo>
                  <a:cubicBezTo>
                    <a:pt x="885" y="1"/>
                    <a:pt x="875" y="13"/>
                    <a:pt x="865" y="33"/>
                  </a:cubicBezTo>
                  <a:cubicBezTo>
                    <a:pt x="865" y="75"/>
                    <a:pt x="865" y="114"/>
                    <a:pt x="853" y="156"/>
                  </a:cubicBezTo>
                  <a:cubicBezTo>
                    <a:pt x="833" y="248"/>
                    <a:pt x="804" y="332"/>
                    <a:pt x="762" y="413"/>
                  </a:cubicBezTo>
                  <a:cubicBezTo>
                    <a:pt x="720" y="495"/>
                    <a:pt x="668" y="569"/>
                    <a:pt x="618" y="631"/>
                  </a:cubicBezTo>
                  <a:cubicBezTo>
                    <a:pt x="566" y="680"/>
                    <a:pt x="515" y="722"/>
                    <a:pt x="453" y="764"/>
                  </a:cubicBezTo>
                  <a:cubicBezTo>
                    <a:pt x="401" y="794"/>
                    <a:pt x="339" y="826"/>
                    <a:pt x="287" y="846"/>
                  </a:cubicBezTo>
                  <a:cubicBezTo>
                    <a:pt x="225" y="856"/>
                    <a:pt x="164" y="865"/>
                    <a:pt x="102" y="878"/>
                  </a:cubicBezTo>
                  <a:lnTo>
                    <a:pt x="72" y="878"/>
                  </a:lnTo>
                  <a:cubicBezTo>
                    <a:pt x="62" y="878"/>
                    <a:pt x="40" y="878"/>
                    <a:pt x="30" y="888"/>
                  </a:cubicBezTo>
                  <a:cubicBezTo>
                    <a:pt x="20" y="898"/>
                    <a:pt x="10" y="917"/>
                    <a:pt x="10" y="940"/>
                  </a:cubicBezTo>
                  <a:cubicBezTo>
                    <a:pt x="1" y="969"/>
                    <a:pt x="30" y="1001"/>
                    <a:pt x="62" y="1001"/>
                  </a:cubicBezTo>
                  <a:cubicBezTo>
                    <a:pt x="77" y="1003"/>
                    <a:pt x="92" y="1003"/>
                    <a:pt x="107" y="1003"/>
                  </a:cubicBezTo>
                  <a:cubicBezTo>
                    <a:pt x="213" y="1003"/>
                    <a:pt x="310" y="973"/>
                    <a:pt x="401" y="927"/>
                  </a:cubicBezTo>
                  <a:cubicBezTo>
                    <a:pt x="505" y="878"/>
                    <a:pt x="586" y="804"/>
                    <a:pt x="658" y="722"/>
                  </a:cubicBezTo>
                  <a:cubicBezTo>
                    <a:pt x="730" y="641"/>
                    <a:pt x="781" y="547"/>
                    <a:pt x="833" y="455"/>
                  </a:cubicBezTo>
                  <a:cubicBezTo>
                    <a:pt x="875" y="351"/>
                    <a:pt x="905" y="248"/>
                    <a:pt x="927" y="136"/>
                  </a:cubicBezTo>
                  <a:cubicBezTo>
                    <a:pt x="927" y="104"/>
                    <a:pt x="927" y="75"/>
                    <a:pt x="937" y="33"/>
                  </a:cubicBezTo>
                  <a:cubicBezTo>
                    <a:pt x="937" y="23"/>
                    <a:pt x="927" y="1"/>
                    <a:pt x="90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19;p46"/>
            <p:cNvSpPr/>
            <p:nvPr/>
          </p:nvSpPr>
          <p:spPr>
            <a:xfrm rot="-540461" flipH="1">
              <a:off x="7597030" y="2753442"/>
              <a:ext cx="123112" cy="160228"/>
            </a:xfrm>
            <a:custGeom>
              <a:avLst/>
              <a:gdLst/>
              <a:ahLst/>
              <a:cxnLst/>
              <a:rect l="l" t="t" r="r" b="b"/>
              <a:pathLst>
                <a:path w="743" h="967" extrusionOk="0">
                  <a:moveTo>
                    <a:pt x="680" y="1"/>
                  </a:moveTo>
                  <a:cubicBezTo>
                    <a:pt x="670" y="1"/>
                    <a:pt x="661" y="20"/>
                    <a:pt x="661" y="30"/>
                  </a:cubicBezTo>
                  <a:cubicBezTo>
                    <a:pt x="661" y="62"/>
                    <a:pt x="670" y="82"/>
                    <a:pt x="670" y="114"/>
                  </a:cubicBezTo>
                  <a:cubicBezTo>
                    <a:pt x="670" y="186"/>
                    <a:pt x="670" y="248"/>
                    <a:pt x="651" y="319"/>
                  </a:cubicBezTo>
                  <a:cubicBezTo>
                    <a:pt x="641" y="381"/>
                    <a:pt x="619" y="443"/>
                    <a:pt x="589" y="505"/>
                  </a:cubicBezTo>
                  <a:cubicBezTo>
                    <a:pt x="557" y="557"/>
                    <a:pt x="527" y="596"/>
                    <a:pt x="485" y="648"/>
                  </a:cubicBezTo>
                  <a:cubicBezTo>
                    <a:pt x="455" y="680"/>
                    <a:pt x="413" y="720"/>
                    <a:pt x="362" y="742"/>
                  </a:cubicBezTo>
                  <a:cubicBezTo>
                    <a:pt x="322" y="772"/>
                    <a:pt x="280" y="794"/>
                    <a:pt x="228" y="814"/>
                  </a:cubicBezTo>
                  <a:cubicBezTo>
                    <a:pt x="166" y="824"/>
                    <a:pt x="114" y="833"/>
                    <a:pt x="53" y="843"/>
                  </a:cubicBezTo>
                  <a:cubicBezTo>
                    <a:pt x="43" y="843"/>
                    <a:pt x="33" y="843"/>
                    <a:pt x="23" y="856"/>
                  </a:cubicBezTo>
                  <a:cubicBezTo>
                    <a:pt x="13" y="866"/>
                    <a:pt x="1" y="885"/>
                    <a:pt x="1" y="895"/>
                  </a:cubicBezTo>
                  <a:cubicBezTo>
                    <a:pt x="1" y="917"/>
                    <a:pt x="1" y="937"/>
                    <a:pt x="13" y="947"/>
                  </a:cubicBezTo>
                  <a:cubicBezTo>
                    <a:pt x="23" y="957"/>
                    <a:pt x="43" y="967"/>
                    <a:pt x="63" y="967"/>
                  </a:cubicBezTo>
                  <a:cubicBezTo>
                    <a:pt x="114" y="967"/>
                    <a:pt x="176" y="957"/>
                    <a:pt x="228" y="947"/>
                  </a:cubicBezTo>
                  <a:cubicBezTo>
                    <a:pt x="280" y="927"/>
                    <a:pt x="332" y="905"/>
                    <a:pt x="384" y="885"/>
                  </a:cubicBezTo>
                  <a:cubicBezTo>
                    <a:pt x="423" y="856"/>
                    <a:pt x="465" y="824"/>
                    <a:pt x="507" y="794"/>
                  </a:cubicBezTo>
                  <a:cubicBezTo>
                    <a:pt x="537" y="752"/>
                    <a:pt x="569" y="710"/>
                    <a:pt x="599" y="670"/>
                  </a:cubicBezTo>
                  <a:cubicBezTo>
                    <a:pt x="661" y="586"/>
                    <a:pt x="693" y="485"/>
                    <a:pt x="712" y="381"/>
                  </a:cubicBezTo>
                  <a:cubicBezTo>
                    <a:pt x="742" y="287"/>
                    <a:pt x="742" y="186"/>
                    <a:pt x="732" y="82"/>
                  </a:cubicBezTo>
                  <a:cubicBezTo>
                    <a:pt x="722" y="62"/>
                    <a:pt x="722" y="40"/>
                    <a:pt x="722" y="20"/>
                  </a:cubicBezTo>
                  <a:cubicBezTo>
                    <a:pt x="722" y="11"/>
                    <a:pt x="703" y="1"/>
                    <a:pt x="693"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820;p46"/>
            <p:cNvSpPr/>
            <p:nvPr/>
          </p:nvSpPr>
          <p:spPr>
            <a:xfrm rot="-540461" flipH="1">
              <a:off x="7413221" y="2611390"/>
              <a:ext cx="97098" cy="87322"/>
            </a:xfrm>
            <a:custGeom>
              <a:avLst/>
              <a:gdLst/>
              <a:ahLst/>
              <a:cxnLst/>
              <a:rect l="l" t="t" r="r" b="b"/>
              <a:pathLst>
                <a:path w="586" h="527" extrusionOk="0">
                  <a:moveTo>
                    <a:pt x="566" y="0"/>
                  </a:moveTo>
                  <a:cubicBezTo>
                    <a:pt x="556" y="0"/>
                    <a:pt x="546" y="10"/>
                    <a:pt x="546" y="20"/>
                  </a:cubicBezTo>
                  <a:cubicBezTo>
                    <a:pt x="536" y="52"/>
                    <a:pt x="524" y="94"/>
                    <a:pt x="504" y="124"/>
                  </a:cubicBezTo>
                  <a:cubicBezTo>
                    <a:pt x="484" y="156"/>
                    <a:pt x="462" y="195"/>
                    <a:pt x="433" y="228"/>
                  </a:cubicBezTo>
                  <a:lnTo>
                    <a:pt x="381" y="279"/>
                  </a:lnTo>
                  <a:cubicBezTo>
                    <a:pt x="361" y="289"/>
                    <a:pt x="339" y="309"/>
                    <a:pt x="319" y="319"/>
                  </a:cubicBezTo>
                  <a:cubicBezTo>
                    <a:pt x="257" y="351"/>
                    <a:pt x="205" y="381"/>
                    <a:pt x="143" y="403"/>
                  </a:cubicBezTo>
                  <a:cubicBezTo>
                    <a:pt x="114" y="413"/>
                    <a:pt x="72" y="423"/>
                    <a:pt x="42" y="423"/>
                  </a:cubicBezTo>
                  <a:cubicBezTo>
                    <a:pt x="10" y="433"/>
                    <a:pt x="0" y="452"/>
                    <a:pt x="0" y="485"/>
                  </a:cubicBezTo>
                  <a:cubicBezTo>
                    <a:pt x="0" y="494"/>
                    <a:pt x="10" y="504"/>
                    <a:pt x="20" y="514"/>
                  </a:cubicBezTo>
                  <a:cubicBezTo>
                    <a:pt x="30" y="514"/>
                    <a:pt x="42" y="527"/>
                    <a:pt x="42" y="527"/>
                  </a:cubicBezTo>
                  <a:cubicBezTo>
                    <a:pt x="52" y="527"/>
                    <a:pt x="62" y="527"/>
                    <a:pt x="72" y="514"/>
                  </a:cubicBezTo>
                  <a:cubicBezTo>
                    <a:pt x="185" y="475"/>
                    <a:pt x="309" y="433"/>
                    <a:pt x="400" y="351"/>
                  </a:cubicBezTo>
                  <a:cubicBezTo>
                    <a:pt x="452" y="309"/>
                    <a:pt x="484" y="257"/>
                    <a:pt x="524" y="205"/>
                  </a:cubicBezTo>
                  <a:cubicBezTo>
                    <a:pt x="556" y="156"/>
                    <a:pt x="576" y="94"/>
                    <a:pt x="586" y="32"/>
                  </a:cubicBezTo>
                  <a:cubicBezTo>
                    <a:pt x="586" y="20"/>
                    <a:pt x="586" y="10"/>
                    <a:pt x="576"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821;p46"/>
            <p:cNvSpPr/>
            <p:nvPr/>
          </p:nvSpPr>
          <p:spPr>
            <a:xfrm rot="-540461" flipH="1">
              <a:off x="7237391" y="2676257"/>
              <a:ext cx="86825" cy="51366"/>
            </a:xfrm>
            <a:custGeom>
              <a:avLst/>
              <a:gdLst/>
              <a:ahLst/>
              <a:cxnLst/>
              <a:rect l="l" t="t" r="r" b="b"/>
              <a:pathLst>
                <a:path w="524" h="310" extrusionOk="0">
                  <a:moveTo>
                    <a:pt x="20" y="1"/>
                  </a:moveTo>
                  <a:cubicBezTo>
                    <a:pt x="0" y="11"/>
                    <a:pt x="0" y="20"/>
                    <a:pt x="10" y="40"/>
                  </a:cubicBezTo>
                  <a:cubicBezTo>
                    <a:pt x="30" y="82"/>
                    <a:pt x="50" y="112"/>
                    <a:pt x="92" y="144"/>
                  </a:cubicBezTo>
                  <a:cubicBezTo>
                    <a:pt x="124" y="174"/>
                    <a:pt x="153" y="196"/>
                    <a:pt x="195" y="216"/>
                  </a:cubicBezTo>
                  <a:cubicBezTo>
                    <a:pt x="235" y="235"/>
                    <a:pt x="287" y="258"/>
                    <a:pt x="329" y="268"/>
                  </a:cubicBezTo>
                  <a:cubicBezTo>
                    <a:pt x="371" y="287"/>
                    <a:pt x="410" y="297"/>
                    <a:pt x="462" y="310"/>
                  </a:cubicBezTo>
                  <a:cubicBezTo>
                    <a:pt x="472" y="310"/>
                    <a:pt x="482" y="310"/>
                    <a:pt x="504" y="297"/>
                  </a:cubicBezTo>
                  <a:cubicBezTo>
                    <a:pt x="514" y="297"/>
                    <a:pt x="524" y="287"/>
                    <a:pt x="524" y="268"/>
                  </a:cubicBezTo>
                  <a:lnTo>
                    <a:pt x="524" y="235"/>
                  </a:lnTo>
                  <a:cubicBezTo>
                    <a:pt x="514" y="216"/>
                    <a:pt x="494" y="206"/>
                    <a:pt x="472" y="206"/>
                  </a:cubicBezTo>
                  <a:cubicBezTo>
                    <a:pt x="442" y="206"/>
                    <a:pt x="400" y="196"/>
                    <a:pt x="358" y="196"/>
                  </a:cubicBezTo>
                  <a:cubicBezTo>
                    <a:pt x="309" y="186"/>
                    <a:pt x="257" y="164"/>
                    <a:pt x="205" y="144"/>
                  </a:cubicBezTo>
                  <a:cubicBezTo>
                    <a:pt x="185" y="134"/>
                    <a:pt x="153" y="112"/>
                    <a:pt x="134" y="102"/>
                  </a:cubicBezTo>
                  <a:lnTo>
                    <a:pt x="72" y="40"/>
                  </a:lnTo>
                  <a:cubicBezTo>
                    <a:pt x="72" y="30"/>
                    <a:pt x="62" y="20"/>
                    <a:pt x="50" y="11"/>
                  </a:cubicBezTo>
                  <a:cubicBezTo>
                    <a:pt x="50" y="1"/>
                    <a:pt x="40" y="1"/>
                    <a:pt x="30"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822;p46"/>
            <p:cNvSpPr/>
            <p:nvPr/>
          </p:nvSpPr>
          <p:spPr>
            <a:xfrm rot="-540461" flipH="1">
              <a:off x="7486598" y="2954667"/>
              <a:ext cx="180774" cy="169673"/>
            </a:xfrm>
            <a:custGeom>
              <a:avLst/>
              <a:gdLst/>
              <a:ahLst/>
              <a:cxnLst/>
              <a:rect l="l" t="t" r="r" b="b"/>
              <a:pathLst>
                <a:path w="1091" h="1024" extrusionOk="0">
                  <a:moveTo>
                    <a:pt x="20" y="648"/>
                  </a:moveTo>
                  <a:lnTo>
                    <a:pt x="20" y="670"/>
                  </a:lnTo>
                  <a:cubicBezTo>
                    <a:pt x="24" y="679"/>
                    <a:pt x="28" y="688"/>
                    <a:pt x="33" y="696"/>
                  </a:cubicBezTo>
                  <a:lnTo>
                    <a:pt x="33" y="696"/>
                  </a:lnTo>
                  <a:cubicBezTo>
                    <a:pt x="28" y="681"/>
                    <a:pt x="24" y="664"/>
                    <a:pt x="20" y="648"/>
                  </a:cubicBezTo>
                  <a:close/>
                  <a:moveTo>
                    <a:pt x="504" y="1"/>
                  </a:moveTo>
                  <a:cubicBezTo>
                    <a:pt x="319" y="1"/>
                    <a:pt x="134" y="114"/>
                    <a:pt x="40" y="300"/>
                  </a:cubicBezTo>
                  <a:cubicBezTo>
                    <a:pt x="10" y="371"/>
                    <a:pt x="0" y="443"/>
                    <a:pt x="0" y="515"/>
                  </a:cubicBezTo>
                  <a:cubicBezTo>
                    <a:pt x="0" y="463"/>
                    <a:pt x="10" y="413"/>
                    <a:pt x="30" y="371"/>
                  </a:cubicBezTo>
                  <a:cubicBezTo>
                    <a:pt x="92" y="228"/>
                    <a:pt x="235" y="144"/>
                    <a:pt x="391" y="144"/>
                  </a:cubicBezTo>
                  <a:cubicBezTo>
                    <a:pt x="443" y="144"/>
                    <a:pt x="495" y="154"/>
                    <a:pt x="544" y="176"/>
                  </a:cubicBezTo>
                  <a:cubicBezTo>
                    <a:pt x="618" y="206"/>
                    <a:pt x="680" y="258"/>
                    <a:pt x="719" y="329"/>
                  </a:cubicBezTo>
                  <a:lnTo>
                    <a:pt x="700" y="329"/>
                  </a:lnTo>
                  <a:cubicBezTo>
                    <a:pt x="628" y="351"/>
                    <a:pt x="556" y="391"/>
                    <a:pt x="534" y="433"/>
                  </a:cubicBezTo>
                  <a:cubicBezTo>
                    <a:pt x="524" y="443"/>
                    <a:pt x="524" y="453"/>
                    <a:pt x="524" y="463"/>
                  </a:cubicBezTo>
                  <a:cubicBezTo>
                    <a:pt x="534" y="485"/>
                    <a:pt x="576" y="495"/>
                    <a:pt x="628" y="495"/>
                  </a:cubicBezTo>
                  <a:cubicBezTo>
                    <a:pt x="658" y="495"/>
                    <a:pt x="700" y="495"/>
                    <a:pt x="742" y="485"/>
                  </a:cubicBezTo>
                  <a:cubicBezTo>
                    <a:pt x="752" y="475"/>
                    <a:pt x="752" y="475"/>
                    <a:pt x="761" y="475"/>
                  </a:cubicBezTo>
                  <a:lnTo>
                    <a:pt x="771" y="475"/>
                  </a:lnTo>
                  <a:cubicBezTo>
                    <a:pt x="781" y="547"/>
                    <a:pt x="771" y="618"/>
                    <a:pt x="742" y="690"/>
                  </a:cubicBezTo>
                  <a:cubicBezTo>
                    <a:pt x="680" y="823"/>
                    <a:pt x="534" y="917"/>
                    <a:pt x="391" y="917"/>
                  </a:cubicBezTo>
                  <a:cubicBezTo>
                    <a:pt x="329" y="917"/>
                    <a:pt x="277" y="907"/>
                    <a:pt x="225" y="885"/>
                  </a:cubicBezTo>
                  <a:cubicBezTo>
                    <a:pt x="143" y="849"/>
                    <a:pt x="76" y="777"/>
                    <a:pt x="33" y="696"/>
                  </a:cubicBezTo>
                  <a:lnTo>
                    <a:pt x="33" y="696"/>
                  </a:lnTo>
                  <a:cubicBezTo>
                    <a:pt x="74" y="819"/>
                    <a:pt x="170" y="916"/>
                    <a:pt x="297" y="979"/>
                  </a:cubicBezTo>
                  <a:cubicBezTo>
                    <a:pt x="365" y="1009"/>
                    <a:pt x="436" y="1023"/>
                    <a:pt x="505" y="1023"/>
                  </a:cubicBezTo>
                  <a:cubicBezTo>
                    <a:pt x="700" y="1023"/>
                    <a:pt x="885" y="912"/>
                    <a:pt x="976" y="722"/>
                  </a:cubicBezTo>
                  <a:cubicBezTo>
                    <a:pt x="1090" y="463"/>
                    <a:pt x="976" y="166"/>
                    <a:pt x="719" y="52"/>
                  </a:cubicBezTo>
                  <a:cubicBezTo>
                    <a:pt x="648" y="10"/>
                    <a:pt x="576" y="1"/>
                    <a:pt x="50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823;p46"/>
            <p:cNvSpPr/>
            <p:nvPr/>
          </p:nvSpPr>
          <p:spPr>
            <a:xfrm rot="-540461" flipH="1">
              <a:off x="7536941" y="3010397"/>
              <a:ext cx="41093" cy="29162"/>
            </a:xfrm>
            <a:custGeom>
              <a:avLst/>
              <a:gdLst/>
              <a:ahLst/>
              <a:cxnLst/>
              <a:rect l="l" t="t" r="r" b="b"/>
              <a:pathLst>
                <a:path w="248" h="176" extrusionOk="0">
                  <a:moveTo>
                    <a:pt x="186" y="0"/>
                  </a:moveTo>
                  <a:lnTo>
                    <a:pt x="186" y="0"/>
                  </a:lnTo>
                  <a:cubicBezTo>
                    <a:pt x="189" y="4"/>
                    <a:pt x="192" y="7"/>
                    <a:pt x="195" y="10"/>
                  </a:cubicBezTo>
                  <a:lnTo>
                    <a:pt x="195" y="10"/>
                  </a:lnTo>
                  <a:cubicBezTo>
                    <a:pt x="195" y="0"/>
                    <a:pt x="186" y="0"/>
                    <a:pt x="186" y="0"/>
                  </a:cubicBezTo>
                  <a:close/>
                  <a:moveTo>
                    <a:pt x="176" y="10"/>
                  </a:moveTo>
                  <a:cubicBezTo>
                    <a:pt x="104" y="32"/>
                    <a:pt x="32" y="72"/>
                    <a:pt x="10" y="114"/>
                  </a:cubicBezTo>
                  <a:cubicBezTo>
                    <a:pt x="0" y="124"/>
                    <a:pt x="0" y="134"/>
                    <a:pt x="0" y="144"/>
                  </a:cubicBezTo>
                  <a:cubicBezTo>
                    <a:pt x="10" y="166"/>
                    <a:pt x="52" y="176"/>
                    <a:pt x="104" y="176"/>
                  </a:cubicBezTo>
                  <a:cubicBezTo>
                    <a:pt x="134" y="176"/>
                    <a:pt x="176" y="176"/>
                    <a:pt x="218" y="166"/>
                  </a:cubicBezTo>
                  <a:cubicBezTo>
                    <a:pt x="228" y="156"/>
                    <a:pt x="228" y="156"/>
                    <a:pt x="237" y="156"/>
                  </a:cubicBezTo>
                  <a:lnTo>
                    <a:pt x="247" y="156"/>
                  </a:lnTo>
                  <a:cubicBezTo>
                    <a:pt x="247" y="124"/>
                    <a:pt x="237" y="104"/>
                    <a:pt x="228" y="72"/>
                  </a:cubicBezTo>
                  <a:cubicBezTo>
                    <a:pt x="219" y="47"/>
                    <a:pt x="209" y="28"/>
                    <a:pt x="195" y="10"/>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824;p46"/>
            <p:cNvSpPr/>
            <p:nvPr/>
          </p:nvSpPr>
          <p:spPr>
            <a:xfrm rot="-540461" flipH="1">
              <a:off x="7511122" y="3010774"/>
              <a:ext cx="66941" cy="30819"/>
            </a:xfrm>
            <a:custGeom>
              <a:avLst/>
              <a:gdLst/>
              <a:ahLst/>
              <a:cxnLst/>
              <a:rect l="l" t="t" r="r" b="b"/>
              <a:pathLst>
                <a:path w="404" h="186" extrusionOk="0">
                  <a:moveTo>
                    <a:pt x="299" y="0"/>
                  </a:moveTo>
                  <a:cubicBezTo>
                    <a:pt x="267" y="0"/>
                    <a:pt x="228" y="10"/>
                    <a:pt x="195" y="20"/>
                  </a:cubicBezTo>
                  <a:lnTo>
                    <a:pt x="176" y="20"/>
                  </a:lnTo>
                  <a:cubicBezTo>
                    <a:pt x="104" y="42"/>
                    <a:pt x="32" y="82"/>
                    <a:pt x="10" y="124"/>
                  </a:cubicBezTo>
                  <a:cubicBezTo>
                    <a:pt x="0" y="134"/>
                    <a:pt x="0" y="144"/>
                    <a:pt x="0" y="154"/>
                  </a:cubicBezTo>
                  <a:cubicBezTo>
                    <a:pt x="10" y="176"/>
                    <a:pt x="52" y="186"/>
                    <a:pt x="104" y="186"/>
                  </a:cubicBezTo>
                  <a:cubicBezTo>
                    <a:pt x="134" y="186"/>
                    <a:pt x="176" y="186"/>
                    <a:pt x="218" y="176"/>
                  </a:cubicBezTo>
                  <a:cubicBezTo>
                    <a:pt x="228" y="166"/>
                    <a:pt x="228" y="166"/>
                    <a:pt x="237" y="166"/>
                  </a:cubicBezTo>
                  <a:lnTo>
                    <a:pt x="247" y="166"/>
                  </a:lnTo>
                  <a:cubicBezTo>
                    <a:pt x="341" y="134"/>
                    <a:pt x="403" y="82"/>
                    <a:pt x="391" y="42"/>
                  </a:cubicBezTo>
                  <a:cubicBezTo>
                    <a:pt x="391" y="20"/>
                    <a:pt x="351" y="0"/>
                    <a:pt x="29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825;p46"/>
            <p:cNvSpPr/>
            <p:nvPr/>
          </p:nvSpPr>
          <p:spPr>
            <a:xfrm rot="-540461" flipH="1">
              <a:off x="7201906" y="2931318"/>
              <a:ext cx="148464" cy="157577"/>
            </a:xfrm>
            <a:custGeom>
              <a:avLst/>
              <a:gdLst/>
              <a:ahLst/>
              <a:cxnLst/>
              <a:rect l="l" t="t" r="r" b="b"/>
              <a:pathLst>
                <a:path w="896" h="951" extrusionOk="0">
                  <a:moveTo>
                    <a:pt x="52" y="671"/>
                  </a:moveTo>
                  <a:lnTo>
                    <a:pt x="52" y="681"/>
                  </a:lnTo>
                  <a:cubicBezTo>
                    <a:pt x="60" y="695"/>
                    <a:pt x="68" y="710"/>
                    <a:pt x="77" y="723"/>
                  </a:cubicBezTo>
                  <a:lnTo>
                    <a:pt x="77" y="723"/>
                  </a:lnTo>
                  <a:cubicBezTo>
                    <a:pt x="68" y="706"/>
                    <a:pt x="60" y="689"/>
                    <a:pt x="52" y="671"/>
                  </a:cubicBezTo>
                  <a:close/>
                  <a:moveTo>
                    <a:pt x="411" y="1"/>
                  </a:moveTo>
                  <a:cubicBezTo>
                    <a:pt x="225" y="1"/>
                    <a:pt x="62" y="134"/>
                    <a:pt x="20" y="342"/>
                  </a:cubicBezTo>
                  <a:cubicBezTo>
                    <a:pt x="1" y="404"/>
                    <a:pt x="1" y="475"/>
                    <a:pt x="10" y="537"/>
                  </a:cubicBezTo>
                  <a:cubicBezTo>
                    <a:pt x="10" y="495"/>
                    <a:pt x="10" y="443"/>
                    <a:pt x="20" y="404"/>
                  </a:cubicBezTo>
                  <a:cubicBezTo>
                    <a:pt x="52" y="268"/>
                    <a:pt x="154" y="167"/>
                    <a:pt x="277" y="144"/>
                  </a:cubicBezTo>
                  <a:lnTo>
                    <a:pt x="319" y="144"/>
                  </a:lnTo>
                  <a:cubicBezTo>
                    <a:pt x="349" y="144"/>
                    <a:pt x="381" y="144"/>
                    <a:pt x="411" y="157"/>
                  </a:cubicBezTo>
                  <a:cubicBezTo>
                    <a:pt x="473" y="176"/>
                    <a:pt x="524" y="218"/>
                    <a:pt x="566" y="280"/>
                  </a:cubicBezTo>
                  <a:lnTo>
                    <a:pt x="557" y="290"/>
                  </a:lnTo>
                  <a:cubicBezTo>
                    <a:pt x="473" y="330"/>
                    <a:pt x="423" y="391"/>
                    <a:pt x="433" y="424"/>
                  </a:cubicBezTo>
                  <a:cubicBezTo>
                    <a:pt x="443" y="443"/>
                    <a:pt x="463" y="453"/>
                    <a:pt x="495" y="453"/>
                  </a:cubicBezTo>
                  <a:cubicBezTo>
                    <a:pt x="524" y="453"/>
                    <a:pt x="566" y="433"/>
                    <a:pt x="618" y="414"/>
                  </a:cubicBezTo>
                  <a:lnTo>
                    <a:pt x="638" y="404"/>
                  </a:lnTo>
                  <a:cubicBezTo>
                    <a:pt x="658" y="475"/>
                    <a:pt x="658" y="547"/>
                    <a:pt x="638" y="609"/>
                  </a:cubicBezTo>
                  <a:cubicBezTo>
                    <a:pt x="608" y="742"/>
                    <a:pt x="515" y="846"/>
                    <a:pt x="381" y="866"/>
                  </a:cubicBezTo>
                  <a:lnTo>
                    <a:pt x="339" y="866"/>
                  </a:lnTo>
                  <a:cubicBezTo>
                    <a:pt x="309" y="866"/>
                    <a:pt x="277" y="866"/>
                    <a:pt x="248" y="856"/>
                  </a:cubicBezTo>
                  <a:cubicBezTo>
                    <a:pt x="179" y="830"/>
                    <a:pt x="118" y="784"/>
                    <a:pt x="77" y="723"/>
                  </a:cubicBezTo>
                  <a:lnTo>
                    <a:pt x="77" y="723"/>
                  </a:lnTo>
                  <a:cubicBezTo>
                    <a:pt x="130" y="820"/>
                    <a:pt x="214" y="892"/>
                    <a:pt x="319" y="928"/>
                  </a:cubicBezTo>
                  <a:cubicBezTo>
                    <a:pt x="363" y="943"/>
                    <a:pt x="406" y="951"/>
                    <a:pt x="448" y="951"/>
                  </a:cubicBezTo>
                  <a:cubicBezTo>
                    <a:pt x="626" y="951"/>
                    <a:pt x="783" y="817"/>
                    <a:pt x="833" y="609"/>
                  </a:cubicBezTo>
                  <a:cubicBezTo>
                    <a:pt x="895" y="362"/>
                    <a:pt x="762" y="95"/>
                    <a:pt x="534" y="21"/>
                  </a:cubicBezTo>
                  <a:cubicBezTo>
                    <a:pt x="495" y="1"/>
                    <a:pt x="453" y="1"/>
                    <a:pt x="41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826;p46"/>
            <p:cNvSpPr/>
            <p:nvPr/>
          </p:nvSpPr>
          <p:spPr>
            <a:xfrm rot="-540461" flipH="1">
              <a:off x="7241676" y="2977947"/>
              <a:ext cx="35790" cy="30985"/>
            </a:xfrm>
            <a:custGeom>
              <a:avLst/>
              <a:gdLst/>
              <a:ahLst/>
              <a:cxnLst/>
              <a:rect l="l" t="t" r="r" b="b"/>
              <a:pathLst>
                <a:path w="216" h="187" extrusionOk="0">
                  <a:moveTo>
                    <a:pt x="134" y="1"/>
                  </a:moveTo>
                  <a:cubicBezTo>
                    <a:pt x="137" y="5"/>
                    <a:pt x="140" y="8"/>
                    <a:pt x="143" y="12"/>
                  </a:cubicBezTo>
                  <a:lnTo>
                    <a:pt x="143" y="12"/>
                  </a:lnTo>
                  <a:cubicBezTo>
                    <a:pt x="143" y="8"/>
                    <a:pt x="141" y="1"/>
                    <a:pt x="134" y="1"/>
                  </a:cubicBezTo>
                  <a:close/>
                  <a:moveTo>
                    <a:pt x="143" y="12"/>
                  </a:moveTo>
                  <a:cubicBezTo>
                    <a:pt x="143" y="13"/>
                    <a:pt x="143" y="13"/>
                    <a:pt x="143" y="13"/>
                  </a:cubicBezTo>
                  <a:lnTo>
                    <a:pt x="134" y="23"/>
                  </a:lnTo>
                  <a:cubicBezTo>
                    <a:pt x="50" y="63"/>
                    <a:pt x="0" y="124"/>
                    <a:pt x="10" y="157"/>
                  </a:cubicBezTo>
                  <a:cubicBezTo>
                    <a:pt x="20" y="176"/>
                    <a:pt x="40" y="186"/>
                    <a:pt x="72" y="186"/>
                  </a:cubicBezTo>
                  <a:cubicBezTo>
                    <a:pt x="101" y="186"/>
                    <a:pt x="143" y="166"/>
                    <a:pt x="195" y="147"/>
                  </a:cubicBezTo>
                  <a:lnTo>
                    <a:pt x="215" y="137"/>
                  </a:lnTo>
                  <a:cubicBezTo>
                    <a:pt x="205" y="115"/>
                    <a:pt x="195" y="95"/>
                    <a:pt x="185" y="63"/>
                  </a:cubicBezTo>
                  <a:cubicBezTo>
                    <a:pt x="175" y="46"/>
                    <a:pt x="160" y="30"/>
                    <a:pt x="143" y="12"/>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827;p46"/>
            <p:cNvSpPr/>
            <p:nvPr/>
          </p:nvSpPr>
          <p:spPr>
            <a:xfrm rot="-540461" flipH="1">
              <a:off x="7222822" y="2976284"/>
              <a:ext cx="54514" cy="34133"/>
            </a:xfrm>
            <a:custGeom>
              <a:avLst/>
              <a:gdLst/>
              <a:ahLst/>
              <a:cxnLst/>
              <a:rect l="l" t="t" r="r" b="b"/>
              <a:pathLst>
                <a:path w="329" h="206" extrusionOk="0">
                  <a:moveTo>
                    <a:pt x="257" y="0"/>
                  </a:moveTo>
                  <a:cubicBezTo>
                    <a:pt x="225" y="0"/>
                    <a:pt x="185" y="10"/>
                    <a:pt x="143" y="32"/>
                  </a:cubicBezTo>
                  <a:lnTo>
                    <a:pt x="134" y="42"/>
                  </a:lnTo>
                  <a:cubicBezTo>
                    <a:pt x="50" y="82"/>
                    <a:pt x="0" y="143"/>
                    <a:pt x="10" y="176"/>
                  </a:cubicBezTo>
                  <a:cubicBezTo>
                    <a:pt x="20" y="195"/>
                    <a:pt x="40" y="205"/>
                    <a:pt x="72" y="205"/>
                  </a:cubicBezTo>
                  <a:cubicBezTo>
                    <a:pt x="101" y="205"/>
                    <a:pt x="143" y="185"/>
                    <a:pt x="195" y="166"/>
                  </a:cubicBezTo>
                  <a:lnTo>
                    <a:pt x="215" y="156"/>
                  </a:lnTo>
                  <a:cubicBezTo>
                    <a:pt x="277" y="114"/>
                    <a:pt x="329" y="62"/>
                    <a:pt x="319" y="32"/>
                  </a:cubicBezTo>
                  <a:cubicBezTo>
                    <a:pt x="309" y="10"/>
                    <a:pt x="287" y="0"/>
                    <a:pt x="25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828;p46"/>
            <p:cNvSpPr/>
            <p:nvPr/>
          </p:nvSpPr>
          <p:spPr>
            <a:xfrm rot="-540461" flipH="1">
              <a:off x="7537950" y="2974159"/>
              <a:ext cx="131563" cy="128414"/>
            </a:xfrm>
            <a:custGeom>
              <a:avLst/>
              <a:gdLst/>
              <a:ahLst/>
              <a:cxnLst/>
              <a:rect l="l" t="t" r="r" b="b"/>
              <a:pathLst>
                <a:path w="794" h="775" extrusionOk="0">
                  <a:moveTo>
                    <a:pt x="403" y="1"/>
                  </a:moveTo>
                  <a:cubicBezTo>
                    <a:pt x="247" y="1"/>
                    <a:pt x="104" y="85"/>
                    <a:pt x="42" y="228"/>
                  </a:cubicBezTo>
                  <a:cubicBezTo>
                    <a:pt x="0" y="320"/>
                    <a:pt x="0" y="423"/>
                    <a:pt x="32" y="527"/>
                  </a:cubicBezTo>
                  <a:cubicBezTo>
                    <a:pt x="74" y="619"/>
                    <a:pt x="146" y="703"/>
                    <a:pt x="237" y="742"/>
                  </a:cubicBezTo>
                  <a:cubicBezTo>
                    <a:pt x="289" y="764"/>
                    <a:pt x="341" y="774"/>
                    <a:pt x="403" y="774"/>
                  </a:cubicBezTo>
                  <a:cubicBezTo>
                    <a:pt x="546" y="774"/>
                    <a:pt x="692" y="690"/>
                    <a:pt x="754" y="547"/>
                  </a:cubicBezTo>
                  <a:cubicBezTo>
                    <a:pt x="783" y="475"/>
                    <a:pt x="793" y="404"/>
                    <a:pt x="783" y="332"/>
                  </a:cubicBezTo>
                  <a:lnTo>
                    <a:pt x="773" y="332"/>
                  </a:lnTo>
                  <a:cubicBezTo>
                    <a:pt x="764" y="332"/>
                    <a:pt x="764" y="332"/>
                    <a:pt x="754" y="342"/>
                  </a:cubicBezTo>
                  <a:cubicBezTo>
                    <a:pt x="712" y="352"/>
                    <a:pt x="670" y="352"/>
                    <a:pt x="640" y="352"/>
                  </a:cubicBezTo>
                  <a:cubicBezTo>
                    <a:pt x="588" y="352"/>
                    <a:pt x="546" y="342"/>
                    <a:pt x="536" y="320"/>
                  </a:cubicBezTo>
                  <a:cubicBezTo>
                    <a:pt x="536" y="310"/>
                    <a:pt x="536" y="300"/>
                    <a:pt x="546" y="290"/>
                  </a:cubicBezTo>
                  <a:cubicBezTo>
                    <a:pt x="568" y="248"/>
                    <a:pt x="640" y="208"/>
                    <a:pt x="712" y="186"/>
                  </a:cubicBezTo>
                  <a:lnTo>
                    <a:pt x="731" y="186"/>
                  </a:lnTo>
                  <a:cubicBezTo>
                    <a:pt x="692" y="115"/>
                    <a:pt x="630" y="63"/>
                    <a:pt x="556" y="33"/>
                  </a:cubicBezTo>
                  <a:cubicBezTo>
                    <a:pt x="507" y="11"/>
                    <a:pt x="455" y="1"/>
                    <a:pt x="403"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829;p46"/>
            <p:cNvSpPr/>
            <p:nvPr/>
          </p:nvSpPr>
          <p:spPr>
            <a:xfrm rot="-540461" flipH="1">
              <a:off x="7241864" y="2952031"/>
              <a:ext cx="109028" cy="119632"/>
            </a:xfrm>
            <a:custGeom>
              <a:avLst/>
              <a:gdLst/>
              <a:ahLst/>
              <a:cxnLst/>
              <a:rect l="l" t="t" r="r" b="b"/>
              <a:pathLst>
                <a:path w="658" h="722" extrusionOk="0">
                  <a:moveTo>
                    <a:pt x="277" y="0"/>
                  </a:moveTo>
                  <a:cubicBezTo>
                    <a:pt x="154" y="23"/>
                    <a:pt x="52" y="124"/>
                    <a:pt x="20" y="260"/>
                  </a:cubicBezTo>
                  <a:cubicBezTo>
                    <a:pt x="1" y="351"/>
                    <a:pt x="10" y="455"/>
                    <a:pt x="52" y="537"/>
                  </a:cubicBezTo>
                  <a:cubicBezTo>
                    <a:pt x="92" y="618"/>
                    <a:pt x="164" y="680"/>
                    <a:pt x="248" y="712"/>
                  </a:cubicBezTo>
                  <a:cubicBezTo>
                    <a:pt x="277" y="722"/>
                    <a:pt x="309" y="722"/>
                    <a:pt x="339" y="722"/>
                  </a:cubicBezTo>
                  <a:lnTo>
                    <a:pt x="381" y="722"/>
                  </a:lnTo>
                  <a:cubicBezTo>
                    <a:pt x="515" y="702"/>
                    <a:pt x="608" y="598"/>
                    <a:pt x="638" y="465"/>
                  </a:cubicBezTo>
                  <a:cubicBezTo>
                    <a:pt x="658" y="403"/>
                    <a:pt x="658" y="331"/>
                    <a:pt x="638" y="260"/>
                  </a:cubicBezTo>
                  <a:lnTo>
                    <a:pt x="618" y="270"/>
                  </a:lnTo>
                  <a:cubicBezTo>
                    <a:pt x="566" y="289"/>
                    <a:pt x="524" y="309"/>
                    <a:pt x="495" y="309"/>
                  </a:cubicBezTo>
                  <a:cubicBezTo>
                    <a:pt x="463" y="309"/>
                    <a:pt x="443" y="299"/>
                    <a:pt x="433" y="280"/>
                  </a:cubicBezTo>
                  <a:cubicBezTo>
                    <a:pt x="423" y="247"/>
                    <a:pt x="473" y="186"/>
                    <a:pt x="557" y="146"/>
                  </a:cubicBezTo>
                  <a:lnTo>
                    <a:pt x="566" y="136"/>
                  </a:lnTo>
                  <a:cubicBezTo>
                    <a:pt x="524" y="74"/>
                    <a:pt x="473" y="32"/>
                    <a:pt x="411" y="13"/>
                  </a:cubicBezTo>
                  <a:cubicBezTo>
                    <a:pt x="381" y="0"/>
                    <a:pt x="349" y="0"/>
                    <a:pt x="31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830;p46"/>
            <p:cNvSpPr/>
            <p:nvPr/>
          </p:nvSpPr>
          <p:spPr>
            <a:xfrm rot="-540461" flipH="1">
              <a:off x="7384471" y="3146451"/>
              <a:ext cx="66941" cy="32642"/>
            </a:xfrm>
            <a:custGeom>
              <a:avLst/>
              <a:gdLst/>
              <a:ahLst/>
              <a:cxnLst/>
              <a:rect l="l" t="t" r="r" b="b"/>
              <a:pathLst>
                <a:path w="404" h="197" extrusionOk="0">
                  <a:moveTo>
                    <a:pt x="13" y="1"/>
                  </a:moveTo>
                  <a:cubicBezTo>
                    <a:pt x="13" y="11"/>
                    <a:pt x="1" y="11"/>
                    <a:pt x="1" y="11"/>
                  </a:cubicBezTo>
                  <a:lnTo>
                    <a:pt x="1" y="33"/>
                  </a:lnTo>
                  <a:cubicBezTo>
                    <a:pt x="13" y="43"/>
                    <a:pt x="13" y="53"/>
                    <a:pt x="23" y="73"/>
                  </a:cubicBezTo>
                  <a:lnTo>
                    <a:pt x="63" y="115"/>
                  </a:lnTo>
                  <a:cubicBezTo>
                    <a:pt x="75" y="124"/>
                    <a:pt x="85" y="134"/>
                    <a:pt x="105" y="144"/>
                  </a:cubicBezTo>
                  <a:cubicBezTo>
                    <a:pt x="115" y="157"/>
                    <a:pt x="137" y="166"/>
                    <a:pt x="157" y="176"/>
                  </a:cubicBezTo>
                  <a:cubicBezTo>
                    <a:pt x="186" y="186"/>
                    <a:pt x="218" y="196"/>
                    <a:pt x="248" y="196"/>
                  </a:cubicBezTo>
                  <a:lnTo>
                    <a:pt x="332" y="196"/>
                  </a:lnTo>
                  <a:cubicBezTo>
                    <a:pt x="352" y="196"/>
                    <a:pt x="384" y="186"/>
                    <a:pt x="394" y="157"/>
                  </a:cubicBezTo>
                  <a:cubicBezTo>
                    <a:pt x="404" y="144"/>
                    <a:pt x="404" y="134"/>
                    <a:pt x="394" y="124"/>
                  </a:cubicBezTo>
                  <a:cubicBezTo>
                    <a:pt x="394" y="115"/>
                    <a:pt x="394" y="115"/>
                    <a:pt x="384" y="105"/>
                  </a:cubicBezTo>
                  <a:lnTo>
                    <a:pt x="372" y="95"/>
                  </a:lnTo>
                  <a:cubicBezTo>
                    <a:pt x="362" y="82"/>
                    <a:pt x="352" y="73"/>
                    <a:pt x="332" y="63"/>
                  </a:cubicBezTo>
                  <a:cubicBezTo>
                    <a:pt x="322" y="53"/>
                    <a:pt x="310" y="53"/>
                    <a:pt x="290" y="43"/>
                  </a:cubicBezTo>
                  <a:cubicBezTo>
                    <a:pt x="270" y="33"/>
                    <a:pt x="238" y="21"/>
                    <a:pt x="218" y="11"/>
                  </a:cubicBezTo>
                  <a:cubicBezTo>
                    <a:pt x="186" y="11"/>
                    <a:pt x="157" y="1"/>
                    <a:pt x="137" y="1"/>
                  </a:cubicBezTo>
                  <a:cubicBezTo>
                    <a:pt x="105" y="1"/>
                    <a:pt x="75" y="11"/>
                    <a:pt x="43" y="11"/>
                  </a:cubicBezTo>
                  <a:lnTo>
                    <a:pt x="33" y="21"/>
                  </a:lnTo>
                  <a:cubicBezTo>
                    <a:pt x="33" y="11"/>
                    <a:pt x="33" y="11"/>
                    <a:pt x="23" y="1"/>
                  </a:cubicBezTo>
                  <a:close/>
                </a:path>
              </a:pathLst>
            </a:custGeom>
            <a:solidFill>
              <a:srgbClr val="FF5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831;p46"/>
            <p:cNvSpPr/>
            <p:nvPr/>
          </p:nvSpPr>
          <p:spPr>
            <a:xfrm rot="-540461" flipH="1">
              <a:off x="7240246" y="2830009"/>
              <a:ext cx="102566" cy="41093"/>
            </a:xfrm>
            <a:custGeom>
              <a:avLst/>
              <a:gdLst/>
              <a:ahLst/>
              <a:cxnLst/>
              <a:rect l="l" t="t" r="r" b="b"/>
              <a:pathLst>
                <a:path w="619" h="248" extrusionOk="0">
                  <a:moveTo>
                    <a:pt x="218" y="0"/>
                  </a:moveTo>
                  <a:cubicBezTo>
                    <a:pt x="105" y="0"/>
                    <a:pt x="21" y="30"/>
                    <a:pt x="11" y="72"/>
                  </a:cubicBezTo>
                  <a:cubicBezTo>
                    <a:pt x="1" y="144"/>
                    <a:pt x="134" y="215"/>
                    <a:pt x="300" y="235"/>
                  </a:cubicBezTo>
                  <a:cubicBezTo>
                    <a:pt x="329" y="247"/>
                    <a:pt x="371" y="247"/>
                    <a:pt x="413" y="247"/>
                  </a:cubicBezTo>
                  <a:cubicBezTo>
                    <a:pt x="527" y="247"/>
                    <a:pt x="609" y="215"/>
                    <a:pt x="619" y="163"/>
                  </a:cubicBezTo>
                  <a:cubicBezTo>
                    <a:pt x="619" y="134"/>
                    <a:pt x="599" y="102"/>
                    <a:pt x="537" y="72"/>
                  </a:cubicBezTo>
                  <a:cubicBezTo>
                    <a:pt x="485" y="40"/>
                    <a:pt x="413" y="20"/>
                    <a:pt x="32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832;p46"/>
            <p:cNvSpPr/>
            <p:nvPr/>
          </p:nvSpPr>
          <p:spPr>
            <a:xfrm rot="-540461" flipH="1">
              <a:off x="7549264" y="2839015"/>
              <a:ext cx="109525" cy="66941"/>
            </a:xfrm>
            <a:custGeom>
              <a:avLst/>
              <a:gdLst/>
              <a:ahLst/>
              <a:cxnLst/>
              <a:rect l="l" t="t" r="r" b="b"/>
              <a:pathLst>
                <a:path w="661" h="404" extrusionOk="0">
                  <a:moveTo>
                    <a:pt x="547" y="1"/>
                  </a:moveTo>
                  <a:cubicBezTo>
                    <a:pt x="475" y="1"/>
                    <a:pt x="371" y="33"/>
                    <a:pt x="267" y="85"/>
                  </a:cubicBezTo>
                  <a:cubicBezTo>
                    <a:pt x="186" y="124"/>
                    <a:pt x="114" y="176"/>
                    <a:pt x="72" y="228"/>
                  </a:cubicBezTo>
                  <a:cubicBezTo>
                    <a:pt x="20" y="280"/>
                    <a:pt x="1" y="332"/>
                    <a:pt x="20" y="362"/>
                  </a:cubicBezTo>
                  <a:cubicBezTo>
                    <a:pt x="30" y="381"/>
                    <a:pt x="62" y="404"/>
                    <a:pt x="124" y="404"/>
                  </a:cubicBezTo>
                  <a:cubicBezTo>
                    <a:pt x="196" y="404"/>
                    <a:pt x="300" y="371"/>
                    <a:pt x="391" y="320"/>
                  </a:cubicBezTo>
                  <a:cubicBezTo>
                    <a:pt x="524" y="258"/>
                    <a:pt x="628" y="166"/>
                    <a:pt x="648" y="95"/>
                  </a:cubicBezTo>
                  <a:cubicBezTo>
                    <a:pt x="660" y="72"/>
                    <a:pt x="660" y="53"/>
                    <a:pt x="648" y="43"/>
                  </a:cubicBezTo>
                  <a:cubicBezTo>
                    <a:pt x="638" y="11"/>
                    <a:pt x="599" y="1"/>
                    <a:pt x="547"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833;p46"/>
            <p:cNvSpPr/>
            <p:nvPr/>
          </p:nvSpPr>
          <p:spPr>
            <a:xfrm rot="-540461" flipH="1">
              <a:off x="7351464" y="3007761"/>
              <a:ext cx="56337" cy="89144"/>
            </a:xfrm>
            <a:custGeom>
              <a:avLst/>
              <a:gdLst/>
              <a:ahLst/>
              <a:cxnLst/>
              <a:rect l="l" t="t" r="r" b="b"/>
              <a:pathLst>
                <a:path w="340" h="538" extrusionOk="0">
                  <a:moveTo>
                    <a:pt x="20" y="1"/>
                  </a:moveTo>
                  <a:cubicBezTo>
                    <a:pt x="10" y="1"/>
                    <a:pt x="1" y="11"/>
                    <a:pt x="1" y="21"/>
                  </a:cubicBezTo>
                  <a:lnTo>
                    <a:pt x="1" y="134"/>
                  </a:lnTo>
                  <a:cubicBezTo>
                    <a:pt x="1" y="176"/>
                    <a:pt x="1" y="218"/>
                    <a:pt x="10" y="258"/>
                  </a:cubicBezTo>
                  <a:cubicBezTo>
                    <a:pt x="10" y="268"/>
                    <a:pt x="10" y="268"/>
                    <a:pt x="20" y="280"/>
                  </a:cubicBezTo>
                  <a:lnTo>
                    <a:pt x="30" y="280"/>
                  </a:lnTo>
                  <a:cubicBezTo>
                    <a:pt x="30" y="280"/>
                    <a:pt x="43" y="280"/>
                    <a:pt x="43" y="268"/>
                  </a:cubicBezTo>
                  <a:cubicBezTo>
                    <a:pt x="52" y="258"/>
                    <a:pt x="72" y="238"/>
                    <a:pt x="82" y="228"/>
                  </a:cubicBezTo>
                  <a:cubicBezTo>
                    <a:pt x="104" y="218"/>
                    <a:pt x="114" y="206"/>
                    <a:pt x="124" y="206"/>
                  </a:cubicBezTo>
                  <a:cubicBezTo>
                    <a:pt x="134" y="196"/>
                    <a:pt x="144" y="196"/>
                    <a:pt x="154" y="196"/>
                  </a:cubicBezTo>
                  <a:lnTo>
                    <a:pt x="206" y="196"/>
                  </a:lnTo>
                  <a:cubicBezTo>
                    <a:pt x="206" y="206"/>
                    <a:pt x="216" y="206"/>
                    <a:pt x="228" y="206"/>
                  </a:cubicBezTo>
                  <a:cubicBezTo>
                    <a:pt x="228" y="218"/>
                    <a:pt x="238" y="228"/>
                    <a:pt x="248" y="228"/>
                  </a:cubicBezTo>
                  <a:cubicBezTo>
                    <a:pt x="248" y="238"/>
                    <a:pt x="258" y="248"/>
                    <a:pt x="267" y="268"/>
                  </a:cubicBezTo>
                  <a:cubicBezTo>
                    <a:pt x="267" y="280"/>
                    <a:pt x="277" y="300"/>
                    <a:pt x="277" y="310"/>
                  </a:cubicBezTo>
                  <a:lnTo>
                    <a:pt x="277" y="352"/>
                  </a:lnTo>
                  <a:cubicBezTo>
                    <a:pt x="277" y="362"/>
                    <a:pt x="267" y="372"/>
                    <a:pt x="267" y="382"/>
                  </a:cubicBezTo>
                  <a:cubicBezTo>
                    <a:pt x="258" y="391"/>
                    <a:pt x="258" y="404"/>
                    <a:pt x="248" y="414"/>
                  </a:cubicBezTo>
                  <a:cubicBezTo>
                    <a:pt x="248" y="424"/>
                    <a:pt x="238" y="424"/>
                    <a:pt x="238" y="433"/>
                  </a:cubicBezTo>
                  <a:cubicBezTo>
                    <a:pt x="228" y="433"/>
                    <a:pt x="216" y="443"/>
                    <a:pt x="206" y="443"/>
                  </a:cubicBezTo>
                  <a:cubicBezTo>
                    <a:pt x="196" y="453"/>
                    <a:pt x="176" y="453"/>
                    <a:pt x="166" y="453"/>
                  </a:cubicBezTo>
                  <a:lnTo>
                    <a:pt x="134" y="453"/>
                  </a:lnTo>
                  <a:cubicBezTo>
                    <a:pt x="124" y="453"/>
                    <a:pt x="114" y="466"/>
                    <a:pt x="104" y="475"/>
                  </a:cubicBezTo>
                  <a:cubicBezTo>
                    <a:pt x="92" y="475"/>
                    <a:pt x="92" y="485"/>
                    <a:pt x="92" y="495"/>
                  </a:cubicBezTo>
                  <a:cubicBezTo>
                    <a:pt x="92" y="515"/>
                    <a:pt x="114" y="537"/>
                    <a:pt x="134" y="537"/>
                  </a:cubicBezTo>
                  <a:cubicBezTo>
                    <a:pt x="166" y="537"/>
                    <a:pt x="196" y="537"/>
                    <a:pt x="216" y="527"/>
                  </a:cubicBezTo>
                  <a:cubicBezTo>
                    <a:pt x="238" y="515"/>
                    <a:pt x="258" y="505"/>
                    <a:pt x="277" y="485"/>
                  </a:cubicBezTo>
                  <a:cubicBezTo>
                    <a:pt x="300" y="475"/>
                    <a:pt x="309" y="453"/>
                    <a:pt x="319" y="433"/>
                  </a:cubicBezTo>
                  <a:cubicBezTo>
                    <a:pt x="329" y="424"/>
                    <a:pt x="329" y="404"/>
                    <a:pt x="339" y="382"/>
                  </a:cubicBezTo>
                  <a:cubicBezTo>
                    <a:pt x="339" y="342"/>
                    <a:pt x="339" y="300"/>
                    <a:pt x="319" y="258"/>
                  </a:cubicBezTo>
                  <a:cubicBezTo>
                    <a:pt x="309" y="218"/>
                    <a:pt x="290" y="186"/>
                    <a:pt x="248" y="167"/>
                  </a:cubicBezTo>
                  <a:cubicBezTo>
                    <a:pt x="228" y="157"/>
                    <a:pt x="206" y="144"/>
                    <a:pt x="176" y="144"/>
                  </a:cubicBezTo>
                  <a:lnTo>
                    <a:pt x="134" y="144"/>
                  </a:lnTo>
                  <a:cubicBezTo>
                    <a:pt x="114" y="157"/>
                    <a:pt x="92" y="167"/>
                    <a:pt x="72" y="186"/>
                  </a:cubicBezTo>
                  <a:cubicBezTo>
                    <a:pt x="62" y="186"/>
                    <a:pt x="52" y="196"/>
                    <a:pt x="43" y="206"/>
                  </a:cubicBezTo>
                  <a:cubicBezTo>
                    <a:pt x="30" y="157"/>
                    <a:pt x="30" y="95"/>
                    <a:pt x="30" y="21"/>
                  </a:cubicBezTo>
                  <a:lnTo>
                    <a:pt x="30" y="11"/>
                  </a:lnTo>
                  <a:cubicBezTo>
                    <a:pt x="30" y="1"/>
                    <a:pt x="20" y="1"/>
                    <a:pt x="20" y="1"/>
                  </a:cubicBezTo>
                  <a:close/>
                </a:path>
              </a:pathLst>
            </a:custGeom>
            <a:solidFill>
              <a:srgbClr val="7D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834;p46"/>
            <p:cNvSpPr/>
            <p:nvPr/>
          </p:nvSpPr>
          <p:spPr>
            <a:xfrm rot="-540461" flipH="1">
              <a:off x="7351404" y="3108859"/>
              <a:ext cx="109359" cy="78871"/>
            </a:xfrm>
            <a:custGeom>
              <a:avLst/>
              <a:gdLst/>
              <a:ahLst/>
              <a:cxnLst/>
              <a:rect l="l" t="t" r="r" b="b"/>
              <a:pathLst>
                <a:path w="660" h="476" extrusionOk="0">
                  <a:moveTo>
                    <a:pt x="186" y="238"/>
                  </a:moveTo>
                  <a:cubicBezTo>
                    <a:pt x="218" y="238"/>
                    <a:pt x="247" y="248"/>
                    <a:pt x="270" y="248"/>
                  </a:cubicBezTo>
                  <a:cubicBezTo>
                    <a:pt x="299" y="258"/>
                    <a:pt x="319" y="270"/>
                    <a:pt x="341" y="290"/>
                  </a:cubicBezTo>
                  <a:cubicBezTo>
                    <a:pt x="371" y="300"/>
                    <a:pt x="381" y="310"/>
                    <a:pt x="403" y="332"/>
                  </a:cubicBezTo>
                  <a:cubicBezTo>
                    <a:pt x="423" y="352"/>
                    <a:pt x="433" y="361"/>
                    <a:pt x="443" y="381"/>
                  </a:cubicBezTo>
                  <a:cubicBezTo>
                    <a:pt x="443" y="394"/>
                    <a:pt x="455" y="403"/>
                    <a:pt x="455" y="413"/>
                  </a:cubicBezTo>
                  <a:lnTo>
                    <a:pt x="443" y="413"/>
                  </a:lnTo>
                  <a:cubicBezTo>
                    <a:pt x="423" y="423"/>
                    <a:pt x="403" y="433"/>
                    <a:pt x="381" y="433"/>
                  </a:cubicBezTo>
                  <a:lnTo>
                    <a:pt x="309" y="433"/>
                  </a:lnTo>
                  <a:cubicBezTo>
                    <a:pt x="279" y="433"/>
                    <a:pt x="257" y="423"/>
                    <a:pt x="237" y="413"/>
                  </a:cubicBezTo>
                  <a:cubicBezTo>
                    <a:pt x="218" y="403"/>
                    <a:pt x="195" y="394"/>
                    <a:pt x="176" y="371"/>
                  </a:cubicBezTo>
                  <a:cubicBezTo>
                    <a:pt x="156" y="361"/>
                    <a:pt x="134" y="342"/>
                    <a:pt x="114" y="319"/>
                  </a:cubicBezTo>
                  <a:cubicBezTo>
                    <a:pt x="104" y="300"/>
                    <a:pt x="94" y="280"/>
                    <a:pt x="84" y="258"/>
                  </a:cubicBezTo>
                  <a:lnTo>
                    <a:pt x="94" y="258"/>
                  </a:lnTo>
                  <a:cubicBezTo>
                    <a:pt x="104" y="258"/>
                    <a:pt x="114" y="248"/>
                    <a:pt x="124" y="248"/>
                  </a:cubicBezTo>
                  <a:cubicBezTo>
                    <a:pt x="146" y="248"/>
                    <a:pt x="166" y="238"/>
                    <a:pt x="186" y="238"/>
                  </a:cubicBezTo>
                  <a:close/>
                  <a:moveTo>
                    <a:pt x="650" y="1"/>
                  </a:moveTo>
                  <a:lnTo>
                    <a:pt x="650" y="11"/>
                  </a:lnTo>
                  <a:cubicBezTo>
                    <a:pt x="618" y="23"/>
                    <a:pt x="588" y="33"/>
                    <a:pt x="556" y="33"/>
                  </a:cubicBezTo>
                  <a:cubicBezTo>
                    <a:pt x="494" y="53"/>
                    <a:pt x="433" y="62"/>
                    <a:pt x="361" y="62"/>
                  </a:cubicBezTo>
                  <a:lnTo>
                    <a:pt x="319" y="62"/>
                  </a:lnTo>
                  <a:cubicBezTo>
                    <a:pt x="208" y="62"/>
                    <a:pt x="114" y="53"/>
                    <a:pt x="10" y="23"/>
                  </a:cubicBezTo>
                  <a:lnTo>
                    <a:pt x="10" y="33"/>
                  </a:lnTo>
                  <a:cubicBezTo>
                    <a:pt x="0" y="104"/>
                    <a:pt x="10" y="166"/>
                    <a:pt x="32" y="218"/>
                  </a:cubicBezTo>
                  <a:cubicBezTo>
                    <a:pt x="32" y="238"/>
                    <a:pt x="42" y="270"/>
                    <a:pt x="62" y="290"/>
                  </a:cubicBezTo>
                  <a:cubicBezTo>
                    <a:pt x="72" y="310"/>
                    <a:pt x="84" y="332"/>
                    <a:pt x="104" y="352"/>
                  </a:cubicBezTo>
                  <a:cubicBezTo>
                    <a:pt x="124" y="394"/>
                    <a:pt x="166" y="423"/>
                    <a:pt x="208" y="443"/>
                  </a:cubicBezTo>
                  <a:cubicBezTo>
                    <a:pt x="247" y="455"/>
                    <a:pt x="289" y="465"/>
                    <a:pt x="331" y="475"/>
                  </a:cubicBezTo>
                  <a:lnTo>
                    <a:pt x="341" y="475"/>
                  </a:lnTo>
                  <a:cubicBezTo>
                    <a:pt x="381" y="475"/>
                    <a:pt x="423" y="465"/>
                    <a:pt x="455" y="443"/>
                  </a:cubicBezTo>
                  <a:cubicBezTo>
                    <a:pt x="494" y="433"/>
                    <a:pt x="536" y="403"/>
                    <a:pt x="566" y="371"/>
                  </a:cubicBezTo>
                  <a:cubicBezTo>
                    <a:pt x="598" y="332"/>
                    <a:pt x="618" y="290"/>
                    <a:pt x="640" y="238"/>
                  </a:cubicBezTo>
                  <a:cubicBezTo>
                    <a:pt x="640" y="208"/>
                    <a:pt x="650" y="176"/>
                    <a:pt x="660" y="146"/>
                  </a:cubicBezTo>
                  <a:lnTo>
                    <a:pt x="660" y="11"/>
                  </a:lnTo>
                  <a:lnTo>
                    <a:pt x="650" y="1"/>
                  </a:ln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835;p46"/>
            <p:cNvSpPr/>
            <p:nvPr/>
          </p:nvSpPr>
          <p:spPr>
            <a:xfrm flipH="1">
              <a:off x="7581512" y="4102389"/>
              <a:ext cx="186075" cy="375631"/>
            </a:xfrm>
            <a:custGeom>
              <a:avLst/>
              <a:gdLst/>
              <a:ahLst/>
              <a:cxnLst/>
              <a:rect l="l" t="t" r="r" b="b"/>
              <a:pathLst>
                <a:path w="1123" h="2267" extrusionOk="0">
                  <a:moveTo>
                    <a:pt x="1" y="0"/>
                  </a:moveTo>
                  <a:lnTo>
                    <a:pt x="1" y="299"/>
                  </a:lnTo>
                  <a:lnTo>
                    <a:pt x="1" y="875"/>
                  </a:lnTo>
                  <a:lnTo>
                    <a:pt x="11" y="2266"/>
                  </a:lnTo>
                  <a:lnTo>
                    <a:pt x="856" y="2254"/>
                  </a:lnTo>
                  <a:lnTo>
                    <a:pt x="1123" y="114"/>
                  </a:lnTo>
                  <a:cubicBezTo>
                    <a:pt x="1103" y="104"/>
                    <a:pt x="1081" y="104"/>
                    <a:pt x="1051" y="92"/>
                  </a:cubicBezTo>
                  <a:cubicBezTo>
                    <a:pt x="1041" y="82"/>
                    <a:pt x="1031" y="82"/>
                    <a:pt x="1019" y="72"/>
                  </a:cubicBezTo>
                  <a:cubicBezTo>
                    <a:pt x="856" y="72"/>
                    <a:pt x="700" y="62"/>
                    <a:pt x="547" y="52"/>
                  </a:cubicBezTo>
                  <a:cubicBezTo>
                    <a:pt x="362" y="42"/>
                    <a:pt x="186" y="20"/>
                    <a:pt x="1"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836;p46"/>
            <p:cNvSpPr/>
            <p:nvPr/>
          </p:nvSpPr>
          <p:spPr>
            <a:xfrm flipH="1">
              <a:off x="7594934" y="4266096"/>
              <a:ext cx="259810" cy="297920"/>
            </a:xfrm>
            <a:custGeom>
              <a:avLst/>
              <a:gdLst/>
              <a:ahLst/>
              <a:cxnLst/>
              <a:rect l="l" t="t" r="r" b="b"/>
              <a:pathLst>
                <a:path w="1568" h="1798" extrusionOk="0">
                  <a:moveTo>
                    <a:pt x="507" y="1"/>
                  </a:moveTo>
                  <a:lnTo>
                    <a:pt x="537" y="1236"/>
                  </a:lnTo>
                  <a:lnTo>
                    <a:pt x="485" y="1308"/>
                  </a:lnTo>
                  <a:lnTo>
                    <a:pt x="361" y="1402"/>
                  </a:lnTo>
                  <a:lnTo>
                    <a:pt x="280" y="1431"/>
                  </a:lnTo>
                  <a:lnTo>
                    <a:pt x="0" y="1555"/>
                  </a:lnTo>
                  <a:cubicBezTo>
                    <a:pt x="0" y="1555"/>
                    <a:pt x="0" y="1740"/>
                    <a:pt x="208" y="1782"/>
                  </a:cubicBezTo>
                  <a:cubicBezTo>
                    <a:pt x="252" y="1794"/>
                    <a:pt x="339" y="1798"/>
                    <a:pt x="447" y="1798"/>
                  </a:cubicBezTo>
                  <a:cubicBezTo>
                    <a:pt x="839" y="1798"/>
                    <a:pt x="1515" y="1740"/>
                    <a:pt x="1515" y="1740"/>
                  </a:cubicBezTo>
                  <a:cubicBezTo>
                    <a:pt x="1557" y="1575"/>
                    <a:pt x="1473" y="1360"/>
                    <a:pt x="1473" y="1360"/>
                  </a:cubicBezTo>
                  <a:lnTo>
                    <a:pt x="1463" y="1288"/>
                  </a:lnTo>
                  <a:lnTo>
                    <a:pt x="1567" y="43"/>
                  </a:lnTo>
                  <a:lnTo>
                    <a:pt x="1288" y="30"/>
                  </a:lnTo>
                  <a:lnTo>
                    <a:pt x="507"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837;p46"/>
            <p:cNvSpPr/>
            <p:nvPr/>
          </p:nvSpPr>
          <p:spPr>
            <a:xfrm flipH="1">
              <a:off x="7590129" y="4479510"/>
              <a:ext cx="307199" cy="92789"/>
            </a:xfrm>
            <a:custGeom>
              <a:avLst/>
              <a:gdLst/>
              <a:ahLst/>
              <a:cxnLst/>
              <a:rect l="l" t="t" r="r" b="b"/>
              <a:pathLst>
                <a:path w="1854" h="560" extrusionOk="0">
                  <a:moveTo>
                    <a:pt x="742" y="0"/>
                  </a:moveTo>
                  <a:lnTo>
                    <a:pt x="702" y="40"/>
                  </a:lnTo>
                  <a:cubicBezTo>
                    <a:pt x="826" y="72"/>
                    <a:pt x="1011" y="185"/>
                    <a:pt x="1103" y="247"/>
                  </a:cubicBezTo>
                  <a:cubicBezTo>
                    <a:pt x="1075" y="250"/>
                    <a:pt x="1049" y="251"/>
                    <a:pt x="1025" y="251"/>
                  </a:cubicBezTo>
                  <a:cubicBezTo>
                    <a:pt x="733" y="251"/>
                    <a:pt x="628" y="101"/>
                    <a:pt x="628" y="101"/>
                  </a:cubicBezTo>
                  <a:cubicBezTo>
                    <a:pt x="628" y="101"/>
                    <a:pt x="280" y="237"/>
                    <a:pt x="134" y="309"/>
                  </a:cubicBezTo>
                  <a:cubicBezTo>
                    <a:pt x="0" y="381"/>
                    <a:pt x="10" y="472"/>
                    <a:pt x="10" y="472"/>
                  </a:cubicBezTo>
                  <a:cubicBezTo>
                    <a:pt x="148" y="538"/>
                    <a:pt x="390" y="560"/>
                    <a:pt x="651" y="560"/>
                  </a:cubicBezTo>
                  <a:cubicBezTo>
                    <a:pt x="1173" y="560"/>
                    <a:pt x="1772" y="472"/>
                    <a:pt x="1772" y="472"/>
                  </a:cubicBezTo>
                  <a:cubicBezTo>
                    <a:pt x="1854" y="319"/>
                    <a:pt x="1730" y="52"/>
                    <a:pt x="1730" y="52"/>
                  </a:cubicBezTo>
                  <a:cubicBezTo>
                    <a:pt x="1730" y="52"/>
                    <a:pt x="1701" y="124"/>
                    <a:pt x="1246" y="225"/>
                  </a:cubicBezTo>
                  <a:cubicBezTo>
                    <a:pt x="1216" y="237"/>
                    <a:pt x="1184" y="237"/>
                    <a:pt x="1164" y="237"/>
                  </a:cubicBezTo>
                  <a:cubicBezTo>
                    <a:pt x="1103" y="195"/>
                    <a:pt x="897" y="40"/>
                    <a:pt x="74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838;p46"/>
            <p:cNvSpPr/>
            <p:nvPr/>
          </p:nvSpPr>
          <p:spPr>
            <a:xfrm flipH="1">
              <a:off x="7275970" y="4081843"/>
              <a:ext cx="187732" cy="396177"/>
            </a:xfrm>
            <a:custGeom>
              <a:avLst/>
              <a:gdLst/>
              <a:ahLst/>
              <a:cxnLst/>
              <a:rect l="l" t="t" r="r" b="b"/>
              <a:pathLst>
                <a:path w="1133" h="2391" extrusionOk="0">
                  <a:moveTo>
                    <a:pt x="1132" y="1"/>
                  </a:moveTo>
                  <a:cubicBezTo>
                    <a:pt x="915" y="72"/>
                    <a:pt x="700" y="124"/>
                    <a:pt x="472" y="166"/>
                  </a:cubicBezTo>
                  <a:cubicBezTo>
                    <a:pt x="319" y="186"/>
                    <a:pt x="154" y="206"/>
                    <a:pt x="0" y="216"/>
                  </a:cubicBezTo>
                  <a:lnTo>
                    <a:pt x="267" y="2378"/>
                  </a:lnTo>
                  <a:lnTo>
                    <a:pt x="1112" y="2390"/>
                  </a:lnTo>
                  <a:lnTo>
                    <a:pt x="1122" y="1009"/>
                  </a:lnTo>
                  <a:lnTo>
                    <a:pt x="1132" y="453"/>
                  </a:lnTo>
                  <a:lnTo>
                    <a:pt x="1132" y="1"/>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839;p46"/>
            <p:cNvSpPr/>
            <p:nvPr/>
          </p:nvSpPr>
          <p:spPr>
            <a:xfrm flipH="1">
              <a:off x="7187158" y="4266096"/>
              <a:ext cx="259810" cy="297920"/>
            </a:xfrm>
            <a:custGeom>
              <a:avLst/>
              <a:gdLst/>
              <a:ahLst/>
              <a:cxnLst/>
              <a:rect l="l" t="t" r="r" b="b"/>
              <a:pathLst>
                <a:path w="1568" h="1798" extrusionOk="0">
                  <a:moveTo>
                    <a:pt x="1061" y="1"/>
                  </a:moveTo>
                  <a:lnTo>
                    <a:pt x="258" y="30"/>
                  </a:lnTo>
                  <a:lnTo>
                    <a:pt x="1" y="43"/>
                  </a:lnTo>
                  <a:lnTo>
                    <a:pt x="104" y="1288"/>
                  </a:lnTo>
                  <a:lnTo>
                    <a:pt x="95" y="1360"/>
                  </a:lnTo>
                  <a:cubicBezTo>
                    <a:pt x="95" y="1360"/>
                    <a:pt x="11" y="1575"/>
                    <a:pt x="53" y="1740"/>
                  </a:cubicBezTo>
                  <a:cubicBezTo>
                    <a:pt x="53" y="1740"/>
                    <a:pt x="729" y="1798"/>
                    <a:pt x="1121" y="1798"/>
                  </a:cubicBezTo>
                  <a:cubicBezTo>
                    <a:pt x="1229" y="1798"/>
                    <a:pt x="1315" y="1794"/>
                    <a:pt x="1360" y="1782"/>
                  </a:cubicBezTo>
                  <a:cubicBezTo>
                    <a:pt x="1567" y="1740"/>
                    <a:pt x="1567" y="1555"/>
                    <a:pt x="1567" y="1555"/>
                  </a:cubicBezTo>
                  <a:lnTo>
                    <a:pt x="1278" y="1431"/>
                  </a:lnTo>
                  <a:lnTo>
                    <a:pt x="1207" y="1402"/>
                  </a:lnTo>
                  <a:lnTo>
                    <a:pt x="1083" y="1308"/>
                  </a:lnTo>
                  <a:lnTo>
                    <a:pt x="1031" y="1236"/>
                  </a:lnTo>
                  <a:lnTo>
                    <a:pt x="1061"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840;p46"/>
            <p:cNvSpPr/>
            <p:nvPr/>
          </p:nvSpPr>
          <p:spPr>
            <a:xfrm flipH="1">
              <a:off x="7144574" y="4479510"/>
              <a:ext cx="307364" cy="92789"/>
            </a:xfrm>
            <a:custGeom>
              <a:avLst/>
              <a:gdLst/>
              <a:ahLst/>
              <a:cxnLst/>
              <a:rect l="l" t="t" r="r" b="b"/>
              <a:pathLst>
                <a:path w="1855" h="560" extrusionOk="0">
                  <a:moveTo>
                    <a:pt x="1113" y="0"/>
                  </a:moveTo>
                  <a:cubicBezTo>
                    <a:pt x="957" y="40"/>
                    <a:pt x="762" y="195"/>
                    <a:pt x="690" y="237"/>
                  </a:cubicBezTo>
                  <a:cubicBezTo>
                    <a:pt x="671" y="237"/>
                    <a:pt x="639" y="237"/>
                    <a:pt x="619" y="225"/>
                  </a:cubicBezTo>
                  <a:cubicBezTo>
                    <a:pt x="154" y="124"/>
                    <a:pt x="125" y="52"/>
                    <a:pt x="125" y="52"/>
                  </a:cubicBezTo>
                  <a:cubicBezTo>
                    <a:pt x="125" y="52"/>
                    <a:pt x="1" y="319"/>
                    <a:pt x="83" y="472"/>
                  </a:cubicBezTo>
                  <a:cubicBezTo>
                    <a:pt x="83" y="472"/>
                    <a:pt x="687" y="560"/>
                    <a:pt x="1209" y="560"/>
                  </a:cubicBezTo>
                  <a:cubicBezTo>
                    <a:pt x="1470" y="560"/>
                    <a:pt x="1710" y="538"/>
                    <a:pt x="1844" y="472"/>
                  </a:cubicBezTo>
                  <a:cubicBezTo>
                    <a:pt x="1844" y="472"/>
                    <a:pt x="1854" y="381"/>
                    <a:pt x="1721" y="309"/>
                  </a:cubicBezTo>
                  <a:cubicBezTo>
                    <a:pt x="1575" y="237"/>
                    <a:pt x="1227" y="101"/>
                    <a:pt x="1227" y="101"/>
                  </a:cubicBezTo>
                  <a:cubicBezTo>
                    <a:pt x="1227" y="101"/>
                    <a:pt x="1122" y="251"/>
                    <a:pt x="838" y="251"/>
                  </a:cubicBezTo>
                  <a:cubicBezTo>
                    <a:pt x="814" y="251"/>
                    <a:pt x="789" y="250"/>
                    <a:pt x="762" y="247"/>
                  </a:cubicBezTo>
                  <a:cubicBezTo>
                    <a:pt x="844" y="185"/>
                    <a:pt x="1029" y="72"/>
                    <a:pt x="1153" y="40"/>
                  </a:cubicBezTo>
                  <a:lnTo>
                    <a:pt x="11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841;p46"/>
            <p:cNvSpPr/>
            <p:nvPr/>
          </p:nvSpPr>
          <p:spPr>
            <a:xfrm flipH="1">
              <a:off x="7070508" y="3408792"/>
              <a:ext cx="289303" cy="634280"/>
            </a:xfrm>
            <a:custGeom>
              <a:avLst/>
              <a:gdLst/>
              <a:ahLst/>
              <a:cxnLst/>
              <a:rect l="l" t="t" r="r" b="b"/>
              <a:pathLst>
                <a:path w="1746" h="3828" extrusionOk="0">
                  <a:moveTo>
                    <a:pt x="19" y="1"/>
                  </a:moveTo>
                  <a:cubicBezTo>
                    <a:pt x="8" y="1"/>
                    <a:pt x="1" y="2"/>
                    <a:pt x="1" y="5"/>
                  </a:cubicBezTo>
                  <a:lnTo>
                    <a:pt x="226" y="808"/>
                  </a:lnTo>
                  <a:lnTo>
                    <a:pt x="557" y="1891"/>
                  </a:lnTo>
                  <a:lnTo>
                    <a:pt x="1143" y="3146"/>
                  </a:lnTo>
                  <a:cubicBezTo>
                    <a:pt x="1143" y="3146"/>
                    <a:pt x="1103" y="3578"/>
                    <a:pt x="1143" y="3598"/>
                  </a:cubicBezTo>
                  <a:cubicBezTo>
                    <a:pt x="1146" y="3602"/>
                    <a:pt x="1149" y="3604"/>
                    <a:pt x="1153" y="3604"/>
                  </a:cubicBezTo>
                  <a:cubicBezTo>
                    <a:pt x="1160" y="3604"/>
                    <a:pt x="1168" y="3598"/>
                    <a:pt x="1175" y="3598"/>
                  </a:cubicBezTo>
                  <a:cubicBezTo>
                    <a:pt x="1214" y="3578"/>
                    <a:pt x="1246" y="3497"/>
                    <a:pt x="1246" y="3497"/>
                  </a:cubicBezTo>
                  <a:cubicBezTo>
                    <a:pt x="1246" y="3497"/>
                    <a:pt x="1369" y="3828"/>
                    <a:pt x="1416" y="3828"/>
                  </a:cubicBezTo>
                  <a:cubicBezTo>
                    <a:pt x="1418" y="3828"/>
                    <a:pt x="1420" y="3827"/>
                    <a:pt x="1422" y="3825"/>
                  </a:cubicBezTo>
                  <a:cubicBezTo>
                    <a:pt x="1461" y="3806"/>
                    <a:pt x="1412" y="3559"/>
                    <a:pt x="1412" y="3559"/>
                  </a:cubicBezTo>
                  <a:lnTo>
                    <a:pt x="1412" y="3559"/>
                  </a:lnTo>
                  <a:cubicBezTo>
                    <a:pt x="1412" y="3559"/>
                    <a:pt x="1538" y="3767"/>
                    <a:pt x="1578" y="3767"/>
                  </a:cubicBezTo>
                  <a:cubicBezTo>
                    <a:pt x="1581" y="3767"/>
                    <a:pt x="1583" y="3766"/>
                    <a:pt x="1585" y="3764"/>
                  </a:cubicBezTo>
                  <a:cubicBezTo>
                    <a:pt x="1617" y="3722"/>
                    <a:pt x="1523" y="3465"/>
                    <a:pt x="1523" y="3455"/>
                  </a:cubicBezTo>
                  <a:lnTo>
                    <a:pt x="1523" y="3455"/>
                  </a:lnTo>
                  <a:cubicBezTo>
                    <a:pt x="1558" y="3522"/>
                    <a:pt x="1661" y="3611"/>
                    <a:pt x="1704" y="3611"/>
                  </a:cubicBezTo>
                  <a:cubicBezTo>
                    <a:pt x="1712" y="3611"/>
                    <a:pt x="1719" y="3607"/>
                    <a:pt x="1721" y="3598"/>
                  </a:cubicBezTo>
                  <a:cubicBezTo>
                    <a:pt x="1731" y="3559"/>
                    <a:pt x="1597" y="3331"/>
                    <a:pt x="1597" y="3331"/>
                  </a:cubicBezTo>
                  <a:lnTo>
                    <a:pt x="1597" y="3331"/>
                  </a:lnTo>
                  <a:cubicBezTo>
                    <a:pt x="1597" y="3331"/>
                    <a:pt x="1684" y="3397"/>
                    <a:pt x="1723" y="3397"/>
                  </a:cubicBezTo>
                  <a:cubicBezTo>
                    <a:pt x="1738" y="3397"/>
                    <a:pt x="1746" y="3388"/>
                    <a:pt x="1741" y="3363"/>
                  </a:cubicBezTo>
                  <a:cubicBezTo>
                    <a:pt x="1708" y="3279"/>
                    <a:pt x="1474" y="2951"/>
                    <a:pt x="1474" y="2951"/>
                  </a:cubicBezTo>
                  <a:lnTo>
                    <a:pt x="1451" y="2899"/>
                  </a:lnTo>
                  <a:cubicBezTo>
                    <a:pt x="1400" y="2672"/>
                    <a:pt x="1350" y="2437"/>
                    <a:pt x="1298" y="2209"/>
                  </a:cubicBezTo>
                  <a:cubicBezTo>
                    <a:pt x="1246" y="2014"/>
                    <a:pt x="1204" y="1819"/>
                    <a:pt x="1152" y="1621"/>
                  </a:cubicBezTo>
                  <a:cubicBezTo>
                    <a:pt x="1133" y="1560"/>
                    <a:pt x="1123" y="1498"/>
                    <a:pt x="1103" y="1436"/>
                  </a:cubicBezTo>
                  <a:cubicBezTo>
                    <a:pt x="1029" y="1179"/>
                    <a:pt x="967" y="922"/>
                    <a:pt x="876" y="665"/>
                  </a:cubicBezTo>
                  <a:cubicBezTo>
                    <a:pt x="772" y="356"/>
                    <a:pt x="535" y="139"/>
                    <a:pt x="268" y="37"/>
                  </a:cubicBezTo>
                  <a:cubicBezTo>
                    <a:pt x="260" y="37"/>
                    <a:pt x="77" y="1"/>
                    <a:pt x="19"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842;p46"/>
            <p:cNvSpPr/>
            <p:nvPr/>
          </p:nvSpPr>
          <p:spPr>
            <a:xfrm flipH="1">
              <a:off x="7690872" y="3391891"/>
              <a:ext cx="311838" cy="633783"/>
            </a:xfrm>
            <a:custGeom>
              <a:avLst/>
              <a:gdLst/>
              <a:ahLst/>
              <a:cxnLst/>
              <a:rect l="l" t="t" r="r" b="b"/>
              <a:pathLst>
                <a:path w="1882" h="3825" extrusionOk="0">
                  <a:moveTo>
                    <a:pt x="1859" y="0"/>
                  </a:moveTo>
                  <a:cubicBezTo>
                    <a:pt x="1793" y="0"/>
                    <a:pt x="1603" y="36"/>
                    <a:pt x="1595" y="36"/>
                  </a:cubicBezTo>
                  <a:cubicBezTo>
                    <a:pt x="1306" y="129"/>
                    <a:pt x="1141" y="354"/>
                    <a:pt x="1029" y="673"/>
                  </a:cubicBezTo>
                  <a:cubicBezTo>
                    <a:pt x="935" y="920"/>
                    <a:pt x="770" y="1180"/>
                    <a:pt x="688" y="1427"/>
                  </a:cubicBezTo>
                  <a:cubicBezTo>
                    <a:pt x="679" y="1498"/>
                    <a:pt x="659" y="1560"/>
                    <a:pt x="636" y="1622"/>
                  </a:cubicBezTo>
                  <a:cubicBezTo>
                    <a:pt x="585" y="1817"/>
                    <a:pt x="535" y="2012"/>
                    <a:pt x="483" y="2208"/>
                  </a:cubicBezTo>
                  <a:cubicBezTo>
                    <a:pt x="422" y="2435"/>
                    <a:pt x="370" y="2662"/>
                    <a:pt x="308" y="2887"/>
                  </a:cubicBezTo>
                  <a:lnTo>
                    <a:pt x="298" y="2949"/>
                  </a:lnTo>
                  <a:cubicBezTo>
                    <a:pt x="298" y="2949"/>
                    <a:pt x="29" y="3280"/>
                    <a:pt x="9" y="3362"/>
                  </a:cubicBezTo>
                  <a:cubicBezTo>
                    <a:pt x="1" y="3386"/>
                    <a:pt x="9" y="3395"/>
                    <a:pt x="24" y="3395"/>
                  </a:cubicBezTo>
                  <a:cubicBezTo>
                    <a:pt x="66" y="3395"/>
                    <a:pt x="164" y="3330"/>
                    <a:pt x="165" y="3329"/>
                  </a:cubicBezTo>
                  <a:lnTo>
                    <a:pt x="165" y="3329"/>
                  </a:lnTo>
                  <a:cubicBezTo>
                    <a:pt x="164" y="3330"/>
                    <a:pt x="19" y="3557"/>
                    <a:pt x="29" y="3599"/>
                  </a:cubicBezTo>
                  <a:cubicBezTo>
                    <a:pt x="31" y="3605"/>
                    <a:pt x="36" y="3608"/>
                    <a:pt x="43" y="3608"/>
                  </a:cubicBezTo>
                  <a:cubicBezTo>
                    <a:pt x="85" y="3608"/>
                    <a:pt x="202" y="3523"/>
                    <a:pt x="246" y="3443"/>
                  </a:cubicBezTo>
                  <a:lnTo>
                    <a:pt x="246" y="3443"/>
                  </a:lnTo>
                  <a:cubicBezTo>
                    <a:pt x="236" y="3465"/>
                    <a:pt x="142" y="3722"/>
                    <a:pt x="174" y="3752"/>
                  </a:cubicBezTo>
                  <a:cubicBezTo>
                    <a:pt x="177" y="3755"/>
                    <a:pt x="180" y="3757"/>
                    <a:pt x="184" y="3757"/>
                  </a:cubicBezTo>
                  <a:cubicBezTo>
                    <a:pt x="228" y="3757"/>
                    <a:pt x="360" y="3557"/>
                    <a:pt x="360" y="3557"/>
                  </a:cubicBezTo>
                  <a:lnTo>
                    <a:pt x="360" y="3557"/>
                  </a:lnTo>
                  <a:cubicBezTo>
                    <a:pt x="360" y="3557"/>
                    <a:pt x="308" y="3804"/>
                    <a:pt x="350" y="3824"/>
                  </a:cubicBezTo>
                  <a:cubicBezTo>
                    <a:pt x="351" y="3824"/>
                    <a:pt x="352" y="3825"/>
                    <a:pt x="354" y="3825"/>
                  </a:cubicBezTo>
                  <a:cubicBezTo>
                    <a:pt x="398" y="3825"/>
                    <a:pt x="535" y="3495"/>
                    <a:pt x="535" y="3495"/>
                  </a:cubicBezTo>
                  <a:cubicBezTo>
                    <a:pt x="535" y="3495"/>
                    <a:pt x="575" y="3567"/>
                    <a:pt x="617" y="3599"/>
                  </a:cubicBezTo>
                  <a:lnTo>
                    <a:pt x="646" y="3599"/>
                  </a:lnTo>
                  <a:cubicBezTo>
                    <a:pt x="698" y="3567"/>
                    <a:pt x="659" y="3144"/>
                    <a:pt x="659" y="3144"/>
                  </a:cubicBezTo>
                  <a:lnTo>
                    <a:pt x="1286" y="1889"/>
                  </a:lnTo>
                  <a:lnTo>
                    <a:pt x="1790" y="871"/>
                  </a:lnTo>
                  <a:lnTo>
                    <a:pt x="1882" y="6"/>
                  </a:lnTo>
                  <a:cubicBezTo>
                    <a:pt x="1882" y="2"/>
                    <a:pt x="1873" y="0"/>
                    <a:pt x="185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843;p46"/>
            <p:cNvSpPr/>
            <p:nvPr/>
          </p:nvSpPr>
          <p:spPr>
            <a:xfrm flipH="1">
              <a:off x="7402230" y="3392720"/>
              <a:ext cx="239264" cy="175802"/>
            </a:xfrm>
            <a:custGeom>
              <a:avLst/>
              <a:gdLst/>
              <a:ahLst/>
              <a:cxnLst/>
              <a:rect l="l" t="t" r="r" b="b"/>
              <a:pathLst>
                <a:path w="1444" h="1061" extrusionOk="0">
                  <a:moveTo>
                    <a:pt x="33" y="1"/>
                  </a:moveTo>
                  <a:cubicBezTo>
                    <a:pt x="33" y="1"/>
                    <a:pt x="73" y="268"/>
                    <a:pt x="1" y="535"/>
                  </a:cubicBezTo>
                  <a:cubicBezTo>
                    <a:pt x="63" y="587"/>
                    <a:pt x="85" y="680"/>
                    <a:pt x="85" y="762"/>
                  </a:cubicBezTo>
                  <a:lnTo>
                    <a:pt x="342" y="895"/>
                  </a:lnTo>
                  <a:cubicBezTo>
                    <a:pt x="372" y="844"/>
                    <a:pt x="423" y="804"/>
                    <a:pt x="495" y="804"/>
                  </a:cubicBezTo>
                  <a:cubicBezTo>
                    <a:pt x="641" y="804"/>
                    <a:pt x="703" y="937"/>
                    <a:pt x="703" y="1061"/>
                  </a:cubicBezTo>
                  <a:lnTo>
                    <a:pt x="752" y="1061"/>
                  </a:lnTo>
                  <a:cubicBezTo>
                    <a:pt x="752" y="937"/>
                    <a:pt x="814" y="814"/>
                    <a:pt x="960" y="814"/>
                  </a:cubicBezTo>
                  <a:cubicBezTo>
                    <a:pt x="1031" y="814"/>
                    <a:pt x="1083" y="844"/>
                    <a:pt x="1113" y="895"/>
                  </a:cubicBezTo>
                  <a:lnTo>
                    <a:pt x="1298" y="804"/>
                  </a:lnTo>
                  <a:cubicBezTo>
                    <a:pt x="1246" y="668"/>
                    <a:pt x="1298" y="495"/>
                    <a:pt x="1444" y="463"/>
                  </a:cubicBezTo>
                  <a:cubicBezTo>
                    <a:pt x="1392" y="206"/>
                    <a:pt x="1382" y="1"/>
                    <a:pt x="1382"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844;p46"/>
            <p:cNvSpPr/>
            <p:nvPr/>
          </p:nvSpPr>
          <p:spPr>
            <a:xfrm flipH="1">
              <a:off x="7791117" y="3976296"/>
              <a:ext cx="26014" cy="25020"/>
            </a:xfrm>
            <a:custGeom>
              <a:avLst/>
              <a:gdLst/>
              <a:ahLst/>
              <a:cxnLst/>
              <a:rect l="l" t="t" r="r" b="b"/>
              <a:pathLst>
                <a:path w="157" h="151" extrusionOk="0">
                  <a:moveTo>
                    <a:pt x="114" y="0"/>
                  </a:moveTo>
                  <a:cubicBezTo>
                    <a:pt x="72" y="0"/>
                    <a:pt x="1" y="144"/>
                    <a:pt x="1" y="144"/>
                  </a:cubicBezTo>
                  <a:cubicBezTo>
                    <a:pt x="10" y="149"/>
                    <a:pt x="20" y="151"/>
                    <a:pt x="30" y="151"/>
                  </a:cubicBezTo>
                  <a:cubicBezTo>
                    <a:pt x="81" y="151"/>
                    <a:pt x="144" y="101"/>
                    <a:pt x="144" y="101"/>
                  </a:cubicBezTo>
                  <a:cubicBezTo>
                    <a:pt x="144" y="101"/>
                    <a:pt x="156" y="0"/>
                    <a:pt x="114" y="0"/>
                  </a:cubicBezTo>
                  <a:close/>
                </a:path>
              </a:pathLst>
            </a:custGeom>
            <a:solidFill>
              <a:srgbClr val="EA9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845;p46"/>
            <p:cNvSpPr/>
            <p:nvPr/>
          </p:nvSpPr>
          <p:spPr>
            <a:xfrm flipH="1">
              <a:off x="7803378" y="3977953"/>
              <a:ext cx="25517" cy="25186"/>
            </a:xfrm>
            <a:custGeom>
              <a:avLst/>
              <a:gdLst/>
              <a:ahLst/>
              <a:cxnLst/>
              <a:rect l="l" t="t" r="r" b="b"/>
              <a:pathLst>
                <a:path w="154" h="152" extrusionOk="0">
                  <a:moveTo>
                    <a:pt x="114" y="0"/>
                  </a:moveTo>
                  <a:cubicBezTo>
                    <a:pt x="72" y="0"/>
                    <a:pt x="0" y="143"/>
                    <a:pt x="0" y="143"/>
                  </a:cubicBezTo>
                  <a:cubicBezTo>
                    <a:pt x="9" y="149"/>
                    <a:pt x="20" y="151"/>
                    <a:pt x="31" y="151"/>
                  </a:cubicBezTo>
                  <a:cubicBezTo>
                    <a:pt x="82" y="151"/>
                    <a:pt x="143" y="101"/>
                    <a:pt x="143" y="101"/>
                  </a:cubicBezTo>
                  <a:cubicBezTo>
                    <a:pt x="143" y="101"/>
                    <a:pt x="153" y="0"/>
                    <a:pt x="114" y="0"/>
                  </a:cubicBezTo>
                  <a:close/>
                </a:path>
              </a:pathLst>
            </a:custGeom>
            <a:solidFill>
              <a:srgbClr val="F7A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846;p46"/>
            <p:cNvSpPr/>
            <p:nvPr/>
          </p:nvSpPr>
          <p:spPr>
            <a:xfrm flipH="1">
              <a:off x="7707607" y="3895603"/>
              <a:ext cx="134876" cy="146640"/>
            </a:xfrm>
            <a:custGeom>
              <a:avLst/>
              <a:gdLst/>
              <a:ahLst/>
              <a:cxnLst/>
              <a:rect l="l" t="t" r="r" b="b"/>
              <a:pathLst>
                <a:path w="814" h="885" extrusionOk="0">
                  <a:moveTo>
                    <a:pt x="486" y="1"/>
                  </a:moveTo>
                  <a:cubicBezTo>
                    <a:pt x="361" y="1"/>
                    <a:pt x="154" y="289"/>
                    <a:pt x="154" y="289"/>
                  </a:cubicBezTo>
                  <a:lnTo>
                    <a:pt x="267" y="517"/>
                  </a:lnTo>
                  <a:lnTo>
                    <a:pt x="124" y="631"/>
                  </a:lnTo>
                  <a:lnTo>
                    <a:pt x="174" y="537"/>
                  </a:lnTo>
                  <a:cubicBezTo>
                    <a:pt x="174" y="520"/>
                    <a:pt x="167" y="504"/>
                    <a:pt x="154" y="504"/>
                  </a:cubicBezTo>
                  <a:cubicBezTo>
                    <a:pt x="151" y="504"/>
                    <a:pt x="148" y="505"/>
                    <a:pt x="144" y="507"/>
                  </a:cubicBezTo>
                  <a:cubicBezTo>
                    <a:pt x="82" y="527"/>
                    <a:pt x="1" y="588"/>
                    <a:pt x="10" y="702"/>
                  </a:cubicBezTo>
                  <a:cubicBezTo>
                    <a:pt x="20" y="774"/>
                    <a:pt x="174" y="836"/>
                    <a:pt x="297" y="868"/>
                  </a:cubicBezTo>
                  <a:cubicBezTo>
                    <a:pt x="325" y="879"/>
                    <a:pt x="353" y="884"/>
                    <a:pt x="381" y="884"/>
                  </a:cubicBezTo>
                  <a:cubicBezTo>
                    <a:pt x="429" y="884"/>
                    <a:pt x="476" y="868"/>
                    <a:pt x="515" y="836"/>
                  </a:cubicBezTo>
                  <a:cubicBezTo>
                    <a:pt x="606" y="764"/>
                    <a:pt x="730" y="660"/>
                    <a:pt x="762" y="588"/>
                  </a:cubicBezTo>
                  <a:cubicBezTo>
                    <a:pt x="814" y="465"/>
                    <a:pt x="628" y="94"/>
                    <a:pt x="524" y="13"/>
                  </a:cubicBezTo>
                  <a:cubicBezTo>
                    <a:pt x="513" y="4"/>
                    <a:pt x="500" y="1"/>
                    <a:pt x="486"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847;p46"/>
            <p:cNvSpPr/>
            <p:nvPr/>
          </p:nvSpPr>
          <p:spPr>
            <a:xfrm flipH="1">
              <a:off x="7144574" y="3366706"/>
              <a:ext cx="261467" cy="244069"/>
            </a:xfrm>
            <a:custGeom>
              <a:avLst/>
              <a:gdLst/>
              <a:ahLst/>
              <a:cxnLst/>
              <a:rect l="l" t="t" r="r" b="b"/>
              <a:pathLst>
                <a:path w="1578" h="1473" extrusionOk="0">
                  <a:moveTo>
                    <a:pt x="797" y="0"/>
                  </a:moveTo>
                  <a:cubicBezTo>
                    <a:pt x="516" y="0"/>
                    <a:pt x="320" y="158"/>
                    <a:pt x="320" y="158"/>
                  </a:cubicBezTo>
                  <a:lnTo>
                    <a:pt x="1" y="1023"/>
                  </a:lnTo>
                  <a:lnTo>
                    <a:pt x="475" y="1270"/>
                  </a:lnTo>
                  <a:lnTo>
                    <a:pt x="413" y="1433"/>
                  </a:lnTo>
                  <a:cubicBezTo>
                    <a:pt x="526" y="1462"/>
                    <a:pt x="642" y="1473"/>
                    <a:pt x="755" y="1473"/>
                  </a:cubicBezTo>
                  <a:cubicBezTo>
                    <a:pt x="1129" y="1473"/>
                    <a:pt x="1464" y="1351"/>
                    <a:pt x="1464" y="1351"/>
                  </a:cubicBezTo>
                  <a:lnTo>
                    <a:pt x="1320" y="1166"/>
                  </a:lnTo>
                  <a:cubicBezTo>
                    <a:pt x="1506" y="877"/>
                    <a:pt x="1577" y="281"/>
                    <a:pt x="1123" y="74"/>
                  </a:cubicBezTo>
                  <a:cubicBezTo>
                    <a:pt x="1007" y="20"/>
                    <a:pt x="897" y="0"/>
                    <a:pt x="797"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848;p46"/>
            <p:cNvSpPr/>
            <p:nvPr/>
          </p:nvSpPr>
          <p:spPr>
            <a:xfrm flipH="1">
              <a:off x="7165120" y="3495119"/>
              <a:ext cx="172488" cy="107536"/>
            </a:xfrm>
            <a:custGeom>
              <a:avLst/>
              <a:gdLst/>
              <a:ahLst/>
              <a:cxnLst/>
              <a:rect l="l" t="t" r="r" b="b"/>
              <a:pathLst>
                <a:path w="1041" h="649" extrusionOk="0">
                  <a:moveTo>
                    <a:pt x="62" y="495"/>
                  </a:moveTo>
                  <a:lnTo>
                    <a:pt x="0" y="648"/>
                  </a:lnTo>
                  <a:lnTo>
                    <a:pt x="0" y="648"/>
                  </a:lnTo>
                  <a:lnTo>
                    <a:pt x="62" y="495"/>
                  </a:lnTo>
                  <a:close/>
                  <a:moveTo>
                    <a:pt x="0" y="463"/>
                  </a:moveTo>
                  <a:lnTo>
                    <a:pt x="0" y="463"/>
                  </a:lnTo>
                  <a:lnTo>
                    <a:pt x="62" y="495"/>
                  </a:lnTo>
                  <a:lnTo>
                    <a:pt x="0" y="463"/>
                  </a:lnTo>
                  <a:close/>
                  <a:moveTo>
                    <a:pt x="907" y="381"/>
                  </a:moveTo>
                  <a:lnTo>
                    <a:pt x="907" y="391"/>
                  </a:lnTo>
                  <a:lnTo>
                    <a:pt x="907" y="381"/>
                  </a:lnTo>
                  <a:close/>
                  <a:moveTo>
                    <a:pt x="907" y="381"/>
                  </a:moveTo>
                  <a:lnTo>
                    <a:pt x="907" y="381"/>
                  </a:lnTo>
                  <a:lnTo>
                    <a:pt x="907" y="381"/>
                  </a:lnTo>
                  <a:close/>
                  <a:moveTo>
                    <a:pt x="917" y="381"/>
                  </a:moveTo>
                  <a:lnTo>
                    <a:pt x="907" y="381"/>
                  </a:lnTo>
                  <a:lnTo>
                    <a:pt x="917" y="381"/>
                  </a:lnTo>
                  <a:close/>
                  <a:moveTo>
                    <a:pt x="917" y="371"/>
                  </a:moveTo>
                  <a:lnTo>
                    <a:pt x="917" y="381"/>
                  </a:lnTo>
                  <a:lnTo>
                    <a:pt x="917" y="371"/>
                  </a:lnTo>
                  <a:close/>
                  <a:moveTo>
                    <a:pt x="1041" y="30"/>
                  </a:moveTo>
                  <a:cubicBezTo>
                    <a:pt x="1018" y="164"/>
                    <a:pt x="969" y="277"/>
                    <a:pt x="917" y="371"/>
                  </a:cubicBezTo>
                  <a:cubicBezTo>
                    <a:pt x="969" y="277"/>
                    <a:pt x="1018" y="164"/>
                    <a:pt x="1041" y="30"/>
                  </a:cubicBezTo>
                  <a:close/>
                  <a:moveTo>
                    <a:pt x="1041" y="30"/>
                  </a:moveTo>
                  <a:lnTo>
                    <a:pt x="1041" y="30"/>
                  </a:lnTo>
                  <a:lnTo>
                    <a:pt x="1041" y="30"/>
                  </a:lnTo>
                  <a:close/>
                  <a:moveTo>
                    <a:pt x="1041" y="20"/>
                  </a:moveTo>
                  <a:lnTo>
                    <a:pt x="1041" y="30"/>
                  </a:lnTo>
                  <a:lnTo>
                    <a:pt x="1041" y="20"/>
                  </a:lnTo>
                  <a:close/>
                  <a:moveTo>
                    <a:pt x="1041" y="20"/>
                  </a:moveTo>
                  <a:lnTo>
                    <a:pt x="1041" y="20"/>
                  </a:lnTo>
                  <a:lnTo>
                    <a:pt x="1041" y="20"/>
                  </a:lnTo>
                  <a:close/>
                  <a:moveTo>
                    <a:pt x="1041" y="20"/>
                  </a:moveTo>
                  <a:lnTo>
                    <a:pt x="1041" y="20"/>
                  </a:lnTo>
                  <a:lnTo>
                    <a:pt x="1041" y="20"/>
                  </a:lnTo>
                  <a:close/>
                  <a:moveTo>
                    <a:pt x="1041" y="11"/>
                  </a:moveTo>
                  <a:lnTo>
                    <a:pt x="1041" y="11"/>
                  </a:lnTo>
                  <a:lnTo>
                    <a:pt x="1041" y="11"/>
                  </a:lnTo>
                  <a:close/>
                  <a:moveTo>
                    <a:pt x="1041" y="11"/>
                  </a:moveTo>
                  <a:lnTo>
                    <a:pt x="1041" y="11"/>
                  </a:lnTo>
                  <a:lnTo>
                    <a:pt x="1041" y="11"/>
                  </a:lnTo>
                  <a:close/>
                  <a:moveTo>
                    <a:pt x="1041" y="1"/>
                  </a:moveTo>
                  <a:lnTo>
                    <a:pt x="104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849;p46"/>
            <p:cNvSpPr/>
            <p:nvPr/>
          </p:nvSpPr>
          <p:spPr>
            <a:xfrm flipH="1">
              <a:off x="7160149" y="3385761"/>
              <a:ext cx="177459" cy="223854"/>
            </a:xfrm>
            <a:custGeom>
              <a:avLst/>
              <a:gdLst/>
              <a:ahLst/>
              <a:cxnLst/>
              <a:rect l="l" t="t" r="r" b="b"/>
              <a:pathLst>
                <a:path w="1071" h="1351" extrusionOk="0">
                  <a:moveTo>
                    <a:pt x="794" y="1"/>
                  </a:moveTo>
                  <a:lnTo>
                    <a:pt x="794" y="1"/>
                  </a:lnTo>
                  <a:cubicBezTo>
                    <a:pt x="1009" y="290"/>
                    <a:pt x="937" y="661"/>
                    <a:pt x="804" y="846"/>
                  </a:cubicBezTo>
                  <a:cubicBezTo>
                    <a:pt x="690" y="999"/>
                    <a:pt x="401" y="1071"/>
                    <a:pt x="154" y="1071"/>
                  </a:cubicBezTo>
                  <a:lnTo>
                    <a:pt x="62" y="1071"/>
                  </a:lnTo>
                  <a:cubicBezTo>
                    <a:pt x="52" y="1071"/>
                    <a:pt x="30" y="1093"/>
                    <a:pt x="0" y="1123"/>
                  </a:cubicBezTo>
                  <a:lnTo>
                    <a:pt x="62" y="1155"/>
                  </a:lnTo>
                  <a:lnTo>
                    <a:pt x="0" y="1308"/>
                  </a:lnTo>
                  <a:lnTo>
                    <a:pt x="10" y="1318"/>
                  </a:lnTo>
                  <a:cubicBezTo>
                    <a:pt x="124" y="1350"/>
                    <a:pt x="228" y="1350"/>
                    <a:pt x="339" y="1350"/>
                  </a:cubicBezTo>
                  <a:cubicBezTo>
                    <a:pt x="722" y="1350"/>
                    <a:pt x="1051" y="1236"/>
                    <a:pt x="1051" y="1236"/>
                  </a:cubicBezTo>
                  <a:lnTo>
                    <a:pt x="907" y="1051"/>
                  </a:lnTo>
                  <a:lnTo>
                    <a:pt x="907" y="1041"/>
                  </a:lnTo>
                  <a:lnTo>
                    <a:pt x="917" y="1041"/>
                  </a:lnTo>
                  <a:lnTo>
                    <a:pt x="917" y="1031"/>
                  </a:lnTo>
                  <a:cubicBezTo>
                    <a:pt x="969" y="937"/>
                    <a:pt x="1018" y="824"/>
                    <a:pt x="1041" y="690"/>
                  </a:cubicBezTo>
                  <a:lnTo>
                    <a:pt x="1041" y="680"/>
                  </a:lnTo>
                  <a:lnTo>
                    <a:pt x="1041" y="671"/>
                  </a:lnTo>
                  <a:lnTo>
                    <a:pt x="1041" y="661"/>
                  </a:lnTo>
                  <a:cubicBezTo>
                    <a:pt x="1070" y="414"/>
                    <a:pt x="1018" y="144"/>
                    <a:pt x="79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850;p46"/>
            <p:cNvSpPr/>
            <p:nvPr/>
          </p:nvSpPr>
          <p:spPr>
            <a:xfrm flipH="1">
              <a:off x="7277627" y="3382613"/>
              <a:ext cx="78871" cy="42749"/>
            </a:xfrm>
            <a:custGeom>
              <a:avLst/>
              <a:gdLst/>
              <a:ahLst/>
              <a:cxnLst/>
              <a:rect l="l" t="t" r="r" b="b"/>
              <a:pathLst>
                <a:path w="476" h="258" extrusionOk="0">
                  <a:moveTo>
                    <a:pt x="453" y="0"/>
                  </a:moveTo>
                  <a:cubicBezTo>
                    <a:pt x="228" y="0"/>
                    <a:pt x="82" y="82"/>
                    <a:pt x="11" y="153"/>
                  </a:cubicBezTo>
                  <a:cubicBezTo>
                    <a:pt x="1" y="173"/>
                    <a:pt x="1" y="215"/>
                    <a:pt x="1" y="257"/>
                  </a:cubicBezTo>
                  <a:cubicBezTo>
                    <a:pt x="156" y="62"/>
                    <a:pt x="475" y="0"/>
                    <a:pt x="475"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851;p46"/>
            <p:cNvSpPr/>
            <p:nvPr/>
          </p:nvSpPr>
          <p:spPr>
            <a:xfrm flipH="1">
              <a:off x="7246974" y="3402993"/>
              <a:ext cx="111181" cy="54679"/>
            </a:xfrm>
            <a:custGeom>
              <a:avLst/>
              <a:gdLst/>
              <a:ahLst/>
              <a:cxnLst/>
              <a:rect l="l" t="t" r="r" b="b"/>
              <a:pathLst>
                <a:path w="671" h="330" extrusionOk="0">
                  <a:moveTo>
                    <a:pt x="547" y="1"/>
                  </a:moveTo>
                  <a:cubicBezTo>
                    <a:pt x="258" y="1"/>
                    <a:pt x="92" y="124"/>
                    <a:pt x="11" y="206"/>
                  </a:cubicBezTo>
                  <a:cubicBezTo>
                    <a:pt x="1" y="248"/>
                    <a:pt x="1" y="287"/>
                    <a:pt x="11" y="329"/>
                  </a:cubicBezTo>
                  <a:cubicBezTo>
                    <a:pt x="248" y="11"/>
                    <a:pt x="671" y="11"/>
                    <a:pt x="671" y="11"/>
                  </a:cubicBezTo>
                  <a:cubicBezTo>
                    <a:pt x="629" y="1"/>
                    <a:pt x="587" y="1"/>
                    <a:pt x="547"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852;p46"/>
            <p:cNvSpPr/>
            <p:nvPr/>
          </p:nvSpPr>
          <p:spPr>
            <a:xfrm flipH="1">
              <a:off x="7639672" y="3366706"/>
              <a:ext cx="259313" cy="244069"/>
            </a:xfrm>
            <a:custGeom>
              <a:avLst/>
              <a:gdLst/>
              <a:ahLst/>
              <a:cxnLst/>
              <a:rect l="l" t="t" r="r" b="b"/>
              <a:pathLst>
                <a:path w="1565" h="1473" extrusionOk="0">
                  <a:moveTo>
                    <a:pt x="769" y="0"/>
                  </a:moveTo>
                  <a:cubicBezTo>
                    <a:pt x="669" y="0"/>
                    <a:pt x="559" y="20"/>
                    <a:pt x="443" y="74"/>
                  </a:cubicBezTo>
                  <a:cubicBezTo>
                    <a:pt x="1" y="281"/>
                    <a:pt x="62" y="877"/>
                    <a:pt x="248" y="1166"/>
                  </a:cubicBezTo>
                  <a:lnTo>
                    <a:pt x="104" y="1351"/>
                  </a:lnTo>
                  <a:cubicBezTo>
                    <a:pt x="104" y="1351"/>
                    <a:pt x="439" y="1473"/>
                    <a:pt x="818" y="1473"/>
                  </a:cubicBezTo>
                  <a:cubicBezTo>
                    <a:pt x="932" y="1473"/>
                    <a:pt x="1050" y="1462"/>
                    <a:pt x="1164" y="1433"/>
                  </a:cubicBezTo>
                  <a:lnTo>
                    <a:pt x="1093" y="1270"/>
                  </a:lnTo>
                  <a:lnTo>
                    <a:pt x="1565" y="1023"/>
                  </a:lnTo>
                  <a:lnTo>
                    <a:pt x="1246" y="158"/>
                  </a:lnTo>
                  <a:cubicBezTo>
                    <a:pt x="1246" y="158"/>
                    <a:pt x="1049" y="0"/>
                    <a:pt x="769"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853;p46"/>
            <p:cNvSpPr/>
            <p:nvPr/>
          </p:nvSpPr>
          <p:spPr>
            <a:xfrm flipH="1">
              <a:off x="7857892" y="3552946"/>
              <a:ext cx="3480" cy="5468"/>
            </a:xfrm>
            <a:custGeom>
              <a:avLst/>
              <a:gdLst/>
              <a:ahLst/>
              <a:cxnLst/>
              <a:rect l="l" t="t" r="r" b="b"/>
              <a:pathLst>
                <a:path w="21" h="33" extrusionOk="0">
                  <a:moveTo>
                    <a:pt x="21" y="32"/>
                  </a:moveTo>
                  <a:lnTo>
                    <a:pt x="21" y="32"/>
                  </a:lnTo>
                  <a:lnTo>
                    <a:pt x="21" y="32"/>
                  </a:lnTo>
                  <a:lnTo>
                    <a:pt x="21" y="32"/>
                  </a:lnTo>
                  <a:close/>
                  <a:moveTo>
                    <a:pt x="21" y="32"/>
                  </a:moveTo>
                  <a:lnTo>
                    <a:pt x="21" y="32"/>
                  </a:lnTo>
                  <a:lnTo>
                    <a:pt x="21" y="32"/>
                  </a:lnTo>
                  <a:close/>
                  <a:moveTo>
                    <a:pt x="11" y="22"/>
                  </a:moveTo>
                  <a:lnTo>
                    <a:pt x="11" y="32"/>
                  </a:lnTo>
                  <a:lnTo>
                    <a:pt x="11" y="22"/>
                  </a:lnTo>
                  <a:close/>
                  <a:moveTo>
                    <a:pt x="11" y="22"/>
                  </a:moveTo>
                  <a:lnTo>
                    <a:pt x="11" y="22"/>
                  </a:lnTo>
                  <a:lnTo>
                    <a:pt x="11" y="22"/>
                  </a:lnTo>
                  <a:close/>
                  <a:moveTo>
                    <a:pt x="11" y="22"/>
                  </a:moveTo>
                  <a:lnTo>
                    <a:pt x="11" y="22"/>
                  </a:lnTo>
                  <a:lnTo>
                    <a:pt x="11" y="22"/>
                  </a:lnTo>
                  <a:close/>
                  <a:moveTo>
                    <a:pt x="11" y="10"/>
                  </a:moveTo>
                  <a:lnTo>
                    <a:pt x="11" y="22"/>
                  </a:lnTo>
                  <a:lnTo>
                    <a:pt x="11" y="10"/>
                  </a:lnTo>
                  <a:close/>
                  <a:moveTo>
                    <a:pt x="11" y="10"/>
                  </a:moveTo>
                  <a:lnTo>
                    <a:pt x="11" y="10"/>
                  </a:lnTo>
                  <a:lnTo>
                    <a:pt x="11" y="10"/>
                  </a:lnTo>
                  <a:close/>
                  <a:moveTo>
                    <a:pt x="1" y="10"/>
                  </a:moveTo>
                  <a:lnTo>
                    <a:pt x="1" y="10"/>
                  </a:lnTo>
                  <a:lnTo>
                    <a:pt x="1" y="10"/>
                  </a:lnTo>
                  <a:close/>
                  <a:moveTo>
                    <a:pt x="1" y="0"/>
                  </a:moveTo>
                  <a:lnTo>
                    <a:pt x="1" y="10"/>
                  </a:lnTo>
                  <a:lnTo>
                    <a:pt x="1" y="0"/>
                  </a:lnTo>
                  <a:close/>
                  <a:moveTo>
                    <a:pt x="1" y="0"/>
                  </a:moveTo>
                  <a:lnTo>
                    <a:pt x="1" y="0"/>
                  </a:lnTo>
                  <a:lnTo>
                    <a:pt x="1" y="0"/>
                  </a:lnTo>
                  <a:close/>
                  <a:moveTo>
                    <a:pt x="1" y="0"/>
                  </a:moveTo>
                  <a:lnTo>
                    <a:pt x="1" y="0"/>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854;p46"/>
            <p:cNvSpPr/>
            <p:nvPr/>
          </p:nvSpPr>
          <p:spPr>
            <a:xfrm flipH="1">
              <a:off x="7707606" y="3576972"/>
              <a:ext cx="10439" cy="25683"/>
            </a:xfrm>
            <a:custGeom>
              <a:avLst/>
              <a:gdLst/>
              <a:ahLst/>
              <a:cxnLst/>
              <a:rect l="l" t="t" r="r" b="b"/>
              <a:pathLst>
                <a:path w="63" h="155" extrusionOk="0">
                  <a:moveTo>
                    <a:pt x="1" y="1"/>
                  </a:moveTo>
                  <a:lnTo>
                    <a:pt x="1" y="1"/>
                  </a:lnTo>
                  <a:lnTo>
                    <a:pt x="63" y="154"/>
                  </a:lnTo>
                  <a:lnTo>
                    <a:pt x="63" y="154"/>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855;p46"/>
            <p:cNvSpPr/>
            <p:nvPr/>
          </p:nvSpPr>
          <p:spPr>
            <a:xfrm flipH="1">
              <a:off x="7707607" y="3385761"/>
              <a:ext cx="188064" cy="223854"/>
            </a:xfrm>
            <a:custGeom>
              <a:avLst/>
              <a:gdLst/>
              <a:ahLst/>
              <a:cxnLst/>
              <a:rect l="l" t="t" r="r" b="b"/>
              <a:pathLst>
                <a:path w="1135" h="1351" extrusionOk="0">
                  <a:moveTo>
                    <a:pt x="351" y="1"/>
                  </a:moveTo>
                  <a:lnTo>
                    <a:pt x="351" y="1"/>
                  </a:lnTo>
                  <a:cubicBezTo>
                    <a:pt x="0" y="228"/>
                    <a:pt x="42" y="732"/>
                    <a:pt x="208" y="1009"/>
                  </a:cubicBezTo>
                  <a:lnTo>
                    <a:pt x="208" y="1019"/>
                  </a:lnTo>
                  <a:lnTo>
                    <a:pt x="218" y="1019"/>
                  </a:lnTo>
                  <a:lnTo>
                    <a:pt x="218" y="1031"/>
                  </a:lnTo>
                  <a:lnTo>
                    <a:pt x="218" y="1041"/>
                  </a:lnTo>
                  <a:lnTo>
                    <a:pt x="228" y="1041"/>
                  </a:lnTo>
                  <a:lnTo>
                    <a:pt x="228" y="1051"/>
                  </a:lnTo>
                  <a:lnTo>
                    <a:pt x="84" y="1236"/>
                  </a:lnTo>
                  <a:cubicBezTo>
                    <a:pt x="84" y="1236"/>
                    <a:pt x="423" y="1350"/>
                    <a:pt x="794" y="1350"/>
                  </a:cubicBezTo>
                  <a:cubicBezTo>
                    <a:pt x="907" y="1350"/>
                    <a:pt x="1021" y="1350"/>
                    <a:pt x="1125" y="1318"/>
                  </a:cubicBezTo>
                  <a:lnTo>
                    <a:pt x="1135" y="1308"/>
                  </a:lnTo>
                  <a:lnTo>
                    <a:pt x="1073" y="1155"/>
                  </a:lnTo>
                  <a:lnTo>
                    <a:pt x="1125" y="1123"/>
                  </a:lnTo>
                  <a:cubicBezTo>
                    <a:pt x="1093" y="1103"/>
                    <a:pt x="1073" y="1081"/>
                    <a:pt x="1063" y="1071"/>
                  </a:cubicBezTo>
                  <a:lnTo>
                    <a:pt x="979" y="1071"/>
                  </a:lnTo>
                  <a:cubicBezTo>
                    <a:pt x="732" y="1071"/>
                    <a:pt x="445" y="999"/>
                    <a:pt x="331" y="846"/>
                  </a:cubicBezTo>
                  <a:cubicBezTo>
                    <a:pt x="208" y="661"/>
                    <a:pt x="124" y="290"/>
                    <a:pt x="351"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856;p46"/>
            <p:cNvSpPr/>
            <p:nvPr/>
          </p:nvSpPr>
          <p:spPr>
            <a:xfrm flipH="1">
              <a:off x="7692362" y="3382613"/>
              <a:ext cx="78374" cy="44406"/>
            </a:xfrm>
            <a:custGeom>
              <a:avLst/>
              <a:gdLst/>
              <a:ahLst/>
              <a:cxnLst/>
              <a:rect l="l" t="t" r="r" b="b"/>
              <a:pathLst>
                <a:path w="473" h="268" extrusionOk="0">
                  <a:moveTo>
                    <a:pt x="0" y="0"/>
                  </a:moveTo>
                  <a:cubicBezTo>
                    <a:pt x="0" y="0"/>
                    <a:pt x="329" y="62"/>
                    <a:pt x="472" y="267"/>
                  </a:cubicBezTo>
                  <a:cubicBezTo>
                    <a:pt x="472" y="225"/>
                    <a:pt x="472" y="185"/>
                    <a:pt x="462" y="153"/>
                  </a:cubicBezTo>
                  <a:cubicBezTo>
                    <a:pt x="390" y="82"/>
                    <a:pt x="247" y="0"/>
                    <a:pt x="20"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857;p46"/>
            <p:cNvSpPr/>
            <p:nvPr/>
          </p:nvSpPr>
          <p:spPr>
            <a:xfrm flipH="1">
              <a:off x="7690871" y="3402993"/>
              <a:ext cx="110684" cy="54679"/>
            </a:xfrm>
            <a:custGeom>
              <a:avLst/>
              <a:gdLst/>
              <a:ahLst/>
              <a:cxnLst/>
              <a:rect l="l" t="t" r="r" b="b"/>
              <a:pathLst>
                <a:path w="668" h="330" extrusionOk="0">
                  <a:moveTo>
                    <a:pt x="124" y="1"/>
                  </a:moveTo>
                  <a:cubicBezTo>
                    <a:pt x="82" y="1"/>
                    <a:pt x="40" y="1"/>
                    <a:pt x="1" y="11"/>
                  </a:cubicBezTo>
                  <a:cubicBezTo>
                    <a:pt x="1" y="11"/>
                    <a:pt x="421" y="11"/>
                    <a:pt x="658" y="329"/>
                  </a:cubicBezTo>
                  <a:cubicBezTo>
                    <a:pt x="668" y="287"/>
                    <a:pt x="668" y="248"/>
                    <a:pt x="668" y="216"/>
                  </a:cubicBezTo>
                  <a:cubicBezTo>
                    <a:pt x="586" y="134"/>
                    <a:pt x="411" y="1"/>
                    <a:pt x="12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858;p46"/>
            <p:cNvSpPr/>
            <p:nvPr/>
          </p:nvSpPr>
          <p:spPr>
            <a:xfrm flipH="1">
              <a:off x="7025441" y="3386589"/>
              <a:ext cx="996324" cy="1019687"/>
            </a:xfrm>
            <a:custGeom>
              <a:avLst/>
              <a:gdLst/>
              <a:ahLst/>
              <a:cxnLst/>
              <a:rect l="l" t="t" r="r" b="b"/>
              <a:pathLst>
                <a:path w="6013" h="6154" extrusionOk="0">
                  <a:moveTo>
                    <a:pt x="2184" y="1"/>
                  </a:moveTo>
                  <a:cubicBezTo>
                    <a:pt x="2130" y="1"/>
                    <a:pt x="2060" y="10"/>
                    <a:pt x="1967" y="38"/>
                  </a:cubicBezTo>
                  <a:cubicBezTo>
                    <a:pt x="1967" y="38"/>
                    <a:pt x="2091" y="582"/>
                    <a:pt x="1812" y="1066"/>
                  </a:cubicBezTo>
                  <a:cubicBezTo>
                    <a:pt x="1812" y="1066"/>
                    <a:pt x="2306" y="1446"/>
                    <a:pt x="2172" y="1901"/>
                  </a:cubicBezTo>
                  <a:cubicBezTo>
                    <a:pt x="2172" y="1901"/>
                    <a:pt x="1349" y="2035"/>
                    <a:pt x="1031" y="3280"/>
                  </a:cubicBezTo>
                  <a:cubicBezTo>
                    <a:pt x="712" y="4515"/>
                    <a:pt x="628" y="5319"/>
                    <a:pt x="0" y="5689"/>
                  </a:cubicBezTo>
                  <a:cubicBezTo>
                    <a:pt x="0" y="5689"/>
                    <a:pt x="999" y="6153"/>
                    <a:pt x="2385" y="6153"/>
                  </a:cubicBezTo>
                  <a:cubicBezTo>
                    <a:pt x="2585" y="6153"/>
                    <a:pt x="2793" y="6144"/>
                    <a:pt x="3008" y="6122"/>
                  </a:cubicBezTo>
                  <a:cubicBezTo>
                    <a:pt x="3220" y="6144"/>
                    <a:pt x="3427" y="6153"/>
                    <a:pt x="3626" y="6153"/>
                  </a:cubicBezTo>
                  <a:cubicBezTo>
                    <a:pt x="5007" y="6153"/>
                    <a:pt x="6012" y="5689"/>
                    <a:pt x="6012" y="5689"/>
                  </a:cubicBezTo>
                  <a:cubicBezTo>
                    <a:pt x="5375" y="5319"/>
                    <a:pt x="5293" y="4515"/>
                    <a:pt x="4975" y="3280"/>
                  </a:cubicBezTo>
                  <a:cubicBezTo>
                    <a:pt x="4653" y="2035"/>
                    <a:pt x="3830" y="1901"/>
                    <a:pt x="3830" y="1901"/>
                  </a:cubicBezTo>
                  <a:cubicBezTo>
                    <a:pt x="3697" y="1446"/>
                    <a:pt x="4191" y="1066"/>
                    <a:pt x="4191" y="1066"/>
                  </a:cubicBezTo>
                  <a:cubicBezTo>
                    <a:pt x="3912" y="582"/>
                    <a:pt x="4036" y="38"/>
                    <a:pt x="4036" y="38"/>
                  </a:cubicBezTo>
                  <a:cubicBezTo>
                    <a:pt x="3947" y="10"/>
                    <a:pt x="3877" y="1"/>
                    <a:pt x="3824" y="1"/>
                  </a:cubicBezTo>
                  <a:cubicBezTo>
                    <a:pt x="3718" y="1"/>
                    <a:pt x="3677" y="38"/>
                    <a:pt x="3677" y="38"/>
                  </a:cubicBezTo>
                  <a:cubicBezTo>
                    <a:pt x="3583" y="480"/>
                    <a:pt x="3368" y="643"/>
                    <a:pt x="3171" y="685"/>
                  </a:cubicBezTo>
                  <a:cubicBezTo>
                    <a:pt x="3171" y="685"/>
                    <a:pt x="3099" y="705"/>
                    <a:pt x="3008" y="705"/>
                  </a:cubicBezTo>
                  <a:cubicBezTo>
                    <a:pt x="2904" y="705"/>
                    <a:pt x="2832" y="685"/>
                    <a:pt x="2832" y="685"/>
                  </a:cubicBezTo>
                  <a:cubicBezTo>
                    <a:pt x="2647" y="643"/>
                    <a:pt x="2419" y="480"/>
                    <a:pt x="2328" y="38"/>
                  </a:cubicBezTo>
                  <a:cubicBezTo>
                    <a:pt x="2328" y="38"/>
                    <a:pt x="2291" y="1"/>
                    <a:pt x="2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859;p46"/>
            <p:cNvSpPr/>
            <p:nvPr/>
          </p:nvSpPr>
          <p:spPr>
            <a:xfrm flipH="1">
              <a:off x="7190804" y="3720298"/>
              <a:ext cx="641405" cy="564854"/>
            </a:xfrm>
            <a:custGeom>
              <a:avLst/>
              <a:gdLst/>
              <a:ahLst/>
              <a:cxnLst/>
              <a:rect l="l" t="t" r="r" b="b"/>
              <a:pathLst>
                <a:path w="3871" h="3409" extrusionOk="0">
                  <a:moveTo>
                    <a:pt x="1471" y="1"/>
                  </a:moveTo>
                  <a:cubicBezTo>
                    <a:pt x="1471" y="1"/>
                    <a:pt x="957" y="112"/>
                    <a:pt x="690" y="814"/>
                  </a:cubicBezTo>
                  <a:cubicBezTo>
                    <a:pt x="420" y="1503"/>
                    <a:pt x="576" y="2820"/>
                    <a:pt x="0" y="3233"/>
                  </a:cubicBezTo>
                  <a:cubicBezTo>
                    <a:pt x="0" y="3233"/>
                    <a:pt x="668" y="3408"/>
                    <a:pt x="1935" y="3408"/>
                  </a:cubicBezTo>
                  <a:cubicBezTo>
                    <a:pt x="2810" y="3408"/>
                    <a:pt x="3870" y="3233"/>
                    <a:pt x="3870" y="3233"/>
                  </a:cubicBezTo>
                  <a:cubicBezTo>
                    <a:pt x="3284" y="2820"/>
                    <a:pt x="3448" y="1503"/>
                    <a:pt x="3171" y="814"/>
                  </a:cubicBezTo>
                  <a:cubicBezTo>
                    <a:pt x="2904" y="112"/>
                    <a:pt x="2387" y="1"/>
                    <a:pt x="2387"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860;p46"/>
            <p:cNvSpPr/>
            <p:nvPr/>
          </p:nvSpPr>
          <p:spPr>
            <a:xfrm flipH="1">
              <a:off x="7426256" y="3716653"/>
              <a:ext cx="42749" cy="7125"/>
            </a:xfrm>
            <a:custGeom>
              <a:avLst/>
              <a:gdLst/>
              <a:ahLst/>
              <a:cxnLst/>
              <a:rect l="l" t="t" r="r" b="b"/>
              <a:pathLst>
                <a:path w="258" h="43" extrusionOk="0">
                  <a:moveTo>
                    <a:pt x="62" y="1"/>
                  </a:moveTo>
                  <a:cubicBezTo>
                    <a:pt x="32" y="1"/>
                    <a:pt x="0" y="10"/>
                    <a:pt x="0" y="23"/>
                  </a:cubicBezTo>
                  <a:lnTo>
                    <a:pt x="195" y="23"/>
                  </a:lnTo>
                  <a:cubicBezTo>
                    <a:pt x="195" y="23"/>
                    <a:pt x="228" y="23"/>
                    <a:pt x="257" y="43"/>
                  </a:cubicBezTo>
                  <a:cubicBezTo>
                    <a:pt x="247" y="23"/>
                    <a:pt x="237" y="23"/>
                    <a:pt x="237" y="23"/>
                  </a:cubicBezTo>
                  <a:cubicBezTo>
                    <a:pt x="237" y="23"/>
                    <a:pt x="134" y="1"/>
                    <a:pt x="62"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861;p46"/>
            <p:cNvSpPr/>
            <p:nvPr/>
          </p:nvSpPr>
          <p:spPr>
            <a:xfrm flipH="1">
              <a:off x="7376713" y="3720298"/>
              <a:ext cx="92292" cy="186075"/>
            </a:xfrm>
            <a:custGeom>
              <a:avLst/>
              <a:gdLst/>
              <a:ahLst/>
              <a:cxnLst/>
              <a:rect l="l" t="t" r="r" b="b"/>
              <a:pathLst>
                <a:path w="557" h="1123" extrusionOk="0">
                  <a:moveTo>
                    <a:pt x="0" y="1"/>
                  </a:moveTo>
                  <a:cubicBezTo>
                    <a:pt x="475" y="443"/>
                    <a:pt x="556" y="1123"/>
                    <a:pt x="556" y="1123"/>
                  </a:cubicBezTo>
                  <a:cubicBezTo>
                    <a:pt x="556" y="371"/>
                    <a:pt x="329" y="92"/>
                    <a:pt x="257" y="21"/>
                  </a:cubicBezTo>
                  <a:cubicBezTo>
                    <a:pt x="228" y="1"/>
                    <a:pt x="195" y="1"/>
                    <a:pt x="195"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862;p46"/>
            <p:cNvSpPr/>
            <p:nvPr/>
          </p:nvSpPr>
          <p:spPr>
            <a:xfrm flipH="1">
              <a:off x="7542242" y="3716653"/>
              <a:ext cx="39435" cy="3811"/>
            </a:xfrm>
            <a:custGeom>
              <a:avLst/>
              <a:gdLst/>
              <a:ahLst/>
              <a:cxnLst/>
              <a:rect l="l" t="t" r="r" b="b"/>
              <a:pathLst>
                <a:path w="238" h="23" extrusionOk="0">
                  <a:moveTo>
                    <a:pt x="176" y="1"/>
                  </a:moveTo>
                  <a:cubicBezTo>
                    <a:pt x="104" y="1"/>
                    <a:pt x="1" y="23"/>
                    <a:pt x="1" y="23"/>
                  </a:cubicBezTo>
                  <a:lnTo>
                    <a:pt x="238" y="23"/>
                  </a:lnTo>
                  <a:cubicBezTo>
                    <a:pt x="238" y="10"/>
                    <a:pt x="206" y="1"/>
                    <a:pt x="176"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863;p46"/>
            <p:cNvSpPr/>
            <p:nvPr/>
          </p:nvSpPr>
          <p:spPr>
            <a:xfrm flipH="1">
              <a:off x="7542243" y="3720298"/>
              <a:ext cx="92292" cy="186075"/>
            </a:xfrm>
            <a:custGeom>
              <a:avLst/>
              <a:gdLst/>
              <a:ahLst/>
              <a:cxnLst/>
              <a:rect l="l" t="t" r="r" b="b"/>
              <a:pathLst>
                <a:path w="557" h="1123" extrusionOk="0">
                  <a:moveTo>
                    <a:pt x="320" y="1"/>
                  </a:moveTo>
                  <a:cubicBezTo>
                    <a:pt x="320" y="1"/>
                    <a:pt x="1" y="226"/>
                    <a:pt x="1" y="1123"/>
                  </a:cubicBezTo>
                  <a:cubicBezTo>
                    <a:pt x="1" y="1123"/>
                    <a:pt x="92" y="443"/>
                    <a:pt x="557"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864;p46"/>
            <p:cNvSpPr/>
            <p:nvPr/>
          </p:nvSpPr>
          <p:spPr>
            <a:xfrm flipH="1">
              <a:off x="7373565" y="3693953"/>
              <a:ext cx="149954" cy="53519"/>
            </a:xfrm>
            <a:custGeom>
              <a:avLst/>
              <a:gdLst/>
              <a:ahLst/>
              <a:cxnLst/>
              <a:rect l="l" t="t" r="r" b="b"/>
              <a:pathLst>
                <a:path w="905" h="323" extrusionOk="0">
                  <a:moveTo>
                    <a:pt x="758" y="0"/>
                  </a:moveTo>
                  <a:cubicBezTo>
                    <a:pt x="745" y="0"/>
                    <a:pt x="732" y="2"/>
                    <a:pt x="720" y="4"/>
                  </a:cubicBezTo>
                  <a:cubicBezTo>
                    <a:pt x="485" y="46"/>
                    <a:pt x="225" y="66"/>
                    <a:pt x="1" y="66"/>
                  </a:cubicBezTo>
                  <a:lnTo>
                    <a:pt x="1" y="323"/>
                  </a:lnTo>
                  <a:cubicBezTo>
                    <a:pt x="349" y="313"/>
                    <a:pt x="690" y="271"/>
                    <a:pt x="781" y="222"/>
                  </a:cubicBezTo>
                  <a:cubicBezTo>
                    <a:pt x="905" y="138"/>
                    <a:pt x="895" y="76"/>
                    <a:pt x="856" y="36"/>
                  </a:cubicBezTo>
                  <a:cubicBezTo>
                    <a:pt x="831" y="12"/>
                    <a:pt x="796" y="0"/>
                    <a:pt x="75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865;p46"/>
            <p:cNvSpPr/>
            <p:nvPr/>
          </p:nvSpPr>
          <p:spPr>
            <a:xfrm flipH="1">
              <a:off x="7525010" y="3693953"/>
              <a:ext cx="150451" cy="53519"/>
            </a:xfrm>
            <a:custGeom>
              <a:avLst/>
              <a:gdLst/>
              <a:ahLst/>
              <a:cxnLst/>
              <a:rect l="l" t="t" r="r" b="b"/>
              <a:pathLst>
                <a:path w="908" h="323" extrusionOk="0">
                  <a:moveTo>
                    <a:pt x="148" y="0"/>
                  </a:moveTo>
                  <a:cubicBezTo>
                    <a:pt x="110" y="0"/>
                    <a:pt x="75" y="12"/>
                    <a:pt x="53" y="36"/>
                  </a:cubicBezTo>
                  <a:cubicBezTo>
                    <a:pt x="11" y="76"/>
                    <a:pt x="1" y="138"/>
                    <a:pt x="124" y="222"/>
                  </a:cubicBezTo>
                  <a:cubicBezTo>
                    <a:pt x="206" y="271"/>
                    <a:pt x="557" y="313"/>
                    <a:pt x="908" y="323"/>
                  </a:cubicBezTo>
                  <a:lnTo>
                    <a:pt x="908" y="66"/>
                  </a:lnTo>
                  <a:cubicBezTo>
                    <a:pt x="680" y="66"/>
                    <a:pt x="423" y="46"/>
                    <a:pt x="186" y="4"/>
                  </a:cubicBezTo>
                  <a:cubicBezTo>
                    <a:pt x="173" y="2"/>
                    <a:pt x="161" y="0"/>
                    <a:pt x="14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866;p46"/>
            <p:cNvSpPr/>
            <p:nvPr/>
          </p:nvSpPr>
          <p:spPr>
            <a:xfrm flipH="1">
              <a:off x="7426256" y="3532897"/>
              <a:ext cx="206622" cy="52525"/>
            </a:xfrm>
            <a:custGeom>
              <a:avLst/>
              <a:gdLst/>
              <a:ahLst/>
              <a:cxnLst/>
              <a:rect l="l" t="t" r="r" b="b"/>
              <a:pathLst>
                <a:path w="1247" h="317" extrusionOk="0">
                  <a:moveTo>
                    <a:pt x="17" y="0"/>
                  </a:moveTo>
                  <a:cubicBezTo>
                    <a:pt x="13" y="0"/>
                    <a:pt x="11" y="3"/>
                    <a:pt x="11" y="7"/>
                  </a:cubicBezTo>
                  <a:cubicBezTo>
                    <a:pt x="1" y="7"/>
                    <a:pt x="1" y="20"/>
                    <a:pt x="11" y="30"/>
                  </a:cubicBezTo>
                  <a:cubicBezTo>
                    <a:pt x="11" y="30"/>
                    <a:pt x="290" y="316"/>
                    <a:pt x="1009" y="316"/>
                  </a:cubicBezTo>
                  <a:cubicBezTo>
                    <a:pt x="1083" y="316"/>
                    <a:pt x="1155" y="316"/>
                    <a:pt x="1226" y="306"/>
                  </a:cubicBezTo>
                  <a:cubicBezTo>
                    <a:pt x="1236" y="306"/>
                    <a:pt x="1246" y="306"/>
                    <a:pt x="1246" y="297"/>
                  </a:cubicBezTo>
                  <a:cubicBezTo>
                    <a:pt x="1246" y="287"/>
                    <a:pt x="1236" y="277"/>
                    <a:pt x="1226" y="277"/>
                  </a:cubicBezTo>
                  <a:cubicBezTo>
                    <a:pt x="1155" y="287"/>
                    <a:pt x="1083" y="287"/>
                    <a:pt x="1009" y="287"/>
                  </a:cubicBezTo>
                  <a:cubicBezTo>
                    <a:pt x="661" y="287"/>
                    <a:pt x="413" y="215"/>
                    <a:pt x="258" y="143"/>
                  </a:cubicBezTo>
                  <a:cubicBezTo>
                    <a:pt x="176" y="111"/>
                    <a:pt x="124" y="69"/>
                    <a:pt x="82" y="49"/>
                  </a:cubicBezTo>
                  <a:cubicBezTo>
                    <a:pt x="63" y="40"/>
                    <a:pt x="53" y="20"/>
                    <a:pt x="43" y="20"/>
                  </a:cubicBezTo>
                  <a:cubicBezTo>
                    <a:pt x="43" y="7"/>
                    <a:pt x="33" y="7"/>
                    <a:pt x="33" y="7"/>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867;p46"/>
            <p:cNvSpPr/>
            <p:nvPr/>
          </p:nvSpPr>
          <p:spPr>
            <a:xfrm flipH="1">
              <a:off x="7426256" y="3532897"/>
              <a:ext cx="206622" cy="52525"/>
            </a:xfrm>
            <a:custGeom>
              <a:avLst/>
              <a:gdLst/>
              <a:ahLst/>
              <a:cxnLst/>
              <a:rect l="l" t="t" r="r" b="b"/>
              <a:pathLst>
                <a:path w="1247" h="317" extrusionOk="0">
                  <a:moveTo>
                    <a:pt x="1230" y="0"/>
                  </a:moveTo>
                  <a:cubicBezTo>
                    <a:pt x="1226" y="0"/>
                    <a:pt x="1221" y="3"/>
                    <a:pt x="1217" y="7"/>
                  </a:cubicBezTo>
                  <a:cubicBezTo>
                    <a:pt x="1194" y="20"/>
                    <a:pt x="927" y="287"/>
                    <a:pt x="238" y="287"/>
                  </a:cubicBezTo>
                  <a:cubicBezTo>
                    <a:pt x="166" y="287"/>
                    <a:pt x="95" y="287"/>
                    <a:pt x="21" y="277"/>
                  </a:cubicBezTo>
                  <a:cubicBezTo>
                    <a:pt x="11" y="277"/>
                    <a:pt x="1" y="287"/>
                    <a:pt x="1" y="297"/>
                  </a:cubicBezTo>
                  <a:cubicBezTo>
                    <a:pt x="1" y="306"/>
                    <a:pt x="11" y="306"/>
                    <a:pt x="21" y="306"/>
                  </a:cubicBezTo>
                  <a:cubicBezTo>
                    <a:pt x="95" y="316"/>
                    <a:pt x="166" y="316"/>
                    <a:pt x="238" y="316"/>
                  </a:cubicBezTo>
                  <a:cubicBezTo>
                    <a:pt x="960" y="316"/>
                    <a:pt x="1236" y="30"/>
                    <a:pt x="1236" y="30"/>
                  </a:cubicBezTo>
                  <a:cubicBezTo>
                    <a:pt x="1246" y="20"/>
                    <a:pt x="1246" y="7"/>
                    <a:pt x="1236" y="7"/>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868;p46"/>
            <p:cNvSpPr/>
            <p:nvPr/>
          </p:nvSpPr>
          <p:spPr>
            <a:xfrm flipH="1">
              <a:off x="7426256" y="3579126"/>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lnTo>
                    <a:pt x="1226" y="317"/>
                  </a:lnTo>
                  <a:cubicBezTo>
                    <a:pt x="1236" y="317"/>
                    <a:pt x="1246" y="307"/>
                    <a:pt x="1246" y="297"/>
                  </a:cubicBezTo>
                  <a:cubicBezTo>
                    <a:pt x="1246" y="284"/>
                    <a:pt x="1236" y="275"/>
                    <a:pt x="1226" y="275"/>
                  </a:cubicBezTo>
                  <a:cubicBezTo>
                    <a:pt x="1155" y="284"/>
                    <a:pt x="1083" y="284"/>
                    <a:pt x="1009" y="284"/>
                  </a:cubicBezTo>
                  <a:cubicBezTo>
                    <a:pt x="661" y="284"/>
                    <a:pt x="413" y="213"/>
                    <a:pt x="258" y="141"/>
                  </a:cubicBezTo>
                  <a:cubicBezTo>
                    <a:pt x="176" y="111"/>
                    <a:pt x="124" y="79"/>
                    <a:pt x="82" y="50"/>
                  </a:cubicBezTo>
                  <a:cubicBezTo>
                    <a:pt x="63" y="37"/>
                    <a:pt x="53" y="27"/>
                    <a:pt x="43" y="18"/>
                  </a:cubicBezTo>
                  <a:lnTo>
                    <a:pt x="33" y="8"/>
                  </a:ln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869;p46"/>
            <p:cNvSpPr/>
            <p:nvPr/>
          </p:nvSpPr>
          <p:spPr>
            <a:xfrm flipH="1">
              <a:off x="7426256" y="3579126"/>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7"/>
                  </a:cubicBezTo>
                  <a:cubicBezTo>
                    <a:pt x="1" y="307"/>
                    <a:pt x="11" y="317"/>
                    <a:pt x="21" y="317"/>
                  </a:cubicBezTo>
                  <a:lnTo>
                    <a:pt x="238" y="317"/>
                  </a:ln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870;p46"/>
            <p:cNvSpPr/>
            <p:nvPr/>
          </p:nvSpPr>
          <p:spPr>
            <a:xfrm flipH="1">
              <a:off x="7426256" y="3628669"/>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cubicBezTo>
                    <a:pt x="1083" y="317"/>
                    <a:pt x="1155" y="317"/>
                    <a:pt x="1226" y="307"/>
                  </a:cubicBezTo>
                  <a:cubicBezTo>
                    <a:pt x="1236" y="307"/>
                    <a:pt x="1246" y="307"/>
                    <a:pt x="1246" y="294"/>
                  </a:cubicBezTo>
                  <a:cubicBezTo>
                    <a:pt x="1246" y="284"/>
                    <a:pt x="1236" y="275"/>
                    <a:pt x="1226" y="275"/>
                  </a:cubicBezTo>
                  <a:cubicBezTo>
                    <a:pt x="1155" y="284"/>
                    <a:pt x="1083" y="284"/>
                    <a:pt x="1009" y="284"/>
                  </a:cubicBezTo>
                  <a:cubicBezTo>
                    <a:pt x="661" y="284"/>
                    <a:pt x="413" y="213"/>
                    <a:pt x="258" y="141"/>
                  </a:cubicBezTo>
                  <a:cubicBezTo>
                    <a:pt x="176" y="109"/>
                    <a:pt x="124" y="69"/>
                    <a:pt x="82" y="47"/>
                  </a:cubicBezTo>
                  <a:cubicBezTo>
                    <a:pt x="63" y="37"/>
                    <a:pt x="53" y="18"/>
                    <a:pt x="43" y="18"/>
                  </a:cubicBezTo>
                  <a:cubicBezTo>
                    <a:pt x="43" y="8"/>
                    <a:pt x="33" y="8"/>
                    <a:pt x="33" y="8"/>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871;p46"/>
            <p:cNvSpPr/>
            <p:nvPr/>
          </p:nvSpPr>
          <p:spPr>
            <a:xfrm flipH="1">
              <a:off x="7426256" y="3628669"/>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4"/>
                  </a:cubicBezTo>
                  <a:cubicBezTo>
                    <a:pt x="1" y="307"/>
                    <a:pt x="11" y="307"/>
                    <a:pt x="21" y="307"/>
                  </a:cubicBezTo>
                  <a:cubicBezTo>
                    <a:pt x="95" y="317"/>
                    <a:pt x="166" y="317"/>
                    <a:pt x="238" y="317"/>
                  </a:cubicBez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5738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71"/>
                                        </p:tgtEl>
                                        <p:attrNameLst>
                                          <p:attrName>style.visibility</p:attrName>
                                        </p:attrNameLst>
                                      </p:cBhvr>
                                      <p:to>
                                        <p:strVal val="visible"/>
                                      </p:to>
                                    </p:set>
                                    <p:animEffect transition="in" filter="fade">
                                      <p:cBhvr>
                                        <p:cTn id="12" dur="500"/>
                                        <p:tgtEl>
                                          <p:spTgt spid="177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7"/>
                                        </p:tgtEl>
                                        <p:attrNameLst>
                                          <p:attrName>style.visibility</p:attrName>
                                        </p:attrNameLst>
                                      </p:cBhvr>
                                      <p:to>
                                        <p:strVal val="visible"/>
                                      </p:to>
                                    </p:set>
                                    <p:animEffect transition="in" filter="fade">
                                      <p:cBhvr>
                                        <p:cTn id="15" dur="500"/>
                                        <p:tgtEl>
                                          <p:spTgt spid="2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83"/>
                                        </p:tgtEl>
                                        <p:attrNameLst>
                                          <p:attrName>style.visibility</p:attrName>
                                        </p:attrNameLst>
                                      </p:cBhvr>
                                      <p:to>
                                        <p:strVal val="visible"/>
                                      </p:to>
                                    </p:set>
                                    <p:animEffect transition="in" filter="fade">
                                      <p:cBhvr>
                                        <p:cTn id="18" dur="500"/>
                                        <p:tgtEl>
                                          <p:spTgt spid="178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6"/>
                                        </p:tgtEl>
                                        <p:attrNameLst>
                                          <p:attrName>style.visibility</p:attrName>
                                        </p:attrNameLst>
                                      </p:cBhvr>
                                      <p:to>
                                        <p:strVal val="visible"/>
                                      </p:to>
                                    </p:set>
                                    <p:animEffect transition="in" filter="fade">
                                      <p:cBhvr>
                                        <p:cTn id="21" dur="500"/>
                                        <p:tgtEl>
                                          <p:spTgt spid="2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78"/>
                                        </p:tgtEl>
                                        <p:attrNameLst>
                                          <p:attrName>style.visibility</p:attrName>
                                        </p:attrNameLst>
                                      </p:cBhvr>
                                      <p:to>
                                        <p:strVal val="visible"/>
                                      </p:to>
                                    </p:set>
                                    <p:animEffect transition="in" filter="fade">
                                      <p:cBhvr>
                                        <p:cTn id="24" dur="500"/>
                                        <p:tgtEl>
                                          <p:spTgt spid="177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72"/>
                                        </p:tgtEl>
                                        <p:attrNameLst>
                                          <p:attrName>style.visibility</p:attrName>
                                        </p:attrNameLst>
                                      </p:cBhvr>
                                      <p:to>
                                        <p:strVal val="visible"/>
                                      </p:to>
                                    </p:set>
                                    <p:animEffect transition="in" filter="fade">
                                      <p:cBhvr>
                                        <p:cTn id="27" dur="500"/>
                                        <p:tgtEl>
                                          <p:spTgt spid="1772"/>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785"/>
                                        </p:tgtEl>
                                        <p:attrNameLst>
                                          <p:attrName>style.visibility</p:attrName>
                                        </p:attrNameLst>
                                      </p:cBhvr>
                                      <p:to>
                                        <p:strVal val="visible"/>
                                      </p:to>
                                    </p:set>
                                    <p:animEffect transition="in" filter="wipe(left)">
                                      <p:cBhvr>
                                        <p:cTn id="31" dur="500"/>
                                        <p:tgtEl>
                                          <p:spTgt spid="178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75"/>
                                        </p:tgtEl>
                                        <p:attrNameLst>
                                          <p:attrName>style.visibility</p:attrName>
                                        </p:attrNameLst>
                                      </p:cBhvr>
                                      <p:to>
                                        <p:strVal val="visible"/>
                                      </p:to>
                                    </p:set>
                                    <p:animEffect transition="in" filter="wipe(left)">
                                      <p:cBhvr>
                                        <p:cTn id="37" dur="500"/>
                                        <p:tgtEl>
                                          <p:spTgt spid="177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45"/>
                                        </p:tgtEl>
                                        <p:attrNameLst>
                                          <p:attrName>style.visibility</p:attrName>
                                        </p:attrNameLst>
                                      </p:cBhvr>
                                      <p:to>
                                        <p:strVal val="visible"/>
                                      </p:to>
                                    </p:set>
                                    <p:animEffect transition="in" filter="wipe(left)">
                                      <p:cBhvr>
                                        <p:cTn id="40" dur="500"/>
                                        <p:tgtEl>
                                          <p:spTgt spid="24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44"/>
                                        </p:tgtEl>
                                        <p:attrNameLst>
                                          <p:attrName>style.visibility</p:attrName>
                                        </p:attrNameLst>
                                      </p:cBhvr>
                                      <p:to>
                                        <p:strVal val="visible"/>
                                      </p:to>
                                    </p:set>
                                    <p:animEffect transition="in" filter="wipe(left)">
                                      <p:cBhvr>
                                        <p:cTn id="46"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animBg="1"/>
      <p:bldP spid="246" grpId="0" animBg="1"/>
      <p:bldP spid="245" grpId="0" animBg="1"/>
      <p:bldP spid="1771" grpId="0"/>
      <p:bldP spid="1772" grpId="0" animBg="1"/>
      <p:bldP spid="244" grpId="0" animBg="1"/>
      <p:bldP spid="1775" grpId="0"/>
      <p:bldP spid="1778" grpId="0"/>
      <p:bldP spid="10" grpId="0" animBg="1"/>
      <p:bldP spid="1783" grpId="0"/>
      <p:bldP spid="1785" grpId="0"/>
      <p:bldP spid="21"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sp>
        <p:nvSpPr>
          <p:cNvPr id="1876" name="Google Shape;1876;p47"/>
          <p:cNvSpPr/>
          <p:nvPr/>
        </p:nvSpPr>
        <p:spPr>
          <a:xfrm>
            <a:off x="1193405" y="1757082"/>
            <a:ext cx="1306146" cy="1241858"/>
          </a:xfrm>
          <a:prstGeom prst="ellipse">
            <a:avLst/>
          </a:prstGeom>
          <a:solidFill>
            <a:schemeClr val="lt1"/>
          </a:solidFill>
          <a:ln w="28575">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9" name="Google Shape;1879;p47"/>
          <p:cNvSpPr txBox="1">
            <a:spLocks noGrp="1"/>
          </p:cNvSpPr>
          <p:nvPr>
            <p:ph type="title" idx="2"/>
          </p:nvPr>
        </p:nvSpPr>
        <p:spPr>
          <a:xfrm>
            <a:off x="1302583" y="1849072"/>
            <a:ext cx="1134215" cy="73624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b="1">
                <a:solidFill>
                  <a:schemeClr val="tx1"/>
                </a:solidFill>
                <a:latin typeface="+mj-lt"/>
              </a:rPr>
              <a:t>01</a:t>
            </a:r>
            <a:endParaRPr b="1">
              <a:solidFill>
                <a:schemeClr val="tx1"/>
              </a:solidFill>
              <a:latin typeface="+mj-lt"/>
            </a:endParaRPr>
          </a:p>
        </p:txBody>
      </p:sp>
      <p:sp>
        <p:nvSpPr>
          <p:cNvPr id="4" name="Rectangle 3"/>
          <p:cNvSpPr/>
          <p:nvPr/>
        </p:nvSpPr>
        <p:spPr>
          <a:xfrm>
            <a:off x="2736515" y="1824013"/>
            <a:ext cx="5665693" cy="1107996"/>
          </a:xfrm>
          <a:prstGeom prst="rect">
            <a:avLst/>
          </a:prstGeom>
        </p:spPr>
        <p:txBody>
          <a:bodyPr wrap="square">
            <a:spAutoFit/>
          </a:bodyPr>
          <a:lstStyle/>
          <a:p>
            <a:pPr lvl="0">
              <a:lnSpc>
                <a:spcPct val="150000"/>
              </a:lnSpc>
            </a:pPr>
            <a:r>
              <a:rPr lang="en-US" sz="4400" b="1"/>
              <a:t>ĐỌC </a:t>
            </a:r>
            <a:r>
              <a:rPr lang="en-US" sz="4400" b="1" smtClean="0"/>
              <a:t>THÀNH TIẾNG</a:t>
            </a:r>
            <a:endParaRPr lang="en-US" sz="4400" b="1"/>
          </a:p>
        </p:txBody>
      </p:sp>
    </p:spTree>
    <p:extLst>
      <p:ext uri="{BB962C8B-B14F-4D97-AF65-F5344CB8AC3E}">
        <p14:creationId xmlns:p14="http://schemas.microsoft.com/office/powerpoint/2010/main" val="261282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76"/>
                                        </p:tgtEl>
                                        <p:attrNameLst>
                                          <p:attrName>style.visibility</p:attrName>
                                        </p:attrNameLst>
                                      </p:cBhvr>
                                      <p:to>
                                        <p:strVal val="visible"/>
                                      </p:to>
                                    </p:set>
                                    <p:animEffect transition="in" filter="fade">
                                      <p:cBhvr>
                                        <p:cTn id="7" dur="500"/>
                                        <p:tgtEl>
                                          <p:spTgt spid="18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79"/>
                                        </p:tgtEl>
                                        <p:attrNameLst>
                                          <p:attrName>style.visibility</p:attrName>
                                        </p:attrNameLst>
                                      </p:cBhvr>
                                      <p:to>
                                        <p:strVal val="visible"/>
                                      </p:to>
                                    </p:set>
                                    <p:animEffect transition="in" filter="fade">
                                      <p:cBhvr>
                                        <p:cTn id="10" dur="500"/>
                                        <p:tgtEl>
                                          <p:spTgt spid="18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6" grpId="0" animBg="1"/>
      <p:bldP spid="1879"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4"/>
        <p:cNvGrpSpPr/>
        <p:nvPr/>
      </p:nvGrpSpPr>
      <p:grpSpPr>
        <a:xfrm>
          <a:off x="0" y="0"/>
          <a:ext cx="0" cy="0"/>
          <a:chOff x="0" y="0"/>
          <a:chExt cx="0" cy="0"/>
        </a:xfrm>
      </p:grpSpPr>
      <p:sp>
        <p:nvSpPr>
          <p:cNvPr id="2186" name="Google Shape;2186;p55"/>
          <p:cNvSpPr/>
          <p:nvPr/>
        </p:nvSpPr>
        <p:spPr>
          <a:xfrm>
            <a:off x="661910" y="1742445"/>
            <a:ext cx="3584436" cy="2675160"/>
          </a:xfrm>
          <a:prstGeom prst="cloud">
            <a:avLst/>
          </a:prstGeom>
          <a:solidFill>
            <a:schemeClr val="lt1"/>
          </a:solidFill>
          <a:ln>
            <a:noFill/>
          </a:ln>
        </p:spPr>
        <p:txBody>
          <a:bodyPr spcFirstLastPara="1" wrap="square" lIns="91425" tIns="91425" rIns="91425" bIns="91425" anchor="ctr" anchorCtr="0">
            <a:noAutofit/>
          </a:bodyPr>
          <a:lstStyle/>
          <a:p>
            <a:pPr lvl="0" algn="ctr"/>
            <a:endParaRPr sz="2800"/>
          </a:p>
        </p:txBody>
      </p:sp>
      <p:sp>
        <p:nvSpPr>
          <p:cNvPr id="2187" name="Google Shape;2187;p55"/>
          <p:cNvSpPr/>
          <p:nvPr/>
        </p:nvSpPr>
        <p:spPr>
          <a:xfrm>
            <a:off x="4572000" y="1652491"/>
            <a:ext cx="3857949" cy="2855068"/>
          </a:xfrm>
          <a:prstGeom prst="cloud">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1785;p45"/>
          <p:cNvSpPr txBox="1">
            <a:spLocks noGrp="1"/>
          </p:cNvSpPr>
          <p:nvPr>
            <p:ph type="title" idx="2"/>
          </p:nvPr>
        </p:nvSpPr>
        <p:spPr>
          <a:xfrm>
            <a:off x="2540164" y="82723"/>
            <a:ext cx="4063673" cy="439500"/>
          </a:xfrm>
          <a:prstGeom prst="rect">
            <a:avLst/>
          </a:prstGeom>
        </p:spPr>
        <p:txBody>
          <a:bodyPr spcFirstLastPara="1" wrap="square" lIns="91425" tIns="91425" rIns="91425" bIns="91425" anchor="t" anchorCtr="0">
            <a:noAutofit/>
          </a:bodyPr>
          <a:lstStyle/>
          <a:p>
            <a:pPr lvl="0">
              <a:lnSpc>
                <a:spcPct val="150000"/>
              </a:lnSpc>
            </a:pPr>
            <a:r>
              <a:rPr lang="en-US" sz="3200" b="1" smtClean="0">
                <a:latin typeface="+mj-lt"/>
              </a:rPr>
              <a:t>ĐỌC THÀNH TIẾNG</a:t>
            </a:r>
            <a:endParaRPr lang="en-US" sz="3200" b="1">
              <a:latin typeface="+mj-lt"/>
            </a:endParaRPr>
          </a:p>
        </p:txBody>
      </p:sp>
      <p:sp>
        <p:nvSpPr>
          <p:cNvPr id="7" name="Rectangle 6"/>
          <p:cNvSpPr/>
          <p:nvPr/>
        </p:nvSpPr>
        <p:spPr>
          <a:xfrm>
            <a:off x="1287176" y="2202862"/>
            <a:ext cx="2333904" cy="1754326"/>
          </a:xfrm>
          <a:prstGeom prst="rect">
            <a:avLst/>
          </a:prstGeom>
        </p:spPr>
        <p:txBody>
          <a:bodyPr wrap="square">
            <a:spAutoFit/>
          </a:bodyPr>
          <a:lstStyle/>
          <a:p>
            <a:pPr lvl="0" algn="ctr">
              <a:lnSpc>
                <a:spcPct val="150000"/>
              </a:lnSpc>
            </a:pPr>
            <a:r>
              <a:rPr lang="vi-VN" sz="2400"/>
              <a:t>Giọng đọc thong thả, rõ ràng, tình cảm</a:t>
            </a:r>
          </a:p>
        </p:txBody>
      </p:sp>
      <p:sp>
        <p:nvSpPr>
          <p:cNvPr id="16" name="Rectangle 15"/>
          <p:cNvSpPr/>
          <p:nvPr/>
        </p:nvSpPr>
        <p:spPr>
          <a:xfrm>
            <a:off x="5101757" y="1952758"/>
            <a:ext cx="2798433" cy="2308324"/>
          </a:xfrm>
          <a:prstGeom prst="rect">
            <a:avLst/>
          </a:prstGeom>
        </p:spPr>
        <p:txBody>
          <a:bodyPr wrap="square">
            <a:spAutoFit/>
          </a:bodyPr>
          <a:lstStyle/>
          <a:p>
            <a:pPr lvl="0" algn="ctr">
              <a:lnSpc>
                <a:spcPct val="150000"/>
              </a:lnSpc>
            </a:pPr>
            <a:r>
              <a:rPr lang="vi-VN" sz="2400"/>
              <a:t>Nhấn giọng, gây ấn tượng ở những từ ngữ khó hoặc gợi tả</a:t>
            </a:r>
          </a:p>
        </p:txBody>
      </p:sp>
      <p:sp>
        <p:nvSpPr>
          <p:cNvPr id="17" name="Rectangle 16"/>
          <p:cNvSpPr/>
          <p:nvPr/>
        </p:nvSpPr>
        <p:spPr>
          <a:xfrm>
            <a:off x="3405048" y="821536"/>
            <a:ext cx="2333904" cy="658835"/>
          </a:xfrm>
          <a:prstGeom prst="rect">
            <a:avLst/>
          </a:prstGeom>
        </p:spPr>
        <p:txBody>
          <a:bodyPr wrap="square">
            <a:spAutoFit/>
          </a:bodyPr>
          <a:lstStyle/>
          <a:p>
            <a:pPr lvl="0" algn="ctr">
              <a:lnSpc>
                <a:spcPct val="150000"/>
              </a:lnSpc>
            </a:pPr>
            <a:r>
              <a:rPr lang="en-US" sz="2800" b="1" u="sng" smtClean="0"/>
              <a:t>Lưu ý:</a:t>
            </a:r>
            <a:endParaRPr lang="vi-VN" sz="2800" b="1" u="sng"/>
          </a:p>
        </p:txBody>
      </p:sp>
    </p:spTree>
    <p:extLst>
      <p:ext uri="{BB962C8B-B14F-4D97-AF65-F5344CB8AC3E}">
        <p14:creationId xmlns:p14="http://schemas.microsoft.com/office/powerpoint/2010/main" val="217074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86"/>
                                        </p:tgtEl>
                                        <p:attrNameLst>
                                          <p:attrName>style.visibility</p:attrName>
                                        </p:attrNameLst>
                                      </p:cBhvr>
                                      <p:to>
                                        <p:strVal val="visible"/>
                                      </p:to>
                                    </p:set>
                                    <p:anim calcmode="lin" valueType="num">
                                      <p:cBhvr additive="base">
                                        <p:cTn id="17" dur="500" fill="hold"/>
                                        <p:tgtEl>
                                          <p:spTgt spid="2186"/>
                                        </p:tgtEl>
                                        <p:attrNameLst>
                                          <p:attrName>ppt_x</p:attrName>
                                        </p:attrNameLst>
                                      </p:cBhvr>
                                      <p:tavLst>
                                        <p:tav tm="0">
                                          <p:val>
                                            <p:strVal val="#ppt_x"/>
                                          </p:val>
                                        </p:tav>
                                        <p:tav tm="100000">
                                          <p:val>
                                            <p:strVal val="#ppt_x"/>
                                          </p:val>
                                        </p:tav>
                                      </p:tavLst>
                                    </p:anim>
                                    <p:anim calcmode="lin" valueType="num">
                                      <p:cBhvr additive="base">
                                        <p:cTn id="18" dur="500" fill="hold"/>
                                        <p:tgtEl>
                                          <p:spTgt spid="218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87"/>
                                        </p:tgtEl>
                                        <p:attrNameLst>
                                          <p:attrName>style.visibility</p:attrName>
                                        </p:attrNameLst>
                                      </p:cBhvr>
                                      <p:to>
                                        <p:strVal val="visible"/>
                                      </p:to>
                                    </p:set>
                                    <p:anim calcmode="lin" valueType="num">
                                      <p:cBhvr additive="base">
                                        <p:cTn id="27" dur="500" fill="hold"/>
                                        <p:tgtEl>
                                          <p:spTgt spid="2187"/>
                                        </p:tgtEl>
                                        <p:attrNameLst>
                                          <p:attrName>ppt_x</p:attrName>
                                        </p:attrNameLst>
                                      </p:cBhvr>
                                      <p:tavLst>
                                        <p:tav tm="0">
                                          <p:val>
                                            <p:strVal val="#ppt_x"/>
                                          </p:val>
                                        </p:tav>
                                        <p:tav tm="100000">
                                          <p:val>
                                            <p:strVal val="#ppt_x"/>
                                          </p:val>
                                        </p:tav>
                                      </p:tavLst>
                                    </p:anim>
                                    <p:anim calcmode="lin" valueType="num">
                                      <p:cBhvr additive="base">
                                        <p:cTn id="28" dur="500" fill="hold"/>
                                        <p:tgtEl>
                                          <p:spTgt spid="2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6" grpId="0" animBg="1"/>
      <p:bldP spid="2187" grpId="0" animBg="1"/>
      <p:bldP spid="7"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85;p45"/>
          <p:cNvSpPr txBox="1">
            <a:spLocks/>
          </p:cNvSpPr>
          <p:nvPr/>
        </p:nvSpPr>
        <p:spPr>
          <a:xfrm>
            <a:off x="2540164" y="82723"/>
            <a:ext cx="4063673" cy="43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smtClean="0">
                <a:latin typeface="+mj-lt"/>
              </a:rPr>
              <a:t>ĐỌC THÀNH TIẾNG</a:t>
            </a:r>
            <a:endParaRPr lang="en-US" sz="3200" b="1">
              <a:latin typeface="+mj-lt"/>
            </a:endParaRPr>
          </a:p>
        </p:txBody>
      </p:sp>
      <p:sp>
        <p:nvSpPr>
          <p:cNvPr id="3" name="Rectangle 2"/>
          <p:cNvSpPr/>
          <p:nvPr/>
        </p:nvSpPr>
        <p:spPr>
          <a:xfrm>
            <a:off x="2540164" y="821536"/>
            <a:ext cx="3914424" cy="738664"/>
          </a:xfrm>
          <a:prstGeom prst="rect">
            <a:avLst/>
          </a:prstGeom>
        </p:spPr>
        <p:txBody>
          <a:bodyPr wrap="square">
            <a:spAutoFit/>
          </a:bodyPr>
          <a:lstStyle/>
          <a:p>
            <a:pPr lvl="0" algn="ctr">
              <a:lnSpc>
                <a:spcPct val="150000"/>
              </a:lnSpc>
            </a:pPr>
            <a:r>
              <a:rPr lang="en-US" sz="2800" b="1" u="sng" smtClean="0"/>
              <a:t>Giải </a:t>
            </a:r>
            <a:r>
              <a:rPr lang="en-US" sz="2800" b="1" u="sng"/>
              <a:t>nghĩa từ </a:t>
            </a:r>
            <a:r>
              <a:rPr lang="en-US" sz="2800" b="1" u="sng" smtClean="0"/>
              <a:t>khó: </a:t>
            </a:r>
            <a:endParaRPr lang="vi-VN" sz="2800" b="1" u="sng"/>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358" y="1859513"/>
            <a:ext cx="2896650" cy="2694558"/>
          </a:xfrm>
          <a:prstGeom prst="rect">
            <a:avLst/>
          </a:prstGeom>
        </p:spPr>
      </p:pic>
      <p:sp>
        <p:nvSpPr>
          <p:cNvPr id="5" name="Rectangle 4"/>
          <p:cNvSpPr/>
          <p:nvPr/>
        </p:nvSpPr>
        <p:spPr>
          <a:xfrm>
            <a:off x="1772036" y="1859513"/>
            <a:ext cx="1831776" cy="5699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smtClean="0">
                <a:solidFill>
                  <a:schemeClr val="accent6">
                    <a:lumMod val="50000"/>
                  </a:schemeClr>
                </a:solidFill>
              </a:rPr>
              <a:t>Án thư</a:t>
            </a:r>
            <a:endParaRPr lang="en-US" sz="2800" b="1">
              <a:solidFill>
                <a:schemeClr val="accent6">
                  <a:lumMod val="50000"/>
                </a:schemeClr>
              </a:solidFill>
            </a:endParaRPr>
          </a:p>
        </p:txBody>
      </p:sp>
      <p:sp>
        <p:nvSpPr>
          <p:cNvPr id="6" name="Rectangle 5"/>
          <p:cNvSpPr/>
          <p:nvPr/>
        </p:nvSpPr>
        <p:spPr>
          <a:xfrm>
            <a:off x="959223" y="2606627"/>
            <a:ext cx="4043083" cy="1200329"/>
          </a:xfrm>
          <a:prstGeom prst="rect">
            <a:avLst/>
          </a:prstGeom>
        </p:spPr>
        <p:txBody>
          <a:bodyPr wrap="square">
            <a:spAutoFit/>
          </a:bodyPr>
          <a:lstStyle/>
          <a:p>
            <a:pPr>
              <a:lnSpc>
                <a:spcPct val="150000"/>
              </a:lnSpc>
            </a:pPr>
            <a:r>
              <a:rPr lang="en-US" sz="2400" smtClean="0"/>
              <a:t>Bàn </a:t>
            </a:r>
            <a:r>
              <a:rPr lang="en-US" sz="2400"/>
              <a:t>thời xưa, hẹp và dài, dùng để đọc sách và viết</a:t>
            </a:r>
          </a:p>
        </p:txBody>
      </p:sp>
    </p:spTree>
    <p:extLst>
      <p:ext uri="{BB962C8B-B14F-4D97-AF65-F5344CB8AC3E}">
        <p14:creationId xmlns:p14="http://schemas.microsoft.com/office/powerpoint/2010/main" val="367292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85;p45"/>
          <p:cNvSpPr txBox="1">
            <a:spLocks/>
          </p:cNvSpPr>
          <p:nvPr/>
        </p:nvSpPr>
        <p:spPr>
          <a:xfrm>
            <a:off x="2540164" y="82723"/>
            <a:ext cx="4063673" cy="43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smtClean="0">
                <a:latin typeface="+mj-lt"/>
              </a:rPr>
              <a:t>ĐỌC THÀNH TIẾNG</a:t>
            </a:r>
            <a:endParaRPr lang="en-US" sz="3200" b="1">
              <a:latin typeface="+mj-lt"/>
            </a:endParaRPr>
          </a:p>
        </p:txBody>
      </p:sp>
      <p:sp>
        <p:nvSpPr>
          <p:cNvPr id="3" name="Rectangle 2"/>
          <p:cNvSpPr/>
          <p:nvPr/>
        </p:nvSpPr>
        <p:spPr>
          <a:xfrm>
            <a:off x="2540164" y="821536"/>
            <a:ext cx="3914424" cy="738664"/>
          </a:xfrm>
          <a:prstGeom prst="rect">
            <a:avLst/>
          </a:prstGeom>
        </p:spPr>
        <p:txBody>
          <a:bodyPr wrap="square">
            <a:spAutoFit/>
          </a:bodyPr>
          <a:lstStyle/>
          <a:p>
            <a:pPr lvl="0" algn="ctr">
              <a:lnSpc>
                <a:spcPct val="150000"/>
              </a:lnSpc>
            </a:pPr>
            <a:r>
              <a:rPr lang="en-US" sz="2800" b="1" u="sng" smtClean="0"/>
              <a:t>Giải </a:t>
            </a:r>
            <a:r>
              <a:rPr lang="en-US" sz="2800" b="1" u="sng"/>
              <a:t>nghĩa từ </a:t>
            </a:r>
            <a:r>
              <a:rPr lang="en-US" sz="2800" b="1" u="sng" smtClean="0"/>
              <a:t>khó: </a:t>
            </a:r>
            <a:endParaRPr lang="vi-VN" sz="2800" b="1" u="sng"/>
          </a:p>
        </p:txBody>
      </p:sp>
      <p:sp>
        <p:nvSpPr>
          <p:cNvPr id="5" name="Rectangle 4"/>
          <p:cNvSpPr/>
          <p:nvPr/>
        </p:nvSpPr>
        <p:spPr>
          <a:xfrm>
            <a:off x="1673423" y="1859513"/>
            <a:ext cx="2154505" cy="5699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chemeClr val="accent6">
                    <a:lumMod val="50000"/>
                  </a:schemeClr>
                </a:solidFill>
              </a:rPr>
              <a:t>Bắt mạch</a:t>
            </a:r>
          </a:p>
        </p:txBody>
      </p:sp>
      <p:sp>
        <p:nvSpPr>
          <p:cNvPr id="6" name="Rectangle 5"/>
          <p:cNvSpPr/>
          <p:nvPr/>
        </p:nvSpPr>
        <p:spPr>
          <a:xfrm>
            <a:off x="818780" y="2570768"/>
            <a:ext cx="3863789" cy="1685846"/>
          </a:xfrm>
          <a:prstGeom prst="rect">
            <a:avLst/>
          </a:prstGeom>
        </p:spPr>
        <p:txBody>
          <a:bodyPr wrap="square">
            <a:spAutoFit/>
          </a:bodyPr>
          <a:lstStyle/>
          <a:p>
            <a:pPr algn="just">
              <a:lnSpc>
                <a:spcPct val="150000"/>
              </a:lnSpc>
            </a:pPr>
            <a:r>
              <a:rPr lang="en-US" sz="2400" smtClean="0"/>
              <a:t>Ấn </a:t>
            </a:r>
            <a:r>
              <a:rPr lang="en-US" sz="2400"/>
              <a:t>nhẹ ngón tay lên chỗ có động mạch để chẩn đoán hoặc theo dõi bệnh</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1149" r="10708"/>
          <a:stretch/>
        </p:blipFill>
        <p:spPr>
          <a:xfrm>
            <a:off x="4930587" y="1859513"/>
            <a:ext cx="3684494" cy="2829028"/>
          </a:xfrm>
          <a:prstGeom prst="rect">
            <a:avLst/>
          </a:prstGeom>
        </p:spPr>
      </p:pic>
    </p:spTree>
    <p:extLst>
      <p:ext uri="{BB962C8B-B14F-4D97-AF65-F5344CB8AC3E}">
        <p14:creationId xmlns:p14="http://schemas.microsoft.com/office/powerpoint/2010/main" val="299066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85;p45"/>
          <p:cNvSpPr txBox="1">
            <a:spLocks/>
          </p:cNvSpPr>
          <p:nvPr/>
        </p:nvSpPr>
        <p:spPr>
          <a:xfrm>
            <a:off x="2540164" y="82723"/>
            <a:ext cx="4063673" cy="43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smtClean="0">
                <a:latin typeface="+mj-lt"/>
              </a:rPr>
              <a:t>ĐỌC THÀNH TIẾNG</a:t>
            </a:r>
            <a:endParaRPr lang="en-US" sz="3200" b="1">
              <a:latin typeface="+mj-lt"/>
            </a:endParaRPr>
          </a:p>
        </p:txBody>
      </p:sp>
      <p:sp>
        <p:nvSpPr>
          <p:cNvPr id="3" name="Rectangle 2"/>
          <p:cNvSpPr/>
          <p:nvPr/>
        </p:nvSpPr>
        <p:spPr>
          <a:xfrm>
            <a:off x="2540164" y="821536"/>
            <a:ext cx="3914424" cy="738664"/>
          </a:xfrm>
          <a:prstGeom prst="rect">
            <a:avLst/>
          </a:prstGeom>
        </p:spPr>
        <p:txBody>
          <a:bodyPr wrap="square">
            <a:spAutoFit/>
          </a:bodyPr>
          <a:lstStyle/>
          <a:p>
            <a:pPr lvl="0" algn="ctr">
              <a:lnSpc>
                <a:spcPct val="150000"/>
              </a:lnSpc>
            </a:pPr>
            <a:r>
              <a:rPr lang="en-US" sz="2800" b="1" u="sng" smtClean="0"/>
              <a:t>Giải </a:t>
            </a:r>
            <a:r>
              <a:rPr lang="en-US" sz="2800" b="1" u="sng"/>
              <a:t>nghĩa từ </a:t>
            </a:r>
            <a:r>
              <a:rPr lang="en-US" sz="2800" b="1" u="sng" smtClean="0"/>
              <a:t>khó: </a:t>
            </a:r>
            <a:endParaRPr lang="vi-VN" sz="2800" b="1" u="sng"/>
          </a:p>
        </p:txBody>
      </p:sp>
      <p:sp>
        <p:nvSpPr>
          <p:cNvPr id="5" name="Rectangle 4"/>
          <p:cNvSpPr/>
          <p:nvPr/>
        </p:nvSpPr>
        <p:spPr>
          <a:xfrm>
            <a:off x="1592738" y="1780523"/>
            <a:ext cx="2315871" cy="5699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smtClean="0">
                <a:solidFill>
                  <a:schemeClr val="accent6">
                    <a:lumMod val="50000"/>
                  </a:schemeClr>
                </a:solidFill>
              </a:rPr>
              <a:t>Châm cứu</a:t>
            </a:r>
            <a:endParaRPr lang="en-US" sz="2800" b="1">
              <a:solidFill>
                <a:schemeClr val="accent6">
                  <a:lumMod val="50000"/>
                </a:schemeClr>
              </a:solidFill>
            </a:endParaRPr>
          </a:p>
        </p:txBody>
      </p:sp>
      <p:sp>
        <p:nvSpPr>
          <p:cNvPr id="6" name="Rectangle 5"/>
          <p:cNvSpPr/>
          <p:nvPr/>
        </p:nvSpPr>
        <p:spPr>
          <a:xfrm>
            <a:off x="818780" y="2570768"/>
            <a:ext cx="3863789" cy="1685846"/>
          </a:xfrm>
          <a:prstGeom prst="rect">
            <a:avLst/>
          </a:prstGeom>
        </p:spPr>
        <p:txBody>
          <a:bodyPr wrap="square">
            <a:spAutoFit/>
          </a:bodyPr>
          <a:lstStyle/>
          <a:p>
            <a:pPr algn="just">
              <a:lnSpc>
                <a:spcPct val="150000"/>
              </a:lnSpc>
            </a:pPr>
            <a:r>
              <a:rPr lang="en-US" sz="2400" smtClean="0"/>
              <a:t>C</a:t>
            </a:r>
            <a:r>
              <a:rPr lang="vi-VN" sz="2400" smtClean="0"/>
              <a:t>hâm </a:t>
            </a:r>
            <a:r>
              <a:rPr lang="vi-VN" sz="2400"/>
              <a:t>kim hoặc đốt nóng các huyệt trên cơ thể để chữa bệnh theo Đông y</a:t>
            </a:r>
            <a:endParaRPr lang="en-US" sz="24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8518" y="1797671"/>
            <a:ext cx="3688415" cy="2458943"/>
          </a:xfrm>
          <a:prstGeom prst="rect">
            <a:avLst/>
          </a:prstGeom>
        </p:spPr>
      </p:pic>
    </p:spTree>
    <p:extLst>
      <p:ext uri="{BB962C8B-B14F-4D97-AF65-F5344CB8AC3E}">
        <p14:creationId xmlns:p14="http://schemas.microsoft.com/office/powerpoint/2010/main" val="214304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870</Words>
  <PresentationFormat>On-screen Show (16:9)</PresentationFormat>
  <Paragraphs>88</Paragraphs>
  <Slides>24</Slides>
  <Notes>11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Patrick Hand</vt:lpstr>
      <vt:lpstr>Lato</vt:lpstr>
      <vt:lpstr>Times New Roman</vt:lpstr>
      <vt:lpstr>Wingdings</vt:lpstr>
      <vt:lpstr>Berkshire Swash</vt:lpstr>
      <vt:lpstr>Calibri</vt:lpstr>
      <vt:lpstr>Roboto</vt:lpstr>
      <vt:lpstr>Arial</vt:lpstr>
      <vt:lpstr>Fredoka SemiBold</vt:lpstr>
      <vt:lpstr>Fredoka</vt:lpstr>
      <vt:lpstr>Weltkindertag! by Slidego</vt:lpstr>
      <vt:lpstr>PowerPoint Presentation</vt:lpstr>
      <vt:lpstr>PowerPoint Presentation</vt:lpstr>
      <vt:lpstr>PowerPoint Presentation</vt:lpstr>
      <vt:lpstr>01</vt:lpstr>
      <vt:lpstr>01</vt:lpstr>
      <vt:lpstr>ĐỌC THÀNH TIẾNG</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2023-09-19T09:13:36Z</dcterms:modified>
</cp:coreProperties>
</file>