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1" r:id="rId1"/>
  </p:sldMasterIdLst>
  <p:notesMasterIdLst>
    <p:notesMasterId r:id="rId16"/>
  </p:notesMasterIdLst>
  <p:sldIdLst>
    <p:sldId id="256" r:id="rId2"/>
    <p:sldId id="259" r:id="rId3"/>
    <p:sldId id="258" r:id="rId4"/>
    <p:sldId id="290" r:id="rId5"/>
    <p:sldId id="291" r:id="rId6"/>
    <p:sldId id="257" r:id="rId7"/>
    <p:sldId id="262" r:id="rId8"/>
    <p:sldId id="272" r:id="rId9"/>
    <p:sldId id="270" r:id="rId10"/>
    <p:sldId id="265" r:id="rId11"/>
    <p:sldId id="286" r:id="rId12"/>
    <p:sldId id="287" r:id="rId13"/>
    <p:sldId id="288" r:id="rId14"/>
    <p:sldId id="289" r:id="rId15"/>
  </p:sldIdLst>
  <p:sldSz cx="9144000" cy="5143500" type="screen16x9"/>
  <p:notesSz cx="6858000" cy="9144000"/>
  <p:embeddedFontLst>
    <p:embeddedFont>
      <p:font typeface="Lato Light" charset="0"/>
      <p:regular r:id="rId17"/>
      <p:bold r:id="rId18"/>
      <p:italic r:id="rId19"/>
      <p:boldItalic r:id="rId20"/>
    </p:embeddedFont>
    <p:embeddedFont>
      <p:font typeface="SimSun" pitchFamily="2" charset="-122"/>
      <p:regular r:id="rId21"/>
    </p:embeddedFont>
    <p:embeddedFont>
      <p:font typeface="Roboto Slab Regular" pitchFamily="2" charset="0"/>
      <p:regular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C4BE"/>
    <a:srgbClr val="FFD5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C693C0B1-C3EF-405F-B1E8-830ADC564B1F}">
  <a:tblStyle styleId="{C693C0B1-C3EF-405F-B1E8-830ADC564B1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74"/>
    <p:restoredTop sz="94712"/>
  </p:normalViewPr>
  <p:slideViewPr>
    <p:cSldViewPr snapToGrid="0" snapToObjects="1">
      <p:cViewPr>
        <p:scale>
          <a:sx n="102" d="100"/>
          <a:sy n="102" d="100"/>
        </p:scale>
        <p:origin x="-582" y="3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6860434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" name="Google Shape;387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9128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tabLst/>
              <a:defRPr/>
            </a:pPr>
            <a:r>
              <a:rPr lang="en-US" sz="1100" b="1" i="0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Giáo</a:t>
            </a:r>
            <a:r>
              <a:rPr lang="en-US" sz="11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1" i="0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án</a:t>
            </a:r>
            <a:r>
              <a:rPr lang="en-US" sz="11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1" i="0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đã</a:t>
            </a:r>
            <a:r>
              <a:rPr lang="en-US" sz="11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1" i="0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được</a:t>
            </a:r>
            <a:r>
              <a:rPr lang="en-US" sz="11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1" i="0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đăng</a:t>
            </a:r>
            <a:r>
              <a:rPr lang="en-US" sz="11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1" i="0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ký</a:t>
            </a:r>
            <a:r>
              <a:rPr lang="en-US" sz="11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1" i="0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bản</a:t>
            </a:r>
            <a:r>
              <a:rPr lang="en-US" sz="11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1" i="0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quyền</a:t>
            </a:r>
            <a:r>
              <a:rPr lang="en-US" sz="11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1" i="0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Nguyễn</a:t>
            </a:r>
            <a:r>
              <a:rPr lang="en-US" sz="11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1" i="0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Nhâm</a:t>
            </a:r>
            <a:r>
              <a:rPr lang="en-US" sz="1100" b="1" i="0" u="none" strike="noStrike" cap="none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- 0981.713.891</a:t>
            </a:r>
            <a:endParaRPr lang="en-US" sz="1100" b="0" i="0" u="none" strike="noStrike" cap="none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460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9" name="Google Shape;40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" name="Google Shape;401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" name="Google Shape;39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8" name="Google Shape;428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g35ed75ccf_0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7" name="Google Shape;527;g35ed75ccf_0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g35ed75ccf_0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9" name="Google Shape;509;g35ed75ccf_0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5" name="Google Shape;465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5" name="Google Shape;465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15742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630450" y="630150"/>
            <a:ext cx="3883200" cy="3883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5430350" y="228600"/>
            <a:ext cx="1388100" cy="13881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5908250" y="4660825"/>
            <a:ext cx="605400" cy="6054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706650" y="3872629"/>
            <a:ext cx="1097700" cy="10977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2081694" y="771271"/>
            <a:ext cx="774600" cy="774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6513651" y="1616690"/>
            <a:ext cx="413400" cy="413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2420476" y="3612044"/>
            <a:ext cx="336900" cy="3369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2362484" y="1670133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6818461" y="1338692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6163989" y="4374525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2300611" y="990190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" name="Google Shape;21;p2"/>
          <p:cNvGrpSpPr/>
          <p:nvPr/>
        </p:nvGrpSpPr>
        <p:grpSpPr>
          <a:xfrm>
            <a:off x="3001075" y="4182123"/>
            <a:ext cx="508851" cy="478711"/>
            <a:chOff x="5972700" y="2330200"/>
            <a:chExt cx="411625" cy="387275"/>
          </a:xfrm>
        </p:grpSpPr>
        <p:sp>
          <p:nvSpPr>
            <p:cNvPr id="22" name="Google Shape;22;p2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" name="Google Shape;24;p2"/>
          <p:cNvGrpSpPr/>
          <p:nvPr/>
        </p:nvGrpSpPr>
        <p:grpSpPr>
          <a:xfrm>
            <a:off x="5861768" y="506559"/>
            <a:ext cx="524975" cy="832145"/>
            <a:chOff x="6718575" y="2318625"/>
            <a:chExt cx="256950" cy="407375"/>
          </a:xfrm>
        </p:grpSpPr>
        <p:sp>
          <p:nvSpPr>
            <p:cNvPr id="25" name="Google Shape;25;p2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sp>
        <p:nvSpPr>
          <p:cNvPr id="33" name="Google Shape;33;p2"/>
          <p:cNvSpPr txBox="1">
            <a:spLocks noGrp="1"/>
          </p:cNvSpPr>
          <p:nvPr>
            <p:ph type="ctrTitle"/>
          </p:nvPr>
        </p:nvSpPr>
        <p:spPr>
          <a:xfrm>
            <a:off x="2757250" y="961350"/>
            <a:ext cx="3629400" cy="32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4" name="Google Shape;34;p2"/>
          <p:cNvSpPr/>
          <p:nvPr/>
        </p:nvSpPr>
        <p:spPr>
          <a:xfrm>
            <a:off x="2757247" y="861970"/>
            <a:ext cx="300900" cy="3009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>
            <a:off x="3509928" y="4757335"/>
            <a:ext cx="213000" cy="213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>
            <a:off x="5494851" y="4374527"/>
            <a:ext cx="413400" cy="413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3"/>
          <p:cNvSpPr/>
          <p:nvPr/>
        </p:nvSpPr>
        <p:spPr>
          <a:xfrm>
            <a:off x="2630450" y="630150"/>
            <a:ext cx="3883200" cy="388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3"/>
          <p:cNvSpPr/>
          <p:nvPr/>
        </p:nvSpPr>
        <p:spPr>
          <a:xfrm>
            <a:off x="5430350" y="228600"/>
            <a:ext cx="1388100" cy="13881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3"/>
          <p:cNvSpPr/>
          <p:nvPr/>
        </p:nvSpPr>
        <p:spPr>
          <a:xfrm>
            <a:off x="5908250" y="4660825"/>
            <a:ext cx="605400" cy="6054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3"/>
          <p:cNvSpPr/>
          <p:nvPr/>
        </p:nvSpPr>
        <p:spPr>
          <a:xfrm>
            <a:off x="2706650" y="3872629"/>
            <a:ext cx="1097700" cy="10977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3"/>
          <p:cNvSpPr/>
          <p:nvPr/>
        </p:nvSpPr>
        <p:spPr>
          <a:xfrm>
            <a:off x="2081694" y="771271"/>
            <a:ext cx="774600" cy="774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3"/>
          <p:cNvSpPr/>
          <p:nvPr/>
        </p:nvSpPr>
        <p:spPr>
          <a:xfrm>
            <a:off x="6513651" y="1616690"/>
            <a:ext cx="413400" cy="413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3"/>
          <p:cNvSpPr/>
          <p:nvPr/>
        </p:nvSpPr>
        <p:spPr>
          <a:xfrm>
            <a:off x="2420476" y="3612044"/>
            <a:ext cx="336900" cy="3369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3"/>
          <p:cNvSpPr/>
          <p:nvPr/>
        </p:nvSpPr>
        <p:spPr>
          <a:xfrm>
            <a:off x="2362484" y="1670133"/>
            <a:ext cx="213000" cy="213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3"/>
          <p:cNvSpPr/>
          <p:nvPr/>
        </p:nvSpPr>
        <p:spPr>
          <a:xfrm>
            <a:off x="6818461" y="1338692"/>
            <a:ext cx="93900" cy="939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3"/>
          <p:cNvSpPr/>
          <p:nvPr/>
        </p:nvSpPr>
        <p:spPr>
          <a:xfrm>
            <a:off x="6163989" y="4374525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3"/>
          <p:cNvSpPr/>
          <p:nvPr/>
        </p:nvSpPr>
        <p:spPr>
          <a:xfrm>
            <a:off x="2300611" y="990190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0" name="Google Shape;50;p3"/>
          <p:cNvGrpSpPr/>
          <p:nvPr/>
        </p:nvGrpSpPr>
        <p:grpSpPr>
          <a:xfrm>
            <a:off x="3001075" y="4182123"/>
            <a:ext cx="508851" cy="478711"/>
            <a:chOff x="5972700" y="2330200"/>
            <a:chExt cx="411625" cy="387275"/>
          </a:xfrm>
        </p:grpSpPr>
        <p:sp>
          <p:nvSpPr>
            <p:cNvPr id="51" name="Google Shape;51;p3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" name="Google Shape;53;p3"/>
          <p:cNvGrpSpPr/>
          <p:nvPr/>
        </p:nvGrpSpPr>
        <p:grpSpPr>
          <a:xfrm>
            <a:off x="5861768" y="506559"/>
            <a:ext cx="524975" cy="832145"/>
            <a:chOff x="6718575" y="2318625"/>
            <a:chExt cx="256950" cy="407375"/>
          </a:xfrm>
        </p:grpSpPr>
        <p:sp>
          <p:nvSpPr>
            <p:cNvPr id="54" name="Google Shape;54;p3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sp>
        <p:nvSpPr>
          <p:cNvPr id="62" name="Google Shape;62;p3"/>
          <p:cNvSpPr/>
          <p:nvPr/>
        </p:nvSpPr>
        <p:spPr>
          <a:xfrm>
            <a:off x="2757247" y="861970"/>
            <a:ext cx="300900" cy="3009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3"/>
          <p:cNvSpPr/>
          <p:nvPr/>
        </p:nvSpPr>
        <p:spPr>
          <a:xfrm>
            <a:off x="3509928" y="4757335"/>
            <a:ext cx="213000" cy="213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3"/>
          <p:cNvSpPr/>
          <p:nvPr/>
        </p:nvSpPr>
        <p:spPr>
          <a:xfrm>
            <a:off x="5494851" y="4374527"/>
            <a:ext cx="413400" cy="413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3"/>
          <p:cNvSpPr txBox="1">
            <a:spLocks noGrp="1"/>
          </p:cNvSpPr>
          <p:nvPr>
            <p:ph type="ctrTitle"/>
          </p:nvPr>
        </p:nvSpPr>
        <p:spPr>
          <a:xfrm>
            <a:off x="2886100" y="1888150"/>
            <a:ext cx="3371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66" name="Google Shape;66;p3"/>
          <p:cNvSpPr txBox="1">
            <a:spLocks noGrp="1"/>
          </p:cNvSpPr>
          <p:nvPr>
            <p:ph type="subTitle" idx="1"/>
          </p:nvPr>
        </p:nvSpPr>
        <p:spPr>
          <a:xfrm>
            <a:off x="2886100" y="2916252"/>
            <a:ext cx="33717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>
                <a:solidFill>
                  <a:schemeClr val="accent2"/>
                </a:solidFill>
              </a:defRPr>
            </a:lvl1pPr>
            <a:lvl2pPr lvl="1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2pPr>
            <a:lvl3pPr lvl="2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3pPr>
            <a:lvl4pPr lvl="3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4pPr>
            <a:lvl5pPr lvl="4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5pPr>
            <a:lvl6pPr lvl="5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6pPr>
            <a:lvl7pPr lvl="6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7pPr>
            <a:lvl8pPr lvl="7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8pPr>
            <a:lvl9pPr lvl="8" algn="ctr" rtl="0">
              <a:spcBef>
                <a:spcPts val="1000"/>
              </a:spcBef>
              <a:spcAft>
                <a:spcPts val="100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5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5"/>
          <p:cNvSpPr/>
          <p:nvPr/>
        </p:nvSpPr>
        <p:spPr>
          <a:xfrm>
            <a:off x="-167025" y="559475"/>
            <a:ext cx="2630400" cy="2630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5"/>
          <p:cNvSpPr/>
          <p:nvPr/>
        </p:nvSpPr>
        <p:spPr>
          <a:xfrm>
            <a:off x="1812100" y="271400"/>
            <a:ext cx="1054200" cy="1054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5"/>
          <p:cNvSpPr/>
          <p:nvPr/>
        </p:nvSpPr>
        <p:spPr>
          <a:xfrm>
            <a:off x="1704597" y="-129655"/>
            <a:ext cx="300900" cy="3009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"/>
          <p:cNvSpPr/>
          <p:nvPr/>
        </p:nvSpPr>
        <p:spPr>
          <a:xfrm>
            <a:off x="228600" y="2887250"/>
            <a:ext cx="605400" cy="605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5"/>
          <p:cNvSpPr/>
          <p:nvPr/>
        </p:nvSpPr>
        <p:spPr>
          <a:xfrm>
            <a:off x="1522903" y="316285"/>
            <a:ext cx="213000" cy="213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5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5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5"/>
          <p:cNvSpPr/>
          <p:nvPr/>
        </p:nvSpPr>
        <p:spPr>
          <a:xfrm>
            <a:off x="8094101" y="3973940"/>
            <a:ext cx="413400" cy="413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5"/>
          <p:cNvSpPr/>
          <p:nvPr/>
        </p:nvSpPr>
        <p:spPr>
          <a:xfrm>
            <a:off x="8622049" y="3872635"/>
            <a:ext cx="213000" cy="21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5"/>
          <p:cNvSpPr/>
          <p:nvPr/>
        </p:nvSpPr>
        <p:spPr>
          <a:xfrm>
            <a:off x="7550022" y="4801658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5"/>
          <p:cNvSpPr/>
          <p:nvPr/>
        </p:nvSpPr>
        <p:spPr>
          <a:xfrm>
            <a:off x="7325661" y="4674667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"/>
          <p:cNvSpPr/>
          <p:nvPr/>
        </p:nvSpPr>
        <p:spPr>
          <a:xfrm>
            <a:off x="91939" y="2887250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5"/>
          <p:cNvSpPr/>
          <p:nvPr/>
        </p:nvSpPr>
        <p:spPr>
          <a:xfrm>
            <a:off x="8726411" y="3200065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2" name="Google Shape;112;p5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113" name="Google Shape;113;p5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5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" name="Google Shape;115;p5"/>
          <p:cNvGrpSpPr/>
          <p:nvPr/>
        </p:nvGrpSpPr>
        <p:grpSpPr>
          <a:xfrm>
            <a:off x="2139871" y="482540"/>
            <a:ext cx="398658" cy="631920"/>
            <a:chOff x="6718575" y="2318625"/>
            <a:chExt cx="256950" cy="407375"/>
          </a:xfrm>
        </p:grpSpPr>
        <p:sp>
          <p:nvSpPr>
            <p:cNvPr id="116" name="Google Shape;116;p5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5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5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5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5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5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5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5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4" name="Google Shape;124;p5"/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5"/>
          <p:cNvSpPr txBox="1">
            <a:spLocks noGrp="1"/>
          </p:cNvSpPr>
          <p:nvPr>
            <p:ph type="body" idx="1"/>
          </p:nvPr>
        </p:nvSpPr>
        <p:spPr>
          <a:xfrm>
            <a:off x="2901875" y="1033400"/>
            <a:ext cx="5292300" cy="326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○"/>
              <a:defRPr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◦"/>
              <a:defRPr/>
            </a:lvl9pPr>
          </a:lstStyle>
          <a:p>
            <a:endParaRPr/>
          </a:p>
        </p:txBody>
      </p:sp>
      <p:sp>
        <p:nvSpPr>
          <p:cNvPr id="126" name="Google Shape;126;p5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6"/>
          <p:cNvSpPr/>
          <p:nvPr/>
        </p:nvSpPr>
        <p:spPr>
          <a:xfrm>
            <a:off x="-167025" y="559475"/>
            <a:ext cx="2630400" cy="2630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6"/>
          <p:cNvSpPr/>
          <p:nvPr/>
        </p:nvSpPr>
        <p:spPr>
          <a:xfrm>
            <a:off x="1812100" y="271400"/>
            <a:ext cx="1054200" cy="1054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6"/>
          <p:cNvSpPr/>
          <p:nvPr/>
        </p:nvSpPr>
        <p:spPr>
          <a:xfrm>
            <a:off x="1704597" y="-129655"/>
            <a:ext cx="300900" cy="3009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6"/>
          <p:cNvSpPr/>
          <p:nvPr/>
        </p:nvSpPr>
        <p:spPr>
          <a:xfrm>
            <a:off x="228600" y="2887250"/>
            <a:ext cx="605400" cy="605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6"/>
          <p:cNvSpPr/>
          <p:nvPr/>
        </p:nvSpPr>
        <p:spPr>
          <a:xfrm>
            <a:off x="1522903" y="316285"/>
            <a:ext cx="213000" cy="213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6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6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6"/>
          <p:cNvSpPr/>
          <p:nvPr/>
        </p:nvSpPr>
        <p:spPr>
          <a:xfrm>
            <a:off x="8094101" y="3973940"/>
            <a:ext cx="413400" cy="413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6"/>
          <p:cNvSpPr/>
          <p:nvPr/>
        </p:nvSpPr>
        <p:spPr>
          <a:xfrm>
            <a:off x="8622049" y="3872635"/>
            <a:ext cx="213000" cy="21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6"/>
          <p:cNvSpPr/>
          <p:nvPr/>
        </p:nvSpPr>
        <p:spPr>
          <a:xfrm>
            <a:off x="7550022" y="4801658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6"/>
          <p:cNvSpPr/>
          <p:nvPr/>
        </p:nvSpPr>
        <p:spPr>
          <a:xfrm>
            <a:off x="7325661" y="4674667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6"/>
          <p:cNvSpPr/>
          <p:nvPr/>
        </p:nvSpPr>
        <p:spPr>
          <a:xfrm>
            <a:off x="91939" y="2887250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6"/>
          <p:cNvSpPr/>
          <p:nvPr/>
        </p:nvSpPr>
        <p:spPr>
          <a:xfrm>
            <a:off x="8726411" y="3200065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2" name="Google Shape;142;p6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143" name="Google Shape;143;p6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6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5" name="Google Shape;145;p6"/>
          <p:cNvGrpSpPr/>
          <p:nvPr/>
        </p:nvGrpSpPr>
        <p:grpSpPr>
          <a:xfrm>
            <a:off x="2139871" y="482540"/>
            <a:ext cx="398658" cy="631920"/>
            <a:chOff x="6718575" y="2318625"/>
            <a:chExt cx="256950" cy="407375"/>
          </a:xfrm>
        </p:grpSpPr>
        <p:sp>
          <p:nvSpPr>
            <p:cNvPr id="146" name="Google Shape;146;p6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6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6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6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6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6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6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6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4" name="Google Shape;154;p6"/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6"/>
          <p:cNvSpPr txBox="1">
            <a:spLocks noGrp="1"/>
          </p:cNvSpPr>
          <p:nvPr>
            <p:ph type="body" idx="1"/>
          </p:nvPr>
        </p:nvSpPr>
        <p:spPr>
          <a:xfrm>
            <a:off x="2830925" y="1200150"/>
            <a:ext cx="2516400" cy="312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1pPr>
            <a:lvl2pPr marL="914400" lvl="1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2pPr>
            <a:lvl3pPr marL="1371600" lvl="2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3pPr>
            <a:lvl4pPr marL="1828800" lvl="3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4pPr>
            <a:lvl5pPr marL="2286000" lvl="4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5pPr>
            <a:lvl6pPr marL="2743200" lvl="5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6pPr>
            <a:lvl7pPr marL="3200400" lvl="6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7pPr>
            <a:lvl8pPr marL="3657600" lvl="7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8pPr>
            <a:lvl9pPr marL="4114800" lvl="8" indent="-342900">
              <a:spcBef>
                <a:spcPts val="1000"/>
              </a:spcBef>
              <a:spcAft>
                <a:spcPts val="1000"/>
              </a:spcAft>
              <a:buSzPts val="1800"/>
              <a:buChar char="◦"/>
              <a:defRPr sz="1800"/>
            </a:lvl9pPr>
          </a:lstStyle>
          <a:p>
            <a:endParaRPr/>
          </a:p>
        </p:txBody>
      </p:sp>
      <p:sp>
        <p:nvSpPr>
          <p:cNvPr id="156" name="Google Shape;156;p6"/>
          <p:cNvSpPr txBox="1">
            <a:spLocks noGrp="1"/>
          </p:cNvSpPr>
          <p:nvPr>
            <p:ph type="body" idx="2"/>
          </p:nvPr>
        </p:nvSpPr>
        <p:spPr>
          <a:xfrm>
            <a:off x="5651044" y="1200150"/>
            <a:ext cx="2671500" cy="312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1pPr>
            <a:lvl2pPr marL="914400" lvl="1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2pPr>
            <a:lvl3pPr marL="1371600" lvl="2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3pPr>
            <a:lvl4pPr marL="1828800" lvl="3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4pPr>
            <a:lvl5pPr marL="2286000" lvl="4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5pPr>
            <a:lvl6pPr marL="2743200" lvl="5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6pPr>
            <a:lvl7pPr marL="3200400" lvl="6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7pPr>
            <a:lvl8pPr marL="3657600" lvl="7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8pPr>
            <a:lvl9pPr marL="4114800" lvl="8" indent="-342900">
              <a:spcBef>
                <a:spcPts val="1000"/>
              </a:spcBef>
              <a:spcAft>
                <a:spcPts val="1000"/>
              </a:spcAft>
              <a:buSzPts val="1800"/>
              <a:buChar char="◦"/>
              <a:defRPr sz="1800"/>
            </a:lvl9pPr>
          </a:lstStyle>
          <a:p>
            <a:endParaRPr/>
          </a:p>
        </p:txBody>
      </p:sp>
      <p:sp>
        <p:nvSpPr>
          <p:cNvPr id="157" name="Google Shape;157;p6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8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8"/>
          <p:cNvSpPr/>
          <p:nvPr/>
        </p:nvSpPr>
        <p:spPr>
          <a:xfrm>
            <a:off x="-167025" y="559475"/>
            <a:ext cx="2630400" cy="2630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8"/>
          <p:cNvSpPr/>
          <p:nvPr/>
        </p:nvSpPr>
        <p:spPr>
          <a:xfrm>
            <a:off x="1812100" y="271400"/>
            <a:ext cx="1054200" cy="1054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8"/>
          <p:cNvSpPr/>
          <p:nvPr/>
        </p:nvSpPr>
        <p:spPr>
          <a:xfrm>
            <a:off x="1704597" y="-129655"/>
            <a:ext cx="300900" cy="3009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8"/>
          <p:cNvSpPr/>
          <p:nvPr/>
        </p:nvSpPr>
        <p:spPr>
          <a:xfrm>
            <a:off x="228600" y="2887250"/>
            <a:ext cx="605400" cy="605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8"/>
          <p:cNvSpPr/>
          <p:nvPr/>
        </p:nvSpPr>
        <p:spPr>
          <a:xfrm>
            <a:off x="1522903" y="316285"/>
            <a:ext cx="213000" cy="213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8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8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8"/>
          <p:cNvSpPr/>
          <p:nvPr/>
        </p:nvSpPr>
        <p:spPr>
          <a:xfrm>
            <a:off x="8094101" y="3973940"/>
            <a:ext cx="413400" cy="413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8"/>
          <p:cNvSpPr/>
          <p:nvPr/>
        </p:nvSpPr>
        <p:spPr>
          <a:xfrm>
            <a:off x="8622049" y="3872635"/>
            <a:ext cx="213000" cy="21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8"/>
          <p:cNvSpPr/>
          <p:nvPr/>
        </p:nvSpPr>
        <p:spPr>
          <a:xfrm>
            <a:off x="7550022" y="4801658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8"/>
          <p:cNvSpPr/>
          <p:nvPr/>
        </p:nvSpPr>
        <p:spPr>
          <a:xfrm>
            <a:off x="7325661" y="4674667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8"/>
          <p:cNvSpPr/>
          <p:nvPr/>
        </p:nvSpPr>
        <p:spPr>
          <a:xfrm>
            <a:off x="91939" y="2887250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8"/>
          <p:cNvSpPr/>
          <p:nvPr/>
        </p:nvSpPr>
        <p:spPr>
          <a:xfrm>
            <a:off x="8726411" y="3200065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5" name="Google Shape;205;p8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206" name="Google Shape;206;p8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8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8" name="Google Shape;208;p8"/>
          <p:cNvGrpSpPr/>
          <p:nvPr/>
        </p:nvGrpSpPr>
        <p:grpSpPr>
          <a:xfrm>
            <a:off x="2139871" y="482540"/>
            <a:ext cx="398658" cy="631920"/>
            <a:chOff x="6718575" y="2318625"/>
            <a:chExt cx="256950" cy="407375"/>
          </a:xfrm>
        </p:grpSpPr>
        <p:sp>
          <p:nvSpPr>
            <p:cNvPr id="209" name="Google Shape;209;p8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8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8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8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8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8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8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8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7" name="Google Shape;217;p8"/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8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Aqua">
  <p:cSld name="BLANK_1"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2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12"/>
          <p:cNvSpPr/>
          <p:nvPr/>
        </p:nvSpPr>
        <p:spPr>
          <a:xfrm>
            <a:off x="-117275" y="847257"/>
            <a:ext cx="605400" cy="605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12"/>
          <p:cNvSpPr/>
          <p:nvPr/>
        </p:nvSpPr>
        <p:spPr>
          <a:xfrm>
            <a:off x="217850" y="171250"/>
            <a:ext cx="1054200" cy="1054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12"/>
          <p:cNvSpPr/>
          <p:nvPr/>
        </p:nvSpPr>
        <p:spPr>
          <a:xfrm>
            <a:off x="1156976" y="-137274"/>
            <a:ext cx="398700" cy="3987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12"/>
          <p:cNvSpPr/>
          <p:nvPr/>
        </p:nvSpPr>
        <p:spPr>
          <a:xfrm>
            <a:off x="1397225" y="337514"/>
            <a:ext cx="136800" cy="1368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12"/>
          <p:cNvSpPr/>
          <p:nvPr/>
        </p:nvSpPr>
        <p:spPr>
          <a:xfrm>
            <a:off x="488128" y="1334485"/>
            <a:ext cx="213000" cy="213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12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p12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12"/>
          <p:cNvSpPr/>
          <p:nvPr/>
        </p:nvSpPr>
        <p:spPr>
          <a:xfrm>
            <a:off x="8094101" y="3973940"/>
            <a:ext cx="413400" cy="413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12"/>
          <p:cNvSpPr/>
          <p:nvPr/>
        </p:nvSpPr>
        <p:spPr>
          <a:xfrm>
            <a:off x="8622049" y="3872635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" name="Google Shape;312;p12"/>
          <p:cNvSpPr/>
          <p:nvPr/>
        </p:nvSpPr>
        <p:spPr>
          <a:xfrm>
            <a:off x="7550022" y="4801658"/>
            <a:ext cx="213000" cy="213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12"/>
          <p:cNvSpPr/>
          <p:nvPr/>
        </p:nvSpPr>
        <p:spPr>
          <a:xfrm>
            <a:off x="7325661" y="4674667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12"/>
          <p:cNvSpPr/>
          <p:nvPr/>
        </p:nvSpPr>
        <p:spPr>
          <a:xfrm>
            <a:off x="258289" y="1577100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5" name="Google Shape;315;p12"/>
          <p:cNvSpPr/>
          <p:nvPr/>
        </p:nvSpPr>
        <p:spPr>
          <a:xfrm>
            <a:off x="8726411" y="3200065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6" name="Google Shape;316;p12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317" name="Google Shape;317;p12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12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9" name="Google Shape;319;p12"/>
          <p:cNvGrpSpPr/>
          <p:nvPr/>
        </p:nvGrpSpPr>
        <p:grpSpPr>
          <a:xfrm>
            <a:off x="545621" y="382390"/>
            <a:ext cx="398658" cy="631920"/>
            <a:chOff x="6718575" y="2318625"/>
            <a:chExt cx="256950" cy="407375"/>
          </a:xfrm>
        </p:grpSpPr>
        <p:sp>
          <p:nvSpPr>
            <p:cNvPr id="320" name="Google Shape;320;p12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12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12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12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12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12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1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12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8" name="Google Shape;328;p12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Yellow">
  <p:cSld name="BLANK_1_1"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13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13"/>
          <p:cNvSpPr/>
          <p:nvPr/>
        </p:nvSpPr>
        <p:spPr>
          <a:xfrm>
            <a:off x="-117275" y="847257"/>
            <a:ext cx="605400" cy="605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13"/>
          <p:cNvSpPr/>
          <p:nvPr/>
        </p:nvSpPr>
        <p:spPr>
          <a:xfrm>
            <a:off x="217850" y="171250"/>
            <a:ext cx="1054200" cy="1054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13"/>
          <p:cNvSpPr/>
          <p:nvPr/>
        </p:nvSpPr>
        <p:spPr>
          <a:xfrm>
            <a:off x="1156976" y="-137274"/>
            <a:ext cx="398700" cy="3987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13"/>
          <p:cNvSpPr/>
          <p:nvPr/>
        </p:nvSpPr>
        <p:spPr>
          <a:xfrm>
            <a:off x="1397225" y="337514"/>
            <a:ext cx="136800" cy="1368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13"/>
          <p:cNvSpPr/>
          <p:nvPr/>
        </p:nvSpPr>
        <p:spPr>
          <a:xfrm>
            <a:off x="488128" y="1334485"/>
            <a:ext cx="213000" cy="213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13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13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13"/>
          <p:cNvSpPr/>
          <p:nvPr/>
        </p:nvSpPr>
        <p:spPr>
          <a:xfrm>
            <a:off x="8094101" y="3973940"/>
            <a:ext cx="413400" cy="413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13"/>
          <p:cNvSpPr/>
          <p:nvPr/>
        </p:nvSpPr>
        <p:spPr>
          <a:xfrm>
            <a:off x="8622049" y="3872635"/>
            <a:ext cx="213000" cy="21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13"/>
          <p:cNvSpPr/>
          <p:nvPr/>
        </p:nvSpPr>
        <p:spPr>
          <a:xfrm>
            <a:off x="7550022" y="4801658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1" name="Google Shape;341;p13"/>
          <p:cNvSpPr/>
          <p:nvPr/>
        </p:nvSpPr>
        <p:spPr>
          <a:xfrm>
            <a:off x="7325661" y="4674667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2" name="Google Shape;342;p13"/>
          <p:cNvSpPr/>
          <p:nvPr/>
        </p:nvSpPr>
        <p:spPr>
          <a:xfrm>
            <a:off x="258289" y="1577100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Google Shape;343;p13"/>
          <p:cNvSpPr/>
          <p:nvPr/>
        </p:nvSpPr>
        <p:spPr>
          <a:xfrm>
            <a:off x="8726411" y="3200065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44" name="Google Shape;344;p13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345" name="Google Shape;345;p13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13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7" name="Google Shape;347;p13"/>
          <p:cNvGrpSpPr/>
          <p:nvPr/>
        </p:nvGrpSpPr>
        <p:grpSpPr>
          <a:xfrm>
            <a:off x="545621" y="382390"/>
            <a:ext cx="398658" cy="631920"/>
            <a:chOff x="6718575" y="2318625"/>
            <a:chExt cx="256950" cy="407375"/>
          </a:xfrm>
        </p:grpSpPr>
        <p:sp>
          <p:nvSpPr>
            <p:cNvPr id="348" name="Google Shape;348;p13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13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13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13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13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13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13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1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6" name="Google Shape;356;p13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Magenta">
  <p:cSld name="BLANK_1_1_1"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14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Google Shape;359;p14"/>
          <p:cNvSpPr/>
          <p:nvPr/>
        </p:nvSpPr>
        <p:spPr>
          <a:xfrm>
            <a:off x="217850" y="171250"/>
            <a:ext cx="1054200" cy="1054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14"/>
          <p:cNvSpPr/>
          <p:nvPr/>
        </p:nvSpPr>
        <p:spPr>
          <a:xfrm>
            <a:off x="1156976" y="-137274"/>
            <a:ext cx="398700" cy="3987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14"/>
          <p:cNvSpPr/>
          <p:nvPr/>
        </p:nvSpPr>
        <p:spPr>
          <a:xfrm>
            <a:off x="1397225" y="337514"/>
            <a:ext cx="136800" cy="1368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14"/>
          <p:cNvSpPr/>
          <p:nvPr/>
        </p:nvSpPr>
        <p:spPr>
          <a:xfrm>
            <a:off x="488128" y="1334485"/>
            <a:ext cx="213000" cy="213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3" name="Google Shape;363;p14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14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5" name="Google Shape;365;p14"/>
          <p:cNvSpPr/>
          <p:nvPr/>
        </p:nvSpPr>
        <p:spPr>
          <a:xfrm>
            <a:off x="8094101" y="3973940"/>
            <a:ext cx="413400" cy="4134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14"/>
          <p:cNvSpPr/>
          <p:nvPr/>
        </p:nvSpPr>
        <p:spPr>
          <a:xfrm>
            <a:off x="8622049" y="3872635"/>
            <a:ext cx="213000" cy="21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14"/>
          <p:cNvSpPr/>
          <p:nvPr/>
        </p:nvSpPr>
        <p:spPr>
          <a:xfrm>
            <a:off x="7550022" y="4801658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14"/>
          <p:cNvSpPr/>
          <p:nvPr/>
        </p:nvSpPr>
        <p:spPr>
          <a:xfrm>
            <a:off x="7325661" y="4674667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9" name="Google Shape;369;p14"/>
          <p:cNvSpPr/>
          <p:nvPr/>
        </p:nvSpPr>
        <p:spPr>
          <a:xfrm>
            <a:off x="258289" y="1577100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14"/>
          <p:cNvSpPr/>
          <p:nvPr/>
        </p:nvSpPr>
        <p:spPr>
          <a:xfrm>
            <a:off x="8726411" y="3200065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C40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71" name="Google Shape;371;p14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372" name="Google Shape;372;p14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14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4" name="Google Shape;374;p14"/>
          <p:cNvGrpSpPr/>
          <p:nvPr/>
        </p:nvGrpSpPr>
        <p:grpSpPr>
          <a:xfrm>
            <a:off x="545621" y="382390"/>
            <a:ext cx="398658" cy="631920"/>
            <a:chOff x="6718575" y="2318625"/>
            <a:chExt cx="256950" cy="407375"/>
          </a:xfrm>
        </p:grpSpPr>
        <p:sp>
          <p:nvSpPr>
            <p:cNvPr id="375" name="Google Shape;375;p14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14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14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14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14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14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14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14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3" name="Google Shape;383;p14"/>
          <p:cNvSpPr/>
          <p:nvPr/>
        </p:nvSpPr>
        <p:spPr>
          <a:xfrm>
            <a:off x="-117275" y="847257"/>
            <a:ext cx="605400" cy="605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4" name="Google Shape;384;p14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2901875" y="1033400"/>
            <a:ext cx="5292300" cy="32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ato Light"/>
              <a:buChar char="○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000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000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000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000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000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000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000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000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000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lvl="2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lvl="3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lvl="4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lvl="5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lvl="6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lvl="7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lvl="8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4" r:id="rId5"/>
    <p:sldLayoutId id="2147483658" r:id="rId6"/>
    <p:sldLayoutId id="2147483659" r:id="rId7"/>
    <p:sldLayoutId id="2147483660" r:id="rId8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15"/>
          <p:cNvSpPr txBox="1">
            <a:spLocks noGrp="1"/>
          </p:cNvSpPr>
          <p:nvPr>
            <p:ph type="ctrTitle"/>
          </p:nvPr>
        </p:nvSpPr>
        <p:spPr>
          <a:xfrm>
            <a:off x="2757300" y="1123910"/>
            <a:ext cx="3629400" cy="32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endParaRPr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24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8" name="Google Shape;532;p31">
            <a:extLst>
              <a:ext uri="{FF2B5EF4-FFF2-40B4-BE49-F238E27FC236}">
                <a16:creationId xmlns:a16="http://schemas.microsoft.com/office/drawing/2014/main" xmlns="" id="{A435F8D4-4E72-AE44-BA20-5DA6CF613EC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VIẾT BÀI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A picture containing writing implement, stationary&#10;&#10;Description automatically generated">
            <a:extLst>
              <a:ext uri="{FF2B5EF4-FFF2-40B4-BE49-F238E27FC236}">
                <a16:creationId xmlns:a16="http://schemas.microsoft.com/office/drawing/2014/main" xmlns="" id="{64302796-3997-A242-87E6-53EC3D989A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5319" y="30591"/>
            <a:ext cx="1556344" cy="155634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0078CF1-2529-1640-A3E1-EA597DB8225C}"/>
              </a:ext>
            </a:extLst>
          </p:cNvPr>
          <p:cNvSpPr txBox="1"/>
          <p:nvPr/>
        </p:nvSpPr>
        <p:spPr>
          <a:xfrm>
            <a:off x="4384451" y="625911"/>
            <a:ext cx="4816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Bám sát dàn ý khi viết bài</a:t>
            </a:r>
          </a:p>
        </p:txBody>
      </p:sp>
      <p:pic>
        <p:nvPicPr>
          <p:cNvPr id="14" name="Picture 13" descr="A picture containing writing implement, stationary&#10;&#10;Description automatically generated">
            <a:extLst>
              <a:ext uri="{FF2B5EF4-FFF2-40B4-BE49-F238E27FC236}">
                <a16:creationId xmlns:a16="http://schemas.microsoft.com/office/drawing/2014/main" xmlns="" id="{86586C05-E9D5-7049-A4F7-F3BF8FCE86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7091" y="1311492"/>
            <a:ext cx="1556344" cy="155634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DAE8DF85-C975-3D4E-AF71-74D1822DC294}"/>
              </a:ext>
            </a:extLst>
          </p:cNvPr>
          <p:cNvSpPr txBox="1"/>
          <p:nvPr/>
        </p:nvSpPr>
        <p:spPr>
          <a:xfrm>
            <a:off x="3396223" y="1906812"/>
            <a:ext cx="47327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Sử dụng các chi tiết miêu tả thời gian, không gian, nhân vật, diễn biến</a:t>
            </a:r>
          </a:p>
        </p:txBody>
      </p:sp>
      <p:pic>
        <p:nvPicPr>
          <p:cNvPr id="16" name="Picture 15" descr="A picture containing writing implement, stationary&#10;&#10;Description automatically generated">
            <a:extLst>
              <a:ext uri="{FF2B5EF4-FFF2-40B4-BE49-F238E27FC236}">
                <a16:creationId xmlns:a16="http://schemas.microsoft.com/office/drawing/2014/main" xmlns="" id="{31DFDB6B-317D-B540-ABEA-30F936DF99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9354" y="2819016"/>
            <a:ext cx="1556344" cy="1556344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637F5861-BEEA-7844-B223-274894EADBB6}"/>
              </a:ext>
            </a:extLst>
          </p:cNvPr>
          <p:cNvSpPr txBox="1"/>
          <p:nvPr/>
        </p:nvSpPr>
        <p:spPr>
          <a:xfrm>
            <a:off x="2198485" y="3414336"/>
            <a:ext cx="55718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Rút ra kết luận thuyết phục về ý nghĩa, sự quan trọng của trải nghiệm đối với bản thân.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532;p31">
            <a:extLst>
              <a:ext uri="{FF2B5EF4-FFF2-40B4-BE49-F238E27FC236}">
                <a16:creationId xmlns:a16="http://schemas.microsoft.com/office/drawing/2014/main" xmlns="" id="{A435F8D4-4E72-AE44-BA20-5DA6CF613EC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VIẾT BÀI. CHỈNH SỬA BÀI VIẾT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A yellow and red fire extinguisher&#10;&#10;Description automatically generated with low confidence">
            <a:extLst>
              <a:ext uri="{FF2B5EF4-FFF2-40B4-BE49-F238E27FC236}">
                <a16:creationId xmlns:a16="http://schemas.microsoft.com/office/drawing/2014/main" xmlns="" id="{E5241122-091F-7E48-AC31-872ADA0888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1130" y="1002886"/>
            <a:ext cx="797020" cy="88682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262F3819-B534-F142-8346-4AE472DE9B5C}"/>
              </a:ext>
            </a:extLst>
          </p:cNvPr>
          <p:cNvSpPr txBox="1"/>
          <p:nvPr/>
        </p:nvSpPr>
        <p:spPr>
          <a:xfrm>
            <a:off x="3488150" y="1002886"/>
            <a:ext cx="47327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Dựa vào dàn ý viết thành một bài hoàn chỉnh</a:t>
            </a:r>
          </a:p>
        </p:txBody>
      </p:sp>
      <p:pic>
        <p:nvPicPr>
          <p:cNvPr id="13" name="Picture 12" descr="A yellow and red fire extinguisher&#10;&#10;Description automatically generated with low confidence">
            <a:extLst>
              <a:ext uri="{FF2B5EF4-FFF2-40B4-BE49-F238E27FC236}">
                <a16:creationId xmlns:a16="http://schemas.microsoft.com/office/drawing/2014/main" xmlns="" id="{4CE16E72-4455-E942-BE85-E49F522503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1130" y="2571750"/>
            <a:ext cx="797020" cy="88682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FB8F728D-1327-ED49-9EBB-1EBBFF652E93}"/>
              </a:ext>
            </a:extLst>
          </p:cNvPr>
          <p:cNvSpPr txBox="1"/>
          <p:nvPr/>
        </p:nvSpPr>
        <p:spPr>
          <a:xfrm>
            <a:off x="3488150" y="2571750"/>
            <a:ext cx="47327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Cần đảm bảo đặc điểm của kiểu bài kể lại một trải nghiệm</a:t>
            </a:r>
          </a:p>
        </p:txBody>
      </p:sp>
    </p:spTree>
    <p:extLst>
      <p:ext uri="{BB962C8B-B14F-4D97-AF65-F5344CB8AC3E}">
        <p14:creationId xmlns:p14="http://schemas.microsoft.com/office/powerpoint/2010/main" val="1510007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0806C59-1C64-9F42-A08F-5B4EC92DF4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12</a:t>
            </a:fld>
            <a:endParaRPr lang="en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96EAA1E4-A201-F14C-804A-25EE0192E6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881269"/>
              </p:ext>
            </p:extLst>
          </p:nvPr>
        </p:nvGraphicFramePr>
        <p:xfrm>
          <a:off x="200769" y="282764"/>
          <a:ext cx="8742461" cy="4577972"/>
        </p:xfrm>
        <a:graphic>
          <a:graphicData uri="http://schemas.openxmlformats.org/drawingml/2006/table">
            <a:tbl>
              <a:tblPr>
                <a:tableStyleId>{C693C0B1-C3EF-405F-B1E8-830ADC564B1F}</a:tableStyleId>
              </a:tblPr>
              <a:tblGrid>
                <a:gridCol w="1453019">
                  <a:extLst>
                    <a:ext uri="{9D8B030D-6E8A-4147-A177-3AD203B41FA5}">
                      <a16:colId xmlns:a16="http://schemas.microsoft.com/office/drawing/2014/main" xmlns="" val="1575845265"/>
                    </a:ext>
                  </a:extLst>
                </a:gridCol>
                <a:gridCol w="5786645">
                  <a:extLst>
                    <a:ext uri="{9D8B030D-6E8A-4147-A177-3AD203B41FA5}">
                      <a16:colId xmlns:a16="http://schemas.microsoft.com/office/drawing/2014/main" xmlns="" val="1470902406"/>
                    </a:ext>
                  </a:extLst>
                </a:gridCol>
                <a:gridCol w="628423">
                  <a:extLst>
                    <a:ext uri="{9D8B030D-6E8A-4147-A177-3AD203B41FA5}">
                      <a16:colId xmlns:a16="http://schemas.microsoft.com/office/drawing/2014/main" xmlns="" val="39101847"/>
                    </a:ext>
                  </a:extLst>
                </a:gridCol>
                <a:gridCol w="874374">
                  <a:extLst>
                    <a:ext uri="{9D8B030D-6E8A-4147-A177-3AD203B41FA5}">
                      <a16:colId xmlns:a16="http://schemas.microsoft.com/office/drawing/2014/main" xmlns="" val="3746564334"/>
                    </a:ext>
                  </a:extLst>
                </a:gridCol>
              </a:tblGrid>
              <a:tr h="4691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kern="100" dirty="0" err="1">
                          <a:effectLst/>
                        </a:rPr>
                        <a:t>Các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phần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của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bài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viết</a:t>
                      </a:r>
                      <a:endParaRPr lang="x-none" sz="20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kern="100">
                          <a:effectLst/>
                        </a:rPr>
                        <a:t>Nội dung kiểm tra</a:t>
                      </a:r>
                      <a:endParaRPr lang="x-none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kern="100" dirty="0" err="1">
                          <a:effectLst/>
                        </a:rPr>
                        <a:t>Đạt</a:t>
                      </a:r>
                      <a:endParaRPr lang="x-none" sz="20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kern="100" dirty="0" err="1">
                          <a:effectLst/>
                        </a:rPr>
                        <a:t>Chưa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đạt</a:t>
                      </a:r>
                      <a:endParaRPr lang="x-none" sz="20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6129789"/>
                  </a:ext>
                </a:extLst>
              </a:tr>
              <a:tr h="172697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kern="100" dirty="0" err="1">
                          <a:effectLst/>
                        </a:rPr>
                        <a:t>Mở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bài</a:t>
                      </a:r>
                      <a:endParaRPr lang="x-none" sz="20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kern="100" dirty="0" err="1">
                          <a:effectLst/>
                        </a:rPr>
                        <a:t>Dùng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ngôi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thứ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nhất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để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kể</a:t>
                      </a:r>
                      <a:endParaRPr lang="x-none" sz="20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x-none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x-none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90342593"/>
                  </a:ext>
                </a:extLst>
              </a:tr>
              <a:tr h="172697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kern="100">
                          <a:effectLst/>
                        </a:rPr>
                        <a:t>Giới thiệu sơ lược về trải nghiệm</a:t>
                      </a:r>
                      <a:endParaRPr lang="x-none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x-none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x-none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5015587"/>
                  </a:ext>
                </a:extLst>
              </a:tr>
              <a:tr h="306293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kern="100">
                          <a:effectLst/>
                        </a:rPr>
                        <a:t>Dẫn dắt chuyển ý, gợi sự tò mò, hấp dẫn với người đọc</a:t>
                      </a:r>
                      <a:endParaRPr lang="x-none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x-none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x-none" sz="20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0541703"/>
                  </a:ext>
                </a:extLst>
              </a:tr>
              <a:tr h="469187"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kern="100">
                          <a:effectLst/>
                        </a:rPr>
                        <a:t>Thân bài</a:t>
                      </a:r>
                      <a:endParaRPr lang="x-none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kern="100" dirty="0" err="1">
                          <a:effectLst/>
                        </a:rPr>
                        <a:t>Trình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bày</a:t>
                      </a:r>
                      <a:r>
                        <a:rPr lang="en-US" sz="2000" kern="100" dirty="0">
                          <a:effectLst/>
                        </a:rPr>
                        <a:t> chi </a:t>
                      </a:r>
                      <a:r>
                        <a:rPr lang="en-US" sz="2000" kern="100" dirty="0" err="1">
                          <a:effectLst/>
                        </a:rPr>
                        <a:t>tiết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về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thời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gian</a:t>
                      </a:r>
                      <a:r>
                        <a:rPr lang="en-US" sz="2000" kern="100" dirty="0">
                          <a:effectLst/>
                        </a:rPr>
                        <a:t>, </a:t>
                      </a:r>
                      <a:r>
                        <a:rPr lang="en-US" sz="2000" kern="100" dirty="0" err="1">
                          <a:effectLst/>
                        </a:rPr>
                        <a:t>không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gian</a:t>
                      </a:r>
                      <a:r>
                        <a:rPr lang="en-US" sz="2000" kern="100" dirty="0">
                          <a:effectLst/>
                        </a:rPr>
                        <a:t>, </a:t>
                      </a:r>
                      <a:r>
                        <a:rPr lang="en-US" sz="2000" kern="100" dirty="0" err="1">
                          <a:effectLst/>
                        </a:rPr>
                        <a:t>hoàn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cảnh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xảy</a:t>
                      </a:r>
                      <a:r>
                        <a:rPr lang="en-US" sz="2000" kern="100" dirty="0">
                          <a:effectLst/>
                        </a:rPr>
                        <a:t> ra </a:t>
                      </a:r>
                      <a:r>
                        <a:rPr lang="en-US" sz="2000" kern="100" dirty="0" err="1">
                          <a:effectLst/>
                        </a:rPr>
                        <a:t>câu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chuyện</a:t>
                      </a:r>
                      <a:endParaRPr lang="x-none" sz="20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x-none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x-none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5717699"/>
                  </a:ext>
                </a:extLst>
              </a:tr>
              <a:tr h="306293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kern="100">
                          <a:effectLst/>
                        </a:rPr>
                        <a:t>Trình bày chi tiết những nhân vật liên quan</a:t>
                      </a:r>
                      <a:endParaRPr lang="x-none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x-none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x-none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4605373"/>
                  </a:ext>
                </a:extLst>
              </a:tr>
              <a:tr h="306293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kern="100">
                          <a:effectLst/>
                        </a:rPr>
                        <a:t>Trình bày các sự việc theo trình tự rõ ràng, hợp lí</a:t>
                      </a:r>
                      <a:endParaRPr lang="x-none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x-none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x-none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08186790"/>
                  </a:ext>
                </a:extLst>
              </a:tr>
              <a:tr h="145548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kern="100">
                          <a:effectLst/>
                        </a:rPr>
                        <a:t>Kết hợp kể và tả</a:t>
                      </a:r>
                      <a:endParaRPr lang="x-none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x-none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x-none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4055188"/>
                  </a:ext>
                </a:extLst>
              </a:tr>
              <a:tr h="306293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kern="100" dirty="0" err="1">
                          <a:effectLst/>
                        </a:rPr>
                        <a:t>Sự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việc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này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nối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tiếp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sự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việc</a:t>
                      </a:r>
                      <a:r>
                        <a:rPr lang="en-US" sz="2000" kern="100" dirty="0">
                          <a:effectLst/>
                        </a:rPr>
                        <a:t> kia </a:t>
                      </a:r>
                      <a:r>
                        <a:rPr lang="en-US" sz="2000" kern="100" dirty="0" err="1">
                          <a:effectLst/>
                        </a:rPr>
                        <a:t>một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cách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hợp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lí</a:t>
                      </a:r>
                      <a:endParaRPr lang="x-none" sz="20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x-none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x-none" sz="20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5504308"/>
                  </a:ext>
                </a:extLst>
              </a:tr>
              <a:tr h="306293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kern="100" dirty="0" err="1">
                          <a:effectLst/>
                        </a:rPr>
                        <a:t>Kết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bài</a:t>
                      </a:r>
                      <a:endParaRPr lang="x-none" sz="20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kern="100" dirty="0" err="1">
                          <a:effectLst/>
                        </a:rPr>
                        <a:t>Thể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hiện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được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cảm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xúc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của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người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viết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trước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sự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việc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được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err="1">
                          <a:effectLst/>
                        </a:rPr>
                        <a:t>kể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endParaRPr lang="x-none" sz="20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rgbClr val="FFD57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x-none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rgbClr val="FFD57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x-none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rgbClr val="FFD5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04049052"/>
                  </a:ext>
                </a:extLst>
              </a:tr>
              <a:tr h="306293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kern="100">
                          <a:effectLst/>
                        </a:rPr>
                        <a:t>lại Nêu ý nghĩa của trải nghiệm đối với bản thân</a:t>
                      </a:r>
                      <a:endParaRPr lang="x-none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rgbClr val="FFD57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x-none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rgbClr val="FFD57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x-none" sz="20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0723" marR="40723" marT="0" marB="0" anchor="ctr">
                    <a:solidFill>
                      <a:srgbClr val="FFD5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7198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8337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4855E9D-C864-C241-947B-164FDB9578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13</a:t>
            </a:fld>
            <a:endParaRPr lang="e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3FD8AE7-23A8-5B4E-90C3-B72CB86E11E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920" y="88900"/>
            <a:ext cx="5029200" cy="4965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xmlns="" id="{78825AD4-69BF-8141-B7B3-244DC7E8D2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2393" y="19050"/>
            <a:ext cx="4471607" cy="4480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770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7E5D30D-757B-DB4A-8ED1-F8826F461196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9174EA1-FA26-0345-8C18-8E0C45A09E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14</a:t>
            </a:fld>
            <a:endParaRPr lang="en"/>
          </a:p>
        </p:txBody>
      </p:sp>
      <p:pic>
        <p:nvPicPr>
          <p:cNvPr id="6" name="Picture 5" descr="A picture containing text, plant&#10;&#10;Description automatically generated">
            <a:extLst>
              <a:ext uri="{FF2B5EF4-FFF2-40B4-BE49-F238E27FC236}">
                <a16:creationId xmlns:a16="http://schemas.microsoft.com/office/drawing/2014/main" xmlns="" id="{AC5579CA-CAD0-784C-9ADE-E4ABEA844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296" y="0"/>
            <a:ext cx="7757408" cy="514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190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18"/>
          <p:cNvSpPr txBox="1">
            <a:spLocks noGrp="1"/>
          </p:cNvSpPr>
          <p:nvPr>
            <p:ph type="ctrTitle"/>
          </p:nvPr>
        </p:nvSpPr>
        <p:spPr>
          <a:xfrm>
            <a:off x="2723210" y="1613830"/>
            <a:ext cx="3697580" cy="133053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>
                <a:solidFill>
                  <a:srgbClr val="3CC4B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endParaRPr b="1" dirty="0">
              <a:solidFill>
                <a:srgbClr val="3CC4B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 tích bài viết tham khảo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17"/>
          <p:cNvSpPr txBox="1">
            <a:spLocks noGrp="1"/>
          </p:cNvSpPr>
          <p:nvPr>
            <p:ph type="subTitle" idx="4294967295"/>
          </p:nvPr>
        </p:nvSpPr>
        <p:spPr>
          <a:xfrm>
            <a:off x="1099741" y="930626"/>
            <a:ext cx="5491980" cy="2814809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571500" lvl="0" indent="-57150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 kể thứ nhất, người kể chuyện xưng tôi</a:t>
            </a:r>
          </a:p>
          <a:p>
            <a:pPr marL="571500" lvl="0" indent="-57150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 mở bài giới thiệu câu </a:t>
            </a: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endParaRPr lang="vi-VN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5" name="Google Shape;405;p17" descr="photo-1434030216411-0b793f4b4173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65150" y="1981150"/>
            <a:ext cx="2071500" cy="20715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406" name="Google Shape;406;p17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  <p:sp>
        <p:nvSpPr>
          <p:cNvPr id="3" name="TextBox 2"/>
          <p:cNvSpPr txBox="1"/>
          <p:nvPr/>
        </p:nvSpPr>
        <p:spPr>
          <a:xfrm>
            <a:off x="1586204" y="718457"/>
            <a:ext cx="595293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vi-VN" sz="2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 trải nghiệm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020" y="1395564"/>
            <a:ext cx="7221894" cy="2681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929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  <p:sp>
        <p:nvSpPr>
          <p:cNvPr id="3" name="TextBox 2"/>
          <p:cNvSpPr txBox="1"/>
          <p:nvPr/>
        </p:nvSpPr>
        <p:spPr>
          <a:xfrm>
            <a:off x="1436914" y="1026367"/>
            <a:ext cx="6792686" cy="3170099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Trật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thoáng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lầm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ân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hận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v.v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9,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6;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sầm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sập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ngơ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ngác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phăng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phắc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má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nóng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rực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xấu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hổ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;…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Xấu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hổ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ân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hận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bã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sợ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hãi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v.v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…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nhở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356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16"/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45E1B84-BE13-CC45-A4BC-76EB693756D8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5400107" y="463887"/>
            <a:ext cx="2915639" cy="4215725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x-none" sz="25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 xếp các sự việc, chi tiết theo trình tự hợp lý</a:t>
            </a:r>
          </a:p>
          <a:p>
            <a:pPr>
              <a:buFont typeface="Wingdings" pitchFamily="2" charset="2"/>
              <a:buChar char="v"/>
            </a:pPr>
            <a:r>
              <a:rPr lang="x-none" sz="25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 dụng các chi tiết miêu tả cụ thể</a:t>
            </a:r>
          </a:p>
          <a:p>
            <a:pPr>
              <a:buFont typeface="Wingdings" pitchFamily="2" charset="2"/>
              <a:buChar char="v"/>
            </a:pPr>
            <a:r>
              <a:rPr lang="x-none" sz="25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 hiện cảm xúc của người viết, rút ra ý nghĩa của trải nghiệm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B367955-D282-FB4D-ACF5-C5D19C8A4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56231" y="463887"/>
            <a:ext cx="2746365" cy="4215725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x-none" sz="25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 kể từ người kể chuyện ngôi thứ nhất</a:t>
            </a:r>
          </a:p>
          <a:p>
            <a:pPr>
              <a:buFont typeface="Wingdings" pitchFamily="2" charset="2"/>
              <a:buChar char="v"/>
            </a:pPr>
            <a:r>
              <a:rPr lang="x-none" sz="25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 thiệu được trải nghiệm đáng nhớ</a:t>
            </a:r>
          </a:p>
          <a:p>
            <a:pPr>
              <a:buFont typeface="Wingdings" pitchFamily="2" charset="2"/>
              <a:buChar char="v"/>
            </a:pPr>
            <a:r>
              <a:rPr lang="x-none" sz="25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trung vào sự việc đã xảy ra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21"/>
          <p:cNvSpPr/>
          <p:nvPr/>
        </p:nvSpPr>
        <p:spPr>
          <a:xfrm>
            <a:off x="3459600" y="628000"/>
            <a:ext cx="2224800" cy="22248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" name="Google Shape;431;p21"/>
          <p:cNvSpPr txBox="1">
            <a:spLocks noGrp="1"/>
          </p:cNvSpPr>
          <p:nvPr>
            <p:ph type="ctrTitle" idx="4294967295"/>
          </p:nvPr>
        </p:nvSpPr>
        <p:spPr>
          <a:xfrm>
            <a:off x="2205450" y="2892664"/>
            <a:ext cx="4733100" cy="178119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33" name="Google Shape;433;p21"/>
          <p:cNvGrpSpPr/>
          <p:nvPr/>
        </p:nvGrpSpPr>
        <p:grpSpPr>
          <a:xfrm>
            <a:off x="3940048" y="628007"/>
            <a:ext cx="1447570" cy="1447577"/>
            <a:chOff x="6643075" y="3664250"/>
            <a:chExt cx="407950" cy="407975"/>
          </a:xfrm>
        </p:grpSpPr>
        <p:sp>
          <p:nvSpPr>
            <p:cNvPr id="434" name="Google Shape;434;p21"/>
            <p:cNvSpPr/>
            <p:nvPr/>
          </p:nvSpPr>
          <p:spPr>
            <a:xfrm>
              <a:off x="6794075" y="3815250"/>
              <a:ext cx="211300" cy="211300"/>
            </a:xfrm>
            <a:custGeom>
              <a:avLst/>
              <a:gdLst/>
              <a:ahLst/>
              <a:cxnLst/>
              <a:rect l="l" t="t" r="r" b="b"/>
              <a:pathLst>
                <a:path w="8452" h="8452" fill="none" extrusionOk="0">
                  <a:moveTo>
                    <a:pt x="0" y="8135"/>
                  </a:moveTo>
                  <a:lnTo>
                    <a:pt x="0" y="8135"/>
                  </a:lnTo>
                  <a:lnTo>
                    <a:pt x="438" y="8257"/>
                  </a:lnTo>
                  <a:lnTo>
                    <a:pt x="852" y="8354"/>
                  </a:lnTo>
                  <a:lnTo>
                    <a:pt x="1291" y="8403"/>
                  </a:lnTo>
                  <a:lnTo>
                    <a:pt x="1729" y="8452"/>
                  </a:lnTo>
                  <a:lnTo>
                    <a:pt x="2168" y="8452"/>
                  </a:lnTo>
                  <a:lnTo>
                    <a:pt x="2606" y="8427"/>
                  </a:lnTo>
                  <a:lnTo>
                    <a:pt x="3020" y="8378"/>
                  </a:lnTo>
                  <a:lnTo>
                    <a:pt x="3458" y="8281"/>
                  </a:lnTo>
                  <a:lnTo>
                    <a:pt x="3872" y="8184"/>
                  </a:lnTo>
                  <a:lnTo>
                    <a:pt x="4311" y="8037"/>
                  </a:lnTo>
                  <a:lnTo>
                    <a:pt x="4701" y="7867"/>
                  </a:lnTo>
                  <a:lnTo>
                    <a:pt x="5115" y="7672"/>
                  </a:lnTo>
                  <a:lnTo>
                    <a:pt x="5504" y="7429"/>
                  </a:lnTo>
                  <a:lnTo>
                    <a:pt x="5870" y="7185"/>
                  </a:lnTo>
                  <a:lnTo>
                    <a:pt x="6235" y="6893"/>
                  </a:lnTo>
                  <a:lnTo>
                    <a:pt x="6576" y="6576"/>
                  </a:lnTo>
                  <a:lnTo>
                    <a:pt x="6576" y="6576"/>
                  </a:lnTo>
                  <a:lnTo>
                    <a:pt x="6892" y="6235"/>
                  </a:lnTo>
                  <a:lnTo>
                    <a:pt x="7185" y="5870"/>
                  </a:lnTo>
                  <a:lnTo>
                    <a:pt x="7428" y="5505"/>
                  </a:lnTo>
                  <a:lnTo>
                    <a:pt x="7672" y="5115"/>
                  </a:lnTo>
                  <a:lnTo>
                    <a:pt x="7867" y="4701"/>
                  </a:lnTo>
                  <a:lnTo>
                    <a:pt x="8037" y="4311"/>
                  </a:lnTo>
                  <a:lnTo>
                    <a:pt x="8183" y="3873"/>
                  </a:lnTo>
                  <a:lnTo>
                    <a:pt x="8281" y="3459"/>
                  </a:lnTo>
                  <a:lnTo>
                    <a:pt x="8378" y="3020"/>
                  </a:lnTo>
                  <a:lnTo>
                    <a:pt x="8427" y="2606"/>
                  </a:lnTo>
                  <a:lnTo>
                    <a:pt x="8451" y="2168"/>
                  </a:lnTo>
                  <a:lnTo>
                    <a:pt x="8451" y="1730"/>
                  </a:lnTo>
                  <a:lnTo>
                    <a:pt x="8402" y="1291"/>
                  </a:lnTo>
                  <a:lnTo>
                    <a:pt x="8354" y="853"/>
                  </a:lnTo>
                  <a:lnTo>
                    <a:pt x="8256" y="439"/>
                  </a:lnTo>
                  <a:lnTo>
                    <a:pt x="8135" y="0"/>
                  </a:lnTo>
                </a:path>
              </a:pathLst>
            </a:custGeom>
            <a:noFill/>
            <a:ln w="19050" cap="rnd" cmpd="sng">
              <a:solidFill>
                <a:srgbClr val="FF975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1"/>
            <p:cNvSpPr/>
            <p:nvPr/>
          </p:nvSpPr>
          <p:spPr>
            <a:xfrm>
              <a:off x="6643075" y="3664250"/>
              <a:ext cx="407950" cy="407975"/>
            </a:xfrm>
            <a:custGeom>
              <a:avLst/>
              <a:gdLst/>
              <a:ahLst/>
              <a:cxnLst/>
              <a:rect l="l" t="t" r="r" b="b"/>
              <a:pathLst>
                <a:path w="16318" h="16319" fill="none" extrusionOk="0">
                  <a:moveTo>
                    <a:pt x="16074" y="244"/>
                  </a:moveTo>
                  <a:lnTo>
                    <a:pt x="16074" y="244"/>
                  </a:lnTo>
                  <a:lnTo>
                    <a:pt x="15928" y="122"/>
                  </a:lnTo>
                  <a:lnTo>
                    <a:pt x="15758" y="49"/>
                  </a:lnTo>
                  <a:lnTo>
                    <a:pt x="15538" y="0"/>
                  </a:lnTo>
                  <a:lnTo>
                    <a:pt x="15319" y="0"/>
                  </a:lnTo>
                  <a:lnTo>
                    <a:pt x="15051" y="25"/>
                  </a:lnTo>
                  <a:lnTo>
                    <a:pt x="14759" y="73"/>
                  </a:lnTo>
                  <a:lnTo>
                    <a:pt x="14442" y="171"/>
                  </a:lnTo>
                  <a:lnTo>
                    <a:pt x="14102" y="293"/>
                  </a:lnTo>
                  <a:lnTo>
                    <a:pt x="13736" y="439"/>
                  </a:lnTo>
                  <a:lnTo>
                    <a:pt x="13347" y="609"/>
                  </a:lnTo>
                  <a:lnTo>
                    <a:pt x="12957" y="828"/>
                  </a:lnTo>
                  <a:lnTo>
                    <a:pt x="12543" y="1048"/>
                  </a:lnTo>
                  <a:lnTo>
                    <a:pt x="11666" y="1608"/>
                  </a:lnTo>
                  <a:lnTo>
                    <a:pt x="10716" y="2265"/>
                  </a:lnTo>
                  <a:lnTo>
                    <a:pt x="10716" y="2265"/>
                  </a:lnTo>
                  <a:lnTo>
                    <a:pt x="10278" y="2095"/>
                  </a:lnTo>
                  <a:lnTo>
                    <a:pt x="9815" y="1949"/>
                  </a:lnTo>
                  <a:lnTo>
                    <a:pt x="9352" y="1851"/>
                  </a:lnTo>
                  <a:lnTo>
                    <a:pt x="8890" y="1778"/>
                  </a:lnTo>
                  <a:lnTo>
                    <a:pt x="8427" y="1730"/>
                  </a:lnTo>
                  <a:lnTo>
                    <a:pt x="7940" y="1730"/>
                  </a:lnTo>
                  <a:lnTo>
                    <a:pt x="7477" y="1778"/>
                  </a:lnTo>
                  <a:lnTo>
                    <a:pt x="7014" y="1827"/>
                  </a:lnTo>
                  <a:lnTo>
                    <a:pt x="6551" y="1924"/>
                  </a:lnTo>
                  <a:lnTo>
                    <a:pt x="6089" y="2070"/>
                  </a:lnTo>
                  <a:lnTo>
                    <a:pt x="5650" y="2241"/>
                  </a:lnTo>
                  <a:lnTo>
                    <a:pt x="5212" y="2436"/>
                  </a:lnTo>
                  <a:lnTo>
                    <a:pt x="4774" y="2679"/>
                  </a:lnTo>
                  <a:lnTo>
                    <a:pt x="4384" y="2972"/>
                  </a:lnTo>
                  <a:lnTo>
                    <a:pt x="3994" y="3264"/>
                  </a:lnTo>
                  <a:lnTo>
                    <a:pt x="3605" y="3605"/>
                  </a:lnTo>
                  <a:lnTo>
                    <a:pt x="3605" y="3605"/>
                  </a:lnTo>
                  <a:lnTo>
                    <a:pt x="3264" y="3995"/>
                  </a:lnTo>
                  <a:lnTo>
                    <a:pt x="2971" y="4384"/>
                  </a:lnTo>
                  <a:lnTo>
                    <a:pt x="2679" y="4774"/>
                  </a:lnTo>
                  <a:lnTo>
                    <a:pt x="2436" y="5212"/>
                  </a:lnTo>
                  <a:lnTo>
                    <a:pt x="2241" y="5651"/>
                  </a:lnTo>
                  <a:lnTo>
                    <a:pt x="2070" y="6089"/>
                  </a:lnTo>
                  <a:lnTo>
                    <a:pt x="1924" y="6552"/>
                  </a:lnTo>
                  <a:lnTo>
                    <a:pt x="1827" y="7015"/>
                  </a:lnTo>
                  <a:lnTo>
                    <a:pt x="1778" y="7477"/>
                  </a:lnTo>
                  <a:lnTo>
                    <a:pt x="1729" y="7940"/>
                  </a:lnTo>
                  <a:lnTo>
                    <a:pt x="1729" y="8427"/>
                  </a:lnTo>
                  <a:lnTo>
                    <a:pt x="1778" y="8890"/>
                  </a:lnTo>
                  <a:lnTo>
                    <a:pt x="1851" y="9353"/>
                  </a:lnTo>
                  <a:lnTo>
                    <a:pt x="1948" y="9815"/>
                  </a:lnTo>
                  <a:lnTo>
                    <a:pt x="2095" y="10278"/>
                  </a:lnTo>
                  <a:lnTo>
                    <a:pt x="2265" y="10716"/>
                  </a:lnTo>
                  <a:lnTo>
                    <a:pt x="2265" y="10716"/>
                  </a:lnTo>
                  <a:lnTo>
                    <a:pt x="1607" y="11666"/>
                  </a:lnTo>
                  <a:lnTo>
                    <a:pt x="1047" y="12543"/>
                  </a:lnTo>
                  <a:lnTo>
                    <a:pt x="828" y="12957"/>
                  </a:lnTo>
                  <a:lnTo>
                    <a:pt x="609" y="13347"/>
                  </a:lnTo>
                  <a:lnTo>
                    <a:pt x="438" y="13737"/>
                  </a:lnTo>
                  <a:lnTo>
                    <a:pt x="292" y="14102"/>
                  </a:lnTo>
                  <a:lnTo>
                    <a:pt x="170" y="14443"/>
                  </a:lnTo>
                  <a:lnTo>
                    <a:pt x="73" y="14759"/>
                  </a:lnTo>
                  <a:lnTo>
                    <a:pt x="24" y="15052"/>
                  </a:lnTo>
                  <a:lnTo>
                    <a:pt x="0" y="15320"/>
                  </a:lnTo>
                  <a:lnTo>
                    <a:pt x="0" y="15539"/>
                  </a:lnTo>
                  <a:lnTo>
                    <a:pt x="49" y="15758"/>
                  </a:lnTo>
                  <a:lnTo>
                    <a:pt x="122" y="15928"/>
                  </a:lnTo>
                  <a:lnTo>
                    <a:pt x="244" y="16075"/>
                  </a:lnTo>
                  <a:lnTo>
                    <a:pt x="244" y="16075"/>
                  </a:lnTo>
                  <a:lnTo>
                    <a:pt x="341" y="16172"/>
                  </a:lnTo>
                  <a:lnTo>
                    <a:pt x="487" y="16245"/>
                  </a:lnTo>
                  <a:lnTo>
                    <a:pt x="633" y="16294"/>
                  </a:lnTo>
                  <a:lnTo>
                    <a:pt x="804" y="16318"/>
                  </a:lnTo>
                  <a:lnTo>
                    <a:pt x="974" y="16318"/>
                  </a:lnTo>
                  <a:lnTo>
                    <a:pt x="1169" y="16318"/>
                  </a:lnTo>
                  <a:lnTo>
                    <a:pt x="1388" y="16269"/>
                  </a:lnTo>
                  <a:lnTo>
                    <a:pt x="1632" y="16221"/>
                  </a:lnTo>
                  <a:lnTo>
                    <a:pt x="2143" y="16075"/>
                  </a:lnTo>
                  <a:lnTo>
                    <a:pt x="2703" y="15831"/>
                  </a:lnTo>
                  <a:lnTo>
                    <a:pt x="3312" y="15539"/>
                  </a:lnTo>
                  <a:lnTo>
                    <a:pt x="3946" y="15149"/>
                  </a:lnTo>
                  <a:lnTo>
                    <a:pt x="4652" y="14711"/>
                  </a:lnTo>
                  <a:lnTo>
                    <a:pt x="5358" y="14224"/>
                  </a:lnTo>
                  <a:lnTo>
                    <a:pt x="6113" y="13663"/>
                  </a:lnTo>
                  <a:lnTo>
                    <a:pt x="6892" y="13055"/>
                  </a:lnTo>
                  <a:lnTo>
                    <a:pt x="7696" y="12397"/>
                  </a:lnTo>
                  <a:lnTo>
                    <a:pt x="8500" y="11691"/>
                  </a:lnTo>
                  <a:lnTo>
                    <a:pt x="9304" y="10936"/>
                  </a:lnTo>
                  <a:lnTo>
                    <a:pt x="10132" y="10132"/>
                  </a:lnTo>
                  <a:lnTo>
                    <a:pt x="10132" y="10132"/>
                  </a:lnTo>
                  <a:lnTo>
                    <a:pt x="10935" y="9304"/>
                  </a:lnTo>
                  <a:lnTo>
                    <a:pt x="11690" y="8500"/>
                  </a:lnTo>
                  <a:lnTo>
                    <a:pt x="12397" y="7696"/>
                  </a:lnTo>
                  <a:lnTo>
                    <a:pt x="13054" y="6893"/>
                  </a:lnTo>
                  <a:lnTo>
                    <a:pt x="13663" y="6113"/>
                  </a:lnTo>
                  <a:lnTo>
                    <a:pt x="14223" y="5358"/>
                  </a:lnTo>
                  <a:lnTo>
                    <a:pt x="14710" y="4652"/>
                  </a:lnTo>
                  <a:lnTo>
                    <a:pt x="15149" y="3946"/>
                  </a:lnTo>
                  <a:lnTo>
                    <a:pt x="15538" y="3313"/>
                  </a:lnTo>
                  <a:lnTo>
                    <a:pt x="15831" y="2704"/>
                  </a:lnTo>
                  <a:lnTo>
                    <a:pt x="16074" y="2144"/>
                  </a:lnTo>
                  <a:lnTo>
                    <a:pt x="16220" y="1632"/>
                  </a:lnTo>
                  <a:lnTo>
                    <a:pt x="16269" y="1389"/>
                  </a:lnTo>
                  <a:lnTo>
                    <a:pt x="16318" y="1169"/>
                  </a:lnTo>
                  <a:lnTo>
                    <a:pt x="16318" y="975"/>
                  </a:lnTo>
                  <a:lnTo>
                    <a:pt x="16318" y="804"/>
                  </a:lnTo>
                  <a:lnTo>
                    <a:pt x="16293" y="634"/>
                  </a:lnTo>
                  <a:lnTo>
                    <a:pt x="16245" y="487"/>
                  </a:lnTo>
                  <a:lnTo>
                    <a:pt x="16172" y="341"/>
                  </a:lnTo>
                  <a:lnTo>
                    <a:pt x="16074" y="244"/>
                  </a:lnTo>
                  <a:lnTo>
                    <a:pt x="16074" y="244"/>
                  </a:lnTo>
                  <a:close/>
                  <a:moveTo>
                    <a:pt x="1827" y="13810"/>
                  </a:moveTo>
                  <a:lnTo>
                    <a:pt x="1827" y="13810"/>
                  </a:lnTo>
                  <a:lnTo>
                    <a:pt x="1754" y="13737"/>
                  </a:lnTo>
                  <a:lnTo>
                    <a:pt x="1729" y="13639"/>
                  </a:lnTo>
                  <a:lnTo>
                    <a:pt x="1681" y="13542"/>
                  </a:lnTo>
                  <a:lnTo>
                    <a:pt x="1681" y="13444"/>
                  </a:lnTo>
                  <a:lnTo>
                    <a:pt x="1681" y="13176"/>
                  </a:lnTo>
                  <a:lnTo>
                    <a:pt x="1754" y="12884"/>
                  </a:lnTo>
                  <a:lnTo>
                    <a:pt x="1875" y="12519"/>
                  </a:lnTo>
                  <a:lnTo>
                    <a:pt x="2046" y="12153"/>
                  </a:lnTo>
                  <a:lnTo>
                    <a:pt x="2265" y="11715"/>
                  </a:lnTo>
                  <a:lnTo>
                    <a:pt x="2533" y="11277"/>
                  </a:lnTo>
                  <a:lnTo>
                    <a:pt x="2533" y="11277"/>
                  </a:lnTo>
                  <a:lnTo>
                    <a:pt x="2752" y="11642"/>
                  </a:lnTo>
                  <a:lnTo>
                    <a:pt x="3020" y="12007"/>
                  </a:lnTo>
                  <a:lnTo>
                    <a:pt x="3288" y="12373"/>
                  </a:lnTo>
                  <a:lnTo>
                    <a:pt x="3605" y="12714"/>
                  </a:lnTo>
                  <a:lnTo>
                    <a:pt x="3605" y="12714"/>
                  </a:lnTo>
                  <a:lnTo>
                    <a:pt x="3897" y="12957"/>
                  </a:lnTo>
                  <a:lnTo>
                    <a:pt x="4165" y="13201"/>
                  </a:lnTo>
                  <a:lnTo>
                    <a:pt x="4165" y="13201"/>
                  </a:lnTo>
                  <a:lnTo>
                    <a:pt x="3751" y="13444"/>
                  </a:lnTo>
                  <a:lnTo>
                    <a:pt x="3361" y="13639"/>
                  </a:lnTo>
                  <a:lnTo>
                    <a:pt x="3020" y="13785"/>
                  </a:lnTo>
                  <a:lnTo>
                    <a:pt x="2679" y="13883"/>
                  </a:lnTo>
                  <a:lnTo>
                    <a:pt x="2411" y="13956"/>
                  </a:lnTo>
                  <a:lnTo>
                    <a:pt x="2168" y="13956"/>
                  </a:lnTo>
                  <a:lnTo>
                    <a:pt x="2070" y="13931"/>
                  </a:lnTo>
                  <a:lnTo>
                    <a:pt x="1973" y="13907"/>
                  </a:lnTo>
                  <a:lnTo>
                    <a:pt x="1900" y="13858"/>
                  </a:lnTo>
                  <a:lnTo>
                    <a:pt x="1827" y="13810"/>
                  </a:lnTo>
                  <a:lnTo>
                    <a:pt x="1827" y="13810"/>
                  </a:lnTo>
                  <a:close/>
                  <a:moveTo>
                    <a:pt x="8159" y="4482"/>
                  </a:moveTo>
                  <a:lnTo>
                    <a:pt x="8159" y="4482"/>
                  </a:lnTo>
                  <a:lnTo>
                    <a:pt x="8037" y="4482"/>
                  </a:lnTo>
                  <a:lnTo>
                    <a:pt x="7940" y="4433"/>
                  </a:lnTo>
                  <a:lnTo>
                    <a:pt x="7842" y="4384"/>
                  </a:lnTo>
                  <a:lnTo>
                    <a:pt x="7745" y="4311"/>
                  </a:lnTo>
                  <a:lnTo>
                    <a:pt x="7672" y="4238"/>
                  </a:lnTo>
                  <a:lnTo>
                    <a:pt x="7623" y="4141"/>
                  </a:lnTo>
                  <a:lnTo>
                    <a:pt x="7574" y="4019"/>
                  </a:lnTo>
                  <a:lnTo>
                    <a:pt x="7574" y="3897"/>
                  </a:lnTo>
                  <a:lnTo>
                    <a:pt x="7574" y="3897"/>
                  </a:lnTo>
                  <a:lnTo>
                    <a:pt x="7574" y="3775"/>
                  </a:lnTo>
                  <a:lnTo>
                    <a:pt x="7623" y="3678"/>
                  </a:lnTo>
                  <a:lnTo>
                    <a:pt x="7672" y="3580"/>
                  </a:lnTo>
                  <a:lnTo>
                    <a:pt x="7745" y="3483"/>
                  </a:lnTo>
                  <a:lnTo>
                    <a:pt x="7842" y="3410"/>
                  </a:lnTo>
                  <a:lnTo>
                    <a:pt x="7940" y="3361"/>
                  </a:lnTo>
                  <a:lnTo>
                    <a:pt x="8037" y="3337"/>
                  </a:lnTo>
                  <a:lnTo>
                    <a:pt x="8159" y="3313"/>
                  </a:lnTo>
                  <a:lnTo>
                    <a:pt x="8159" y="3313"/>
                  </a:lnTo>
                  <a:lnTo>
                    <a:pt x="8281" y="3337"/>
                  </a:lnTo>
                  <a:lnTo>
                    <a:pt x="8378" y="3361"/>
                  </a:lnTo>
                  <a:lnTo>
                    <a:pt x="8476" y="3410"/>
                  </a:lnTo>
                  <a:lnTo>
                    <a:pt x="8573" y="3483"/>
                  </a:lnTo>
                  <a:lnTo>
                    <a:pt x="8646" y="3580"/>
                  </a:lnTo>
                  <a:lnTo>
                    <a:pt x="8695" y="3678"/>
                  </a:lnTo>
                  <a:lnTo>
                    <a:pt x="8743" y="3775"/>
                  </a:lnTo>
                  <a:lnTo>
                    <a:pt x="8743" y="3897"/>
                  </a:lnTo>
                  <a:lnTo>
                    <a:pt x="8743" y="3897"/>
                  </a:lnTo>
                  <a:lnTo>
                    <a:pt x="8743" y="4019"/>
                  </a:lnTo>
                  <a:lnTo>
                    <a:pt x="8695" y="4141"/>
                  </a:lnTo>
                  <a:lnTo>
                    <a:pt x="8646" y="4238"/>
                  </a:lnTo>
                  <a:lnTo>
                    <a:pt x="8573" y="4311"/>
                  </a:lnTo>
                  <a:lnTo>
                    <a:pt x="8476" y="4384"/>
                  </a:lnTo>
                  <a:lnTo>
                    <a:pt x="8378" y="4433"/>
                  </a:lnTo>
                  <a:lnTo>
                    <a:pt x="8281" y="4482"/>
                  </a:lnTo>
                  <a:lnTo>
                    <a:pt x="8159" y="4482"/>
                  </a:lnTo>
                  <a:lnTo>
                    <a:pt x="8159" y="4482"/>
                  </a:lnTo>
                  <a:close/>
                  <a:moveTo>
                    <a:pt x="9133" y="5943"/>
                  </a:moveTo>
                  <a:lnTo>
                    <a:pt x="9133" y="5943"/>
                  </a:lnTo>
                  <a:lnTo>
                    <a:pt x="9036" y="5943"/>
                  </a:lnTo>
                  <a:lnTo>
                    <a:pt x="8963" y="5919"/>
                  </a:lnTo>
                  <a:lnTo>
                    <a:pt x="8841" y="5846"/>
                  </a:lnTo>
                  <a:lnTo>
                    <a:pt x="8768" y="5724"/>
                  </a:lnTo>
                  <a:lnTo>
                    <a:pt x="8743" y="5651"/>
                  </a:lnTo>
                  <a:lnTo>
                    <a:pt x="8743" y="5553"/>
                  </a:lnTo>
                  <a:lnTo>
                    <a:pt x="8743" y="5553"/>
                  </a:lnTo>
                  <a:lnTo>
                    <a:pt x="8743" y="5480"/>
                  </a:lnTo>
                  <a:lnTo>
                    <a:pt x="8768" y="5407"/>
                  </a:lnTo>
                  <a:lnTo>
                    <a:pt x="8841" y="5285"/>
                  </a:lnTo>
                  <a:lnTo>
                    <a:pt x="8963" y="5212"/>
                  </a:lnTo>
                  <a:lnTo>
                    <a:pt x="9036" y="5188"/>
                  </a:lnTo>
                  <a:lnTo>
                    <a:pt x="9133" y="5164"/>
                  </a:lnTo>
                  <a:lnTo>
                    <a:pt x="9133" y="5164"/>
                  </a:lnTo>
                  <a:lnTo>
                    <a:pt x="9206" y="5188"/>
                  </a:lnTo>
                  <a:lnTo>
                    <a:pt x="9279" y="5212"/>
                  </a:lnTo>
                  <a:lnTo>
                    <a:pt x="9401" y="5285"/>
                  </a:lnTo>
                  <a:lnTo>
                    <a:pt x="9474" y="5407"/>
                  </a:lnTo>
                  <a:lnTo>
                    <a:pt x="9498" y="5480"/>
                  </a:lnTo>
                  <a:lnTo>
                    <a:pt x="9523" y="5553"/>
                  </a:lnTo>
                  <a:lnTo>
                    <a:pt x="9523" y="5553"/>
                  </a:lnTo>
                  <a:lnTo>
                    <a:pt x="9498" y="5651"/>
                  </a:lnTo>
                  <a:lnTo>
                    <a:pt x="9474" y="5724"/>
                  </a:lnTo>
                  <a:lnTo>
                    <a:pt x="9401" y="5846"/>
                  </a:lnTo>
                  <a:lnTo>
                    <a:pt x="9279" y="5919"/>
                  </a:lnTo>
                  <a:lnTo>
                    <a:pt x="9206" y="5943"/>
                  </a:lnTo>
                  <a:lnTo>
                    <a:pt x="9133" y="5943"/>
                  </a:lnTo>
                  <a:lnTo>
                    <a:pt x="9133" y="5943"/>
                  </a:lnTo>
                  <a:close/>
                  <a:moveTo>
                    <a:pt x="9986" y="4409"/>
                  </a:moveTo>
                  <a:lnTo>
                    <a:pt x="9986" y="4409"/>
                  </a:lnTo>
                  <a:lnTo>
                    <a:pt x="9888" y="4409"/>
                  </a:lnTo>
                  <a:lnTo>
                    <a:pt x="9815" y="4384"/>
                  </a:lnTo>
                  <a:lnTo>
                    <a:pt x="9693" y="4287"/>
                  </a:lnTo>
                  <a:lnTo>
                    <a:pt x="9620" y="4165"/>
                  </a:lnTo>
                  <a:lnTo>
                    <a:pt x="9596" y="4092"/>
                  </a:lnTo>
                  <a:lnTo>
                    <a:pt x="9596" y="4019"/>
                  </a:lnTo>
                  <a:lnTo>
                    <a:pt x="9596" y="4019"/>
                  </a:lnTo>
                  <a:lnTo>
                    <a:pt x="9596" y="3946"/>
                  </a:lnTo>
                  <a:lnTo>
                    <a:pt x="9620" y="3873"/>
                  </a:lnTo>
                  <a:lnTo>
                    <a:pt x="9693" y="3751"/>
                  </a:lnTo>
                  <a:lnTo>
                    <a:pt x="9815" y="3654"/>
                  </a:lnTo>
                  <a:lnTo>
                    <a:pt x="9888" y="3629"/>
                  </a:lnTo>
                  <a:lnTo>
                    <a:pt x="9986" y="3629"/>
                  </a:lnTo>
                  <a:lnTo>
                    <a:pt x="9986" y="3629"/>
                  </a:lnTo>
                  <a:lnTo>
                    <a:pt x="10059" y="3629"/>
                  </a:lnTo>
                  <a:lnTo>
                    <a:pt x="10132" y="3654"/>
                  </a:lnTo>
                  <a:lnTo>
                    <a:pt x="10253" y="3751"/>
                  </a:lnTo>
                  <a:lnTo>
                    <a:pt x="10327" y="3873"/>
                  </a:lnTo>
                  <a:lnTo>
                    <a:pt x="10351" y="3946"/>
                  </a:lnTo>
                  <a:lnTo>
                    <a:pt x="10375" y="4019"/>
                  </a:lnTo>
                  <a:lnTo>
                    <a:pt x="10375" y="4019"/>
                  </a:lnTo>
                  <a:lnTo>
                    <a:pt x="10351" y="4092"/>
                  </a:lnTo>
                  <a:lnTo>
                    <a:pt x="10327" y="4165"/>
                  </a:lnTo>
                  <a:lnTo>
                    <a:pt x="10253" y="4287"/>
                  </a:lnTo>
                  <a:lnTo>
                    <a:pt x="10132" y="4384"/>
                  </a:lnTo>
                  <a:lnTo>
                    <a:pt x="10059" y="4409"/>
                  </a:lnTo>
                  <a:lnTo>
                    <a:pt x="9986" y="4409"/>
                  </a:lnTo>
                  <a:lnTo>
                    <a:pt x="9986" y="4409"/>
                  </a:lnTo>
                  <a:close/>
                  <a:moveTo>
                    <a:pt x="13200" y="4165"/>
                  </a:moveTo>
                  <a:lnTo>
                    <a:pt x="13200" y="4165"/>
                  </a:lnTo>
                  <a:lnTo>
                    <a:pt x="12957" y="3897"/>
                  </a:lnTo>
                  <a:lnTo>
                    <a:pt x="12713" y="3605"/>
                  </a:lnTo>
                  <a:lnTo>
                    <a:pt x="12713" y="3605"/>
                  </a:lnTo>
                  <a:lnTo>
                    <a:pt x="12372" y="3288"/>
                  </a:lnTo>
                  <a:lnTo>
                    <a:pt x="12007" y="3020"/>
                  </a:lnTo>
                  <a:lnTo>
                    <a:pt x="11642" y="2752"/>
                  </a:lnTo>
                  <a:lnTo>
                    <a:pt x="11276" y="2533"/>
                  </a:lnTo>
                  <a:lnTo>
                    <a:pt x="11276" y="2533"/>
                  </a:lnTo>
                  <a:lnTo>
                    <a:pt x="11715" y="2265"/>
                  </a:lnTo>
                  <a:lnTo>
                    <a:pt x="12153" y="2046"/>
                  </a:lnTo>
                  <a:lnTo>
                    <a:pt x="12518" y="1876"/>
                  </a:lnTo>
                  <a:lnTo>
                    <a:pt x="12884" y="1754"/>
                  </a:lnTo>
                  <a:lnTo>
                    <a:pt x="13176" y="1681"/>
                  </a:lnTo>
                  <a:lnTo>
                    <a:pt x="13444" y="1681"/>
                  </a:lnTo>
                  <a:lnTo>
                    <a:pt x="13541" y="1681"/>
                  </a:lnTo>
                  <a:lnTo>
                    <a:pt x="13639" y="1730"/>
                  </a:lnTo>
                  <a:lnTo>
                    <a:pt x="13736" y="1754"/>
                  </a:lnTo>
                  <a:lnTo>
                    <a:pt x="13809" y="1827"/>
                  </a:lnTo>
                  <a:lnTo>
                    <a:pt x="13809" y="1827"/>
                  </a:lnTo>
                  <a:lnTo>
                    <a:pt x="13858" y="1900"/>
                  </a:lnTo>
                  <a:lnTo>
                    <a:pt x="13907" y="1973"/>
                  </a:lnTo>
                  <a:lnTo>
                    <a:pt x="13931" y="2070"/>
                  </a:lnTo>
                  <a:lnTo>
                    <a:pt x="13955" y="2168"/>
                  </a:lnTo>
                  <a:lnTo>
                    <a:pt x="13955" y="2411"/>
                  </a:lnTo>
                  <a:lnTo>
                    <a:pt x="13882" y="2679"/>
                  </a:lnTo>
                  <a:lnTo>
                    <a:pt x="13785" y="3020"/>
                  </a:lnTo>
                  <a:lnTo>
                    <a:pt x="13639" y="3361"/>
                  </a:lnTo>
                  <a:lnTo>
                    <a:pt x="13444" y="3751"/>
                  </a:lnTo>
                  <a:lnTo>
                    <a:pt x="13200" y="4165"/>
                  </a:lnTo>
                  <a:lnTo>
                    <a:pt x="13200" y="4165"/>
                  </a:lnTo>
                  <a:close/>
                </a:path>
              </a:pathLst>
            </a:custGeom>
            <a:noFill/>
            <a:ln w="19050" cap="rnd" cmpd="sng">
              <a:solidFill>
                <a:srgbClr val="FF975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6" name="Google Shape;436;p21"/>
          <p:cNvGrpSpPr/>
          <p:nvPr/>
        </p:nvGrpSpPr>
        <p:grpSpPr>
          <a:xfrm rot="-587344">
            <a:off x="3600928" y="2274183"/>
            <a:ext cx="595166" cy="595133"/>
            <a:chOff x="576250" y="4319400"/>
            <a:chExt cx="442075" cy="442050"/>
          </a:xfrm>
        </p:grpSpPr>
        <p:sp>
          <p:nvSpPr>
            <p:cNvPr id="437" name="Google Shape;437;p21"/>
            <p:cNvSpPr/>
            <p:nvPr/>
          </p:nvSpPr>
          <p:spPr>
            <a:xfrm>
              <a:off x="576250" y="4319400"/>
              <a:ext cx="442075" cy="442050"/>
            </a:xfrm>
            <a:custGeom>
              <a:avLst/>
              <a:gdLst/>
              <a:ahLst/>
              <a:cxnLst/>
              <a:rect l="l" t="t" r="r" b="b"/>
              <a:pathLst>
                <a:path w="17683" h="17682" fill="none" extrusionOk="0">
                  <a:moveTo>
                    <a:pt x="11472" y="17292"/>
                  </a:moveTo>
                  <a:lnTo>
                    <a:pt x="11472" y="12153"/>
                  </a:lnTo>
                  <a:lnTo>
                    <a:pt x="16416" y="7209"/>
                  </a:lnTo>
                  <a:lnTo>
                    <a:pt x="16416" y="7209"/>
                  </a:lnTo>
                  <a:lnTo>
                    <a:pt x="16562" y="7063"/>
                  </a:lnTo>
                  <a:lnTo>
                    <a:pt x="16684" y="6868"/>
                  </a:lnTo>
                  <a:lnTo>
                    <a:pt x="16830" y="6674"/>
                  </a:lnTo>
                  <a:lnTo>
                    <a:pt x="16927" y="6479"/>
                  </a:lnTo>
                  <a:lnTo>
                    <a:pt x="17146" y="6040"/>
                  </a:lnTo>
                  <a:lnTo>
                    <a:pt x="17317" y="5553"/>
                  </a:lnTo>
                  <a:lnTo>
                    <a:pt x="17439" y="5042"/>
                  </a:lnTo>
                  <a:lnTo>
                    <a:pt x="17560" y="4506"/>
                  </a:lnTo>
                  <a:lnTo>
                    <a:pt x="17633" y="3970"/>
                  </a:lnTo>
                  <a:lnTo>
                    <a:pt x="17658" y="3434"/>
                  </a:lnTo>
                  <a:lnTo>
                    <a:pt x="17682" y="2898"/>
                  </a:lnTo>
                  <a:lnTo>
                    <a:pt x="17682" y="2411"/>
                  </a:lnTo>
                  <a:lnTo>
                    <a:pt x="17658" y="1949"/>
                  </a:lnTo>
                  <a:lnTo>
                    <a:pt x="17609" y="1510"/>
                  </a:lnTo>
                  <a:lnTo>
                    <a:pt x="17536" y="1145"/>
                  </a:lnTo>
                  <a:lnTo>
                    <a:pt x="17463" y="828"/>
                  </a:lnTo>
                  <a:lnTo>
                    <a:pt x="17366" y="585"/>
                  </a:lnTo>
                  <a:lnTo>
                    <a:pt x="17292" y="487"/>
                  </a:lnTo>
                  <a:lnTo>
                    <a:pt x="17244" y="439"/>
                  </a:lnTo>
                  <a:lnTo>
                    <a:pt x="17244" y="439"/>
                  </a:lnTo>
                  <a:lnTo>
                    <a:pt x="17195" y="390"/>
                  </a:lnTo>
                  <a:lnTo>
                    <a:pt x="17098" y="317"/>
                  </a:lnTo>
                  <a:lnTo>
                    <a:pt x="16854" y="219"/>
                  </a:lnTo>
                  <a:lnTo>
                    <a:pt x="16537" y="146"/>
                  </a:lnTo>
                  <a:lnTo>
                    <a:pt x="16172" y="73"/>
                  </a:lnTo>
                  <a:lnTo>
                    <a:pt x="15734" y="25"/>
                  </a:lnTo>
                  <a:lnTo>
                    <a:pt x="15271" y="0"/>
                  </a:lnTo>
                  <a:lnTo>
                    <a:pt x="14784" y="0"/>
                  </a:lnTo>
                  <a:lnTo>
                    <a:pt x="14248" y="25"/>
                  </a:lnTo>
                  <a:lnTo>
                    <a:pt x="13712" y="49"/>
                  </a:lnTo>
                  <a:lnTo>
                    <a:pt x="13176" y="122"/>
                  </a:lnTo>
                  <a:lnTo>
                    <a:pt x="12641" y="244"/>
                  </a:lnTo>
                  <a:lnTo>
                    <a:pt x="12129" y="366"/>
                  </a:lnTo>
                  <a:lnTo>
                    <a:pt x="11642" y="536"/>
                  </a:lnTo>
                  <a:lnTo>
                    <a:pt x="11204" y="755"/>
                  </a:lnTo>
                  <a:lnTo>
                    <a:pt x="10985" y="853"/>
                  </a:lnTo>
                  <a:lnTo>
                    <a:pt x="10814" y="999"/>
                  </a:lnTo>
                  <a:lnTo>
                    <a:pt x="10619" y="1121"/>
                  </a:lnTo>
                  <a:lnTo>
                    <a:pt x="10473" y="1267"/>
                  </a:lnTo>
                  <a:lnTo>
                    <a:pt x="5529" y="6211"/>
                  </a:lnTo>
                  <a:lnTo>
                    <a:pt x="390" y="6211"/>
                  </a:lnTo>
                  <a:lnTo>
                    <a:pt x="390" y="6211"/>
                  </a:lnTo>
                  <a:lnTo>
                    <a:pt x="244" y="6235"/>
                  </a:lnTo>
                  <a:lnTo>
                    <a:pt x="147" y="6259"/>
                  </a:lnTo>
                  <a:lnTo>
                    <a:pt x="49" y="6308"/>
                  </a:lnTo>
                  <a:lnTo>
                    <a:pt x="0" y="6381"/>
                  </a:lnTo>
                  <a:lnTo>
                    <a:pt x="0" y="6454"/>
                  </a:lnTo>
                  <a:lnTo>
                    <a:pt x="25" y="6552"/>
                  </a:lnTo>
                  <a:lnTo>
                    <a:pt x="74" y="6649"/>
                  </a:lnTo>
                  <a:lnTo>
                    <a:pt x="171" y="6771"/>
                  </a:lnTo>
                  <a:lnTo>
                    <a:pt x="2582" y="9158"/>
                  </a:lnTo>
                  <a:lnTo>
                    <a:pt x="2265" y="9474"/>
                  </a:lnTo>
                  <a:lnTo>
                    <a:pt x="950" y="9718"/>
                  </a:lnTo>
                  <a:lnTo>
                    <a:pt x="950" y="9718"/>
                  </a:lnTo>
                  <a:lnTo>
                    <a:pt x="804" y="9767"/>
                  </a:lnTo>
                  <a:lnTo>
                    <a:pt x="682" y="9815"/>
                  </a:lnTo>
                  <a:lnTo>
                    <a:pt x="609" y="9913"/>
                  </a:lnTo>
                  <a:lnTo>
                    <a:pt x="561" y="9986"/>
                  </a:lnTo>
                  <a:lnTo>
                    <a:pt x="561" y="10083"/>
                  </a:lnTo>
                  <a:lnTo>
                    <a:pt x="585" y="10205"/>
                  </a:lnTo>
                  <a:lnTo>
                    <a:pt x="634" y="10302"/>
                  </a:lnTo>
                  <a:lnTo>
                    <a:pt x="731" y="10424"/>
                  </a:lnTo>
                  <a:lnTo>
                    <a:pt x="7258" y="16951"/>
                  </a:lnTo>
                  <a:lnTo>
                    <a:pt x="7258" y="16951"/>
                  </a:lnTo>
                  <a:lnTo>
                    <a:pt x="7380" y="17049"/>
                  </a:lnTo>
                  <a:lnTo>
                    <a:pt x="7477" y="17097"/>
                  </a:lnTo>
                  <a:lnTo>
                    <a:pt x="7599" y="17122"/>
                  </a:lnTo>
                  <a:lnTo>
                    <a:pt x="7697" y="17122"/>
                  </a:lnTo>
                  <a:lnTo>
                    <a:pt x="7770" y="17073"/>
                  </a:lnTo>
                  <a:lnTo>
                    <a:pt x="7867" y="17000"/>
                  </a:lnTo>
                  <a:lnTo>
                    <a:pt x="7916" y="16878"/>
                  </a:lnTo>
                  <a:lnTo>
                    <a:pt x="7965" y="16732"/>
                  </a:lnTo>
                  <a:lnTo>
                    <a:pt x="8208" y="15417"/>
                  </a:lnTo>
                  <a:lnTo>
                    <a:pt x="8525" y="15100"/>
                  </a:lnTo>
                  <a:lnTo>
                    <a:pt x="10911" y="17511"/>
                  </a:lnTo>
                  <a:lnTo>
                    <a:pt x="10911" y="17511"/>
                  </a:lnTo>
                  <a:lnTo>
                    <a:pt x="11033" y="17609"/>
                  </a:lnTo>
                  <a:lnTo>
                    <a:pt x="11131" y="17658"/>
                  </a:lnTo>
                  <a:lnTo>
                    <a:pt x="11228" y="17682"/>
                  </a:lnTo>
                  <a:lnTo>
                    <a:pt x="11301" y="17682"/>
                  </a:lnTo>
                  <a:lnTo>
                    <a:pt x="11374" y="17633"/>
                  </a:lnTo>
                  <a:lnTo>
                    <a:pt x="11423" y="17536"/>
                  </a:lnTo>
                  <a:lnTo>
                    <a:pt x="11447" y="17438"/>
                  </a:lnTo>
                  <a:lnTo>
                    <a:pt x="11472" y="17292"/>
                  </a:lnTo>
                  <a:lnTo>
                    <a:pt x="11472" y="17292"/>
                  </a:lnTo>
                  <a:close/>
                  <a:moveTo>
                    <a:pt x="6162" y="12202"/>
                  </a:moveTo>
                  <a:lnTo>
                    <a:pt x="6162" y="12202"/>
                  </a:lnTo>
                  <a:lnTo>
                    <a:pt x="6089" y="12275"/>
                  </a:lnTo>
                  <a:lnTo>
                    <a:pt x="6016" y="12324"/>
                  </a:lnTo>
                  <a:lnTo>
                    <a:pt x="5919" y="12348"/>
                  </a:lnTo>
                  <a:lnTo>
                    <a:pt x="5821" y="12348"/>
                  </a:lnTo>
                  <a:lnTo>
                    <a:pt x="5724" y="12348"/>
                  </a:lnTo>
                  <a:lnTo>
                    <a:pt x="5626" y="12324"/>
                  </a:lnTo>
                  <a:lnTo>
                    <a:pt x="5553" y="12275"/>
                  </a:lnTo>
                  <a:lnTo>
                    <a:pt x="5480" y="12202"/>
                  </a:lnTo>
                  <a:lnTo>
                    <a:pt x="5480" y="12202"/>
                  </a:lnTo>
                  <a:lnTo>
                    <a:pt x="5407" y="12129"/>
                  </a:lnTo>
                  <a:lnTo>
                    <a:pt x="5359" y="12056"/>
                  </a:lnTo>
                  <a:lnTo>
                    <a:pt x="5334" y="11959"/>
                  </a:lnTo>
                  <a:lnTo>
                    <a:pt x="5334" y="11861"/>
                  </a:lnTo>
                  <a:lnTo>
                    <a:pt x="5334" y="11764"/>
                  </a:lnTo>
                  <a:lnTo>
                    <a:pt x="5359" y="11666"/>
                  </a:lnTo>
                  <a:lnTo>
                    <a:pt x="5407" y="11593"/>
                  </a:lnTo>
                  <a:lnTo>
                    <a:pt x="5480" y="11520"/>
                  </a:lnTo>
                  <a:lnTo>
                    <a:pt x="8013" y="8987"/>
                  </a:lnTo>
                  <a:lnTo>
                    <a:pt x="8013" y="8987"/>
                  </a:lnTo>
                  <a:lnTo>
                    <a:pt x="8086" y="8939"/>
                  </a:lnTo>
                  <a:lnTo>
                    <a:pt x="8159" y="8890"/>
                  </a:lnTo>
                  <a:lnTo>
                    <a:pt x="8257" y="8865"/>
                  </a:lnTo>
                  <a:lnTo>
                    <a:pt x="8354" y="8841"/>
                  </a:lnTo>
                  <a:lnTo>
                    <a:pt x="8452" y="8865"/>
                  </a:lnTo>
                  <a:lnTo>
                    <a:pt x="8525" y="8890"/>
                  </a:lnTo>
                  <a:lnTo>
                    <a:pt x="8622" y="8939"/>
                  </a:lnTo>
                  <a:lnTo>
                    <a:pt x="8695" y="8987"/>
                  </a:lnTo>
                  <a:lnTo>
                    <a:pt x="8695" y="8987"/>
                  </a:lnTo>
                  <a:lnTo>
                    <a:pt x="8744" y="9060"/>
                  </a:lnTo>
                  <a:lnTo>
                    <a:pt x="8793" y="9158"/>
                  </a:lnTo>
                  <a:lnTo>
                    <a:pt x="8817" y="9231"/>
                  </a:lnTo>
                  <a:lnTo>
                    <a:pt x="8841" y="9328"/>
                  </a:lnTo>
                  <a:lnTo>
                    <a:pt x="8817" y="9426"/>
                  </a:lnTo>
                  <a:lnTo>
                    <a:pt x="8793" y="9523"/>
                  </a:lnTo>
                  <a:lnTo>
                    <a:pt x="8744" y="9596"/>
                  </a:lnTo>
                  <a:lnTo>
                    <a:pt x="8695" y="9669"/>
                  </a:lnTo>
                  <a:lnTo>
                    <a:pt x="6162" y="12202"/>
                  </a:lnTo>
                  <a:close/>
                  <a:moveTo>
                    <a:pt x="13396" y="7307"/>
                  </a:moveTo>
                  <a:lnTo>
                    <a:pt x="13396" y="7307"/>
                  </a:lnTo>
                  <a:lnTo>
                    <a:pt x="13274" y="7404"/>
                  </a:lnTo>
                  <a:lnTo>
                    <a:pt x="13152" y="7477"/>
                  </a:lnTo>
                  <a:lnTo>
                    <a:pt x="13006" y="7526"/>
                  </a:lnTo>
                  <a:lnTo>
                    <a:pt x="12836" y="7550"/>
                  </a:lnTo>
                  <a:lnTo>
                    <a:pt x="12689" y="7526"/>
                  </a:lnTo>
                  <a:lnTo>
                    <a:pt x="12543" y="7477"/>
                  </a:lnTo>
                  <a:lnTo>
                    <a:pt x="12421" y="7404"/>
                  </a:lnTo>
                  <a:lnTo>
                    <a:pt x="12300" y="7307"/>
                  </a:lnTo>
                  <a:lnTo>
                    <a:pt x="10376" y="5383"/>
                  </a:lnTo>
                  <a:lnTo>
                    <a:pt x="10376" y="5383"/>
                  </a:lnTo>
                  <a:lnTo>
                    <a:pt x="10278" y="5261"/>
                  </a:lnTo>
                  <a:lnTo>
                    <a:pt x="10205" y="5139"/>
                  </a:lnTo>
                  <a:lnTo>
                    <a:pt x="10156" y="4993"/>
                  </a:lnTo>
                  <a:lnTo>
                    <a:pt x="10132" y="4847"/>
                  </a:lnTo>
                  <a:lnTo>
                    <a:pt x="10156" y="4676"/>
                  </a:lnTo>
                  <a:lnTo>
                    <a:pt x="10205" y="4530"/>
                  </a:lnTo>
                  <a:lnTo>
                    <a:pt x="10278" y="4408"/>
                  </a:lnTo>
                  <a:lnTo>
                    <a:pt x="10376" y="4287"/>
                  </a:lnTo>
                  <a:lnTo>
                    <a:pt x="10376" y="4287"/>
                  </a:lnTo>
                  <a:lnTo>
                    <a:pt x="11326" y="3313"/>
                  </a:lnTo>
                  <a:lnTo>
                    <a:pt x="11326" y="3313"/>
                  </a:lnTo>
                  <a:lnTo>
                    <a:pt x="11496" y="3166"/>
                  </a:lnTo>
                  <a:lnTo>
                    <a:pt x="11666" y="3045"/>
                  </a:lnTo>
                  <a:lnTo>
                    <a:pt x="11861" y="2947"/>
                  </a:lnTo>
                  <a:lnTo>
                    <a:pt x="12032" y="2850"/>
                  </a:lnTo>
                  <a:lnTo>
                    <a:pt x="12227" y="2777"/>
                  </a:lnTo>
                  <a:lnTo>
                    <a:pt x="12446" y="2728"/>
                  </a:lnTo>
                  <a:lnTo>
                    <a:pt x="12641" y="2704"/>
                  </a:lnTo>
                  <a:lnTo>
                    <a:pt x="12836" y="2704"/>
                  </a:lnTo>
                  <a:lnTo>
                    <a:pt x="13055" y="2704"/>
                  </a:lnTo>
                  <a:lnTo>
                    <a:pt x="13250" y="2728"/>
                  </a:lnTo>
                  <a:lnTo>
                    <a:pt x="13469" y="2777"/>
                  </a:lnTo>
                  <a:lnTo>
                    <a:pt x="13664" y="2850"/>
                  </a:lnTo>
                  <a:lnTo>
                    <a:pt x="13834" y="2947"/>
                  </a:lnTo>
                  <a:lnTo>
                    <a:pt x="14029" y="3045"/>
                  </a:lnTo>
                  <a:lnTo>
                    <a:pt x="14199" y="3166"/>
                  </a:lnTo>
                  <a:lnTo>
                    <a:pt x="14370" y="3313"/>
                  </a:lnTo>
                  <a:lnTo>
                    <a:pt x="14370" y="3313"/>
                  </a:lnTo>
                  <a:lnTo>
                    <a:pt x="14516" y="3483"/>
                  </a:lnTo>
                  <a:lnTo>
                    <a:pt x="14638" y="3653"/>
                  </a:lnTo>
                  <a:lnTo>
                    <a:pt x="14735" y="3848"/>
                  </a:lnTo>
                  <a:lnTo>
                    <a:pt x="14833" y="4019"/>
                  </a:lnTo>
                  <a:lnTo>
                    <a:pt x="14906" y="4214"/>
                  </a:lnTo>
                  <a:lnTo>
                    <a:pt x="14954" y="4433"/>
                  </a:lnTo>
                  <a:lnTo>
                    <a:pt x="14979" y="4628"/>
                  </a:lnTo>
                  <a:lnTo>
                    <a:pt x="14979" y="4847"/>
                  </a:lnTo>
                  <a:lnTo>
                    <a:pt x="14979" y="5042"/>
                  </a:lnTo>
                  <a:lnTo>
                    <a:pt x="14954" y="5237"/>
                  </a:lnTo>
                  <a:lnTo>
                    <a:pt x="14906" y="5456"/>
                  </a:lnTo>
                  <a:lnTo>
                    <a:pt x="14833" y="5651"/>
                  </a:lnTo>
                  <a:lnTo>
                    <a:pt x="14735" y="5821"/>
                  </a:lnTo>
                  <a:lnTo>
                    <a:pt x="14638" y="6016"/>
                  </a:lnTo>
                  <a:lnTo>
                    <a:pt x="14516" y="6186"/>
                  </a:lnTo>
                  <a:lnTo>
                    <a:pt x="14370" y="6357"/>
                  </a:lnTo>
                  <a:lnTo>
                    <a:pt x="14370" y="6357"/>
                  </a:lnTo>
                  <a:lnTo>
                    <a:pt x="13396" y="7307"/>
                  </a:lnTo>
                  <a:lnTo>
                    <a:pt x="13396" y="7307"/>
                  </a:lnTo>
                  <a:close/>
                </a:path>
              </a:pathLst>
            </a:custGeom>
            <a:noFill/>
            <a:ln w="19050" cap="rnd" cmpd="sng">
              <a:solidFill>
                <a:srgbClr val="FC406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1"/>
            <p:cNvSpPr/>
            <p:nvPr/>
          </p:nvSpPr>
          <p:spPr>
            <a:xfrm>
              <a:off x="595725" y="4668875"/>
              <a:ext cx="73100" cy="73100"/>
            </a:xfrm>
            <a:custGeom>
              <a:avLst/>
              <a:gdLst/>
              <a:ahLst/>
              <a:cxnLst/>
              <a:rect l="l" t="t" r="r" b="b"/>
              <a:pathLst>
                <a:path w="2924" h="2924" fill="none" extrusionOk="0">
                  <a:moveTo>
                    <a:pt x="2656" y="269"/>
                  </a:moveTo>
                  <a:lnTo>
                    <a:pt x="2656" y="269"/>
                  </a:lnTo>
                  <a:lnTo>
                    <a:pt x="2509" y="147"/>
                  </a:lnTo>
                  <a:lnTo>
                    <a:pt x="2363" y="74"/>
                  </a:lnTo>
                  <a:lnTo>
                    <a:pt x="2193" y="25"/>
                  </a:lnTo>
                  <a:lnTo>
                    <a:pt x="2022" y="1"/>
                  </a:lnTo>
                  <a:lnTo>
                    <a:pt x="1852" y="25"/>
                  </a:lnTo>
                  <a:lnTo>
                    <a:pt x="1681" y="74"/>
                  </a:lnTo>
                  <a:lnTo>
                    <a:pt x="1511" y="147"/>
                  </a:lnTo>
                  <a:lnTo>
                    <a:pt x="1365" y="269"/>
                  </a:lnTo>
                  <a:lnTo>
                    <a:pt x="1365" y="269"/>
                  </a:lnTo>
                  <a:lnTo>
                    <a:pt x="1219" y="488"/>
                  </a:lnTo>
                  <a:lnTo>
                    <a:pt x="999" y="829"/>
                  </a:lnTo>
                  <a:lnTo>
                    <a:pt x="561" y="1730"/>
                  </a:lnTo>
                  <a:lnTo>
                    <a:pt x="171" y="2558"/>
                  </a:lnTo>
                  <a:lnTo>
                    <a:pt x="1" y="2924"/>
                  </a:lnTo>
                  <a:lnTo>
                    <a:pt x="1" y="2924"/>
                  </a:lnTo>
                  <a:lnTo>
                    <a:pt x="366" y="2753"/>
                  </a:lnTo>
                  <a:lnTo>
                    <a:pt x="1194" y="2363"/>
                  </a:lnTo>
                  <a:lnTo>
                    <a:pt x="2095" y="1925"/>
                  </a:lnTo>
                  <a:lnTo>
                    <a:pt x="2436" y="1706"/>
                  </a:lnTo>
                  <a:lnTo>
                    <a:pt x="2656" y="1560"/>
                  </a:lnTo>
                  <a:lnTo>
                    <a:pt x="2656" y="1560"/>
                  </a:lnTo>
                  <a:lnTo>
                    <a:pt x="2777" y="1414"/>
                  </a:lnTo>
                  <a:lnTo>
                    <a:pt x="2850" y="1243"/>
                  </a:lnTo>
                  <a:lnTo>
                    <a:pt x="2899" y="1073"/>
                  </a:lnTo>
                  <a:lnTo>
                    <a:pt x="2923" y="902"/>
                  </a:lnTo>
                  <a:lnTo>
                    <a:pt x="2899" y="732"/>
                  </a:lnTo>
                  <a:lnTo>
                    <a:pt x="2850" y="561"/>
                  </a:lnTo>
                  <a:lnTo>
                    <a:pt x="2777" y="415"/>
                  </a:lnTo>
                  <a:lnTo>
                    <a:pt x="2656" y="269"/>
                  </a:lnTo>
                  <a:lnTo>
                    <a:pt x="2656" y="269"/>
                  </a:lnTo>
                  <a:close/>
                </a:path>
              </a:pathLst>
            </a:custGeom>
            <a:noFill/>
            <a:ln w="19050" cap="rnd" cmpd="sng">
              <a:solidFill>
                <a:srgbClr val="FC406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21"/>
            <p:cNvSpPr/>
            <p:nvPr/>
          </p:nvSpPr>
          <p:spPr>
            <a:xfrm>
              <a:off x="652350" y="4711500"/>
              <a:ext cx="46925" cy="46925"/>
            </a:xfrm>
            <a:custGeom>
              <a:avLst/>
              <a:gdLst/>
              <a:ahLst/>
              <a:cxnLst/>
              <a:rect l="l" t="t" r="r" b="b"/>
              <a:pathLst>
                <a:path w="1877" h="1877" fill="none" extrusionOk="0">
                  <a:moveTo>
                    <a:pt x="1657" y="244"/>
                  </a:moveTo>
                  <a:lnTo>
                    <a:pt x="1657" y="244"/>
                  </a:lnTo>
                  <a:lnTo>
                    <a:pt x="1535" y="147"/>
                  </a:lnTo>
                  <a:lnTo>
                    <a:pt x="1413" y="74"/>
                  </a:lnTo>
                  <a:lnTo>
                    <a:pt x="1267" y="25"/>
                  </a:lnTo>
                  <a:lnTo>
                    <a:pt x="1121" y="1"/>
                  </a:lnTo>
                  <a:lnTo>
                    <a:pt x="975" y="25"/>
                  </a:lnTo>
                  <a:lnTo>
                    <a:pt x="829" y="74"/>
                  </a:lnTo>
                  <a:lnTo>
                    <a:pt x="707" y="147"/>
                  </a:lnTo>
                  <a:lnTo>
                    <a:pt x="585" y="244"/>
                  </a:lnTo>
                  <a:lnTo>
                    <a:pt x="585" y="244"/>
                  </a:lnTo>
                  <a:lnTo>
                    <a:pt x="464" y="391"/>
                  </a:lnTo>
                  <a:lnTo>
                    <a:pt x="366" y="610"/>
                  </a:lnTo>
                  <a:lnTo>
                    <a:pt x="269" y="878"/>
                  </a:lnTo>
                  <a:lnTo>
                    <a:pt x="171" y="1170"/>
                  </a:lnTo>
                  <a:lnTo>
                    <a:pt x="50" y="1681"/>
                  </a:lnTo>
                  <a:lnTo>
                    <a:pt x="1" y="1876"/>
                  </a:lnTo>
                  <a:lnTo>
                    <a:pt x="1" y="1876"/>
                  </a:lnTo>
                  <a:lnTo>
                    <a:pt x="220" y="1852"/>
                  </a:lnTo>
                  <a:lnTo>
                    <a:pt x="731" y="1706"/>
                  </a:lnTo>
                  <a:lnTo>
                    <a:pt x="999" y="1633"/>
                  </a:lnTo>
                  <a:lnTo>
                    <a:pt x="1267" y="1535"/>
                  </a:lnTo>
                  <a:lnTo>
                    <a:pt x="1511" y="1413"/>
                  </a:lnTo>
                  <a:lnTo>
                    <a:pt x="1657" y="1316"/>
                  </a:lnTo>
                  <a:lnTo>
                    <a:pt x="1657" y="1316"/>
                  </a:lnTo>
                  <a:lnTo>
                    <a:pt x="1754" y="1194"/>
                  </a:lnTo>
                  <a:lnTo>
                    <a:pt x="1827" y="1048"/>
                  </a:lnTo>
                  <a:lnTo>
                    <a:pt x="1876" y="926"/>
                  </a:lnTo>
                  <a:lnTo>
                    <a:pt x="1876" y="780"/>
                  </a:lnTo>
                  <a:lnTo>
                    <a:pt x="1876" y="634"/>
                  </a:lnTo>
                  <a:lnTo>
                    <a:pt x="1827" y="488"/>
                  </a:lnTo>
                  <a:lnTo>
                    <a:pt x="1754" y="366"/>
                  </a:lnTo>
                  <a:lnTo>
                    <a:pt x="1657" y="244"/>
                  </a:lnTo>
                  <a:lnTo>
                    <a:pt x="1657" y="244"/>
                  </a:lnTo>
                  <a:close/>
                </a:path>
              </a:pathLst>
            </a:custGeom>
            <a:noFill/>
            <a:ln w="19050" cap="rnd" cmpd="sng">
              <a:solidFill>
                <a:srgbClr val="FC406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21"/>
            <p:cNvSpPr/>
            <p:nvPr/>
          </p:nvSpPr>
          <p:spPr>
            <a:xfrm>
              <a:off x="579300" y="4638450"/>
              <a:ext cx="46900" cy="46900"/>
            </a:xfrm>
            <a:custGeom>
              <a:avLst/>
              <a:gdLst/>
              <a:ahLst/>
              <a:cxnLst/>
              <a:rect l="l" t="t" r="r" b="b"/>
              <a:pathLst>
                <a:path w="1876" h="1876" fill="none" extrusionOk="0">
                  <a:moveTo>
                    <a:pt x="1632" y="219"/>
                  </a:moveTo>
                  <a:lnTo>
                    <a:pt x="1632" y="219"/>
                  </a:lnTo>
                  <a:lnTo>
                    <a:pt x="1510" y="122"/>
                  </a:lnTo>
                  <a:lnTo>
                    <a:pt x="1388" y="49"/>
                  </a:lnTo>
                  <a:lnTo>
                    <a:pt x="1242" y="0"/>
                  </a:lnTo>
                  <a:lnTo>
                    <a:pt x="1096" y="0"/>
                  </a:lnTo>
                  <a:lnTo>
                    <a:pt x="950" y="0"/>
                  </a:lnTo>
                  <a:lnTo>
                    <a:pt x="828" y="49"/>
                  </a:lnTo>
                  <a:lnTo>
                    <a:pt x="682" y="122"/>
                  </a:lnTo>
                  <a:lnTo>
                    <a:pt x="560" y="219"/>
                  </a:lnTo>
                  <a:lnTo>
                    <a:pt x="560" y="219"/>
                  </a:lnTo>
                  <a:lnTo>
                    <a:pt x="463" y="366"/>
                  </a:lnTo>
                  <a:lnTo>
                    <a:pt x="341" y="609"/>
                  </a:lnTo>
                  <a:lnTo>
                    <a:pt x="244" y="877"/>
                  </a:lnTo>
                  <a:lnTo>
                    <a:pt x="171" y="1145"/>
                  </a:lnTo>
                  <a:lnTo>
                    <a:pt x="25" y="1656"/>
                  </a:lnTo>
                  <a:lnTo>
                    <a:pt x="0" y="1876"/>
                  </a:lnTo>
                  <a:lnTo>
                    <a:pt x="0" y="1876"/>
                  </a:lnTo>
                  <a:lnTo>
                    <a:pt x="195" y="1827"/>
                  </a:lnTo>
                  <a:lnTo>
                    <a:pt x="707" y="1705"/>
                  </a:lnTo>
                  <a:lnTo>
                    <a:pt x="999" y="1608"/>
                  </a:lnTo>
                  <a:lnTo>
                    <a:pt x="1267" y="1510"/>
                  </a:lnTo>
                  <a:lnTo>
                    <a:pt x="1486" y="1413"/>
                  </a:lnTo>
                  <a:lnTo>
                    <a:pt x="1632" y="1291"/>
                  </a:lnTo>
                  <a:lnTo>
                    <a:pt x="1632" y="1291"/>
                  </a:lnTo>
                  <a:lnTo>
                    <a:pt x="1729" y="1169"/>
                  </a:lnTo>
                  <a:lnTo>
                    <a:pt x="1802" y="1048"/>
                  </a:lnTo>
                  <a:lnTo>
                    <a:pt x="1851" y="901"/>
                  </a:lnTo>
                  <a:lnTo>
                    <a:pt x="1876" y="755"/>
                  </a:lnTo>
                  <a:lnTo>
                    <a:pt x="1851" y="609"/>
                  </a:lnTo>
                  <a:lnTo>
                    <a:pt x="1802" y="463"/>
                  </a:lnTo>
                  <a:lnTo>
                    <a:pt x="1729" y="341"/>
                  </a:lnTo>
                  <a:lnTo>
                    <a:pt x="1632" y="219"/>
                  </a:lnTo>
                  <a:lnTo>
                    <a:pt x="1632" y="219"/>
                  </a:lnTo>
                  <a:close/>
                </a:path>
              </a:pathLst>
            </a:custGeom>
            <a:noFill/>
            <a:ln w="19050" cap="rnd" cmpd="sng">
              <a:solidFill>
                <a:srgbClr val="FC406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41" name="Google Shape;441;p21"/>
          <p:cNvSpPr/>
          <p:nvPr/>
        </p:nvSpPr>
        <p:spPr>
          <a:xfrm>
            <a:off x="3593939" y="962288"/>
            <a:ext cx="226251" cy="216069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2" name="Google Shape;442;p21"/>
          <p:cNvSpPr/>
          <p:nvPr/>
        </p:nvSpPr>
        <p:spPr>
          <a:xfrm rot="2697328">
            <a:off x="5346647" y="2148789"/>
            <a:ext cx="343459" cy="327947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3" name="Google Shape;443;p21"/>
          <p:cNvSpPr/>
          <p:nvPr/>
        </p:nvSpPr>
        <p:spPr>
          <a:xfrm>
            <a:off x="5356714" y="1881143"/>
            <a:ext cx="137570" cy="131429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4" name="Google Shape;444;p21"/>
          <p:cNvSpPr/>
          <p:nvPr/>
        </p:nvSpPr>
        <p:spPr>
          <a:xfrm rot="1280404">
            <a:off x="3589575" y="1613971"/>
            <a:ext cx="137564" cy="131398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5" name="Google Shape;445;p21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>
            <a:extLst>
              <a:ext uri="{FF2B5EF4-FFF2-40B4-BE49-F238E27FC236}">
                <a16:creationId xmlns:a16="http://schemas.microsoft.com/office/drawing/2014/main" xmlns="" id="{8C4829D4-8310-6041-B3CD-AB674C0C0799}"/>
              </a:ext>
            </a:extLst>
          </p:cNvPr>
          <p:cNvSpPr/>
          <p:nvPr/>
        </p:nvSpPr>
        <p:spPr>
          <a:xfrm>
            <a:off x="3698866" y="3467060"/>
            <a:ext cx="3159059" cy="83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Lập dàn ý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xmlns="" id="{885AF070-12CD-3C41-9EA9-7484C05CD22E}"/>
              </a:ext>
            </a:extLst>
          </p:cNvPr>
          <p:cNvSpPr/>
          <p:nvPr/>
        </p:nvSpPr>
        <p:spPr>
          <a:xfrm>
            <a:off x="3698867" y="2156775"/>
            <a:ext cx="3159059" cy="83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Tìm ý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xmlns="" id="{C69082A7-957D-E749-AA71-C9AE2AD61804}"/>
              </a:ext>
            </a:extLst>
          </p:cNvPr>
          <p:cNvSpPr/>
          <p:nvPr/>
        </p:nvSpPr>
        <p:spPr>
          <a:xfrm>
            <a:off x="3698868" y="846490"/>
            <a:ext cx="3159059" cy="83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Lựa chọn đề tài</a:t>
            </a:r>
          </a:p>
        </p:txBody>
      </p:sp>
      <p:sp>
        <p:nvSpPr>
          <p:cNvPr id="529" name="Google Shape;529;p31"/>
          <p:cNvSpPr/>
          <p:nvPr/>
        </p:nvSpPr>
        <p:spPr>
          <a:xfrm>
            <a:off x="2907618" y="2038038"/>
            <a:ext cx="1069200" cy="1069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rPr>
              <a:t>02</a:t>
            </a:r>
            <a:endParaRPr sz="2800" b="1" dirty="0">
              <a:solidFill>
                <a:srgbClr val="4A5C65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530" name="Google Shape;530;p31"/>
          <p:cNvSpPr/>
          <p:nvPr/>
        </p:nvSpPr>
        <p:spPr>
          <a:xfrm>
            <a:off x="2904018" y="3304500"/>
            <a:ext cx="1069200" cy="1069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rPr>
              <a:t>03</a:t>
            </a:r>
            <a:endParaRPr sz="2800" b="1" dirty="0">
              <a:solidFill>
                <a:srgbClr val="4A5C65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531" name="Google Shape;531;p31"/>
          <p:cNvSpPr/>
          <p:nvPr/>
        </p:nvSpPr>
        <p:spPr>
          <a:xfrm>
            <a:off x="2904018" y="771575"/>
            <a:ext cx="1069200" cy="1069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rPr>
              <a:t>01</a:t>
            </a:r>
            <a:endParaRPr sz="2800" b="1" dirty="0">
              <a:solidFill>
                <a:srgbClr val="4A5C65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532" name="Google Shape;532;p31"/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TRƯỚC </a:t>
            </a:r>
            <a:br>
              <a:rPr lang="e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KHI VIẾT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33" name="Google Shape;533;p31"/>
          <p:cNvCxnSpPr>
            <a:endCxn id="531" idx="0"/>
          </p:cNvCxnSpPr>
          <p:nvPr/>
        </p:nvCxnSpPr>
        <p:spPr>
          <a:xfrm flipH="1">
            <a:off x="3438618" y="12275"/>
            <a:ext cx="7200" cy="759300"/>
          </a:xfrm>
          <a:prstGeom prst="straightConnector1">
            <a:avLst/>
          </a:prstGeom>
          <a:noFill/>
          <a:ln w="9525" cap="flat" cmpd="sng">
            <a:solidFill>
              <a:srgbClr val="02BDC7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534" name="Google Shape;534;p31"/>
          <p:cNvCxnSpPr>
            <a:stCxn id="531" idx="4"/>
            <a:endCxn id="529" idx="0"/>
          </p:cNvCxnSpPr>
          <p:nvPr/>
        </p:nvCxnSpPr>
        <p:spPr>
          <a:xfrm>
            <a:off x="3438618" y="1840775"/>
            <a:ext cx="3600" cy="197400"/>
          </a:xfrm>
          <a:prstGeom prst="straightConnector1">
            <a:avLst/>
          </a:prstGeom>
          <a:noFill/>
          <a:ln w="9525" cap="flat" cmpd="sng">
            <a:solidFill>
              <a:srgbClr val="02BDC7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535" name="Google Shape;535;p31"/>
          <p:cNvCxnSpPr>
            <a:stCxn id="530" idx="4"/>
          </p:cNvCxnSpPr>
          <p:nvPr/>
        </p:nvCxnSpPr>
        <p:spPr>
          <a:xfrm>
            <a:off x="3438618" y="4373700"/>
            <a:ext cx="7200" cy="769800"/>
          </a:xfrm>
          <a:prstGeom prst="straightConnector1">
            <a:avLst/>
          </a:prstGeom>
          <a:noFill/>
          <a:ln w="9525" cap="flat" cmpd="sng">
            <a:solidFill>
              <a:srgbClr val="02BDC7"/>
            </a:solidFill>
            <a:prstDash val="solid"/>
            <a:round/>
            <a:headEnd type="oval" w="med" len="med"/>
            <a:tailEnd type="none" w="med" len="med"/>
          </a:ln>
        </p:spPr>
      </p:cxnSp>
      <p:cxnSp>
        <p:nvCxnSpPr>
          <p:cNvPr id="536" name="Google Shape;536;p31"/>
          <p:cNvCxnSpPr>
            <a:stCxn id="529" idx="4"/>
            <a:endCxn id="530" idx="0"/>
          </p:cNvCxnSpPr>
          <p:nvPr/>
        </p:nvCxnSpPr>
        <p:spPr>
          <a:xfrm flipH="1">
            <a:off x="3438618" y="3107238"/>
            <a:ext cx="3600" cy="197400"/>
          </a:xfrm>
          <a:prstGeom prst="straightConnector1">
            <a:avLst/>
          </a:prstGeom>
          <a:noFill/>
          <a:ln w="9525" cap="flat" cmpd="sng">
            <a:solidFill>
              <a:srgbClr val="02BDC7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537" name="Google Shape;537;p31"/>
          <p:cNvSpPr txBox="1">
            <a:spLocks noGrp="1"/>
          </p:cNvSpPr>
          <p:nvPr>
            <p:ph type="sldNum" idx="12"/>
          </p:nvPr>
        </p:nvSpPr>
        <p:spPr>
          <a:xfrm>
            <a:off x="6309227" y="41818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xmlns="" id="{D6BCBFD5-23DF-0140-A814-D15CE36CC4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006282"/>
              </p:ext>
            </p:extLst>
          </p:nvPr>
        </p:nvGraphicFramePr>
        <p:xfrm>
          <a:off x="2113280" y="401721"/>
          <a:ext cx="6096000" cy="43400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92320">
                  <a:extLst>
                    <a:ext uri="{9D8B030D-6E8A-4147-A177-3AD203B41FA5}">
                      <a16:colId xmlns:a16="http://schemas.microsoft.com/office/drawing/2014/main" xmlns="" val="1423480486"/>
                    </a:ext>
                  </a:extLst>
                </a:gridCol>
                <a:gridCol w="1503680">
                  <a:extLst>
                    <a:ext uri="{9D8B030D-6E8A-4147-A177-3AD203B41FA5}">
                      <a16:colId xmlns:a16="http://schemas.microsoft.com/office/drawing/2014/main" xmlns="" val="1076597874"/>
                    </a:ext>
                  </a:extLst>
                </a:gridCol>
              </a:tblGrid>
              <a:tr h="615549">
                <a:tc>
                  <a:txBody>
                    <a:bodyPr/>
                    <a:lstStyle/>
                    <a:p>
                      <a:r>
                        <a:rPr lang="x-none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Đó là câu chuyện gì? Xảy ra khi nào? Ở đâu?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x-none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15685619"/>
                  </a:ext>
                </a:extLst>
              </a:tr>
              <a:tr h="615549">
                <a:tc>
                  <a:txBody>
                    <a:bodyPr/>
                    <a:lstStyle/>
                    <a:p>
                      <a:r>
                        <a:rPr lang="x-none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 ai liên quan đến câu chuyện? Họ đã nói và làm gì ?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x-none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7450713"/>
                  </a:ext>
                </a:extLst>
              </a:tr>
              <a:tr h="615549">
                <a:tc>
                  <a:txBody>
                    <a:bodyPr/>
                    <a:lstStyle/>
                    <a:p>
                      <a:r>
                        <a:rPr lang="x-none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 gì đã xảy ra, theo thứ tự thế nào?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x-none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69415449"/>
                  </a:ext>
                </a:extLst>
              </a:tr>
              <a:tr h="615549">
                <a:tc>
                  <a:txBody>
                    <a:bodyPr/>
                    <a:lstStyle/>
                    <a:p>
                      <a:r>
                        <a:rPr lang="x-none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Vì sao câu chuyện lại xảy ra như vậy? 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x-none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50180072"/>
                  </a:ext>
                </a:extLst>
              </a:tr>
              <a:tr h="615549">
                <a:tc>
                  <a:txBody>
                    <a:bodyPr/>
                    <a:lstStyle/>
                    <a:p>
                      <a:r>
                        <a:rPr lang="x-none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 xúc của em như thế nào khi câu chuyện diễn ra và khi kể lại?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x-none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2239729"/>
                  </a:ext>
                </a:extLst>
              </a:tr>
              <a:tr h="812262">
                <a:tc>
                  <a:txBody>
                    <a:bodyPr/>
                    <a:lstStyle/>
                    <a:p>
                      <a:r>
                        <a:rPr lang="x-none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chuyện đó cho em rút ra bài học gì? Nó có ý nghĩa, sự quan trọng như thế nào đối với em?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x-none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70983159"/>
                  </a:ext>
                </a:extLst>
              </a:tr>
            </a:tbl>
          </a:graphicData>
        </a:graphic>
      </p:graphicFrame>
      <p:sp>
        <p:nvSpPr>
          <p:cNvPr id="3" name="Rounded Rectangle 2">
            <a:extLst>
              <a:ext uri="{FF2B5EF4-FFF2-40B4-BE49-F238E27FC236}">
                <a16:creationId xmlns:a16="http://schemas.microsoft.com/office/drawing/2014/main" xmlns="" id="{C51BAE65-D035-DD4E-8D7B-A2271C7F824B}"/>
              </a:ext>
            </a:extLst>
          </p:cNvPr>
          <p:cNvSpPr/>
          <p:nvPr/>
        </p:nvSpPr>
        <p:spPr>
          <a:xfrm>
            <a:off x="508000" y="1906905"/>
            <a:ext cx="1442720" cy="132969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endParaRPr lang="x-none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ent template">
  <a:themeElements>
    <a:clrScheme name="Custom 347">
      <a:dk1>
        <a:srgbClr val="4A5C65"/>
      </a:dk1>
      <a:lt1>
        <a:srgbClr val="FFFFFF"/>
      </a:lt1>
      <a:dk2>
        <a:srgbClr val="A6BCC9"/>
      </a:dk2>
      <a:lt2>
        <a:srgbClr val="DEE9F2"/>
      </a:lt2>
      <a:accent1>
        <a:srgbClr val="02BDC7"/>
      </a:accent1>
      <a:accent2>
        <a:srgbClr val="FFB600"/>
      </a:accent2>
      <a:accent3>
        <a:srgbClr val="FF9755"/>
      </a:accent3>
      <a:accent4>
        <a:srgbClr val="FD6C68"/>
      </a:accent4>
      <a:accent5>
        <a:srgbClr val="FC4067"/>
      </a:accent5>
      <a:accent6>
        <a:srgbClr val="A6BCC9"/>
      </a:accent6>
      <a:hlink>
        <a:srgbClr val="02BDC7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588</Words>
  <PresentationFormat>On-screen Show (16:9)</PresentationFormat>
  <Paragraphs>87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Lato Light</vt:lpstr>
      <vt:lpstr>SimSun</vt:lpstr>
      <vt:lpstr>Times New Roman</vt:lpstr>
      <vt:lpstr>Wingdings</vt:lpstr>
      <vt:lpstr>Roboto Slab Regular</vt:lpstr>
      <vt:lpstr>Kent template</vt:lpstr>
      <vt:lpstr>Viết bài văn kể lại một trải nghiệm của em</vt:lpstr>
      <vt:lpstr>1. Phân tích bài viết tham khảo</vt:lpstr>
      <vt:lpstr>PowerPoint Presentation</vt:lpstr>
      <vt:lpstr>PowerPoint Presentation</vt:lpstr>
      <vt:lpstr>PowerPoint Presentation</vt:lpstr>
      <vt:lpstr>2. Yêu cầu đối với bài văn kể lại một trải nghiệm</vt:lpstr>
      <vt:lpstr>3. Các bước tiến hành</vt:lpstr>
      <vt:lpstr>TRƯỚC  KHI VIẾT</vt:lpstr>
      <vt:lpstr>PowerPoint Presentation</vt:lpstr>
      <vt:lpstr>VIẾT BÀI</vt:lpstr>
      <vt:lpstr>VIẾT BÀI. CHỈNH SỬA BÀI VIẾT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modified xsi:type="dcterms:W3CDTF">2021-11-05T13:15:49Z</dcterms:modified>
</cp:coreProperties>
</file>