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53" r:id="rId6"/>
    <p:sldId id="311" r:id="rId7"/>
    <p:sldId id="355" r:id="rId8"/>
    <p:sldId id="314" r:id="rId9"/>
    <p:sldId id="322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skills to become independent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How to become independent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487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Read the article. Match the paragraphs with their headings.</a:t>
            </a:r>
          </a:p>
          <a:p>
            <a:r>
              <a:rPr lang="en-GB" dirty="0">
                <a:solidFill>
                  <a:schemeClr val="tx1"/>
                </a:solidFill>
              </a:rPr>
              <a:t>- Task 3. Match the highlighted phrase with the heading.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691508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Use body language to explain the words.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If you get the correct answer </a:t>
            </a:r>
            <a:r>
              <a:rPr lang="en-US" sz="2800" dirty="0">
                <a:sym typeface="Wingdings" panose="05000000000000000000" pitchFamily="2" charset="2"/>
              </a:rPr>
              <a:t> </a:t>
            </a:r>
            <a:r>
              <a:rPr lang="en-US" sz="2800" dirty="0"/>
              <a:t>1 point.</a:t>
            </a:r>
          </a:p>
          <a:p>
            <a:r>
              <a:rPr lang="en-US" sz="2800" dirty="0"/>
              <a:t>-    If the answer is wrong or you don’t have the answer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The group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Tick the appropriate box to see how independent you are. Add up your points. If your total score is nine or above, you are independent. Compare with a partner.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47F57-EAF2-FE55-D288-01913C8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19" y="2328862"/>
            <a:ext cx="11226983" cy="32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text. Match the paragraphs (A-C) with their headings (1-5). There are TWO extra headings.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DA032-4D08-1A39-B21A-F4A07002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18" y="1893834"/>
            <a:ext cx="10082163" cy="4916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4F684-B92C-231B-7F26-11D577A27400}"/>
              </a:ext>
            </a:extLst>
          </p:cNvPr>
          <p:cNvSpPr txBox="1"/>
          <p:nvPr/>
        </p:nvSpPr>
        <p:spPr>
          <a:xfrm>
            <a:off x="540330" y="2877523"/>
            <a:ext cx="9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- 5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46F57-6C45-10F6-B823-3EA6E45AAD09}"/>
              </a:ext>
            </a:extLst>
          </p:cNvPr>
          <p:cNvCxnSpPr/>
          <p:nvPr/>
        </p:nvCxnSpPr>
        <p:spPr>
          <a:xfrm>
            <a:off x="3990109" y="3353043"/>
            <a:ext cx="45858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F9AB66-E0BB-7EDB-4AC5-BF0E9A128252}"/>
              </a:ext>
            </a:extLst>
          </p:cNvPr>
          <p:cNvCxnSpPr>
            <a:cxnSpLocks/>
          </p:cNvCxnSpPr>
          <p:nvPr/>
        </p:nvCxnSpPr>
        <p:spPr>
          <a:xfrm>
            <a:off x="1759519" y="3533153"/>
            <a:ext cx="16209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501CE5-D9EC-D050-8340-868B048F402E}"/>
              </a:ext>
            </a:extLst>
          </p:cNvPr>
          <p:cNvCxnSpPr>
            <a:cxnSpLocks/>
          </p:cNvCxnSpPr>
          <p:nvPr/>
        </p:nvCxnSpPr>
        <p:spPr>
          <a:xfrm>
            <a:off x="5043049" y="3533158"/>
            <a:ext cx="16209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308B810-A238-9370-D180-9706EB9EE76C}"/>
              </a:ext>
            </a:extLst>
          </p:cNvPr>
          <p:cNvSpPr txBox="1"/>
          <p:nvPr/>
        </p:nvSpPr>
        <p:spPr>
          <a:xfrm>
            <a:off x="581890" y="3944329"/>
            <a:ext cx="9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 - 4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89DBCF-148D-734C-1B55-65FA84D4E1EE}"/>
              </a:ext>
            </a:extLst>
          </p:cNvPr>
          <p:cNvCxnSpPr>
            <a:cxnSpLocks/>
          </p:cNvCxnSpPr>
          <p:nvPr/>
        </p:nvCxnSpPr>
        <p:spPr>
          <a:xfrm>
            <a:off x="2964870" y="4516828"/>
            <a:ext cx="59436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F3ED9A3-3190-9E59-E726-846271266A1D}"/>
              </a:ext>
            </a:extLst>
          </p:cNvPr>
          <p:cNvSpPr txBox="1"/>
          <p:nvPr/>
        </p:nvSpPr>
        <p:spPr>
          <a:xfrm>
            <a:off x="581885" y="5094259"/>
            <a:ext cx="9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 - 3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31E9C6-F821-4843-3152-449C68D66B6C}"/>
              </a:ext>
            </a:extLst>
          </p:cNvPr>
          <p:cNvCxnSpPr>
            <a:cxnSpLocks/>
          </p:cNvCxnSpPr>
          <p:nvPr/>
        </p:nvCxnSpPr>
        <p:spPr>
          <a:xfrm>
            <a:off x="7897090" y="5666761"/>
            <a:ext cx="28124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match the highlighted phrases in the text with their meanings.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B4A2D-CC0B-1B1F-1729-917138D0B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64" y="2171509"/>
            <a:ext cx="10820576" cy="343958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1E1F18-B254-5CEA-038E-703BC01479BB}"/>
              </a:ext>
            </a:extLst>
          </p:cNvPr>
          <p:cNvCxnSpPr/>
          <p:nvPr/>
        </p:nvCxnSpPr>
        <p:spPr>
          <a:xfrm>
            <a:off x="3602182" y="2673927"/>
            <a:ext cx="623454" cy="1052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293748-19A3-67CC-B4D5-60C1FD697C41}"/>
              </a:ext>
            </a:extLst>
          </p:cNvPr>
          <p:cNvCxnSpPr>
            <a:cxnSpLocks/>
          </p:cNvCxnSpPr>
          <p:nvPr/>
        </p:nvCxnSpPr>
        <p:spPr>
          <a:xfrm>
            <a:off x="3685307" y="3269682"/>
            <a:ext cx="623454" cy="19257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FF1270-FEA8-D011-5C88-30558D347478}"/>
              </a:ext>
            </a:extLst>
          </p:cNvPr>
          <p:cNvCxnSpPr>
            <a:cxnSpLocks/>
          </p:cNvCxnSpPr>
          <p:nvPr/>
        </p:nvCxnSpPr>
        <p:spPr>
          <a:xfrm flipV="1">
            <a:off x="3602172" y="3231443"/>
            <a:ext cx="623454" cy="689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E808F3-67EE-5158-3199-21F6C3FA570E}"/>
              </a:ext>
            </a:extLst>
          </p:cNvPr>
          <p:cNvCxnSpPr>
            <a:cxnSpLocks/>
          </p:cNvCxnSpPr>
          <p:nvPr/>
        </p:nvCxnSpPr>
        <p:spPr>
          <a:xfrm flipV="1">
            <a:off x="3574457" y="2548890"/>
            <a:ext cx="734304" cy="20680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DBA8D0-0737-F9F8-20A4-678CD8D49BF5}"/>
              </a:ext>
            </a:extLst>
          </p:cNvPr>
          <p:cNvCxnSpPr>
            <a:cxnSpLocks/>
          </p:cNvCxnSpPr>
          <p:nvPr/>
        </p:nvCxnSpPr>
        <p:spPr>
          <a:xfrm flipV="1">
            <a:off x="3546742" y="4644263"/>
            <a:ext cx="734304" cy="689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FC239-DD93-60C5-4AD2-2F701B01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20" y="2258291"/>
            <a:ext cx="11469264" cy="3241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24B24-14FE-4E56-94AC-A1868B4EB52B}"/>
              </a:ext>
            </a:extLst>
          </p:cNvPr>
          <p:cNvSpPr txBox="1"/>
          <p:nvPr/>
        </p:nvSpPr>
        <p:spPr>
          <a:xfrm>
            <a:off x="3154508" y="3634585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option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D5E9-93B8-70F7-61E3-06751558EFAE}"/>
              </a:ext>
            </a:extLst>
          </p:cNvPr>
          <p:cNvSpPr txBox="1"/>
          <p:nvPr/>
        </p:nvSpPr>
        <p:spPr>
          <a:xfrm>
            <a:off x="7768079" y="3593015"/>
            <a:ext cx="1375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D43D8-5CCE-0676-AAA7-3B924F077F1B}"/>
              </a:ext>
            </a:extLst>
          </p:cNvPr>
          <p:cNvSpPr txBox="1"/>
          <p:nvPr/>
        </p:nvSpPr>
        <p:spPr>
          <a:xfrm>
            <a:off x="1073924" y="5203736"/>
            <a:ext cx="1877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to-do-list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491D76-59AD-C391-7CA1-E7B3A266494C}"/>
              </a:ext>
            </a:extLst>
          </p:cNvPr>
          <p:cNvSpPr txBox="1"/>
          <p:nvPr/>
        </p:nvSpPr>
        <p:spPr>
          <a:xfrm>
            <a:off x="10190211" y="5203731"/>
            <a:ext cx="2098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night’s sleep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213" y="1838087"/>
            <a:ext cx="10660332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Which of the skills mentioned in the text do you have?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ea typeface="Times New Roman" panose="02020603050405020304" pitchFamily="18" charset="0"/>
              </a:rPr>
              <a:t>What other skills do you think teenagers need to become independent?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2" descr="10 Rock-Solid Time Management Strategies to Boost Your Productivity - Time  Doctor Blog">
            <a:extLst>
              <a:ext uri="{FF2B5EF4-FFF2-40B4-BE49-F238E27FC236}">
                <a16:creationId xmlns:a16="http://schemas.microsoft.com/office/drawing/2014/main" id="{F5563E9D-1ABD-1B5C-E788-E581FC2D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0" y="3321627"/>
            <a:ext cx="3544043" cy="19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pact of Individual Decision-making Styles on Marketing Information System  Based Decision-making - Research leap">
            <a:extLst>
              <a:ext uri="{FF2B5EF4-FFF2-40B4-BE49-F238E27FC236}">
                <a16:creationId xmlns:a16="http://schemas.microsoft.com/office/drawing/2014/main" id="{71B1E8F5-56A7-6891-5B4F-9A6136493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20" y="442522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tting Around - Mp3Quiz %">
            <a:extLst>
              <a:ext uri="{FF2B5EF4-FFF2-40B4-BE49-F238E27FC236}">
                <a16:creationId xmlns:a16="http://schemas.microsoft.com/office/drawing/2014/main" id="{5F09CA56-09B8-F7F0-AF8C-94AFB8B0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60" y="4136701"/>
            <a:ext cx="314665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2755</TotalTime>
  <Words>322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Berlin Sans FB Demi</vt:lpstr>
      <vt:lpstr>Bookman Old Style</vt:lpstr>
      <vt:lpstr>Calibri</vt:lpstr>
      <vt:lpstr>Calibri Light</vt:lpstr>
      <vt:lpstr>Cambria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Manh Hai</cp:lastModifiedBy>
  <cp:revision>163</cp:revision>
  <dcterms:created xsi:type="dcterms:W3CDTF">2020-12-09T02:04:09Z</dcterms:created>
  <dcterms:modified xsi:type="dcterms:W3CDTF">2022-12-29T03:01:26Z</dcterms:modified>
</cp:coreProperties>
</file>