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8"/>
  </p:notesMasterIdLst>
  <p:sldIdLst>
    <p:sldId id="257" r:id="rId2"/>
    <p:sldId id="296" r:id="rId3"/>
    <p:sldId id="256" r:id="rId4"/>
    <p:sldId id="265" r:id="rId5"/>
    <p:sldId id="266" r:id="rId6"/>
    <p:sldId id="302" r:id="rId7"/>
    <p:sldId id="303" r:id="rId8"/>
    <p:sldId id="304" r:id="rId9"/>
    <p:sldId id="306" r:id="rId10"/>
    <p:sldId id="307" r:id="rId11"/>
    <p:sldId id="301" r:id="rId12"/>
    <p:sldId id="308" r:id="rId13"/>
    <p:sldId id="327" r:id="rId14"/>
    <p:sldId id="328" r:id="rId15"/>
    <p:sldId id="263" r:id="rId16"/>
    <p:sldId id="326" r:id="rId17"/>
  </p:sldIdLst>
  <p:sldSz cx="9144000" cy="5143500" type="screen16x9"/>
  <p:notesSz cx="6858000" cy="9144000"/>
  <p:embeddedFontLst>
    <p:embeddedFont>
      <p:font typeface="Anaheim" panose="020B0604020202020204" charset="0"/>
      <p:regular r:id="rId19"/>
    </p:embeddedFont>
    <p:embeddedFont>
      <p:font typeface="Bahnschrift SemiBold SemiConden" panose="020B0502040204020203" pitchFamily="34" charset="0"/>
      <p:bold r:id="rId20"/>
    </p:embeddedFont>
    <p:embeddedFont>
      <p:font typeface="Barlow" panose="00000500000000000000" pitchFamily="2" charset="0"/>
      <p:regular r:id="rId21"/>
      <p:bold r:id="rId22"/>
      <p:italic r:id="rId23"/>
      <p:boldItalic r:id="rId24"/>
    </p:embeddedFont>
    <p:embeddedFont>
      <p:font typeface="Bebas Neue" panose="020B0606020202050201" pitchFamily="3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0D743CF-CDE9-4A90-B8D9-304FEB47A945}">
          <p14:sldIdLst>
            <p14:sldId id="257"/>
            <p14:sldId id="296"/>
            <p14:sldId id="256"/>
            <p14:sldId id="265"/>
            <p14:sldId id="266"/>
            <p14:sldId id="302"/>
            <p14:sldId id="303"/>
            <p14:sldId id="304"/>
            <p14:sldId id="306"/>
            <p14:sldId id="307"/>
            <p14:sldId id="301"/>
            <p14:sldId id="308"/>
            <p14:sldId id="327"/>
            <p14:sldId id="328"/>
            <p14:sldId id="263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F26E99-BAD7-4C88-8657-05FD71D17B22}">
  <a:tblStyle styleId="{17F26E99-BAD7-4C88-8657-05FD71D17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3917" autoAdjust="0"/>
  </p:normalViewPr>
  <p:slideViewPr>
    <p:cSldViewPr snapToGrid="0">
      <p:cViewPr varScale="1">
        <p:scale>
          <a:sx n="80" d="100"/>
          <a:sy n="80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703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137428dc041_0_1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137428dc041_0_1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646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061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137428dc041_0_1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2" name="Google Shape;1582;g137428dc041_0_1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663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12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g137428dc041_0_1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8" name="Google Shape;1788;g137428dc041_0_1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137428dc041_0_1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137428dc041_0_1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87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21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84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06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19975" y="3931247"/>
            <a:ext cx="2144119" cy="1107996"/>
          </a:xfrm>
          <a:custGeom>
            <a:avLst/>
            <a:gdLst/>
            <a:ahLst/>
            <a:cxnLst/>
            <a:rect l="l" t="t" r="r" b="b"/>
            <a:pathLst>
              <a:path w="12280" h="6346" extrusionOk="0">
                <a:moveTo>
                  <a:pt x="11083" y="2447"/>
                </a:moveTo>
                <a:lnTo>
                  <a:pt x="9352" y="2447"/>
                </a:lnTo>
                <a:cubicBezTo>
                  <a:pt x="9255" y="1722"/>
                  <a:pt x="8633" y="1163"/>
                  <a:pt x="7883" y="1163"/>
                </a:cubicBezTo>
                <a:lnTo>
                  <a:pt x="6091" y="1163"/>
                </a:lnTo>
                <a:cubicBezTo>
                  <a:pt x="6103" y="1108"/>
                  <a:pt x="6110" y="1051"/>
                  <a:pt x="6110" y="990"/>
                </a:cubicBezTo>
                <a:cubicBezTo>
                  <a:pt x="6110" y="443"/>
                  <a:pt x="5666" y="0"/>
                  <a:pt x="5120" y="0"/>
                </a:cubicBezTo>
                <a:lnTo>
                  <a:pt x="4072" y="0"/>
                </a:lnTo>
                <a:cubicBezTo>
                  <a:pt x="3526" y="0"/>
                  <a:pt x="3082" y="443"/>
                  <a:pt x="3082" y="990"/>
                </a:cubicBezTo>
                <a:cubicBezTo>
                  <a:pt x="3082" y="1048"/>
                  <a:pt x="3091" y="1108"/>
                  <a:pt x="3101" y="1163"/>
                </a:cubicBezTo>
                <a:lnTo>
                  <a:pt x="2591" y="1163"/>
                </a:lnTo>
                <a:cubicBezTo>
                  <a:pt x="1777" y="1163"/>
                  <a:pt x="1121" y="1813"/>
                  <a:pt x="1106" y="2626"/>
                </a:cubicBezTo>
                <a:cubicBezTo>
                  <a:pt x="486" y="2672"/>
                  <a:pt x="1" y="3182"/>
                  <a:pt x="1" y="3814"/>
                </a:cubicBezTo>
                <a:cubicBezTo>
                  <a:pt x="1" y="4472"/>
                  <a:pt x="535" y="5004"/>
                  <a:pt x="1194" y="5004"/>
                </a:cubicBezTo>
                <a:lnTo>
                  <a:pt x="1595" y="5004"/>
                </a:lnTo>
                <a:cubicBezTo>
                  <a:pt x="1807" y="5420"/>
                  <a:pt x="2235" y="5702"/>
                  <a:pt x="2733" y="5702"/>
                </a:cubicBezTo>
                <a:lnTo>
                  <a:pt x="3966" y="5702"/>
                </a:lnTo>
                <a:cubicBezTo>
                  <a:pt x="4157" y="6082"/>
                  <a:pt x="4552" y="6346"/>
                  <a:pt x="5007" y="6346"/>
                </a:cubicBezTo>
                <a:lnTo>
                  <a:pt x="5994" y="6346"/>
                </a:lnTo>
                <a:cubicBezTo>
                  <a:pt x="6450" y="6346"/>
                  <a:pt x="6841" y="6082"/>
                  <a:pt x="7033" y="5702"/>
                </a:cubicBezTo>
                <a:lnTo>
                  <a:pt x="7102" y="5702"/>
                </a:lnTo>
                <a:cubicBezTo>
                  <a:pt x="7667" y="5702"/>
                  <a:pt x="8147" y="5338"/>
                  <a:pt x="8317" y="4831"/>
                </a:cubicBezTo>
                <a:lnTo>
                  <a:pt x="11086" y="4831"/>
                </a:lnTo>
                <a:cubicBezTo>
                  <a:pt x="11748" y="4831"/>
                  <a:pt x="12279" y="4296"/>
                  <a:pt x="12279" y="3638"/>
                </a:cubicBezTo>
                <a:cubicBezTo>
                  <a:pt x="12279" y="2979"/>
                  <a:pt x="11745" y="2447"/>
                  <a:pt x="11083" y="2447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 flipH="1">
            <a:off x="-862776" y="-586439"/>
            <a:ext cx="2921460" cy="2321639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5173027" y="1735200"/>
            <a:ext cx="4018398" cy="3392474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9900" y="1320250"/>
            <a:ext cx="4649100" cy="22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9875" y="3390900"/>
            <a:ext cx="4649100" cy="3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/>
          <p:nvPr/>
        </p:nvSpPr>
        <p:spPr>
          <a:xfrm rot="6300117">
            <a:off x="8207758" y="3299857"/>
            <a:ext cx="2192981" cy="1581092"/>
          </a:xfrm>
          <a:custGeom>
            <a:avLst/>
            <a:gdLst/>
            <a:ahLst/>
            <a:cxnLst/>
            <a:rect l="l" t="t" r="r" b="b"/>
            <a:pathLst>
              <a:path w="58612" h="42258" extrusionOk="0">
                <a:moveTo>
                  <a:pt x="20040" y="1"/>
                </a:moveTo>
                <a:cubicBezTo>
                  <a:pt x="18348" y="1"/>
                  <a:pt x="16628" y="352"/>
                  <a:pt x="14925" y="1158"/>
                </a:cubicBezTo>
                <a:cubicBezTo>
                  <a:pt x="11194" y="2917"/>
                  <a:pt x="8096" y="5979"/>
                  <a:pt x="5080" y="8975"/>
                </a:cubicBezTo>
                <a:cubicBezTo>
                  <a:pt x="3641" y="10410"/>
                  <a:pt x="2170" y="11880"/>
                  <a:pt x="1248" y="13725"/>
                </a:cubicBezTo>
                <a:cubicBezTo>
                  <a:pt x="280" y="15662"/>
                  <a:pt x="1" y="17882"/>
                  <a:pt x="31" y="20016"/>
                </a:cubicBezTo>
                <a:cubicBezTo>
                  <a:pt x="133" y="27574"/>
                  <a:pt x="4198" y="34707"/>
                  <a:pt x="10438" y="37845"/>
                </a:cubicBezTo>
                <a:cubicBezTo>
                  <a:pt x="13845" y="39558"/>
                  <a:pt x="17708" y="40101"/>
                  <a:pt x="21439" y="40917"/>
                </a:cubicBezTo>
                <a:cubicBezTo>
                  <a:pt x="24125" y="41507"/>
                  <a:pt x="26815" y="42257"/>
                  <a:pt x="29574" y="42257"/>
                </a:cubicBezTo>
                <a:cubicBezTo>
                  <a:pt x="29965" y="42257"/>
                  <a:pt x="30357" y="42242"/>
                  <a:pt x="30751" y="42210"/>
                </a:cubicBezTo>
                <a:cubicBezTo>
                  <a:pt x="33930" y="41951"/>
                  <a:pt x="37326" y="40293"/>
                  <a:pt x="38837" y="37201"/>
                </a:cubicBezTo>
                <a:cubicBezTo>
                  <a:pt x="39435" y="35984"/>
                  <a:pt x="39714" y="34626"/>
                  <a:pt x="40357" y="33440"/>
                </a:cubicBezTo>
                <a:cubicBezTo>
                  <a:pt x="41057" y="32182"/>
                  <a:pt x="42127" y="31199"/>
                  <a:pt x="42968" y="30038"/>
                </a:cubicBezTo>
                <a:cubicBezTo>
                  <a:pt x="45893" y="25983"/>
                  <a:pt x="58612" y="22150"/>
                  <a:pt x="52757" y="12098"/>
                </a:cubicBezTo>
                <a:cubicBezTo>
                  <a:pt x="49937" y="7258"/>
                  <a:pt x="46498" y="6155"/>
                  <a:pt x="43231" y="6155"/>
                </a:cubicBezTo>
                <a:cubicBezTo>
                  <a:pt x="40495" y="6155"/>
                  <a:pt x="37880" y="6929"/>
                  <a:pt x="35852" y="6929"/>
                </a:cubicBezTo>
                <a:cubicBezTo>
                  <a:pt x="34930" y="6929"/>
                  <a:pt x="34129" y="6769"/>
                  <a:pt x="33494" y="6304"/>
                </a:cubicBezTo>
                <a:cubicBezTo>
                  <a:pt x="32186" y="5346"/>
                  <a:pt x="30873" y="4393"/>
                  <a:pt x="29565" y="3450"/>
                </a:cubicBezTo>
                <a:cubicBezTo>
                  <a:pt x="26755" y="1433"/>
                  <a:pt x="23455" y="1"/>
                  <a:pt x="20040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-637169" y="3860868"/>
            <a:ext cx="1909261" cy="1810173"/>
          </a:xfrm>
          <a:custGeom>
            <a:avLst/>
            <a:gdLst/>
            <a:ahLst/>
            <a:cxnLst/>
            <a:rect l="l" t="t" r="r" b="b"/>
            <a:pathLst>
              <a:path w="66013" h="62587" extrusionOk="0">
                <a:moveTo>
                  <a:pt x="1273" y="1"/>
                </a:moveTo>
                <a:cubicBezTo>
                  <a:pt x="842" y="1"/>
                  <a:pt x="421" y="6"/>
                  <a:pt x="0" y="21"/>
                </a:cubicBezTo>
                <a:lnTo>
                  <a:pt x="0" y="19893"/>
                </a:lnTo>
                <a:cubicBezTo>
                  <a:pt x="23040" y="24232"/>
                  <a:pt x="41700" y="38385"/>
                  <a:pt x="47211" y="62586"/>
                </a:cubicBezTo>
                <a:lnTo>
                  <a:pt x="65916" y="62586"/>
                </a:lnTo>
                <a:cubicBezTo>
                  <a:pt x="65982" y="61603"/>
                  <a:pt x="66013" y="60604"/>
                  <a:pt x="66013" y="59585"/>
                </a:cubicBezTo>
                <a:cubicBezTo>
                  <a:pt x="66013" y="19644"/>
                  <a:pt x="36083" y="1"/>
                  <a:pt x="1273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194322" y="-420501"/>
            <a:ext cx="1771329" cy="915347"/>
          </a:xfrm>
          <a:custGeom>
            <a:avLst/>
            <a:gdLst/>
            <a:ahLst/>
            <a:cxnLst/>
            <a:rect l="l" t="t" r="r" b="b"/>
            <a:pathLst>
              <a:path w="12280" h="6346" extrusionOk="0">
                <a:moveTo>
                  <a:pt x="11083" y="2447"/>
                </a:moveTo>
                <a:lnTo>
                  <a:pt x="9352" y="2447"/>
                </a:lnTo>
                <a:cubicBezTo>
                  <a:pt x="9255" y="1722"/>
                  <a:pt x="8633" y="1163"/>
                  <a:pt x="7883" y="1163"/>
                </a:cubicBezTo>
                <a:lnTo>
                  <a:pt x="6091" y="1163"/>
                </a:lnTo>
                <a:cubicBezTo>
                  <a:pt x="6103" y="1108"/>
                  <a:pt x="6110" y="1051"/>
                  <a:pt x="6110" y="990"/>
                </a:cubicBezTo>
                <a:cubicBezTo>
                  <a:pt x="6110" y="443"/>
                  <a:pt x="5666" y="0"/>
                  <a:pt x="5120" y="0"/>
                </a:cubicBezTo>
                <a:lnTo>
                  <a:pt x="4072" y="0"/>
                </a:lnTo>
                <a:cubicBezTo>
                  <a:pt x="3526" y="0"/>
                  <a:pt x="3082" y="443"/>
                  <a:pt x="3082" y="990"/>
                </a:cubicBezTo>
                <a:cubicBezTo>
                  <a:pt x="3082" y="1048"/>
                  <a:pt x="3091" y="1108"/>
                  <a:pt x="3101" y="1163"/>
                </a:cubicBezTo>
                <a:lnTo>
                  <a:pt x="2591" y="1163"/>
                </a:lnTo>
                <a:cubicBezTo>
                  <a:pt x="1777" y="1163"/>
                  <a:pt x="1121" y="1813"/>
                  <a:pt x="1106" y="2626"/>
                </a:cubicBezTo>
                <a:cubicBezTo>
                  <a:pt x="486" y="2672"/>
                  <a:pt x="1" y="3182"/>
                  <a:pt x="1" y="3814"/>
                </a:cubicBezTo>
                <a:cubicBezTo>
                  <a:pt x="1" y="4472"/>
                  <a:pt x="535" y="5004"/>
                  <a:pt x="1194" y="5004"/>
                </a:cubicBezTo>
                <a:lnTo>
                  <a:pt x="1595" y="5004"/>
                </a:lnTo>
                <a:cubicBezTo>
                  <a:pt x="1807" y="5420"/>
                  <a:pt x="2235" y="5702"/>
                  <a:pt x="2733" y="5702"/>
                </a:cubicBezTo>
                <a:lnTo>
                  <a:pt x="3966" y="5702"/>
                </a:lnTo>
                <a:cubicBezTo>
                  <a:pt x="4157" y="6082"/>
                  <a:pt x="4552" y="6346"/>
                  <a:pt x="5007" y="6346"/>
                </a:cubicBezTo>
                <a:lnTo>
                  <a:pt x="5994" y="6346"/>
                </a:lnTo>
                <a:cubicBezTo>
                  <a:pt x="6450" y="6346"/>
                  <a:pt x="6841" y="6082"/>
                  <a:pt x="7033" y="5702"/>
                </a:cubicBezTo>
                <a:lnTo>
                  <a:pt x="7102" y="5702"/>
                </a:lnTo>
                <a:cubicBezTo>
                  <a:pt x="7667" y="5702"/>
                  <a:pt x="8147" y="5338"/>
                  <a:pt x="8317" y="4831"/>
                </a:cubicBezTo>
                <a:lnTo>
                  <a:pt x="11086" y="4831"/>
                </a:lnTo>
                <a:cubicBezTo>
                  <a:pt x="11748" y="4831"/>
                  <a:pt x="12279" y="4296"/>
                  <a:pt x="12279" y="3638"/>
                </a:cubicBezTo>
                <a:cubicBezTo>
                  <a:pt x="12279" y="2979"/>
                  <a:pt x="11745" y="2447"/>
                  <a:pt x="11083" y="2447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79607"/>
                </a:srgbClr>
              </a:gs>
              <a:gs pos="100000">
                <a:srgbClr val="E5EEF3">
                  <a:alpha val="50196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8315756" y="291462"/>
            <a:ext cx="1061658" cy="590421"/>
          </a:xfrm>
          <a:custGeom>
            <a:avLst/>
            <a:gdLst/>
            <a:ahLst/>
            <a:cxnLst/>
            <a:rect l="l" t="t" r="r" b="b"/>
            <a:pathLst>
              <a:path w="10506" h="5843" extrusionOk="0">
                <a:moveTo>
                  <a:pt x="9464" y="2390"/>
                </a:moveTo>
                <a:lnTo>
                  <a:pt x="8626" y="2390"/>
                </a:lnTo>
                <a:cubicBezTo>
                  <a:pt x="8657" y="2296"/>
                  <a:pt x="8675" y="2193"/>
                  <a:pt x="8675" y="2087"/>
                </a:cubicBezTo>
                <a:cubicBezTo>
                  <a:pt x="8675" y="1537"/>
                  <a:pt x="8231" y="1094"/>
                  <a:pt x="7682" y="1094"/>
                </a:cubicBezTo>
                <a:lnTo>
                  <a:pt x="6908" y="1094"/>
                </a:lnTo>
                <a:cubicBezTo>
                  <a:pt x="6923" y="1027"/>
                  <a:pt x="6929" y="960"/>
                  <a:pt x="6929" y="893"/>
                </a:cubicBezTo>
                <a:cubicBezTo>
                  <a:pt x="6929" y="399"/>
                  <a:pt x="6531" y="1"/>
                  <a:pt x="6039" y="1"/>
                </a:cubicBezTo>
                <a:lnTo>
                  <a:pt x="4339" y="1"/>
                </a:lnTo>
                <a:cubicBezTo>
                  <a:pt x="3902" y="1"/>
                  <a:pt x="3537" y="317"/>
                  <a:pt x="3461" y="729"/>
                </a:cubicBezTo>
                <a:lnTo>
                  <a:pt x="2918" y="729"/>
                </a:lnTo>
                <a:cubicBezTo>
                  <a:pt x="2350" y="729"/>
                  <a:pt x="1886" y="1182"/>
                  <a:pt x="1867" y="1744"/>
                </a:cubicBezTo>
                <a:lnTo>
                  <a:pt x="1175" y="1744"/>
                </a:lnTo>
                <a:cubicBezTo>
                  <a:pt x="528" y="1744"/>
                  <a:pt x="0" y="2269"/>
                  <a:pt x="0" y="2919"/>
                </a:cubicBezTo>
                <a:cubicBezTo>
                  <a:pt x="0" y="3568"/>
                  <a:pt x="528" y="4097"/>
                  <a:pt x="1175" y="4097"/>
                </a:cubicBezTo>
                <a:lnTo>
                  <a:pt x="1813" y="4097"/>
                </a:lnTo>
                <a:cubicBezTo>
                  <a:pt x="1980" y="4567"/>
                  <a:pt x="2429" y="4907"/>
                  <a:pt x="2960" y="4907"/>
                </a:cubicBezTo>
                <a:lnTo>
                  <a:pt x="3049" y="4907"/>
                </a:lnTo>
                <a:cubicBezTo>
                  <a:pt x="3100" y="5433"/>
                  <a:pt x="3540" y="5843"/>
                  <a:pt x="4075" y="5843"/>
                </a:cubicBezTo>
                <a:lnTo>
                  <a:pt x="5660" y="5843"/>
                </a:lnTo>
                <a:cubicBezTo>
                  <a:pt x="6194" y="5843"/>
                  <a:pt x="6634" y="5433"/>
                  <a:pt x="6686" y="4907"/>
                </a:cubicBezTo>
                <a:lnTo>
                  <a:pt x="6895" y="4907"/>
                </a:lnTo>
                <a:cubicBezTo>
                  <a:pt x="7275" y="4907"/>
                  <a:pt x="7612" y="4734"/>
                  <a:pt x="7837" y="4464"/>
                </a:cubicBezTo>
                <a:lnTo>
                  <a:pt x="9473" y="4464"/>
                </a:lnTo>
                <a:cubicBezTo>
                  <a:pt x="10041" y="4464"/>
                  <a:pt x="10506" y="4000"/>
                  <a:pt x="10506" y="3429"/>
                </a:cubicBezTo>
                <a:cubicBezTo>
                  <a:pt x="10497" y="2855"/>
                  <a:pt x="10035" y="2390"/>
                  <a:pt x="9464" y="2390"/>
                </a:cubicBezTo>
                <a:close/>
              </a:path>
            </a:pathLst>
          </a:custGeom>
          <a:gradFill>
            <a:gsLst>
              <a:gs pos="0">
                <a:srgbClr val="9CAB9F">
                  <a:alpha val="22745"/>
                </a:srgbClr>
              </a:gs>
              <a:gs pos="100000">
                <a:srgbClr val="E5EEF3">
                  <a:alpha val="2235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3164721" y="4707519"/>
            <a:ext cx="1909308" cy="1061805"/>
          </a:xfrm>
          <a:custGeom>
            <a:avLst/>
            <a:gdLst/>
            <a:ahLst/>
            <a:cxnLst/>
            <a:rect l="l" t="t" r="r" b="b"/>
            <a:pathLst>
              <a:path w="10506" h="5843" extrusionOk="0">
                <a:moveTo>
                  <a:pt x="9464" y="2390"/>
                </a:moveTo>
                <a:lnTo>
                  <a:pt x="8626" y="2390"/>
                </a:lnTo>
                <a:cubicBezTo>
                  <a:pt x="8657" y="2296"/>
                  <a:pt x="8675" y="2193"/>
                  <a:pt x="8675" y="2087"/>
                </a:cubicBezTo>
                <a:cubicBezTo>
                  <a:pt x="8675" y="1537"/>
                  <a:pt x="8231" y="1094"/>
                  <a:pt x="7682" y="1094"/>
                </a:cubicBezTo>
                <a:lnTo>
                  <a:pt x="6908" y="1094"/>
                </a:lnTo>
                <a:cubicBezTo>
                  <a:pt x="6923" y="1027"/>
                  <a:pt x="6929" y="960"/>
                  <a:pt x="6929" y="893"/>
                </a:cubicBezTo>
                <a:cubicBezTo>
                  <a:pt x="6929" y="399"/>
                  <a:pt x="6531" y="1"/>
                  <a:pt x="6039" y="1"/>
                </a:cubicBezTo>
                <a:lnTo>
                  <a:pt x="4339" y="1"/>
                </a:lnTo>
                <a:cubicBezTo>
                  <a:pt x="3902" y="1"/>
                  <a:pt x="3537" y="317"/>
                  <a:pt x="3461" y="729"/>
                </a:cubicBezTo>
                <a:lnTo>
                  <a:pt x="2918" y="729"/>
                </a:lnTo>
                <a:cubicBezTo>
                  <a:pt x="2350" y="729"/>
                  <a:pt x="1886" y="1182"/>
                  <a:pt x="1867" y="1744"/>
                </a:cubicBezTo>
                <a:lnTo>
                  <a:pt x="1175" y="1744"/>
                </a:lnTo>
                <a:cubicBezTo>
                  <a:pt x="528" y="1744"/>
                  <a:pt x="0" y="2269"/>
                  <a:pt x="0" y="2919"/>
                </a:cubicBezTo>
                <a:cubicBezTo>
                  <a:pt x="0" y="3568"/>
                  <a:pt x="528" y="4097"/>
                  <a:pt x="1175" y="4097"/>
                </a:cubicBezTo>
                <a:lnTo>
                  <a:pt x="1813" y="4097"/>
                </a:lnTo>
                <a:cubicBezTo>
                  <a:pt x="1980" y="4567"/>
                  <a:pt x="2429" y="4907"/>
                  <a:pt x="2960" y="4907"/>
                </a:cubicBezTo>
                <a:lnTo>
                  <a:pt x="3049" y="4907"/>
                </a:lnTo>
                <a:cubicBezTo>
                  <a:pt x="3100" y="5433"/>
                  <a:pt x="3540" y="5843"/>
                  <a:pt x="4075" y="5843"/>
                </a:cubicBezTo>
                <a:lnTo>
                  <a:pt x="5660" y="5843"/>
                </a:lnTo>
                <a:cubicBezTo>
                  <a:pt x="6194" y="5843"/>
                  <a:pt x="6634" y="5433"/>
                  <a:pt x="6686" y="4907"/>
                </a:cubicBezTo>
                <a:lnTo>
                  <a:pt x="6895" y="4907"/>
                </a:lnTo>
                <a:cubicBezTo>
                  <a:pt x="7275" y="4907"/>
                  <a:pt x="7612" y="4734"/>
                  <a:pt x="7837" y="4464"/>
                </a:cubicBezTo>
                <a:lnTo>
                  <a:pt x="9473" y="4464"/>
                </a:lnTo>
                <a:cubicBezTo>
                  <a:pt x="10041" y="4464"/>
                  <a:pt x="10506" y="4000"/>
                  <a:pt x="10506" y="3429"/>
                </a:cubicBezTo>
                <a:cubicBezTo>
                  <a:pt x="10497" y="2855"/>
                  <a:pt x="10035" y="2390"/>
                  <a:pt x="9464" y="239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716825" y="612648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/>
          <p:nvPr/>
        </p:nvSpPr>
        <p:spPr>
          <a:xfrm>
            <a:off x="-44327" y="2591325"/>
            <a:ext cx="3074792" cy="2595903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 flipH="1">
            <a:off x="6471901" y="4511098"/>
            <a:ext cx="1677847" cy="867054"/>
          </a:xfrm>
          <a:custGeom>
            <a:avLst/>
            <a:gdLst/>
            <a:ahLst/>
            <a:cxnLst/>
            <a:rect l="l" t="t" r="r" b="b"/>
            <a:pathLst>
              <a:path w="12280" h="6346" extrusionOk="0">
                <a:moveTo>
                  <a:pt x="11083" y="2447"/>
                </a:moveTo>
                <a:lnTo>
                  <a:pt x="9352" y="2447"/>
                </a:lnTo>
                <a:cubicBezTo>
                  <a:pt x="9255" y="1722"/>
                  <a:pt x="8633" y="1163"/>
                  <a:pt x="7883" y="1163"/>
                </a:cubicBezTo>
                <a:lnTo>
                  <a:pt x="6091" y="1163"/>
                </a:lnTo>
                <a:cubicBezTo>
                  <a:pt x="6103" y="1108"/>
                  <a:pt x="6110" y="1051"/>
                  <a:pt x="6110" y="990"/>
                </a:cubicBezTo>
                <a:cubicBezTo>
                  <a:pt x="6110" y="443"/>
                  <a:pt x="5666" y="0"/>
                  <a:pt x="5120" y="0"/>
                </a:cubicBezTo>
                <a:lnTo>
                  <a:pt x="4072" y="0"/>
                </a:lnTo>
                <a:cubicBezTo>
                  <a:pt x="3526" y="0"/>
                  <a:pt x="3082" y="443"/>
                  <a:pt x="3082" y="990"/>
                </a:cubicBezTo>
                <a:cubicBezTo>
                  <a:pt x="3082" y="1048"/>
                  <a:pt x="3091" y="1108"/>
                  <a:pt x="3101" y="1163"/>
                </a:cubicBezTo>
                <a:lnTo>
                  <a:pt x="2591" y="1163"/>
                </a:lnTo>
                <a:cubicBezTo>
                  <a:pt x="1777" y="1163"/>
                  <a:pt x="1121" y="1813"/>
                  <a:pt x="1106" y="2626"/>
                </a:cubicBezTo>
                <a:cubicBezTo>
                  <a:pt x="486" y="2672"/>
                  <a:pt x="1" y="3182"/>
                  <a:pt x="1" y="3814"/>
                </a:cubicBezTo>
                <a:cubicBezTo>
                  <a:pt x="1" y="4472"/>
                  <a:pt x="535" y="5004"/>
                  <a:pt x="1194" y="5004"/>
                </a:cubicBezTo>
                <a:lnTo>
                  <a:pt x="1595" y="5004"/>
                </a:lnTo>
                <a:cubicBezTo>
                  <a:pt x="1807" y="5420"/>
                  <a:pt x="2235" y="5702"/>
                  <a:pt x="2733" y="5702"/>
                </a:cubicBezTo>
                <a:lnTo>
                  <a:pt x="3966" y="5702"/>
                </a:lnTo>
                <a:cubicBezTo>
                  <a:pt x="4157" y="6082"/>
                  <a:pt x="4552" y="6346"/>
                  <a:pt x="5007" y="6346"/>
                </a:cubicBezTo>
                <a:lnTo>
                  <a:pt x="5994" y="6346"/>
                </a:lnTo>
                <a:cubicBezTo>
                  <a:pt x="6450" y="6346"/>
                  <a:pt x="6841" y="6082"/>
                  <a:pt x="7033" y="5702"/>
                </a:cubicBezTo>
                <a:lnTo>
                  <a:pt x="7102" y="5702"/>
                </a:lnTo>
                <a:cubicBezTo>
                  <a:pt x="7667" y="5702"/>
                  <a:pt x="8147" y="5338"/>
                  <a:pt x="8317" y="4831"/>
                </a:cubicBezTo>
                <a:lnTo>
                  <a:pt x="11086" y="4831"/>
                </a:lnTo>
                <a:cubicBezTo>
                  <a:pt x="11748" y="4831"/>
                  <a:pt x="12279" y="4296"/>
                  <a:pt x="12279" y="3638"/>
                </a:cubicBezTo>
                <a:cubicBezTo>
                  <a:pt x="12279" y="2979"/>
                  <a:pt x="11745" y="2447"/>
                  <a:pt x="11083" y="2447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7"/>
          <p:cNvGrpSpPr/>
          <p:nvPr/>
        </p:nvGrpSpPr>
        <p:grpSpPr>
          <a:xfrm flipH="1">
            <a:off x="2476527" y="384943"/>
            <a:ext cx="1040476" cy="1040050"/>
            <a:chOff x="7837627" y="218102"/>
            <a:chExt cx="707085" cy="706796"/>
          </a:xfrm>
        </p:grpSpPr>
        <p:sp>
          <p:nvSpPr>
            <p:cNvPr id="107" name="Google Shape;107;p7"/>
            <p:cNvSpPr/>
            <p:nvPr/>
          </p:nvSpPr>
          <p:spPr>
            <a:xfrm>
              <a:off x="7837627" y="218102"/>
              <a:ext cx="707085" cy="706796"/>
            </a:xfrm>
            <a:custGeom>
              <a:avLst/>
              <a:gdLst/>
              <a:ahLst/>
              <a:cxnLst/>
              <a:rect l="l" t="t" r="r" b="b"/>
              <a:pathLst>
                <a:path w="9763" h="9759" extrusionOk="0">
                  <a:moveTo>
                    <a:pt x="4883" y="0"/>
                  </a:moveTo>
                  <a:cubicBezTo>
                    <a:pt x="2187" y="0"/>
                    <a:pt x="1" y="2186"/>
                    <a:pt x="1" y="4879"/>
                  </a:cubicBezTo>
                  <a:cubicBezTo>
                    <a:pt x="1" y="7576"/>
                    <a:pt x="2187" y="9759"/>
                    <a:pt x="4883" y="9759"/>
                  </a:cubicBezTo>
                  <a:cubicBezTo>
                    <a:pt x="7576" y="9759"/>
                    <a:pt x="9762" y="7576"/>
                    <a:pt x="9762" y="4879"/>
                  </a:cubicBezTo>
                  <a:cubicBezTo>
                    <a:pt x="9762" y="2186"/>
                    <a:pt x="7576" y="0"/>
                    <a:pt x="4883" y="0"/>
                  </a:cubicBezTo>
                  <a:close/>
                </a:path>
              </a:pathLst>
            </a:custGeom>
            <a:solidFill>
              <a:srgbClr val="F9E925">
                <a:alpha val="2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7962339" y="341879"/>
              <a:ext cx="458595" cy="459030"/>
            </a:xfrm>
            <a:custGeom>
              <a:avLst/>
              <a:gdLst/>
              <a:ahLst/>
              <a:cxnLst/>
              <a:rect l="l" t="t" r="r" b="b"/>
              <a:pathLst>
                <a:path w="6332" h="6338" extrusionOk="0">
                  <a:moveTo>
                    <a:pt x="3164" y="1"/>
                  </a:moveTo>
                  <a:cubicBezTo>
                    <a:pt x="1415" y="1"/>
                    <a:pt x="0" y="1422"/>
                    <a:pt x="0" y="3170"/>
                  </a:cubicBezTo>
                  <a:cubicBezTo>
                    <a:pt x="0" y="4916"/>
                    <a:pt x="1415" y="6337"/>
                    <a:pt x="3164" y="6337"/>
                  </a:cubicBezTo>
                  <a:cubicBezTo>
                    <a:pt x="4913" y="6337"/>
                    <a:pt x="6331" y="4919"/>
                    <a:pt x="6331" y="3170"/>
                  </a:cubicBezTo>
                  <a:cubicBezTo>
                    <a:pt x="6331" y="1422"/>
                    <a:pt x="4910" y="7"/>
                    <a:pt x="3164" y="1"/>
                  </a:cubicBezTo>
                  <a:close/>
                </a:path>
              </a:pathLst>
            </a:custGeom>
            <a:solidFill>
              <a:srgbClr val="F4E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/>
          <p:nvPr/>
        </p:nvSpPr>
        <p:spPr>
          <a:xfrm flipH="1">
            <a:off x="2235450" y="830397"/>
            <a:ext cx="2144119" cy="1107996"/>
          </a:xfrm>
          <a:custGeom>
            <a:avLst/>
            <a:gdLst/>
            <a:ahLst/>
            <a:cxnLst/>
            <a:rect l="l" t="t" r="r" b="b"/>
            <a:pathLst>
              <a:path w="12280" h="6346" extrusionOk="0">
                <a:moveTo>
                  <a:pt x="11083" y="2447"/>
                </a:moveTo>
                <a:lnTo>
                  <a:pt x="9352" y="2447"/>
                </a:lnTo>
                <a:cubicBezTo>
                  <a:pt x="9255" y="1722"/>
                  <a:pt x="8633" y="1163"/>
                  <a:pt x="7883" y="1163"/>
                </a:cubicBezTo>
                <a:lnTo>
                  <a:pt x="6091" y="1163"/>
                </a:lnTo>
                <a:cubicBezTo>
                  <a:pt x="6103" y="1108"/>
                  <a:pt x="6110" y="1051"/>
                  <a:pt x="6110" y="990"/>
                </a:cubicBezTo>
                <a:cubicBezTo>
                  <a:pt x="6110" y="443"/>
                  <a:pt x="5666" y="0"/>
                  <a:pt x="5120" y="0"/>
                </a:cubicBezTo>
                <a:lnTo>
                  <a:pt x="4072" y="0"/>
                </a:lnTo>
                <a:cubicBezTo>
                  <a:pt x="3526" y="0"/>
                  <a:pt x="3082" y="443"/>
                  <a:pt x="3082" y="990"/>
                </a:cubicBezTo>
                <a:cubicBezTo>
                  <a:pt x="3082" y="1048"/>
                  <a:pt x="3091" y="1108"/>
                  <a:pt x="3101" y="1163"/>
                </a:cubicBezTo>
                <a:lnTo>
                  <a:pt x="2591" y="1163"/>
                </a:lnTo>
                <a:cubicBezTo>
                  <a:pt x="1777" y="1163"/>
                  <a:pt x="1121" y="1813"/>
                  <a:pt x="1106" y="2626"/>
                </a:cubicBezTo>
                <a:cubicBezTo>
                  <a:pt x="486" y="2672"/>
                  <a:pt x="1" y="3182"/>
                  <a:pt x="1" y="3814"/>
                </a:cubicBezTo>
                <a:cubicBezTo>
                  <a:pt x="1" y="4472"/>
                  <a:pt x="535" y="5004"/>
                  <a:pt x="1194" y="5004"/>
                </a:cubicBezTo>
                <a:lnTo>
                  <a:pt x="1595" y="5004"/>
                </a:lnTo>
                <a:cubicBezTo>
                  <a:pt x="1807" y="5420"/>
                  <a:pt x="2235" y="5702"/>
                  <a:pt x="2733" y="5702"/>
                </a:cubicBezTo>
                <a:lnTo>
                  <a:pt x="3966" y="5702"/>
                </a:lnTo>
                <a:cubicBezTo>
                  <a:pt x="4157" y="6082"/>
                  <a:pt x="4552" y="6346"/>
                  <a:pt x="5007" y="6346"/>
                </a:cubicBezTo>
                <a:lnTo>
                  <a:pt x="5994" y="6346"/>
                </a:lnTo>
                <a:cubicBezTo>
                  <a:pt x="6450" y="6346"/>
                  <a:pt x="6841" y="6082"/>
                  <a:pt x="7033" y="5702"/>
                </a:cubicBezTo>
                <a:lnTo>
                  <a:pt x="7102" y="5702"/>
                </a:lnTo>
                <a:cubicBezTo>
                  <a:pt x="7667" y="5702"/>
                  <a:pt x="8147" y="5338"/>
                  <a:pt x="8317" y="4831"/>
                </a:cubicBezTo>
                <a:lnTo>
                  <a:pt x="11086" y="4831"/>
                </a:lnTo>
                <a:cubicBezTo>
                  <a:pt x="11748" y="4831"/>
                  <a:pt x="12279" y="4296"/>
                  <a:pt x="12279" y="3638"/>
                </a:cubicBezTo>
                <a:cubicBezTo>
                  <a:pt x="12279" y="2979"/>
                  <a:pt x="11745" y="2447"/>
                  <a:pt x="11083" y="2447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83529"/>
                </a:srgbClr>
              </a:gs>
              <a:gs pos="100000">
                <a:srgbClr val="E5EEF3">
                  <a:alpha val="74509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 rot="10800000" flipH="1">
            <a:off x="-44323" y="-37398"/>
            <a:ext cx="2102148" cy="1670553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698025" y="1625600"/>
            <a:ext cx="3716100" cy="25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Font typeface="Anaheim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>
            <a:off x="716825" y="612648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14"/>
          <p:cNvGrpSpPr/>
          <p:nvPr/>
        </p:nvGrpSpPr>
        <p:grpSpPr>
          <a:xfrm flipH="1">
            <a:off x="4039458" y="223768"/>
            <a:ext cx="1040476" cy="1040050"/>
            <a:chOff x="7837627" y="218102"/>
            <a:chExt cx="707085" cy="706796"/>
          </a:xfrm>
        </p:grpSpPr>
        <p:sp>
          <p:nvSpPr>
            <p:cNvPr id="224" name="Google Shape;224;p14"/>
            <p:cNvSpPr/>
            <p:nvPr/>
          </p:nvSpPr>
          <p:spPr>
            <a:xfrm>
              <a:off x="7837627" y="218102"/>
              <a:ext cx="707085" cy="706796"/>
            </a:xfrm>
            <a:custGeom>
              <a:avLst/>
              <a:gdLst/>
              <a:ahLst/>
              <a:cxnLst/>
              <a:rect l="l" t="t" r="r" b="b"/>
              <a:pathLst>
                <a:path w="9763" h="9759" extrusionOk="0">
                  <a:moveTo>
                    <a:pt x="4883" y="0"/>
                  </a:moveTo>
                  <a:cubicBezTo>
                    <a:pt x="2187" y="0"/>
                    <a:pt x="1" y="2186"/>
                    <a:pt x="1" y="4879"/>
                  </a:cubicBezTo>
                  <a:cubicBezTo>
                    <a:pt x="1" y="7576"/>
                    <a:pt x="2187" y="9759"/>
                    <a:pt x="4883" y="9759"/>
                  </a:cubicBezTo>
                  <a:cubicBezTo>
                    <a:pt x="7576" y="9759"/>
                    <a:pt x="9762" y="7576"/>
                    <a:pt x="9762" y="4879"/>
                  </a:cubicBezTo>
                  <a:cubicBezTo>
                    <a:pt x="9762" y="2186"/>
                    <a:pt x="7576" y="0"/>
                    <a:pt x="4883" y="0"/>
                  </a:cubicBezTo>
                  <a:close/>
                </a:path>
              </a:pathLst>
            </a:custGeom>
            <a:solidFill>
              <a:srgbClr val="F9E925">
                <a:alpha val="2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7962339" y="341879"/>
              <a:ext cx="458595" cy="459030"/>
            </a:xfrm>
            <a:custGeom>
              <a:avLst/>
              <a:gdLst/>
              <a:ahLst/>
              <a:cxnLst/>
              <a:rect l="l" t="t" r="r" b="b"/>
              <a:pathLst>
                <a:path w="6332" h="6338" extrusionOk="0">
                  <a:moveTo>
                    <a:pt x="3164" y="1"/>
                  </a:moveTo>
                  <a:cubicBezTo>
                    <a:pt x="1415" y="1"/>
                    <a:pt x="0" y="1422"/>
                    <a:pt x="0" y="3170"/>
                  </a:cubicBezTo>
                  <a:cubicBezTo>
                    <a:pt x="0" y="4916"/>
                    <a:pt x="1415" y="6337"/>
                    <a:pt x="3164" y="6337"/>
                  </a:cubicBezTo>
                  <a:cubicBezTo>
                    <a:pt x="4913" y="6337"/>
                    <a:pt x="6331" y="4919"/>
                    <a:pt x="6331" y="3170"/>
                  </a:cubicBezTo>
                  <a:cubicBezTo>
                    <a:pt x="6331" y="1422"/>
                    <a:pt x="4910" y="7"/>
                    <a:pt x="3164" y="1"/>
                  </a:cubicBezTo>
                  <a:close/>
                </a:path>
              </a:pathLst>
            </a:custGeom>
            <a:solidFill>
              <a:srgbClr val="F4E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14"/>
          <p:cNvSpPr/>
          <p:nvPr/>
        </p:nvSpPr>
        <p:spPr>
          <a:xfrm>
            <a:off x="0" y="3669950"/>
            <a:ext cx="1707221" cy="1473514"/>
          </a:xfrm>
          <a:custGeom>
            <a:avLst/>
            <a:gdLst/>
            <a:ahLst/>
            <a:cxnLst/>
            <a:rect l="l" t="t" r="r" b="b"/>
            <a:pathLst>
              <a:path w="48914" h="42218" extrusionOk="0">
                <a:moveTo>
                  <a:pt x="15821" y="1"/>
                </a:moveTo>
                <a:cubicBezTo>
                  <a:pt x="12389" y="1"/>
                  <a:pt x="8876" y="457"/>
                  <a:pt x="5379" y="1354"/>
                </a:cubicBezTo>
                <a:cubicBezTo>
                  <a:pt x="2955" y="1973"/>
                  <a:pt x="1115" y="2662"/>
                  <a:pt x="0" y="3134"/>
                </a:cubicBezTo>
                <a:lnTo>
                  <a:pt x="101" y="42218"/>
                </a:lnTo>
                <a:lnTo>
                  <a:pt x="46044" y="42142"/>
                </a:lnTo>
                <a:cubicBezTo>
                  <a:pt x="47058" y="39815"/>
                  <a:pt x="47803" y="37235"/>
                  <a:pt x="48209" y="34670"/>
                </a:cubicBezTo>
                <a:cubicBezTo>
                  <a:pt x="48914" y="30199"/>
                  <a:pt x="47033" y="25444"/>
                  <a:pt x="44782" y="21515"/>
                </a:cubicBezTo>
                <a:cubicBezTo>
                  <a:pt x="41006" y="14915"/>
                  <a:pt x="43130" y="12851"/>
                  <a:pt x="39617" y="9389"/>
                </a:cubicBezTo>
                <a:cubicBezTo>
                  <a:pt x="36727" y="6540"/>
                  <a:pt x="33807" y="4989"/>
                  <a:pt x="32444" y="4223"/>
                </a:cubicBezTo>
                <a:cubicBezTo>
                  <a:pt x="27465" y="1420"/>
                  <a:pt x="21869" y="1"/>
                  <a:pt x="15821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"/>
          <p:cNvSpPr/>
          <p:nvPr/>
        </p:nvSpPr>
        <p:spPr>
          <a:xfrm rot="10800000" flipH="1">
            <a:off x="0" y="-1150"/>
            <a:ext cx="2122231" cy="1404550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"/>
          <p:cNvSpPr/>
          <p:nvPr/>
        </p:nvSpPr>
        <p:spPr>
          <a:xfrm flipH="1">
            <a:off x="7166325" y="2813175"/>
            <a:ext cx="1977675" cy="2359025"/>
          </a:xfrm>
          <a:custGeom>
            <a:avLst/>
            <a:gdLst/>
            <a:ahLst/>
            <a:cxnLst/>
            <a:rect l="l" t="t" r="r" b="b"/>
            <a:pathLst>
              <a:path w="79107" h="94361" extrusionOk="0">
                <a:moveTo>
                  <a:pt x="1" y="1"/>
                </a:moveTo>
                <a:lnTo>
                  <a:pt x="1" y="16217"/>
                </a:lnTo>
                <a:lnTo>
                  <a:pt x="26" y="16217"/>
                </a:lnTo>
                <a:cubicBezTo>
                  <a:pt x="34081" y="16217"/>
                  <a:pt x="61699" y="41924"/>
                  <a:pt x="61699" y="73637"/>
                </a:cubicBezTo>
                <a:cubicBezTo>
                  <a:pt x="61699" y="80947"/>
                  <a:pt x="60234" y="87933"/>
                  <a:pt x="57562" y="94361"/>
                </a:cubicBezTo>
                <a:lnTo>
                  <a:pt x="75928" y="94361"/>
                </a:lnTo>
                <a:cubicBezTo>
                  <a:pt x="77997" y="87791"/>
                  <a:pt x="79107" y="80831"/>
                  <a:pt x="79107" y="73637"/>
                </a:cubicBezTo>
                <a:cubicBezTo>
                  <a:pt x="79107" y="32971"/>
                  <a:pt x="43693" y="1"/>
                  <a:pt x="16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"/>
          <p:cNvSpPr/>
          <p:nvPr/>
        </p:nvSpPr>
        <p:spPr>
          <a:xfrm flipH="1">
            <a:off x="1368504" y="171675"/>
            <a:ext cx="1547871" cy="799653"/>
          </a:xfrm>
          <a:custGeom>
            <a:avLst/>
            <a:gdLst/>
            <a:ahLst/>
            <a:cxnLst/>
            <a:rect l="l" t="t" r="r" b="b"/>
            <a:pathLst>
              <a:path w="5985" h="3092" extrusionOk="0">
                <a:moveTo>
                  <a:pt x="1986" y="0"/>
                </a:moveTo>
                <a:cubicBezTo>
                  <a:pt x="1719" y="0"/>
                  <a:pt x="1503" y="216"/>
                  <a:pt x="1503" y="480"/>
                </a:cubicBezTo>
                <a:cubicBezTo>
                  <a:pt x="1503" y="511"/>
                  <a:pt x="1506" y="538"/>
                  <a:pt x="1512" y="568"/>
                </a:cubicBezTo>
                <a:lnTo>
                  <a:pt x="1260" y="568"/>
                </a:lnTo>
                <a:cubicBezTo>
                  <a:pt x="866" y="568"/>
                  <a:pt x="544" y="887"/>
                  <a:pt x="541" y="1279"/>
                </a:cubicBezTo>
                <a:cubicBezTo>
                  <a:pt x="240" y="1300"/>
                  <a:pt x="0" y="1552"/>
                  <a:pt x="0" y="1859"/>
                </a:cubicBezTo>
                <a:cubicBezTo>
                  <a:pt x="0" y="2180"/>
                  <a:pt x="261" y="2439"/>
                  <a:pt x="580" y="2439"/>
                </a:cubicBezTo>
                <a:lnTo>
                  <a:pt x="778" y="2439"/>
                </a:lnTo>
                <a:cubicBezTo>
                  <a:pt x="881" y="2642"/>
                  <a:pt x="1090" y="2782"/>
                  <a:pt x="1336" y="2782"/>
                </a:cubicBezTo>
                <a:lnTo>
                  <a:pt x="1937" y="2782"/>
                </a:lnTo>
                <a:cubicBezTo>
                  <a:pt x="2032" y="2967"/>
                  <a:pt x="2220" y="3091"/>
                  <a:pt x="2442" y="3091"/>
                </a:cubicBezTo>
                <a:lnTo>
                  <a:pt x="2924" y="3091"/>
                </a:lnTo>
                <a:cubicBezTo>
                  <a:pt x="3143" y="3091"/>
                  <a:pt x="3337" y="2967"/>
                  <a:pt x="3428" y="2782"/>
                </a:cubicBezTo>
                <a:cubicBezTo>
                  <a:pt x="3735" y="2782"/>
                  <a:pt x="3972" y="2603"/>
                  <a:pt x="4054" y="2357"/>
                </a:cubicBezTo>
                <a:lnTo>
                  <a:pt x="5405" y="2357"/>
                </a:lnTo>
                <a:cubicBezTo>
                  <a:pt x="5724" y="2357"/>
                  <a:pt x="5985" y="2098"/>
                  <a:pt x="5985" y="1777"/>
                </a:cubicBezTo>
                <a:cubicBezTo>
                  <a:pt x="5982" y="1452"/>
                  <a:pt x="5724" y="1191"/>
                  <a:pt x="5402" y="1191"/>
                </a:cubicBezTo>
                <a:lnTo>
                  <a:pt x="4558" y="1191"/>
                </a:lnTo>
                <a:cubicBezTo>
                  <a:pt x="4509" y="838"/>
                  <a:pt x="4209" y="568"/>
                  <a:pt x="3841" y="568"/>
                </a:cubicBezTo>
                <a:lnTo>
                  <a:pt x="2970" y="568"/>
                </a:lnTo>
                <a:cubicBezTo>
                  <a:pt x="2973" y="538"/>
                  <a:pt x="2976" y="511"/>
                  <a:pt x="2976" y="480"/>
                </a:cubicBezTo>
                <a:cubicBezTo>
                  <a:pt x="2976" y="216"/>
                  <a:pt x="2760" y="0"/>
                  <a:pt x="2493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"/>
          <p:cNvSpPr/>
          <p:nvPr/>
        </p:nvSpPr>
        <p:spPr>
          <a:xfrm>
            <a:off x="3671450" y="4245775"/>
            <a:ext cx="1399625" cy="721497"/>
          </a:xfrm>
          <a:custGeom>
            <a:avLst/>
            <a:gdLst/>
            <a:ahLst/>
            <a:cxnLst/>
            <a:rect l="l" t="t" r="r" b="b"/>
            <a:pathLst>
              <a:path w="5162" h="2661" extrusionOk="0">
                <a:moveTo>
                  <a:pt x="3009" y="0"/>
                </a:moveTo>
                <a:cubicBezTo>
                  <a:pt x="2778" y="0"/>
                  <a:pt x="2593" y="185"/>
                  <a:pt x="2593" y="413"/>
                </a:cubicBezTo>
                <a:cubicBezTo>
                  <a:pt x="2593" y="437"/>
                  <a:pt x="2596" y="462"/>
                  <a:pt x="2599" y="486"/>
                </a:cubicBezTo>
                <a:lnTo>
                  <a:pt x="1849" y="486"/>
                </a:lnTo>
                <a:cubicBezTo>
                  <a:pt x="1534" y="486"/>
                  <a:pt x="1272" y="720"/>
                  <a:pt x="1230" y="1023"/>
                </a:cubicBezTo>
                <a:lnTo>
                  <a:pt x="501" y="1023"/>
                </a:lnTo>
                <a:cubicBezTo>
                  <a:pt x="228" y="1023"/>
                  <a:pt x="0" y="1248"/>
                  <a:pt x="0" y="1521"/>
                </a:cubicBezTo>
                <a:cubicBezTo>
                  <a:pt x="0" y="1798"/>
                  <a:pt x="225" y="2022"/>
                  <a:pt x="501" y="2022"/>
                </a:cubicBezTo>
                <a:lnTo>
                  <a:pt x="1667" y="2022"/>
                </a:lnTo>
                <a:cubicBezTo>
                  <a:pt x="1740" y="2235"/>
                  <a:pt x="1940" y="2390"/>
                  <a:pt x="2205" y="2390"/>
                </a:cubicBezTo>
                <a:cubicBezTo>
                  <a:pt x="2287" y="2551"/>
                  <a:pt x="2454" y="2660"/>
                  <a:pt x="2642" y="2660"/>
                </a:cubicBezTo>
                <a:lnTo>
                  <a:pt x="3061" y="2660"/>
                </a:lnTo>
                <a:cubicBezTo>
                  <a:pt x="3252" y="2660"/>
                  <a:pt x="3416" y="2551"/>
                  <a:pt x="3495" y="2390"/>
                </a:cubicBezTo>
                <a:lnTo>
                  <a:pt x="4011" y="2390"/>
                </a:lnTo>
                <a:cubicBezTo>
                  <a:pt x="4221" y="2390"/>
                  <a:pt x="4403" y="2274"/>
                  <a:pt x="4491" y="2098"/>
                </a:cubicBezTo>
                <a:lnTo>
                  <a:pt x="4661" y="2098"/>
                </a:lnTo>
                <a:cubicBezTo>
                  <a:pt x="4937" y="2098"/>
                  <a:pt x="5162" y="1874"/>
                  <a:pt x="5162" y="1597"/>
                </a:cubicBezTo>
                <a:cubicBezTo>
                  <a:pt x="5162" y="1336"/>
                  <a:pt x="4958" y="1121"/>
                  <a:pt x="4700" y="1099"/>
                </a:cubicBezTo>
                <a:cubicBezTo>
                  <a:pt x="4694" y="759"/>
                  <a:pt x="4418" y="486"/>
                  <a:pt x="4078" y="486"/>
                </a:cubicBezTo>
                <a:lnTo>
                  <a:pt x="3859" y="486"/>
                </a:lnTo>
                <a:cubicBezTo>
                  <a:pt x="3865" y="462"/>
                  <a:pt x="3868" y="441"/>
                  <a:pt x="3868" y="413"/>
                </a:cubicBezTo>
                <a:cubicBezTo>
                  <a:pt x="3868" y="185"/>
                  <a:pt x="3677" y="0"/>
                  <a:pt x="3449" y="0"/>
                </a:cubicBezTo>
                <a:close/>
              </a:path>
            </a:pathLst>
          </a:custGeom>
          <a:gradFill>
            <a:gsLst>
              <a:gs pos="0">
                <a:srgbClr val="9CAB9F">
                  <a:alpha val="22745"/>
                </a:srgbClr>
              </a:gs>
              <a:gs pos="100000">
                <a:srgbClr val="E5EEF3">
                  <a:alpha val="2235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"/>
          <p:cNvSpPr/>
          <p:nvPr/>
        </p:nvSpPr>
        <p:spPr>
          <a:xfrm>
            <a:off x="4444774" y="674061"/>
            <a:ext cx="1328802" cy="684988"/>
          </a:xfrm>
          <a:custGeom>
            <a:avLst/>
            <a:gdLst/>
            <a:ahLst/>
            <a:cxnLst/>
            <a:rect l="l" t="t" r="r" b="b"/>
            <a:pathLst>
              <a:path w="5162" h="2661" extrusionOk="0">
                <a:moveTo>
                  <a:pt x="3009" y="0"/>
                </a:moveTo>
                <a:cubicBezTo>
                  <a:pt x="2778" y="0"/>
                  <a:pt x="2593" y="185"/>
                  <a:pt x="2593" y="413"/>
                </a:cubicBezTo>
                <a:cubicBezTo>
                  <a:pt x="2593" y="437"/>
                  <a:pt x="2596" y="462"/>
                  <a:pt x="2599" y="486"/>
                </a:cubicBezTo>
                <a:lnTo>
                  <a:pt x="1849" y="486"/>
                </a:lnTo>
                <a:cubicBezTo>
                  <a:pt x="1534" y="486"/>
                  <a:pt x="1272" y="720"/>
                  <a:pt x="1230" y="1023"/>
                </a:cubicBezTo>
                <a:lnTo>
                  <a:pt x="501" y="1023"/>
                </a:lnTo>
                <a:cubicBezTo>
                  <a:pt x="228" y="1023"/>
                  <a:pt x="0" y="1248"/>
                  <a:pt x="0" y="1521"/>
                </a:cubicBezTo>
                <a:cubicBezTo>
                  <a:pt x="0" y="1798"/>
                  <a:pt x="225" y="2022"/>
                  <a:pt x="501" y="2022"/>
                </a:cubicBezTo>
                <a:lnTo>
                  <a:pt x="1667" y="2022"/>
                </a:lnTo>
                <a:cubicBezTo>
                  <a:pt x="1740" y="2235"/>
                  <a:pt x="1940" y="2390"/>
                  <a:pt x="2205" y="2390"/>
                </a:cubicBezTo>
                <a:cubicBezTo>
                  <a:pt x="2287" y="2551"/>
                  <a:pt x="2454" y="2660"/>
                  <a:pt x="2642" y="2660"/>
                </a:cubicBezTo>
                <a:lnTo>
                  <a:pt x="3061" y="2660"/>
                </a:lnTo>
                <a:cubicBezTo>
                  <a:pt x="3252" y="2660"/>
                  <a:pt x="3416" y="2551"/>
                  <a:pt x="3495" y="2390"/>
                </a:cubicBezTo>
                <a:lnTo>
                  <a:pt x="4011" y="2390"/>
                </a:lnTo>
                <a:cubicBezTo>
                  <a:pt x="4221" y="2390"/>
                  <a:pt x="4403" y="2274"/>
                  <a:pt x="4491" y="2098"/>
                </a:cubicBezTo>
                <a:lnTo>
                  <a:pt x="4661" y="2098"/>
                </a:lnTo>
                <a:cubicBezTo>
                  <a:pt x="4937" y="2098"/>
                  <a:pt x="5162" y="1874"/>
                  <a:pt x="5162" y="1597"/>
                </a:cubicBezTo>
                <a:cubicBezTo>
                  <a:pt x="5162" y="1336"/>
                  <a:pt x="4958" y="1121"/>
                  <a:pt x="4700" y="1099"/>
                </a:cubicBezTo>
                <a:cubicBezTo>
                  <a:pt x="4694" y="759"/>
                  <a:pt x="4418" y="486"/>
                  <a:pt x="4078" y="486"/>
                </a:cubicBezTo>
                <a:lnTo>
                  <a:pt x="3859" y="486"/>
                </a:lnTo>
                <a:cubicBezTo>
                  <a:pt x="3865" y="462"/>
                  <a:pt x="3868" y="441"/>
                  <a:pt x="3868" y="413"/>
                </a:cubicBezTo>
                <a:cubicBezTo>
                  <a:pt x="3868" y="185"/>
                  <a:pt x="3677" y="0"/>
                  <a:pt x="3449" y="0"/>
                </a:cubicBezTo>
                <a:close/>
              </a:path>
            </a:pathLst>
          </a:custGeom>
          <a:gradFill>
            <a:gsLst>
              <a:gs pos="0">
                <a:srgbClr val="9CAB9F">
                  <a:alpha val="22745"/>
                </a:srgbClr>
              </a:gs>
              <a:gs pos="100000">
                <a:srgbClr val="E5EEF3">
                  <a:alpha val="2235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title"/>
          </p:nvPr>
        </p:nvSpPr>
        <p:spPr>
          <a:xfrm>
            <a:off x="1119300" y="2340225"/>
            <a:ext cx="3081000" cy="86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subTitle" idx="1"/>
          </p:nvPr>
        </p:nvSpPr>
        <p:spPr>
          <a:xfrm>
            <a:off x="1119300" y="3258450"/>
            <a:ext cx="3081000" cy="64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title" idx="2" hasCustomPrompt="1"/>
          </p:nvPr>
        </p:nvSpPr>
        <p:spPr>
          <a:xfrm>
            <a:off x="1717500" y="1132200"/>
            <a:ext cx="1884600" cy="1153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9"/>
          <p:cNvSpPr txBox="1">
            <a:spLocks noGrp="1"/>
          </p:cNvSpPr>
          <p:nvPr>
            <p:ph type="subTitle" idx="1"/>
          </p:nvPr>
        </p:nvSpPr>
        <p:spPr>
          <a:xfrm>
            <a:off x="716800" y="2510543"/>
            <a:ext cx="2554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29"/>
          <p:cNvSpPr txBox="1">
            <a:spLocks noGrp="1"/>
          </p:cNvSpPr>
          <p:nvPr>
            <p:ph type="subTitle" idx="2"/>
          </p:nvPr>
        </p:nvSpPr>
        <p:spPr>
          <a:xfrm>
            <a:off x="716800" y="2949950"/>
            <a:ext cx="25542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9"/>
          <p:cNvSpPr txBox="1">
            <a:spLocks noGrp="1"/>
          </p:cNvSpPr>
          <p:nvPr>
            <p:ph type="subTitle" idx="3"/>
          </p:nvPr>
        </p:nvSpPr>
        <p:spPr>
          <a:xfrm>
            <a:off x="3294840" y="2510543"/>
            <a:ext cx="2554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29"/>
          <p:cNvSpPr txBox="1">
            <a:spLocks noGrp="1"/>
          </p:cNvSpPr>
          <p:nvPr>
            <p:ph type="subTitle" idx="4"/>
          </p:nvPr>
        </p:nvSpPr>
        <p:spPr>
          <a:xfrm>
            <a:off x="3294840" y="2949950"/>
            <a:ext cx="25542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9"/>
          <p:cNvSpPr txBox="1">
            <a:spLocks noGrp="1"/>
          </p:cNvSpPr>
          <p:nvPr>
            <p:ph type="subTitle" idx="5"/>
          </p:nvPr>
        </p:nvSpPr>
        <p:spPr>
          <a:xfrm>
            <a:off x="5859930" y="2516938"/>
            <a:ext cx="2554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9"/>
          <p:cNvSpPr txBox="1">
            <a:spLocks noGrp="1"/>
          </p:cNvSpPr>
          <p:nvPr>
            <p:ph type="subTitle" idx="6"/>
          </p:nvPr>
        </p:nvSpPr>
        <p:spPr>
          <a:xfrm>
            <a:off x="5859930" y="2949950"/>
            <a:ext cx="25542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9"/>
          <p:cNvSpPr txBox="1">
            <a:spLocks noGrp="1"/>
          </p:cNvSpPr>
          <p:nvPr>
            <p:ph type="title"/>
          </p:nvPr>
        </p:nvSpPr>
        <p:spPr>
          <a:xfrm>
            <a:off x="716800" y="612648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29"/>
          <p:cNvSpPr/>
          <p:nvPr/>
        </p:nvSpPr>
        <p:spPr>
          <a:xfrm>
            <a:off x="8206023" y="3174299"/>
            <a:ext cx="2301721" cy="2119772"/>
          </a:xfrm>
          <a:custGeom>
            <a:avLst/>
            <a:gdLst/>
            <a:ahLst/>
            <a:cxnLst/>
            <a:rect l="l" t="t" r="r" b="b"/>
            <a:pathLst>
              <a:path w="45883" h="42256" extrusionOk="0">
                <a:moveTo>
                  <a:pt x="20040" y="1"/>
                </a:moveTo>
                <a:cubicBezTo>
                  <a:pt x="18348" y="1"/>
                  <a:pt x="16628" y="352"/>
                  <a:pt x="14925" y="1158"/>
                </a:cubicBezTo>
                <a:cubicBezTo>
                  <a:pt x="11194" y="2917"/>
                  <a:pt x="8091" y="5979"/>
                  <a:pt x="5075" y="8975"/>
                </a:cubicBezTo>
                <a:cubicBezTo>
                  <a:pt x="3640" y="10410"/>
                  <a:pt x="2170" y="11875"/>
                  <a:pt x="1248" y="13720"/>
                </a:cubicBezTo>
                <a:cubicBezTo>
                  <a:pt x="279" y="15662"/>
                  <a:pt x="1" y="17877"/>
                  <a:pt x="31" y="20011"/>
                </a:cubicBezTo>
                <a:cubicBezTo>
                  <a:pt x="132" y="27574"/>
                  <a:pt x="4198" y="34707"/>
                  <a:pt x="10438" y="37845"/>
                </a:cubicBezTo>
                <a:cubicBezTo>
                  <a:pt x="13845" y="39553"/>
                  <a:pt x="17708" y="40101"/>
                  <a:pt x="21439" y="40917"/>
                </a:cubicBezTo>
                <a:cubicBezTo>
                  <a:pt x="24129" y="41508"/>
                  <a:pt x="26824" y="42256"/>
                  <a:pt x="29587" y="42256"/>
                </a:cubicBezTo>
                <a:cubicBezTo>
                  <a:pt x="29974" y="42256"/>
                  <a:pt x="30361" y="42241"/>
                  <a:pt x="30751" y="42210"/>
                </a:cubicBezTo>
                <a:cubicBezTo>
                  <a:pt x="33929" y="41951"/>
                  <a:pt x="37326" y="40288"/>
                  <a:pt x="38836" y="37196"/>
                </a:cubicBezTo>
                <a:cubicBezTo>
                  <a:pt x="39435" y="35979"/>
                  <a:pt x="39713" y="34626"/>
                  <a:pt x="40357" y="33440"/>
                </a:cubicBezTo>
                <a:cubicBezTo>
                  <a:pt x="41057" y="32177"/>
                  <a:pt x="42126" y="31199"/>
                  <a:pt x="42968" y="30038"/>
                </a:cubicBezTo>
                <a:cubicBezTo>
                  <a:pt x="45883" y="25988"/>
                  <a:pt x="45477" y="20204"/>
                  <a:pt x="43216" y="16047"/>
                </a:cubicBezTo>
                <a:cubicBezTo>
                  <a:pt x="40955" y="11895"/>
                  <a:pt x="37184" y="9021"/>
                  <a:pt x="33488" y="6304"/>
                </a:cubicBezTo>
                <a:cubicBezTo>
                  <a:pt x="32185" y="5346"/>
                  <a:pt x="30873" y="4392"/>
                  <a:pt x="29560" y="3450"/>
                </a:cubicBezTo>
                <a:cubicBezTo>
                  <a:pt x="26753" y="1433"/>
                  <a:pt x="23454" y="1"/>
                  <a:pt x="20040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9"/>
          <p:cNvSpPr/>
          <p:nvPr/>
        </p:nvSpPr>
        <p:spPr>
          <a:xfrm flipH="1">
            <a:off x="44" y="-1"/>
            <a:ext cx="1166459" cy="723384"/>
          </a:xfrm>
          <a:custGeom>
            <a:avLst/>
            <a:gdLst/>
            <a:ahLst/>
            <a:cxnLst/>
            <a:rect l="l" t="t" r="r" b="b"/>
            <a:pathLst>
              <a:path w="50273" h="31177" extrusionOk="0">
                <a:moveTo>
                  <a:pt x="50187" y="0"/>
                </a:moveTo>
                <a:lnTo>
                  <a:pt x="2961" y="56"/>
                </a:lnTo>
                <a:cubicBezTo>
                  <a:pt x="1922" y="1775"/>
                  <a:pt x="1146" y="3681"/>
                  <a:pt x="731" y="5577"/>
                </a:cubicBezTo>
                <a:cubicBezTo>
                  <a:pt x="1" y="8882"/>
                  <a:pt x="1932" y="12395"/>
                  <a:pt x="4238" y="15289"/>
                </a:cubicBezTo>
                <a:cubicBezTo>
                  <a:pt x="8122" y="20166"/>
                  <a:pt x="5937" y="21692"/>
                  <a:pt x="9551" y="24247"/>
                </a:cubicBezTo>
                <a:cubicBezTo>
                  <a:pt x="12522" y="26351"/>
                  <a:pt x="15518" y="27491"/>
                  <a:pt x="16927" y="28059"/>
                </a:cubicBezTo>
                <a:cubicBezTo>
                  <a:pt x="22047" y="30127"/>
                  <a:pt x="27790" y="31177"/>
                  <a:pt x="34016" y="31177"/>
                </a:cubicBezTo>
                <a:cubicBezTo>
                  <a:pt x="37544" y="31177"/>
                  <a:pt x="41158" y="30842"/>
                  <a:pt x="44747" y="30173"/>
                </a:cubicBezTo>
                <a:cubicBezTo>
                  <a:pt x="47246" y="29711"/>
                  <a:pt x="49127" y="29205"/>
                  <a:pt x="50273" y="28865"/>
                </a:cubicBezTo>
                <a:lnTo>
                  <a:pt x="50187" y="0"/>
                </a:ln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9"/>
          <p:cNvSpPr/>
          <p:nvPr/>
        </p:nvSpPr>
        <p:spPr>
          <a:xfrm>
            <a:off x="7625551" y="117450"/>
            <a:ext cx="1577137" cy="814804"/>
          </a:xfrm>
          <a:custGeom>
            <a:avLst/>
            <a:gdLst/>
            <a:ahLst/>
            <a:cxnLst/>
            <a:rect l="l" t="t" r="r" b="b"/>
            <a:pathLst>
              <a:path w="5985" h="3092" extrusionOk="0">
                <a:moveTo>
                  <a:pt x="1986" y="0"/>
                </a:moveTo>
                <a:cubicBezTo>
                  <a:pt x="1719" y="0"/>
                  <a:pt x="1503" y="216"/>
                  <a:pt x="1503" y="480"/>
                </a:cubicBezTo>
                <a:cubicBezTo>
                  <a:pt x="1503" y="511"/>
                  <a:pt x="1506" y="538"/>
                  <a:pt x="1512" y="568"/>
                </a:cubicBezTo>
                <a:lnTo>
                  <a:pt x="1260" y="568"/>
                </a:lnTo>
                <a:cubicBezTo>
                  <a:pt x="866" y="568"/>
                  <a:pt x="544" y="887"/>
                  <a:pt x="541" y="1279"/>
                </a:cubicBezTo>
                <a:cubicBezTo>
                  <a:pt x="240" y="1300"/>
                  <a:pt x="0" y="1552"/>
                  <a:pt x="0" y="1859"/>
                </a:cubicBezTo>
                <a:cubicBezTo>
                  <a:pt x="0" y="2180"/>
                  <a:pt x="261" y="2439"/>
                  <a:pt x="580" y="2439"/>
                </a:cubicBezTo>
                <a:lnTo>
                  <a:pt x="778" y="2439"/>
                </a:lnTo>
                <a:cubicBezTo>
                  <a:pt x="881" y="2642"/>
                  <a:pt x="1090" y="2782"/>
                  <a:pt x="1336" y="2782"/>
                </a:cubicBezTo>
                <a:lnTo>
                  <a:pt x="1937" y="2782"/>
                </a:lnTo>
                <a:cubicBezTo>
                  <a:pt x="2032" y="2967"/>
                  <a:pt x="2220" y="3091"/>
                  <a:pt x="2442" y="3091"/>
                </a:cubicBezTo>
                <a:lnTo>
                  <a:pt x="2924" y="3091"/>
                </a:lnTo>
                <a:cubicBezTo>
                  <a:pt x="3143" y="3091"/>
                  <a:pt x="3337" y="2967"/>
                  <a:pt x="3428" y="2782"/>
                </a:cubicBezTo>
                <a:cubicBezTo>
                  <a:pt x="3735" y="2782"/>
                  <a:pt x="3972" y="2603"/>
                  <a:pt x="4054" y="2357"/>
                </a:cubicBezTo>
                <a:lnTo>
                  <a:pt x="5405" y="2357"/>
                </a:lnTo>
                <a:cubicBezTo>
                  <a:pt x="5724" y="2357"/>
                  <a:pt x="5985" y="2098"/>
                  <a:pt x="5985" y="1777"/>
                </a:cubicBezTo>
                <a:cubicBezTo>
                  <a:pt x="5982" y="1452"/>
                  <a:pt x="5724" y="1191"/>
                  <a:pt x="5402" y="1191"/>
                </a:cubicBezTo>
                <a:lnTo>
                  <a:pt x="4558" y="1191"/>
                </a:lnTo>
                <a:cubicBezTo>
                  <a:pt x="4509" y="838"/>
                  <a:pt x="4209" y="568"/>
                  <a:pt x="3841" y="568"/>
                </a:cubicBezTo>
                <a:lnTo>
                  <a:pt x="2970" y="568"/>
                </a:lnTo>
                <a:cubicBezTo>
                  <a:pt x="2973" y="538"/>
                  <a:pt x="2976" y="511"/>
                  <a:pt x="2976" y="480"/>
                </a:cubicBezTo>
                <a:cubicBezTo>
                  <a:pt x="2976" y="216"/>
                  <a:pt x="2760" y="0"/>
                  <a:pt x="2493" y="0"/>
                </a:cubicBezTo>
                <a:close/>
              </a:path>
            </a:pathLst>
          </a:custGeom>
          <a:gradFill>
            <a:gsLst>
              <a:gs pos="0">
                <a:srgbClr val="9CAB9F">
                  <a:alpha val="22745"/>
                </a:srgbClr>
              </a:gs>
              <a:gs pos="100000">
                <a:srgbClr val="E5EEF3">
                  <a:alpha val="2235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9"/>
          <p:cNvSpPr/>
          <p:nvPr/>
        </p:nvSpPr>
        <p:spPr>
          <a:xfrm>
            <a:off x="8463238" y="69725"/>
            <a:ext cx="816654" cy="420990"/>
          </a:xfrm>
          <a:custGeom>
            <a:avLst/>
            <a:gdLst/>
            <a:ahLst/>
            <a:cxnLst/>
            <a:rect l="l" t="t" r="r" b="b"/>
            <a:pathLst>
              <a:path w="5162" h="2661" extrusionOk="0">
                <a:moveTo>
                  <a:pt x="3009" y="0"/>
                </a:moveTo>
                <a:cubicBezTo>
                  <a:pt x="2778" y="0"/>
                  <a:pt x="2593" y="185"/>
                  <a:pt x="2593" y="413"/>
                </a:cubicBezTo>
                <a:cubicBezTo>
                  <a:pt x="2593" y="437"/>
                  <a:pt x="2596" y="462"/>
                  <a:pt x="2599" y="486"/>
                </a:cubicBezTo>
                <a:lnTo>
                  <a:pt x="1849" y="486"/>
                </a:lnTo>
                <a:cubicBezTo>
                  <a:pt x="1534" y="486"/>
                  <a:pt x="1272" y="720"/>
                  <a:pt x="1230" y="1023"/>
                </a:cubicBezTo>
                <a:lnTo>
                  <a:pt x="501" y="1023"/>
                </a:lnTo>
                <a:cubicBezTo>
                  <a:pt x="228" y="1023"/>
                  <a:pt x="0" y="1248"/>
                  <a:pt x="0" y="1521"/>
                </a:cubicBezTo>
                <a:cubicBezTo>
                  <a:pt x="0" y="1798"/>
                  <a:pt x="225" y="2022"/>
                  <a:pt x="501" y="2022"/>
                </a:cubicBezTo>
                <a:lnTo>
                  <a:pt x="1667" y="2022"/>
                </a:lnTo>
                <a:cubicBezTo>
                  <a:pt x="1740" y="2235"/>
                  <a:pt x="1940" y="2390"/>
                  <a:pt x="2205" y="2390"/>
                </a:cubicBezTo>
                <a:cubicBezTo>
                  <a:pt x="2287" y="2551"/>
                  <a:pt x="2454" y="2660"/>
                  <a:pt x="2642" y="2660"/>
                </a:cubicBezTo>
                <a:lnTo>
                  <a:pt x="3061" y="2660"/>
                </a:lnTo>
                <a:cubicBezTo>
                  <a:pt x="3252" y="2660"/>
                  <a:pt x="3416" y="2551"/>
                  <a:pt x="3495" y="2390"/>
                </a:cubicBezTo>
                <a:lnTo>
                  <a:pt x="4011" y="2390"/>
                </a:lnTo>
                <a:cubicBezTo>
                  <a:pt x="4221" y="2390"/>
                  <a:pt x="4403" y="2274"/>
                  <a:pt x="4491" y="2098"/>
                </a:cubicBezTo>
                <a:lnTo>
                  <a:pt x="4661" y="2098"/>
                </a:lnTo>
                <a:cubicBezTo>
                  <a:pt x="4937" y="2098"/>
                  <a:pt x="5162" y="1874"/>
                  <a:pt x="5162" y="1597"/>
                </a:cubicBezTo>
                <a:cubicBezTo>
                  <a:pt x="5162" y="1336"/>
                  <a:pt x="4958" y="1121"/>
                  <a:pt x="4700" y="1099"/>
                </a:cubicBezTo>
                <a:cubicBezTo>
                  <a:pt x="4694" y="759"/>
                  <a:pt x="4418" y="486"/>
                  <a:pt x="4078" y="486"/>
                </a:cubicBezTo>
                <a:lnTo>
                  <a:pt x="3859" y="486"/>
                </a:lnTo>
                <a:cubicBezTo>
                  <a:pt x="3865" y="462"/>
                  <a:pt x="3868" y="441"/>
                  <a:pt x="3868" y="413"/>
                </a:cubicBezTo>
                <a:cubicBezTo>
                  <a:pt x="3868" y="185"/>
                  <a:pt x="3677" y="0"/>
                  <a:pt x="3449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9"/>
          <p:cNvSpPr/>
          <p:nvPr/>
        </p:nvSpPr>
        <p:spPr>
          <a:xfrm>
            <a:off x="-143073" y="4047972"/>
            <a:ext cx="1314319" cy="1246107"/>
          </a:xfrm>
          <a:custGeom>
            <a:avLst/>
            <a:gdLst/>
            <a:ahLst/>
            <a:cxnLst/>
            <a:rect l="l" t="t" r="r" b="b"/>
            <a:pathLst>
              <a:path w="66013" h="62587" extrusionOk="0">
                <a:moveTo>
                  <a:pt x="1273" y="1"/>
                </a:moveTo>
                <a:cubicBezTo>
                  <a:pt x="842" y="1"/>
                  <a:pt x="421" y="6"/>
                  <a:pt x="0" y="21"/>
                </a:cubicBezTo>
                <a:lnTo>
                  <a:pt x="0" y="19893"/>
                </a:lnTo>
                <a:cubicBezTo>
                  <a:pt x="23040" y="24232"/>
                  <a:pt x="41700" y="38385"/>
                  <a:pt x="47211" y="62586"/>
                </a:cubicBezTo>
                <a:lnTo>
                  <a:pt x="65916" y="62586"/>
                </a:lnTo>
                <a:cubicBezTo>
                  <a:pt x="65982" y="61603"/>
                  <a:pt x="66013" y="60604"/>
                  <a:pt x="66013" y="59585"/>
                </a:cubicBezTo>
                <a:cubicBezTo>
                  <a:pt x="66013" y="19644"/>
                  <a:pt x="36083" y="1"/>
                  <a:pt x="1273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4"/>
          <p:cNvSpPr/>
          <p:nvPr/>
        </p:nvSpPr>
        <p:spPr>
          <a:xfrm flipH="1">
            <a:off x="7538629" y="1831061"/>
            <a:ext cx="1800797" cy="930329"/>
          </a:xfrm>
          <a:custGeom>
            <a:avLst/>
            <a:gdLst/>
            <a:ahLst/>
            <a:cxnLst/>
            <a:rect l="l" t="t" r="r" b="b"/>
            <a:pathLst>
              <a:path w="5985" h="3092" extrusionOk="0">
                <a:moveTo>
                  <a:pt x="1986" y="0"/>
                </a:moveTo>
                <a:cubicBezTo>
                  <a:pt x="1719" y="0"/>
                  <a:pt x="1503" y="216"/>
                  <a:pt x="1503" y="480"/>
                </a:cubicBezTo>
                <a:cubicBezTo>
                  <a:pt x="1503" y="511"/>
                  <a:pt x="1506" y="538"/>
                  <a:pt x="1512" y="568"/>
                </a:cubicBezTo>
                <a:lnTo>
                  <a:pt x="1260" y="568"/>
                </a:lnTo>
                <a:cubicBezTo>
                  <a:pt x="866" y="568"/>
                  <a:pt x="544" y="887"/>
                  <a:pt x="541" y="1279"/>
                </a:cubicBezTo>
                <a:cubicBezTo>
                  <a:pt x="240" y="1300"/>
                  <a:pt x="0" y="1552"/>
                  <a:pt x="0" y="1859"/>
                </a:cubicBezTo>
                <a:cubicBezTo>
                  <a:pt x="0" y="2180"/>
                  <a:pt x="261" y="2439"/>
                  <a:pt x="580" y="2439"/>
                </a:cubicBezTo>
                <a:lnTo>
                  <a:pt x="778" y="2439"/>
                </a:lnTo>
                <a:cubicBezTo>
                  <a:pt x="881" y="2642"/>
                  <a:pt x="1090" y="2782"/>
                  <a:pt x="1336" y="2782"/>
                </a:cubicBezTo>
                <a:lnTo>
                  <a:pt x="1937" y="2782"/>
                </a:lnTo>
                <a:cubicBezTo>
                  <a:pt x="2032" y="2967"/>
                  <a:pt x="2220" y="3091"/>
                  <a:pt x="2442" y="3091"/>
                </a:cubicBezTo>
                <a:lnTo>
                  <a:pt x="2924" y="3091"/>
                </a:lnTo>
                <a:cubicBezTo>
                  <a:pt x="3143" y="3091"/>
                  <a:pt x="3337" y="2967"/>
                  <a:pt x="3428" y="2782"/>
                </a:cubicBezTo>
                <a:cubicBezTo>
                  <a:pt x="3735" y="2782"/>
                  <a:pt x="3972" y="2603"/>
                  <a:pt x="4054" y="2357"/>
                </a:cubicBezTo>
                <a:lnTo>
                  <a:pt x="5405" y="2357"/>
                </a:lnTo>
                <a:cubicBezTo>
                  <a:pt x="5724" y="2357"/>
                  <a:pt x="5985" y="2098"/>
                  <a:pt x="5985" y="1777"/>
                </a:cubicBezTo>
                <a:cubicBezTo>
                  <a:pt x="5982" y="1452"/>
                  <a:pt x="5724" y="1191"/>
                  <a:pt x="5402" y="1191"/>
                </a:cubicBezTo>
                <a:lnTo>
                  <a:pt x="4558" y="1191"/>
                </a:lnTo>
                <a:cubicBezTo>
                  <a:pt x="4509" y="838"/>
                  <a:pt x="4209" y="568"/>
                  <a:pt x="3841" y="568"/>
                </a:cubicBezTo>
                <a:lnTo>
                  <a:pt x="2970" y="568"/>
                </a:lnTo>
                <a:cubicBezTo>
                  <a:pt x="2973" y="538"/>
                  <a:pt x="2976" y="511"/>
                  <a:pt x="2976" y="480"/>
                </a:cubicBezTo>
                <a:cubicBezTo>
                  <a:pt x="2976" y="216"/>
                  <a:pt x="2760" y="0"/>
                  <a:pt x="2493" y="0"/>
                </a:cubicBezTo>
                <a:close/>
              </a:path>
            </a:pathLst>
          </a:custGeom>
          <a:gradFill>
            <a:gsLst>
              <a:gs pos="0">
                <a:srgbClr val="9CAB9F">
                  <a:alpha val="22745"/>
                </a:srgbClr>
              </a:gs>
              <a:gs pos="100000">
                <a:srgbClr val="E5EEF3">
                  <a:alpha val="2235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4"/>
          <p:cNvSpPr/>
          <p:nvPr/>
        </p:nvSpPr>
        <p:spPr>
          <a:xfrm flipH="1">
            <a:off x="4352891" y="4013838"/>
            <a:ext cx="1562003" cy="808077"/>
          </a:xfrm>
          <a:custGeom>
            <a:avLst/>
            <a:gdLst/>
            <a:ahLst/>
            <a:cxnLst/>
            <a:rect l="l" t="t" r="r" b="b"/>
            <a:pathLst>
              <a:path w="3723" h="1926" extrusionOk="0">
                <a:moveTo>
                  <a:pt x="2168" y="0"/>
                </a:moveTo>
                <a:cubicBezTo>
                  <a:pt x="2004" y="0"/>
                  <a:pt x="1867" y="134"/>
                  <a:pt x="1867" y="301"/>
                </a:cubicBezTo>
                <a:cubicBezTo>
                  <a:pt x="1867" y="319"/>
                  <a:pt x="1867" y="340"/>
                  <a:pt x="1870" y="353"/>
                </a:cubicBezTo>
                <a:lnTo>
                  <a:pt x="1330" y="353"/>
                </a:lnTo>
                <a:cubicBezTo>
                  <a:pt x="1105" y="353"/>
                  <a:pt x="914" y="523"/>
                  <a:pt x="884" y="741"/>
                </a:cubicBezTo>
                <a:lnTo>
                  <a:pt x="361" y="741"/>
                </a:lnTo>
                <a:cubicBezTo>
                  <a:pt x="161" y="741"/>
                  <a:pt x="0" y="905"/>
                  <a:pt x="9" y="1102"/>
                </a:cubicBezTo>
                <a:cubicBezTo>
                  <a:pt x="9" y="1303"/>
                  <a:pt x="167" y="1467"/>
                  <a:pt x="368" y="1467"/>
                </a:cubicBezTo>
                <a:lnTo>
                  <a:pt x="1209" y="1467"/>
                </a:lnTo>
                <a:cubicBezTo>
                  <a:pt x="1257" y="1622"/>
                  <a:pt x="1400" y="1731"/>
                  <a:pt x="1594" y="1731"/>
                </a:cubicBezTo>
                <a:cubicBezTo>
                  <a:pt x="1652" y="1846"/>
                  <a:pt x="1773" y="1925"/>
                  <a:pt x="1910" y="1925"/>
                </a:cubicBezTo>
                <a:lnTo>
                  <a:pt x="2211" y="1925"/>
                </a:lnTo>
                <a:cubicBezTo>
                  <a:pt x="2347" y="1925"/>
                  <a:pt x="2469" y="1849"/>
                  <a:pt x="2523" y="1731"/>
                </a:cubicBezTo>
                <a:lnTo>
                  <a:pt x="2897" y="1731"/>
                </a:lnTo>
                <a:cubicBezTo>
                  <a:pt x="3049" y="1731"/>
                  <a:pt x="3176" y="1643"/>
                  <a:pt x="3243" y="1518"/>
                </a:cubicBezTo>
                <a:lnTo>
                  <a:pt x="3364" y="1518"/>
                </a:lnTo>
                <a:cubicBezTo>
                  <a:pt x="3562" y="1518"/>
                  <a:pt x="3723" y="1361"/>
                  <a:pt x="3723" y="1160"/>
                </a:cubicBezTo>
                <a:cubicBezTo>
                  <a:pt x="3723" y="969"/>
                  <a:pt x="3577" y="808"/>
                  <a:pt x="3386" y="799"/>
                </a:cubicBezTo>
                <a:cubicBezTo>
                  <a:pt x="3383" y="553"/>
                  <a:pt x="3185" y="353"/>
                  <a:pt x="2939" y="353"/>
                </a:cubicBezTo>
                <a:lnTo>
                  <a:pt x="2781" y="353"/>
                </a:lnTo>
                <a:cubicBezTo>
                  <a:pt x="2781" y="340"/>
                  <a:pt x="2787" y="319"/>
                  <a:pt x="2787" y="301"/>
                </a:cubicBezTo>
                <a:cubicBezTo>
                  <a:pt x="2787" y="134"/>
                  <a:pt x="2651" y="0"/>
                  <a:pt x="2487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3" name="Google Shape;863;p34"/>
          <p:cNvGrpSpPr/>
          <p:nvPr/>
        </p:nvGrpSpPr>
        <p:grpSpPr>
          <a:xfrm flipH="1">
            <a:off x="7740221" y="188918"/>
            <a:ext cx="1040476" cy="1040050"/>
            <a:chOff x="7837627" y="218102"/>
            <a:chExt cx="707085" cy="706796"/>
          </a:xfrm>
        </p:grpSpPr>
        <p:sp>
          <p:nvSpPr>
            <p:cNvPr id="864" name="Google Shape;864;p34"/>
            <p:cNvSpPr/>
            <p:nvPr/>
          </p:nvSpPr>
          <p:spPr>
            <a:xfrm>
              <a:off x="7837627" y="218102"/>
              <a:ext cx="707085" cy="706796"/>
            </a:xfrm>
            <a:custGeom>
              <a:avLst/>
              <a:gdLst/>
              <a:ahLst/>
              <a:cxnLst/>
              <a:rect l="l" t="t" r="r" b="b"/>
              <a:pathLst>
                <a:path w="9763" h="9759" extrusionOk="0">
                  <a:moveTo>
                    <a:pt x="4883" y="0"/>
                  </a:moveTo>
                  <a:cubicBezTo>
                    <a:pt x="2187" y="0"/>
                    <a:pt x="1" y="2186"/>
                    <a:pt x="1" y="4879"/>
                  </a:cubicBezTo>
                  <a:cubicBezTo>
                    <a:pt x="1" y="7576"/>
                    <a:pt x="2187" y="9759"/>
                    <a:pt x="4883" y="9759"/>
                  </a:cubicBezTo>
                  <a:cubicBezTo>
                    <a:pt x="7576" y="9759"/>
                    <a:pt x="9762" y="7576"/>
                    <a:pt x="9762" y="4879"/>
                  </a:cubicBezTo>
                  <a:cubicBezTo>
                    <a:pt x="9762" y="2186"/>
                    <a:pt x="7576" y="0"/>
                    <a:pt x="4883" y="0"/>
                  </a:cubicBezTo>
                  <a:close/>
                </a:path>
              </a:pathLst>
            </a:custGeom>
            <a:solidFill>
              <a:srgbClr val="F9E925">
                <a:alpha val="2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7962339" y="341879"/>
              <a:ext cx="458595" cy="459030"/>
            </a:xfrm>
            <a:custGeom>
              <a:avLst/>
              <a:gdLst/>
              <a:ahLst/>
              <a:cxnLst/>
              <a:rect l="l" t="t" r="r" b="b"/>
              <a:pathLst>
                <a:path w="6332" h="6338" extrusionOk="0">
                  <a:moveTo>
                    <a:pt x="3164" y="1"/>
                  </a:moveTo>
                  <a:cubicBezTo>
                    <a:pt x="1415" y="1"/>
                    <a:pt x="0" y="1422"/>
                    <a:pt x="0" y="3170"/>
                  </a:cubicBezTo>
                  <a:cubicBezTo>
                    <a:pt x="0" y="4916"/>
                    <a:pt x="1415" y="6337"/>
                    <a:pt x="3164" y="6337"/>
                  </a:cubicBezTo>
                  <a:cubicBezTo>
                    <a:pt x="4913" y="6337"/>
                    <a:pt x="6331" y="4919"/>
                    <a:pt x="6331" y="3170"/>
                  </a:cubicBezTo>
                  <a:cubicBezTo>
                    <a:pt x="6331" y="1422"/>
                    <a:pt x="4910" y="7"/>
                    <a:pt x="3164" y="1"/>
                  </a:cubicBezTo>
                  <a:close/>
                </a:path>
              </a:pathLst>
            </a:custGeom>
            <a:solidFill>
              <a:srgbClr val="F9E925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6" name="Google Shape;866;p34"/>
          <p:cNvSpPr/>
          <p:nvPr/>
        </p:nvSpPr>
        <p:spPr>
          <a:xfrm rot="5400000">
            <a:off x="-115839" y="-118627"/>
            <a:ext cx="1819813" cy="1725367"/>
          </a:xfrm>
          <a:custGeom>
            <a:avLst/>
            <a:gdLst/>
            <a:ahLst/>
            <a:cxnLst/>
            <a:rect l="l" t="t" r="r" b="b"/>
            <a:pathLst>
              <a:path w="66013" h="62587" extrusionOk="0">
                <a:moveTo>
                  <a:pt x="1273" y="1"/>
                </a:moveTo>
                <a:cubicBezTo>
                  <a:pt x="842" y="1"/>
                  <a:pt x="421" y="6"/>
                  <a:pt x="0" y="21"/>
                </a:cubicBezTo>
                <a:lnTo>
                  <a:pt x="0" y="19893"/>
                </a:lnTo>
                <a:cubicBezTo>
                  <a:pt x="23040" y="24232"/>
                  <a:pt x="41700" y="38385"/>
                  <a:pt x="47211" y="62586"/>
                </a:cubicBezTo>
                <a:lnTo>
                  <a:pt x="65916" y="62586"/>
                </a:lnTo>
                <a:cubicBezTo>
                  <a:pt x="65982" y="61603"/>
                  <a:pt x="66013" y="60604"/>
                  <a:pt x="66013" y="59585"/>
                </a:cubicBezTo>
                <a:cubicBezTo>
                  <a:pt x="66013" y="19644"/>
                  <a:pt x="36083" y="1"/>
                  <a:pt x="1273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4"/>
          <p:cNvSpPr/>
          <p:nvPr/>
        </p:nvSpPr>
        <p:spPr>
          <a:xfrm flipH="1">
            <a:off x="5603114" y="2803825"/>
            <a:ext cx="3647686" cy="2414138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9CAB9F">
              <a:alpha val="25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4"/>
          <p:cNvSpPr/>
          <p:nvPr/>
        </p:nvSpPr>
        <p:spPr>
          <a:xfrm rot="3599913" flipH="1">
            <a:off x="-655047" y="3559583"/>
            <a:ext cx="2198617" cy="2024818"/>
          </a:xfrm>
          <a:custGeom>
            <a:avLst/>
            <a:gdLst/>
            <a:ahLst/>
            <a:cxnLst/>
            <a:rect l="l" t="t" r="r" b="b"/>
            <a:pathLst>
              <a:path w="45883" h="42256" extrusionOk="0">
                <a:moveTo>
                  <a:pt x="20040" y="1"/>
                </a:moveTo>
                <a:cubicBezTo>
                  <a:pt x="18348" y="1"/>
                  <a:pt x="16628" y="352"/>
                  <a:pt x="14925" y="1158"/>
                </a:cubicBezTo>
                <a:cubicBezTo>
                  <a:pt x="11194" y="2917"/>
                  <a:pt x="8091" y="5979"/>
                  <a:pt x="5075" y="8975"/>
                </a:cubicBezTo>
                <a:cubicBezTo>
                  <a:pt x="3640" y="10410"/>
                  <a:pt x="2170" y="11875"/>
                  <a:pt x="1248" y="13720"/>
                </a:cubicBezTo>
                <a:cubicBezTo>
                  <a:pt x="279" y="15662"/>
                  <a:pt x="1" y="17877"/>
                  <a:pt x="31" y="20011"/>
                </a:cubicBezTo>
                <a:cubicBezTo>
                  <a:pt x="132" y="27574"/>
                  <a:pt x="4198" y="34707"/>
                  <a:pt x="10438" y="37845"/>
                </a:cubicBezTo>
                <a:cubicBezTo>
                  <a:pt x="13845" y="39553"/>
                  <a:pt x="17708" y="40101"/>
                  <a:pt x="21439" y="40917"/>
                </a:cubicBezTo>
                <a:cubicBezTo>
                  <a:pt x="24129" y="41508"/>
                  <a:pt x="26824" y="42256"/>
                  <a:pt x="29587" y="42256"/>
                </a:cubicBezTo>
                <a:cubicBezTo>
                  <a:pt x="29974" y="42256"/>
                  <a:pt x="30361" y="42241"/>
                  <a:pt x="30751" y="42210"/>
                </a:cubicBezTo>
                <a:cubicBezTo>
                  <a:pt x="33929" y="41951"/>
                  <a:pt x="37326" y="40288"/>
                  <a:pt x="38836" y="37196"/>
                </a:cubicBezTo>
                <a:cubicBezTo>
                  <a:pt x="39435" y="35979"/>
                  <a:pt x="39713" y="34626"/>
                  <a:pt x="40357" y="33440"/>
                </a:cubicBezTo>
                <a:cubicBezTo>
                  <a:pt x="41057" y="32177"/>
                  <a:pt x="42126" y="31199"/>
                  <a:pt x="42968" y="30038"/>
                </a:cubicBezTo>
                <a:cubicBezTo>
                  <a:pt x="45883" y="25988"/>
                  <a:pt x="45477" y="20204"/>
                  <a:pt x="43216" y="16047"/>
                </a:cubicBezTo>
                <a:cubicBezTo>
                  <a:pt x="40955" y="11895"/>
                  <a:pt x="37184" y="9021"/>
                  <a:pt x="33488" y="6304"/>
                </a:cubicBezTo>
                <a:cubicBezTo>
                  <a:pt x="32185" y="5346"/>
                  <a:pt x="30873" y="4392"/>
                  <a:pt x="29560" y="3450"/>
                </a:cubicBezTo>
                <a:cubicBezTo>
                  <a:pt x="26753" y="1433"/>
                  <a:pt x="23454" y="1"/>
                  <a:pt x="20040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4"/>
          <p:cNvSpPr/>
          <p:nvPr/>
        </p:nvSpPr>
        <p:spPr>
          <a:xfrm flipH="1">
            <a:off x="7712995" y="834849"/>
            <a:ext cx="1349578" cy="697633"/>
          </a:xfrm>
          <a:custGeom>
            <a:avLst/>
            <a:gdLst/>
            <a:ahLst/>
            <a:cxnLst/>
            <a:rect l="l" t="t" r="r" b="b"/>
            <a:pathLst>
              <a:path w="4784" h="2473" extrusionOk="0">
                <a:moveTo>
                  <a:pt x="1583" y="1"/>
                </a:moveTo>
                <a:cubicBezTo>
                  <a:pt x="1370" y="1"/>
                  <a:pt x="1200" y="174"/>
                  <a:pt x="1200" y="390"/>
                </a:cubicBezTo>
                <a:cubicBezTo>
                  <a:pt x="1200" y="411"/>
                  <a:pt x="1200" y="435"/>
                  <a:pt x="1206" y="456"/>
                </a:cubicBezTo>
                <a:lnTo>
                  <a:pt x="1009" y="456"/>
                </a:lnTo>
                <a:cubicBezTo>
                  <a:pt x="696" y="456"/>
                  <a:pt x="438" y="711"/>
                  <a:pt x="432" y="1027"/>
                </a:cubicBezTo>
                <a:cubicBezTo>
                  <a:pt x="189" y="1045"/>
                  <a:pt x="1" y="1243"/>
                  <a:pt x="1" y="1489"/>
                </a:cubicBezTo>
                <a:cubicBezTo>
                  <a:pt x="1" y="1744"/>
                  <a:pt x="210" y="1953"/>
                  <a:pt x="468" y="1953"/>
                </a:cubicBezTo>
                <a:lnTo>
                  <a:pt x="623" y="1953"/>
                </a:lnTo>
                <a:cubicBezTo>
                  <a:pt x="705" y="2117"/>
                  <a:pt x="872" y="2227"/>
                  <a:pt x="1067" y="2227"/>
                </a:cubicBezTo>
                <a:lnTo>
                  <a:pt x="1546" y="2227"/>
                </a:lnTo>
                <a:cubicBezTo>
                  <a:pt x="1622" y="2375"/>
                  <a:pt x="1774" y="2472"/>
                  <a:pt x="1950" y="2472"/>
                </a:cubicBezTo>
                <a:lnTo>
                  <a:pt x="2333" y="2472"/>
                </a:lnTo>
                <a:cubicBezTo>
                  <a:pt x="2512" y="2472"/>
                  <a:pt x="2664" y="2375"/>
                  <a:pt x="2740" y="2227"/>
                </a:cubicBezTo>
                <a:cubicBezTo>
                  <a:pt x="2986" y="2227"/>
                  <a:pt x="3174" y="2087"/>
                  <a:pt x="3238" y="1883"/>
                </a:cubicBezTo>
                <a:lnTo>
                  <a:pt x="4315" y="1883"/>
                </a:lnTo>
                <a:cubicBezTo>
                  <a:pt x="4571" y="1883"/>
                  <a:pt x="4777" y="1677"/>
                  <a:pt x="4777" y="1422"/>
                </a:cubicBezTo>
                <a:cubicBezTo>
                  <a:pt x="4783" y="1161"/>
                  <a:pt x="4574" y="954"/>
                  <a:pt x="4315" y="954"/>
                </a:cubicBezTo>
                <a:lnTo>
                  <a:pt x="3641" y="954"/>
                </a:lnTo>
                <a:cubicBezTo>
                  <a:pt x="3602" y="672"/>
                  <a:pt x="3359" y="456"/>
                  <a:pt x="3068" y="456"/>
                </a:cubicBezTo>
                <a:lnTo>
                  <a:pt x="2369" y="456"/>
                </a:lnTo>
                <a:cubicBezTo>
                  <a:pt x="2372" y="435"/>
                  <a:pt x="2375" y="411"/>
                  <a:pt x="2375" y="390"/>
                </a:cubicBezTo>
                <a:cubicBezTo>
                  <a:pt x="2375" y="177"/>
                  <a:pt x="2205" y="1"/>
                  <a:pt x="1990" y="1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83529"/>
                </a:srgbClr>
              </a:gs>
              <a:gs pos="100000">
                <a:srgbClr val="E5EEF3">
                  <a:alpha val="74509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5"/>
          <p:cNvSpPr/>
          <p:nvPr/>
        </p:nvSpPr>
        <p:spPr>
          <a:xfrm flipH="1">
            <a:off x="6142708" y="2591325"/>
            <a:ext cx="3074792" cy="2595903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5"/>
          <p:cNvSpPr/>
          <p:nvPr/>
        </p:nvSpPr>
        <p:spPr>
          <a:xfrm>
            <a:off x="-177752" y="3897825"/>
            <a:ext cx="1873590" cy="968193"/>
          </a:xfrm>
          <a:custGeom>
            <a:avLst/>
            <a:gdLst/>
            <a:ahLst/>
            <a:cxnLst/>
            <a:rect l="l" t="t" r="r" b="b"/>
            <a:pathLst>
              <a:path w="12280" h="6346" extrusionOk="0">
                <a:moveTo>
                  <a:pt x="11083" y="2447"/>
                </a:moveTo>
                <a:lnTo>
                  <a:pt x="9352" y="2447"/>
                </a:lnTo>
                <a:cubicBezTo>
                  <a:pt x="9255" y="1722"/>
                  <a:pt x="8633" y="1163"/>
                  <a:pt x="7883" y="1163"/>
                </a:cubicBezTo>
                <a:lnTo>
                  <a:pt x="6091" y="1163"/>
                </a:lnTo>
                <a:cubicBezTo>
                  <a:pt x="6103" y="1108"/>
                  <a:pt x="6110" y="1051"/>
                  <a:pt x="6110" y="990"/>
                </a:cubicBezTo>
                <a:cubicBezTo>
                  <a:pt x="6110" y="443"/>
                  <a:pt x="5666" y="0"/>
                  <a:pt x="5120" y="0"/>
                </a:cubicBezTo>
                <a:lnTo>
                  <a:pt x="4072" y="0"/>
                </a:lnTo>
                <a:cubicBezTo>
                  <a:pt x="3526" y="0"/>
                  <a:pt x="3082" y="443"/>
                  <a:pt x="3082" y="990"/>
                </a:cubicBezTo>
                <a:cubicBezTo>
                  <a:pt x="3082" y="1048"/>
                  <a:pt x="3091" y="1108"/>
                  <a:pt x="3101" y="1163"/>
                </a:cubicBezTo>
                <a:lnTo>
                  <a:pt x="2591" y="1163"/>
                </a:lnTo>
                <a:cubicBezTo>
                  <a:pt x="1777" y="1163"/>
                  <a:pt x="1121" y="1813"/>
                  <a:pt x="1106" y="2626"/>
                </a:cubicBezTo>
                <a:cubicBezTo>
                  <a:pt x="486" y="2672"/>
                  <a:pt x="1" y="3182"/>
                  <a:pt x="1" y="3814"/>
                </a:cubicBezTo>
                <a:cubicBezTo>
                  <a:pt x="1" y="4472"/>
                  <a:pt x="535" y="5004"/>
                  <a:pt x="1194" y="5004"/>
                </a:cubicBezTo>
                <a:lnTo>
                  <a:pt x="1595" y="5004"/>
                </a:lnTo>
                <a:cubicBezTo>
                  <a:pt x="1807" y="5420"/>
                  <a:pt x="2235" y="5702"/>
                  <a:pt x="2733" y="5702"/>
                </a:cubicBezTo>
                <a:lnTo>
                  <a:pt x="3966" y="5702"/>
                </a:lnTo>
                <a:cubicBezTo>
                  <a:pt x="4157" y="6082"/>
                  <a:pt x="4552" y="6346"/>
                  <a:pt x="5007" y="6346"/>
                </a:cubicBezTo>
                <a:lnTo>
                  <a:pt x="5994" y="6346"/>
                </a:lnTo>
                <a:cubicBezTo>
                  <a:pt x="6450" y="6346"/>
                  <a:pt x="6841" y="6082"/>
                  <a:pt x="7033" y="5702"/>
                </a:cubicBezTo>
                <a:lnTo>
                  <a:pt x="7102" y="5702"/>
                </a:lnTo>
                <a:cubicBezTo>
                  <a:pt x="7667" y="5702"/>
                  <a:pt x="8147" y="5338"/>
                  <a:pt x="8317" y="4831"/>
                </a:cubicBezTo>
                <a:lnTo>
                  <a:pt x="11086" y="4831"/>
                </a:lnTo>
                <a:cubicBezTo>
                  <a:pt x="11748" y="4831"/>
                  <a:pt x="12279" y="4296"/>
                  <a:pt x="12279" y="3638"/>
                </a:cubicBezTo>
                <a:cubicBezTo>
                  <a:pt x="12279" y="2979"/>
                  <a:pt x="11745" y="2447"/>
                  <a:pt x="11083" y="2447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3" name="Google Shape;873;p35"/>
          <p:cNvGrpSpPr/>
          <p:nvPr/>
        </p:nvGrpSpPr>
        <p:grpSpPr>
          <a:xfrm>
            <a:off x="1106146" y="206893"/>
            <a:ext cx="1040476" cy="1040050"/>
            <a:chOff x="7837627" y="218102"/>
            <a:chExt cx="707085" cy="706796"/>
          </a:xfrm>
        </p:grpSpPr>
        <p:sp>
          <p:nvSpPr>
            <p:cNvPr id="874" name="Google Shape;874;p35"/>
            <p:cNvSpPr/>
            <p:nvPr/>
          </p:nvSpPr>
          <p:spPr>
            <a:xfrm>
              <a:off x="7837627" y="218102"/>
              <a:ext cx="707085" cy="706796"/>
            </a:xfrm>
            <a:custGeom>
              <a:avLst/>
              <a:gdLst/>
              <a:ahLst/>
              <a:cxnLst/>
              <a:rect l="l" t="t" r="r" b="b"/>
              <a:pathLst>
                <a:path w="9763" h="9759" extrusionOk="0">
                  <a:moveTo>
                    <a:pt x="4883" y="0"/>
                  </a:moveTo>
                  <a:cubicBezTo>
                    <a:pt x="2187" y="0"/>
                    <a:pt x="1" y="2186"/>
                    <a:pt x="1" y="4879"/>
                  </a:cubicBezTo>
                  <a:cubicBezTo>
                    <a:pt x="1" y="7576"/>
                    <a:pt x="2187" y="9759"/>
                    <a:pt x="4883" y="9759"/>
                  </a:cubicBezTo>
                  <a:cubicBezTo>
                    <a:pt x="7576" y="9759"/>
                    <a:pt x="9762" y="7576"/>
                    <a:pt x="9762" y="4879"/>
                  </a:cubicBezTo>
                  <a:cubicBezTo>
                    <a:pt x="9762" y="2186"/>
                    <a:pt x="7576" y="0"/>
                    <a:pt x="4883" y="0"/>
                  </a:cubicBezTo>
                  <a:close/>
                </a:path>
              </a:pathLst>
            </a:custGeom>
            <a:solidFill>
              <a:srgbClr val="F9E925">
                <a:alpha val="2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962339" y="341879"/>
              <a:ext cx="458595" cy="459030"/>
            </a:xfrm>
            <a:custGeom>
              <a:avLst/>
              <a:gdLst/>
              <a:ahLst/>
              <a:cxnLst/>
              <a:rect l="l" t="t" r="r" b="b"/>
              <a:pathLst>
                <a:path w="6332" h="6338" extrusionOk="0">
                  <a:moveTo>
                    <a:pt x="3164" y="1"/>
                  </a:moveTo>
                  <a:cubicBezTo>
                    <a:pt x="1415" y="1"/>
                    <a:pt x="0" y="1422"/>
                    <a:pt x="0" y="3170"/>
                  </a:cubicBezTo>
                  <a:cubicBezTo>
                    <a:pt x="0" y="4916"/>
                    <a:pt x="1415" y="6337"/>
                    <a:pt x="3164" y="6337"/>
                  </a:cubicBezTo>
                  <a:cubicBezTo>
                    <a:pt x="4913" y="6337"/>
                    <a:pt x="6331" y="4919"/>
                    <a:pt x="6331" y="3170"/>
                  </a:cubicBezTo>
                  <a:cubicBezTo>
                    <a:pt x="6331" y="1422"/>
                    <a:pt x="4910" y="7"/>
                    <a:pt x="3164" y="1"/>
                  </a:cubicBezTo>
                  <a:close/>
                </a:path>
              </a:pathLst>
            </a:custGeom>
            <a:solidFill>
              <a:srgbClr val="F4E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6" name="Google Shape;876;p35"/>
          <p:cNvSpPr/>
          <p:nvPr/>
        </p:nvSpPr>
        <p:spPr>
          <a:xfrm>
            <a:off x="243580" y="652347"/>
            <a:ext cx="2144119" cy="1107996"/>
          </a:xfrm>
          <a:custGeom>
            <a:avLst/>
            <a:gdLst/>
            <a:ahLst/>
            <a:cxnLst/>
            <a:rect l="l" t="t" r="r" b="b"/>
            <a:pathLst>
              <a:path w="12280" h="6346" extrusionOk="0">
                <a:moveTo>
                  <a:pt x="11083" y="2447"/>
                </a:moveTo>
                <a:lnTo>
                  <a:pt x="9352" y="2447"/>
                </a:lnTo>
                <a:cubicBezTo>
                  <a:pt x="9255" y="1722"/>
                  <a:pt x="8633" y="1163"/>
                  <a:pt x="7883" y="1163"/>
                </a:cubicBezTo>
                <a:lnTo>
                  <a:pt x="6091" y="1163"/>
                </a:lnTo>
                <a:cubicBezTo>
                  <a:pt x="6103" y="1108"/>
                  <a:pt x="6110" y="1051"/>
                  <a:pt x="6110" y="990"/>
                </a:cubicBezTo>
                <a:cubicBezTo>
                  <a:pt x="6110" y="443"/>
                  <a:pt x="5666" y="0"/>
                  <a:pt x="5120" y="0"/>
                </a:cubicBezTo>
                <a:lnTo>
                  <a:pt x="4072" y="0"/>
                </a:lnTo>
                <a:cubicBezTo>
                  <a:pt x="3526" y="0"/>
                  <a:pt x="3082" y="443"/>
                  <a:pt x="3082" y="990"/>
                </a:cubicBezTo>
                <a:cubicBezTo>
                  <a:pt x="3082" y="1048"/>
                  <a:pt x="3091" y="1108"/>
                  <a:pt x="3101" y="1163"/>
                </a:cubicBezTo>
                <a:lnTo>
                  <a:pt x="2591" y="1163"/>
                </a:lnTo>
                <a:cubicBezTo>
                  <a:pt x="1777" y="1163"/>
                  <a:pt x="1121" y="1813"/>
                  <a:pt x="1106" y="2626"/>
                </a:cubicBezTo>
                <a:cubicBezTo>
                  <a:pt x="486" y="2672"/>
                  <a:pt x="1" y="3182"/>
                  <a:pt x="1" y="3814"/>
                </a:cubicBezTo>
                <a:cubicBezTo>
                  <a:pt x="1" y="4472"/>
                  <a:pt x="535" y="5004"/>
                  <a:pt x="1194" y="5004"/>
                </a:cubicBezTo>
                <a:lnTo>
                  <a:pt x="1595" y="5004"/>
                </a:lnTo>
                <a:cubicBezTo>
                  <a:pt x="1807" y="5420"/>
                  <a:pt x="2235" y="5702"/>
                  <a:pt x="2733" y="5702"/>
                </a:cubicBezTo>
                <a:lnTo>
                  <a:pt x="3966" y="5702"/>
                </a:lnTo>
                <a:cubicBezTo>
                  <a:pt x="4157" y="6082"/>
                  <a:pt x="4552" y="6346"/>
                  <a:pt x="5007" y="6346"/>
                </a:cubicBezTo>
                <a:lnTo>
                  <a:pt x="5994" y="6346"/>
                </a:lnTo>
                <a:cubicBezTo>
                  <a:pt x="6450" y="6346"/>
                  <a:pt x="6841" y="6082"/>
                  <a:pt x="7033" y="5702"/>
                </a:cubicBezTo>
                <a:lnTo>
                  <a:pt x="7102" y="5702"/>
                </a:lnTo>
                <a:cubicBezTo>
                  <a:pt x="7667" y="5702"/>
                  <a:pt x="8147" y="5338"/>
                  <a:pt x="8317" y="4831"/>
                </a:cubicBezTo>
                <a:lnTo>
                  <a:pt x="11086" y="4831"/>
                </a:lnTo>
                <a:cubicBezTo>
                  <a:pt x="11748" y="4831"/>
                  <a:pt x="12279" y="4296"/>
                  <a:pt x="12279" y="3638"/>
                </a:cubicBezTo>
                <a:cubicBezTo>
                  <a:pt x="12279" y="2979"/>
                  <a:pt x="11745" y="2447"/>
                  <a:pt x="11083" y="2447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83529"/>
                </a:srgbClr>
              </a:gs>
              <a:gs pos="100000">
                <a:srgbClr val="E5EEF3">
                  <a:alpha val="74509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5"/>
          <p:cNvSpPr/>
          <p:nvPr/>
        </p:nvSpPr>
        <p:spPr>
          <a:xfrm rot="10800000">
            <a:off x="7115349" y="-37398"/>
            <a:ext cx="2102148" cy="1670553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 flipH="1">
            <a:off x="6142687" y="231000"/>
            <a:ext cx="1317859" cy="681005"/>
          </a:xfrm>
          <a:custGeom>
            <a:avLst/>
            <a:gdLst/>
            <a:ahLst/>
            <a:cxnLst/>
            <a:rect l="l" t="t" r="r" b="b"/>
            <a:pathLst>
              <a:path w="12280" h="6346" extrusionOk="0">
                <a:moveTo>
                  <a:pt x="11083" y="2447"/>
                </a:moveTo>
                <a:lnTo>
                  <a:pt x="9352" y="2447"/>
                </a:lnTo>
                <a:cubicBezTo>
                  <a:pt x="9255" y="1722"/>
                  <a:pt x="8633" y="1163"/>
                  <a:pt x="7883" y="1163"/>
                </a:cubicBezTo>
                <a:lnTo>
                  <a:pt x="6091" y="1163"/>
                </a:lnTo>
                <a:cubicBezTo>
                  <a:pt x="6103" y="1108"/>
                  <a:pt x="6110" y="1051"/>
                  <a:pt x="6110" y="990"/>
                </a:cubicBezTo>
                <a:cubicBezTo>
                  <a:pt x="6110" y="443"/>
                  <a:pt x="5666" y="0"/>
                  <a:pt x="5120" y="0"/>
                </a:cubicBezTo>
                <a:lnTo>
                  <a:pt x="4072" y="0"/>
                </a:lnTo>
                <a:cubicBezTo>
                  <a:pt x="3526" y="0"/>
                  <a:pt x="3082" y="443"/>
                  <a:pt x="3082" y="990"/>
                </a:cubicBezTo>
                <a:cubicBezTo>
                  <a:pt x="3082" y="1048"/>
                  <a:pt x="3091" y="1108"/>
                  <a:pt x="3101" y="1163"/>
                </a:cubicBezTo>
                <a:lnTo>
                  <a:pt x="2591" y="1163"/>
                </a:lnTo>
                <a:cubicBezTo>
                  <a:pt x="1777" y="1163"/>
                  <a:pt x="1121" y="1813"/>
                  <a:pt x="1106" y="2626"/>
                </a:cubicBezTo>
                <a:cubicBezTo>
                  <a:pt x="486" y="2672"/>
                  <a:pt x="1" y="3182"/>
                  <a:pt x="1" y="3814"/>
                </a:cubicBezTo>
                <a:cubicBezTo>
                  <a:pt x="1" y="4472"/>
                  <a:pt x="535" y="5004"/>
                  <a:pt x="1194" y="5004"/>
                </a:cubicBezTo>
                <a:lnTo>
                  <a:pt x="1595" y="5004"/>
                </a:lnTo>
                <a:cubicBezTo>
                  <a:pt x="1807" y="5420"/>
                  <a:pt x="2235" y="5702"/>
                  <a:pt x="2733" y="5702"/>
                </a:cubicBezTo>
                <a:lnTo>
                  <a:pt x="3966" y="5702"/>
                </a:lnTo>
                <a:cubicBezTo>
                  <a:pt x="4157" y="6082"/>
                  <a:pt x="4552" y="6346"/>
                  <a:pt x="5007" y="6346"/>
                </a:cubicBezTo>
                <a:lnTo>
                  <a:pt x="5994" y="6346"/>
                </a:lnTo>
                <a:cubicBezTo>
                  <a:pt x="6450" y="6346"/>
                  <a:pt x="6841" y="6082"/>
                  <a:pt x="7033" y="5702"/>
                </a:cubicBezTo>
                <a:lnTo>
                  <a:pt x="7102" y="5702"/>
                </a:lnTo>
                <a:cubicBezTo>
                  <a:pt x="7667" y="5702"/>
                  <a:pt x="8147" y="5338"/>
                  <a:pt x="8317" y="4831"/>
                </a:cubicBezTo>
                <a:lnTo>
                  <a:pt x="11086" y="4831"/>
                </a:lnTo>
                <a:cubicBezTo>
                  <a:pt x="11748" y="4831"/>
                  <a:pt x="12279" y="4296"/>
                  <a:pt x="12279" y="3638"/>
                </a:cubicBezTo>
                <a:cubicBezTo>
                  <a:pt x="12279" y="2979"/>
                  <a:pt x="11745" y="2447"/>
                  <a:pt x="11083" y="2447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9" name="Google Shape;879;p35"/>
          <p:cNvGrpSpPr/>
          <p:nvPr/>
        </p:nvGrpSpPr>
        <p:grpSpPr>
          <a:xfrm flipH="1">
            <a:off x="-59323" y="2009885"/>
            <a:ext cx="1135914" cy="3133727"/>
            <a:chOff x="1526272" y="3742139"/>
            <a:chExt cx="405770" cy="1119508"/>
          </a:xfrm>
        </p:grpSpPr>
        <p:sp>
          <p:nvSpPr>
            <p:cNvPr id="880" name="Google Shape;880;p35"/>
            <p:cNvSpPr/>
            <p:nvPr/>
          </p:nvSpPr>
          <p:spPr>
            <a:xfrm>
              <a:off x="1665630" y="3742139"/>
              <a:ext cx="195471" cy="58177"/>
            </a:xfrm>
            <a:custGeom>
              <a:avLst/>
              <a:gdLst/>
              <a:ahLst/>
              <a:cxnLst/>
              <a:rect l="l" t="t" r="r" b="b"/>
              <a:pathLst>
                <a:path w="7197" h="2142" extrusionOk="0">
                  <a:moveTo>
                    <a:pt x="1173" y="1"/>
                  </a:moveTo>
                  <a:lnTo>
                    <a:pt x="1" y="2105"/>
                  </a:lnTo>
                  <a:lnTo>
                    <a:pt x="7197" y="2141"/>
                  </a:lnTo>
                  <a:lnTo>
                    <a:pt x="4103" y="1"/>
                  </a:lnTo>
                  <a:close/>
                </a:path>
              </a:pathLst>
            </a:custGeom>
            <a:solidFill>
              <a:srgbClr val="D6A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1613429" y="3742139"/>
              <a:ext cx="168175" cy="58177"/>
            </a:xfrm>
            <a:custGeom>
              <a:avLst/>
              <a:gdLst/>
              <a:ahLst/>
              <a:cxnLst/>
              <a:rect l="l" t="t" r="r" b="b"/>
              <a:pathLst>
                <a:path w="6192" h="2142" extrusionOk="0">
                  <a:moveTo>
                    <a:pt x="3095" y="1"/>
                  </a:moveTo>
                  <a:lnTo>
                    <a:pt x="1" y="2141"/>
                  </a:lnTo>
                  <a:lnTo>
                    <a:pt x="6192" y="2141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1648900" y="3762020"/>
              <a:ext cx="94707" cy="30365"/>
            </a:xfrm>
            <a:custGeom>
              <a:avLst/>
              <a:gdLst/>
              <a:ahLst/>
              <a:cxnLst/>
              <a:rect l="l" t="t" r="r" b="b"/>
              <a:pathLst>
                <a:path w="3487" h="1118" extrusionOk="0">
                  <a:moveTo>
                    <a:pt x="1759" y="1"/>
                  </a:moveTo>
                  <a:lnTo>
                    <a:pt x="1" y="1118"/>
                  </a:lnTo>
                  <a:lnTo>
                    <a:pt x="3486" y="1118"/>
                  </a:lnTo>
                  <a:lnTo>
                    <a:pt x="17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1699037" y="3742139"/>
              <a:ext cx="176513" cy="49920"/>
            </a:xfrm>
            <a:custGeom>
              <a:avLst/>
              <a:gdLst/>
              <a:ahLst/>
              <a:cxnLst/>
              <a:rect l="l" t="t" r="r" b="b"/>
              <a:pathLst>
                <a:path w="6499" h="1838" extrusionOk="0">
                  <a:moveTo>
                    <a:pt x="77" y="1"/>
                  </a:moveTo>
                  <a:cubicBezTo>
                    <a:pt x="7" y="1"/>
                    <a:pt x="1" y="40"/>
                    <a:pt x="64" y="80"/>
                  </a:cubicBezTo>
                  <a:lnTo>
                    <a:pt x="2472" y="1759"/>
                  </a:lnTo>
                  <a:cubicBezTo>
                    <a:pt x="2536" y="1804"/>
                    <a:pt x="2642" y="1838"/>
                    <a:pt x="2715" y="1838"/>
                  </a:cubicBezTo>
                  <a:lnTo>
                    <a:pt x="6422" y="1838"/>
                  </a:lnTo>
                  <a:cubicBezTo>
                    <a:pt x="6489" y="1838"/>
                    <a:pt x="6498" y="1801"/>
                    <a:pt x="6428" y="1759"/>
                  </a:cubicBezTo>
                  <a:lnTo>
                    <a:pt x="4024" y="80"/>
                  </a:lnTo>
                  <a:cubicBezTo>
                    <a:pt x="3960" y="34"/>
                    <a:pt x="3854" y="1"/>
                    <a:pt x="3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1704822" y="3744203"/>
              <a:ext cx="165350" cy="45710"/>
            </a:xfrm>
            <a:custGeom>
              <a:avLst/>
              <a:gdLst/>
              <a:ahLst/>
              <a:cxnLst/>
              <a:rect l="l" t="t" r="r" b="b"/>
              <a:pathLst>
                <a:path w="6088" h="1683" extrusionOk="0">
                  <a:moveTo>
                    <a:pt x="0" y="1"/>
                  </a:moveTo>
                  <a:lnTo>
                    <a:pt x="574" y="404"/>
                  </a:lnTo>
                  <a:lnTo>
                    <a:pt x="1418" y="404"/>
                  </a:lnTo>
                  <a:lnTo>
                    <a:pt x="841" y="1"/>
                  </a:lnTo>
                  <a:close/>
                  <a:moveTo>
                    <a:pt x="947" y="1"/>
                  </a:moveTo>
                  <a:lnTo>
                    <a:pt x="1521" y="404"/>
                  </a:lnTo>
                  <a:lnTo>
                    <a:pt x="2365" y="404"/>
                  </a:lnTo>
                  <a:lnTo>
                    <a:pt x="1792" y="1"/>
                  </a:lnTo>
                  <a:close/>
                  <a:moveTo>
                    <a:pt x="1889" y="1"/>
                  </a:moveTo>
                  <a:lnTo>
                    <a:pt x="2463" y="404"/>
                  </a:lnTo>
                  <a:lnTo>
                    <a:pt x="3310" y="404"/>
                  </a:lnTo>
                  <a:lnTo>
                    <a:pt x="2733" y="1"/>
                  </a:lnTo>
                  <a:close/>
                  <a:moveTo>
                    <a:pt x="2836" y="1"/>
                  </a:moveTo>
                  <a:lnTo>
                    <a:pt x="3407" y="404"/>
                  </a:lnTo>
                  <a:lnTo>
                    <a:pt x="4251" y="404"/>
                  </a:lnTo>
                  <a:lnTo>
                    <a:pt x="3677" y="1"/>
                  </a:lnTo>
                  <a:close/>
                  <a:moveTo>
                    <a:pt x="610" y="429"/>
                  </a:moveTo>
                  <a:lnTo>
                    <a:pt x="1187" y="830"/>
                  </a:lnTo>
                  <a:lnTo>
                    <a:pt x="2034" y="830"/>
                  </a:lnTo>
                  <a:lnTo>
                    <a:pt x="1458" y="429"/>
                  </a:lnTo>
                  <a:close/>
                  <a:moveTo>
                    <a:pt x="1561" y="429"/>
                  </a:moveTo>
                  <a:lnTo>
                    <a:pt x="2132" y="830"/>
                  </a:lnTo>
                  <a:lnTo>
                    <a:pt x="2976" y="830"/>
                  </a:lnTo>
                  <a:lnTo>
                    <a:pt x="2402" y="429"/>
                  </a:lnTo>
                  <a:close/>
                  <a:moveTo>
                    <a:pt x="2505" y="429"/>
                  </a:moveTo>
                  <a:lnTo>
                    <a:pt x="3079" y="830"/>
                  </a:lnTo>
                  <a:lnTo>
                    <a:pt x="3923" y="830"/>
                  </a:lnTo>
                  <a:lnTo>
                    <a:pt x="3346" y="429"/>
                  </a:lnTo>
                  <a:close/>
                  <a:moveTo>
                    <a:pt x="3449" y="429"/>
                  </a:moveTo>
                  <a:lnTo>
                    <a:pt x="4023" y="830"/>
                  </a:lnTo>
                  <a:lnTo>
                    <a:pt x="4870" y="830"/>
                  </a:lnTo>
                  <a:lnTo>
                    <a:pt x="4296" y="429"/>
                  </a:lnTo>
                  <a:close/>
                  <a:moveTo>
                    <a:pt x="1227" y="854"/>
                  </a:moveTo>
                  <a:lnTo>
                    <a:pt x="1798" y="1258"/>
                  </a:lnTo>
                  <a:lnTo>
                    <a:pt x="2642" y="1258"/>
                  </a:lnTo>
                  <a:lnTo>
                    <a:pt x="2068" y="854"/>
                  </a:lnTo>
                  <a:close/>
                  <a:moveTo>
                    <a:pt x="2168" y="854"/>
                  </a:moveTo>
                  <a:lnTo>
                    <a:pt x="2745" y="1258"/>
                  </a:lnTo>
                  <a:lnTo>
                    <a:pt x="3586" y="1258"/>
                  </a:lnTo>
                  <a:lnTo>
                    <a:pt x="3012" y="854"/>
                  </a:lnTo>
                  <a:close/>
                  <a:moveTo>
                    <a:pt x="3112" y="854"/>
                  </a:moveTo>
                  <a:lnTo>
                    <a:pt x="3686" y="1258"/>
                  </a:lnTo>
                  <a:lnTo>
                    <a:pt x="4530" y="1258"/>
                  </a:lnTo>
                  <a:lnTo>
                    <a:pt x="3953" y="854"/>
                  </a:lnTo>
                  <a:close/>
                  <a:moveTo>
                    <a:pt x="4057" y="854"/>
                  </a:moveTo>
                  <a:lnTo>
                    <a:pt x="4630" y="1258"/>
                  </a:lnTo>
                  <a:lnTo>
                    <a:pt x="5478" y="1258"/>
                  </a:lnTo>
                  <a:lnTo>
                    <a:pt x="4904" y="854"/>
                  </a:lnTo>
                  <a:close/>
                  <a:moveTo>
                    <a:pt x="1837" y="1279"/>
                  </a:moveTo>
                  <a:lnTo>
                    <a:pt x="2411" y="1683"/>
                  </a:lnTo>
                  <a:lnTo>
                    <a:pt x="3255" y="1683"/>
                  </a:lnTo>
                  <a:lnTo>
                    <a:pt x="2678" y="1279"/>
                  </a:lnTo>
                  <a:close/>
                  <a:moveTo>
                    <a:pt x="2781" y="1279"/>
                  </a:moveTo>
                  <a:lnTo>
                    <a:pt x="3355" y="1683"/>
                  </a:lnTo>
                  <a:lnTo>
                    <a:pt x="4196" y="1683"/>
                  </a:lnTo>
                  <a:lnTo>
                    <a:pt x="3625" y="1279"/>
                  </a:lnTo>
                  <a:close/>
                  <a:moveTo>
                    <a:pt x="3723" y="1279"/>
                  </a:moveTo>
                  <a:lnTo>
                    <a:pt x="4300" y="1683"/>
                  </a:lnTo>
                  <a:lnTo>
                    <a:pt x="5144" y="1683"/>
                  </a:lnTo>
                  <a:lnTo>
                    <a:pt x="4570" y="1279"/>
                  </a:lnTo>
                  <a:close/>
                  <a:moveTo>
                    <a:pt x="4667" y="1279"/>
                  </a:moveTo>
                  <a:lnTo>
                    <a:pt x="5241" y="1683"/>
                  </a:lnTo>
                  <a:lnTo>
                    <a:pt x="6088" y="1683"/>
                  </a:lnTo>
                  <a:lnTo>
                    <a:pt x="5514" y="12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1859362" y="3808953"/>
              <a:ext cx="66406" cy="1052694"/>
            </a:xfrm>
            <a:custGeom>
              <a:avLst/>
              <a:gdLst/>
              <a:ahLst/>
              <a:cxnLst/>
              <a:rect l="l" t="t" r="r" b="b"/>
              <a:pathLst>
                <a:path w="2445" h="38759" extrusionOk="0">
                  <a:moveTo>
                    <a:pt x="0" y="0"/>
                  </a:moveTo>
                  <a:lnTo>
                    <a:pt x="0" y="38758"/>
                  </a:lnTo>
                  <a:lnTo>
                    <a:pt x="2444" y="38758"/>
                  </a:lnTo>
                  <a:lnTo>
                    <a:pt x="24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1535751" y="3808953"/>
              <a:ext cx="323476" cy="1052694"/>
            </a:xfrm>
            <a:custGeom>
              <a:avLst/>
              <a:gdLst/>
              <a:ahLst/>
              <a:cxnLst/>
              <a:rect l="l" t="t" r="r" b="b"/>
              <a:pathLst>
                <a:path w="11910" h="38759" extrusionOk="0">
                  <a:moveTo>
                    <a:pt x="1" y="0"/>
                  </a:moveTo>
                  <a:lnTo>
                    <a:pt x="1" y="38758"/>
                  </a:lnTo>
                  <a:lnTo>
                    <a:pt x="11909" y="38758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1859362" y="3792521"/>
              <a:ext cx="72680" cy="21728"/>
            </a:xfrm>
            <a:custGeom>
              <a:avLst/>
              <a:gdLst/>
              <a:ahLst/>
              <a:cxnLst/>
              <a:rect l="l" t="t" r="r" b="b"/>
              <a:pathLst>
                <a:path w="2676" h="800" extrusionOk="0">
                  <a:moveTo>
                    <a:pt x="0" y="1"/>
                  </a:moveTo>
                  <a:lnTo>
                    <a:pt x="0" y="799"/>
                  </a:lnTo>
                  <a:lnTo>
                    <a:pt x="2675" y="799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1526272" y="3792521"/>
              <a:ext cx="333036" cy="21728"/>
            </a:xfrm>
            <a:custGeom>
              <a:avLst/>
              <a:gdLst/>
              <a:ahLst/>
              <a:cxnLst/>
              <a:rect l="l" t="t" r="r" b="b"/>
              <a:pathLst>
                <a:path w="12262" h="800" extrusionOk="0">
                  <a:moveTo>
                    <a:pt x="1" y="1"/>
                  </a:moveTo>
                  <a:lnTo>
                    <a:pt x="1" y="799"/>
                  </a:lnTo>
                  <a:lnTo>
                    <a:pt x="12261" y="799"/>
                  </a:lnTo>
                  <a:lnTo>
                    <a:pt x="12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1549353" y="3825276"/>
              <a:ext cx="290395" cy="1021189"/>
            </a:xfrm>
            <a:custGeom>
              <a:avLst/>
              <a:gdLst/>
              <a:ahLst/>
              <a:cxnLst/>
              <a:rect l="l" t="t" r="r" b="b"/>
              <a:pathLst>
                <a:path w="10692" h="37599" extrusionOk="0">
                  <a:moveTo>
                    <a:pt x="1643" y="1109"/>
                  </a:moveTo>
                  <a:lnTo>
                    <a:pt x="1" y="1109"/>
                  </a:lnTo>
                  <a:lnTo>
                    <a:pt x="1" y="0"/>
                  </a:lnTo>
                  <a:lnTo>
                    <a:pt x="1643" y="0"/>
                  </a:lnTo>
                  <a:close/>
                  <a:moveTo>
                    <a:pt x="4661" y="0"/>
                  </a:moveTo>
                  <a:lnTo>
                    <a:pt x="3016" y="0"/>
                  </a:lnTo>
                  <a:lnTo>
                    <a:pt x="3016" y="1109"/>
                  </a:lnTo>
                  <a:lnTo>
                    <a:pt x="4661" y="1109"/>
                  </a:lnTo>
                  <a:close/>
                  <a:moveTo>
                    <a:pt x="7673" y="0"/>
                  </a:moveTo>
                  <a:lnTo>
                    <a:pt x="6034" y="0"/>
                  </a:lnTo>
                  <a:lnTo>
                    <a:pt x="6034" y="1109"/>
                  </a:lnTo>
                  <a:lnTo>
                    <a:pt x="7673" y="1109"/>
                  </a:lnTo>
                  <a:close/>
                  <a:moveTo>
                    <a:pt x="10692" y="0"/>
                  </a:moveTo>
                  <a:lnTo>
                    <a:pt x="9052" y="0"/>
                  </a:lnTo>
                  <a:lnTo>
                    <a:pt x="9052" y="1109"/>
                  </a:lnTo>
                  <a:lnTo>
                    <a:pt x="10692" y="1109"/>
                  </a:lnTo>
                  <a:close/>
                  <a:moveTo>
                    <a:pt x="1643" y="1585"/>
                  </a:moveTo>
                  <a:lnTo>
                    <a:pt x="1" y="1585"/>
                  </a:lnTo>
                  <a:lnTo>
                    <a:pt x="1" y="2697"/>
                  </a:lnTo>
                  <a:lnTo>
                    <a:pt x="1643" y="2697"/>
                  </a:lnTo>
                  <a:close/>
                  <a:moveTo>
                    <a:pt x="4661" y="1585"/>
                  </a:moveTo>
                  <a:lnTo>
                    <a:pt x="3016" y="1585"/>
                  </a:lnTo>
                  <a:lnTo>
                    <a:pt x="3016" y="2697"/>
                  </a:lnTo>
                  <a:lnTo>
                    <a:pt x="4661" y="2697"/>
                  </a:lnTo>
                  <a:close/>
                  <a:moveTo>
                    <a:pt x="7673" y="1585"/>
                  </a:moveTo>
                  <a:lnTo>
                    <a:pt x="6034" y="1585"/>
                  </a:lnTo>
                  <a:lnTo>
                    <a:pt x="6034" y="2697"/>
                  </a:lnTo>
                  <a:lnTo>
                    <a:pt x="7673" y="2697"/>
                  </a:lnTo>
                  <a:close/>
                  <a:moveTo>
                    <a:pt x="10692" y="1585"/>
                  </a:moveTo>
                  <a:lnTo>
                    <a:pt x="9052" y="1585"/>
                  </a:lnTo>
                  <a:lnTo>
                    <a:pt x="9052" y="2697"/>
                  </a:lnTo>
                  <a:lnTo>
                    <a:pt x="10692" y="2697"/>
                  </a:lnTo>
                  <a:close/>
                  <a:moveTo>
                    <a:pt x="1643" y="3176"/>
                  </a:moveTo>
                  <a:lnTo>
                    <a:pt x="1" y="3176"/>
                  </a:lnTo>
                  <a:lnTo>
                    <a:pt x="1" y="4284"/>
                  </a:lnTo>
                  <a:lnTo>
                    <a:pt x="1643" y="4284"/>
                  </a:lnTo>
                  <a:close/>
                  <a:moveTo>
                    <a:pt x="4661" y="3176"/>
                  </a:moveTo>
                  <a:lnTo>
                    <a:pt x="3016" y="3176"/>
                  </a:lnTo>
                  <a:lnTo>
                    <a:pt x="3016" y="4284"/>
                  </a:lnTo>
                  <a:lnTo>
                    <a:pt x="4661" y="4284"/>
                  </a:lnTo>
                  <a:close/>
                  <a:moveTo>
                    <a:pt x="7673" y="3176"/>
                  </a:moveTo>
                  <a:lnTo>
                    <a:pt x="6034" y="3176"/>
                  </a:lnTo>
                  <a:lnTo>
                    <a:pt x="6034" y="4284"/>
                  </a:lnTo>
                  <a:lnTo>
                    <a:pt x="7673" y="4284"/>
                  </a:lnTo>
                  <a:close/>
                  <a:moveTo>
                    <a:pt x="10692" y="3176"/>
                  </a:moveTo>
                  <a:lnTo>
                    <a:pt x="9052" y="3176"/>
                  </a:lnTo>
                  <a:lnTo>
                    <a:pt x="9052" y="4284"/>
                  </a:lnTo>
                  <a:lnTo>
                    <a:pt x="10692" y="4284"/>
                  </a:lnTo>
                  <a:close/>
                  <a:moveTo>
                    <a:pt x="1643" y="4761"/>
                  </a:moveTo>
                  <a:lnTo>
                    <a:pt x="1" y="4761"/>
                  </a:lnTo>
                  <a:lnTo>
                    <a:pt x="1" y="5869"/>
                  </a:lnTo>
                  <a:lnTo>
                    <a:pt x="1643" y="5869"/>
                  </a:lnTo>
                  <a:close/>
                  <a:moveTo>
                    <a:pt x="4661" y="4761"/>
                  </a:moveTo>
                  <a:lnTo>
                    <a:pt x="3016" y="4761"/>
                  </a:lnTo>
                  <a:lnTo>
                    <a:pt x="3016" y="5869"/>
                  </a:lnTo>
                  <a:lnTo>
                    <a:pt x="4661" y="5869"/>
                  </a:lnTo>
                  <a:close/>
                  <a:moveTo>
                    <a:pt x="7673" y="4761"/>
                  </a:moveTo>
                  <a:lnTo>
                    <a:pt x="6034" y="4761"/>
                  </a:lnTo>
                  <a:lnTo>
                    <a:pt x="6034" y="5869"/>
                  </a:lnTo>
                  <a:lnTo>
                    <a:pt x="7673" y="5869"/>
                  </a:lnTo>
                  <a:close/>
                  <a:moveTo>
                    <a:pt x="10692" y="4761"/>
                  </a:moveTo>
                  <a:lnTo>
                    <a:pt x="9052" y="4761"/>
                  </a:lnTo>
                  <a:lnTo>
                    <a:pt x="9052" y="5869"/>
                  </a:lnTo>
                  <a:lnTo>
                    <a:pt x="10692" y="5869"/>
                  </a:lnTo>
                  <a:close/>
                  <a:moveTo>
                    <a:pt x="1643" y="6349"/>
                  </a:moveTo>
                  <a:lnTo>
                    <a:pt x="1" y="6349"/>
                  </a:lnTo>
                  <a:lnTo>
                    <a:pt x="1" y="7460"/>
                  </a:lnTo>
                  <a:lnTo>
                    <a:pt x="1643" y="7460"/>
                  </a:lnTo>
                  <a:close/>
                  <a:moveTo>
                    <a:pt x="4661" y="6349"/>
                  </a:moveTo>
                  <a:lnTo>
                    <a:pt x="3016" y="6349"/>
                  </a:lnTo>
                  <a:lnTo>
                    <a:pt x="3016" y="7460"/>
                  </a:lnTo>
                  <a:lnTo>
                    <a:pt x="4661" y="7460"/>
                  </a:lnTo>
                  <a:close/>
                  <a:moveTo>
                    <a:pt x="7673" y="6349"/>
                  </a:moveTo>
                  <a:lnTo>
                    <a:pt x="6034" y="6349"/>
                  </a:lnTo>
                  <a:lnTo>
                    <a:pt x="6034" y="7460"/>
                  </a:lnTo>
                  <a:lnTo>
                    <a:pt x="7673" y="7460"/>
                  </a:lnTo>
                  <a:close/>
                  <a:moveTo>
                    <a:pt x="10692" y="6349"/>
                  </a:moveTo>
                  <a:lnTo>
                    <a:pt x="9052" y="6349"/>
                  </a:lnTo>
                  <a:lnTo>
                    <a:pt x="9052" y="7460"/>
                  </a:lnTo>
                  <a:lnTo>
                    <a:pt x="10692" y="7460"/>
                  </a:lnTo>
                  <a:close/>
                  <a:moveTo>
                    <a:pt x="1643" y="7940"/>
                  </a:moveTo>
                  <a:lnTo>
                    <a:pt x="1" y="7940"/>
                  </a:lnTo>
                  <a:lnTo>
                    <a:pt x="1" y="9045"/>
                  </a:lnTo>
                  <a:lnTo>
                    <a:pt x="1643" y="9045"/>
                  </a:lnTo>
                  <a:close/>
                  <a:moveTo>
                    <a:pt x="4661" y="7940"/>
                  </a:moveTo>
                  <a:lnTo>
                    <a:pt x="3016" y="7940"/>
                  </a:lnTo>
                  <a:lnTo>
                    <a:pt x="3016" y="9045"/>
                  </a:lnTo>
                  <a:lnTo>
                    <a:pt x="4661" y="9045"/>
                  </a:lnTo>
                  <a:close/>
                  <a:moveTo>
                    <a:pt x="7673" y="7940"/>
                  </a:moveTo>
                  <a:lnTo>
                    <a:pt x="6034" y="7940"/>
                  </a:lnTo>
                  <a:lnTo>
                    <a:pt x="6034" y="9045"/>
                  </a:lnTo>
                  <a:lnTo>
                    <a:pt x="7673" y="9045"/>
                  </a:lnTo>
                  <a:close/>
                  <a:moveTo>
                    <a:pt x="10692" y="7940"/>
                  </a:moveTo>
                  <a:lnTo>
                    <a:pt x="9052" y="7940"/>
                  </a:lnTo>
                  <a:lnTo>
                    <a:pt x="9052" y="9045"/>
                  </a:lnTo>
                  <a:lnTo>
                    <a:pt x="10692" y="9045"/>
                  </a:lnTo>
                  <a:close/>
                  <a:moveTo>
                    <a:pt x="1643" y="9525"/>
                  </a:moveTo>
                  <a:lnTo>
                    <a:pt x="1" y="9525"/>
                  </a:lnTo>
                  <a:lnTo>
                    <a:pt x="1" y="10633"/>
                  </a:lnTo>
                  <a:lnTo>
                    <a:pt x="1643" y="10633"/>
                  </a:lnTo>
                  <a:close/>
                  <a:moveTo>
                    <a:pt x="4661" y="9525"/>
                  </a:moveTo>
                  <a:lnTo>
                    <a:pt x="3016" y="9525"/>
                  </a:lnTo>
                  <a:lnTo>
                    <a:pt x="3016" y="10633"/>
                  </a:lnTo>
                  <a:lnTo>
                    <a:pt x="4661" y="10633"/>
                  </a:lnTo>
                  <a:close/>
                  <a:moveTo>
                    <a:pt x="7673" y="9525"/>
                  </a:moveTo>
                  <a:lnTo>
                    <a:pt x="6034" y="9525"/>
                  </a:lnTo>
                  <a:lnTo>
                    <a:pt x="6034" y="10633"/>
                  </a:lnTo>
                  <a:lnTo>
                    <a:pt x="7673" y="10633"/>
                  </a:lnTo>
                  <a:close/>
                  <a:moveTo>
                    <a:pt x="10692" y="9525"/>
                  </a:moveTo>
                  <a:lnTo>
                    <a:pt x="9052" y="9525"/>
                  </a:lnTo>
                  <a:lnTo>
                    <a:pt x="9052" y="10633"/>
                  </a:lnTo>
                  <a:lnTo>
                    <a:pt x="10692" y="10633"/>
                  </a:lnTo>
                  <a:close/>
                  <a:moveTo>
                    <a:pt x="1643" y="11113"/>
                  </a:moveTo>
                  <a:lnTo>
                    <a:pt x="1" y="11113"/>
                  </a:lnTo>
                  <a:lnTo>
                    <a:pt x="1" y="12221"/>
                  </a:lnTo>
                  <a:lnTo>
                    <a:pt x="1643" y="12221"/>
                  </a:lnTo>
                  <a:close/>
                  <a:moveTo>
                    <a:pt x="4661" y="11113"/>
                  </a:moveTo>
                  <a:lnTo>
                    <a:pt x="3016" y="11113"/>
                  </a:lnTo>
                  <a:lnTo>
                    <a:pt x="3016" y="12221"/>
                  </a:lnTo>
                  <a:lnTo>
                    <a:pt x="4661" y="12221"/>
                  </a:lnTo>
                  <a:close/>
                  <a:moveTo>
                    <a:pt x="7673" y="11113"/>
                  </a:moveTo>
                  <a:lnTo>
                    <a:pt x="6034" y="11113"/>
                  </a:lnTo>
                  <a:lnTo>
                    <a:pt x="6034" y="12221"/>
                  </a:lnTo>
                  <a:lnTo>
                    <a:pt x="7673" y="12221"/>
                  </a:lnTo>
                  <a:close/>
                  <a:moveTo>
                    <a:pt x="10692" y="11113"/>
                  </a:moveTo>
                  <a:lnTo>
                    <a:pt x="9052" y="11113"/>
                  </a:lnTo>
                  <a:lnTo>
                    <a:pt x="9052" y="12221"/>
                  </a:lnTo>
                  <a:lnTo>
                    <a:pt x="10692" y="12221"/>
                  </a:lnTo>
                  <a:close/>
                  <a:moveTo>
                    <a:pt x="8718" y="1109"/>
                  </a:moveTo>
                  <a:lnTo>
                    <a:pt x="8017" y="1109"/>
                  </a:lnTo>
                  <a:lnTo>
                    <a:pt x="8017" y="0"/>
                  </a:lnTo>
                  <a:lnTo>
                    <a:pt x="8718" y="0"/>
                  </a:lnTo>
                  <a:close/>
                  <a:moveTo>
                    <a:pt x="8718" y="1585"/>
                  </a:moveTo>
                  <a:lnTo>
                    <a:pt x="8017" y="1585"/>
                  </a:lnTo>
                  <a:lnTo>
                    <a:pt x="8017" y="2697"/>
                  </a:lnTo>
                  <a:lnTo>
                    <a:pt x="8718" y="2697"/>
                  </a:lnTo>
                  <a:close/>
                  <a:moveTo>
                    <a:pt x="8718" y="3176"/>
                  </a:moveTo>
                  <a:lnTo>
                    <a:pt x="8017" y="3176"/>
                  </a:lnTo>
                  <a:lnTo>
                    <a:pt x="8017" y="4284"/>
                  </a:lnTo>
                  <a:lnTo>
                    <a:pt x="8718" y="4284"/>
                  </a:lnTo>
                  <a:close/>
                  <a:moveTo>
                    <a:pt x="8718" y="4761"/>
                  </a:moveTo>
                  <a:lnTo>
                    <a:pt x="8017" y="4761"/>
                  </a:lnTo>
                  <a:lnTo>
                    <a:pt x="8017" y="5869"/>
                  </a:lnTo>
                  <a:lnTo>
                    <a:pt x="8718" y="5869"/>
                  </a:lnTo>
                  <a:close/>
                  <a:moveTo>
                    <a:pt x="8718" y="6349"/>
                  </a:moveTo>
                  <a:lnTo>
                    <a:pt x="8017" y="6349"/>
                  </a:lnTo>
                  <a:lnTo>
                    <a:pt x="8017" y="7460"/>
                  </a:lnTo>
                  <a:lnTo>
                    <a:pt x="8718" y="7460"/>
                  </a:lnTo>
                  <a:close/>
                  <a:moveTo>
                    <a:pt x="8718" y="7940"/>
                  </a:moveTo>
                  <a:lnTo>
                    <a:pt x="8017" y="7940"/>
                  </a:lnTo>
                  <a:lnTo>
                    <a:pt x="8017" y="9045"/>
                  </a:lnTo>
                  <a:lnTo>
                    <a:pt x="8718" y="9045"/>
                  </a:lnTo>
                  <a:close/>
                  <a:moveTo>
                    <a:pt x="8718" y="9525"/>
                  </a:moveTo>
                  <a:lnTo>
                    <a:pt x="8017" y="9525"/>
                  </a:lnTo>
                  <a:lnTo>
                    <a:pt x="8017" y="10633"/>
                  </a:lnTo>
                  <a:lnTo>
                    <a:pt x="8718" y="10633"/>
                  </a:lnTo>
                  <a:close/>
                  <a:moveTo>
                    <a:pt x="8718" y="11113"/>
                  </a:moveTo>
                  <a:lnTo>
                    <a:pt x="8017" y="11113"/>
                  </a:lnTo>
                  <a:lnTo>
                    <a:pt x="8017" y="12221"/>
                  </a:lnTo>
                  <a:lnTo>
                    <a:pt x="8718" y="12221"/>
                  </a:lnTo>
                  <a:close/>
                  <a:moveTo>
                    <a:pt x="5673" y="1109"/>
                  </a:moveTo>
                  <a:lnTo>
                    <a:pt x="4971" y="1109"/>
                  </a:lnTo>
                  <a:lnTo>
                    <a:pt x="4971" y="0"/>
                  </a:lnTo>
                  <a:lnTo>
                    <a:pt x="5673" y="0"/>
                  </a:lnTo>
                  <a:close/>
                  <a:moveTo>
                    <a:pt x="5673" y="1585"/>
                  </a:moveTo>
                  <a:lnTo>
                    <a:pt x="4971" y="1585"/>
                  </a:lnTo>
                  <a:lnTo>
                    <a:pt x="4971" y="2697"/>
                  </a:lnTo>
                  <a:lnTo>
                    <a:pt x="5673" y="2697"/>
                  </a:lnTo>
                  <a:close/>
                  <a:moveTo>
                    <a:pt x="5673" y="3176"/>
                  </a:moveTo>
                  <a:lnTo>
                    <a:pt x="4971" y="3176"/>
                  </a:lnTo>
                  <a:lnTo>
                    <a:pt x="4971" y="4284"/>
                  </a:lnTo>
                  <a:lnTo>
                    <a:pt x="5673" y="4284"/>
                  </a:lnTo>
                  <a:close/>
                  <a:moveTo>
                    <a:pt x="5673" y="4761"/>
                  </a:moveTo>
                  <a:lnTo>
                    <a:pt x="4971" y="4761"/>
                  </a:lnTo>
                  <a:lnTo>
                    <a:pt x="4971" y="5869"/>
                  </a:lnTo>
                  <a:lnTo>
                    <a:pt x="5673" y="5869"/>
                  </a:lnTo>
                  <a:close/>
                  <a:moveTo>
                    <a:pt x="5673" y="6349"/>
                  </a:moveTo>
                  <a:lnTo>
                    <a:pt x="4971" y="6349"/>
                  </a:lnTo>
                  <a:lnTo>
                    <a:pt x="4971" y="7460"/>
                  </a:lnTo>
                  <a:lnTo>
                    <a:pt x="5673" y="7460"/>
                  </a:lnTo>
                  <a:close/>
                  <a:moveTo>
                    <a:pt x="5673" y="7940"/>
                  </a:moveTo>
                  <a:lnTo>
                    <a:pt x="4971" y="7940"/>
                  </a:lnTo>
                  <a:lnTo>
                    <a:pt x="4971" y="9045"/>
                  </a:lnTo>
                  <a:lnTo>
                    <a:pt x="5673" y="9045"/>
                  </a:lnTo>
                  <a:close/>
                  <a:moveTo>
                    <a:pt x="5673" y="9525"/>
                  </a:moveTo>
                  <a:lnTo>
                    <a:pt x="4971" y="9525"/>
                  </a:lnTo>
                  <a:lnTo>
                    <a:pt x="4971" y="10633"/>
                  </a:lnTo>
                  <a:lnTo>
                    <a:pt x="5673" y="10633"/>
                  </a:lnTo>
                  <a:close/>
                  <a:moveTo>
                    <a:pt x="5673" y="11113"/>
                  </a:moveTo>
                  <a:lnTo>
                    <a:pt x="4971" y="11113"/>
                  </a:lnTo>
                  <a:lnTo>
                    <a:pt x="4971" y="12221"/>
                  </a:lnTo>
                  <a:lnTo>
                    <a:pt x="5673" y="12221"/>
                  </a:lnTo>
                  <a:close/>
                  <a:moveTo>
                    <a:pt x="2676" y="1109"/>
                  </a:moveTo>
                  <a:lnTo>
                    <a:pt x="1974" y="1109"/>
                  </a:lnTo>
                  <a:lnTo>
                    <a:pt x="1974" y="0"/>
                  </a:lnTo>
                  <a:lnTo>
                    <a:pt x="2676" y="0"/>
                  </a:lnTo>
                  <a:close/>
                  <a:moveTo>
                    <a:pt x="2676" y="1585"/>
                  </a:moveTo>
                  <a:lnTo>
                    <a:pt x="1974" y="1585"/>
                  </a:lnTo>
                  <a:lnTo>
                    <a:pt x="1974" y="2697"/>
                  </a:lnTo>
                  <a:lnTo>
                    <a:pt x="2676" y="2697"/>
                  </a:lnTo>
                  <a:close/>
                  <a:moveTo>
                    <a:pt x="2676" y="3176"/>
                  </a:moveTo>
                  <a:lnTo>
                    <a:pt x="1974" y="3176"/>
                  </a:lnTo>
                  <a:lnTo>
                    <a:pt x="1974" y="4284"/>
                  </a:lnTo>
                  <a:lnTo>
                    <a:pt x="2676" y="4284"/>
                  </a:lnTo>
                  <a:close/>
                  <a:moveTo>
                    <a:pt x="2676" y="4761"/>
                  </a:moveTo>
                  <a:lnTo>
                    <a:pt x="1974" y="4761"/>
                  </a:lnTo>
                  <a:lnTo>
                    <a:pt x="1974" y="5869"/>
                  </a:lnTo>
                  <a:lnTo>
                    <a:pt x="2676" y="5869"/>
                  </a:lnTo>
                  <a:close/>
                  <a:moveTo>
                    <a:pt x="2676" y="6349"/>
                  </a:moveTo>
                  <a:lnTo>
                    <a:pt x="1974" y="6349"/>
                  </a:lnTo>
                  <a:lnTo>
                    <a:pt x="1974" y="7460"/>
                  </a:lnTo>
                  <a:lnTo>
                    <a:pt x="2676" y="7460"/>
                  </a:lnTo>
                  <a:close/>
                  <a:moveTo>
                    <a:pt x="2676" y="7940"/>
                  </a:moveTo>
                  <a:lnTo>
                    <a:pt x="1974" y="7940"/>
                  </a:lnTo>
                  <a:lnTo>
                    <a:pt x="1974" y="9045"/>
                  </a:lnTo>
                  <a:lnTo>
                    <a:pt x="2676" y="9045"/>
                  </a:lnTo>
                  <a:close/>
                  <a:moveTo>
                    <a:pt x="2676" y="9525"/>
                  </a:moveTo>
                  <a:lnTo>
                    <a:pt x="1974" y="9525"/>
                  </a:lnTo>
                  <a:lnTo>
                    <a:pt x="1974" y="10633"/>
                  </a:lnTo>
                  <a:lnTo>
                    <a:pt x="2676" y="10633"/>
                  </a:lnTo>
                  <a:close/>
                  <a:moveTo>
                    <a:pt x="2676" y="11113"/>
                  </a:moveTo>
                  <a:lnTo>
                    <a:pt x="1974" y="11113"/>
                  </a:lnTo>
                  <a:lnTo>
                    <a:pt x="1974" y="12221"/>
                  </a:lnTo>
                  <a:lnTo>
                    <a:pt x="2676" y="12221"/>
                  </a:lnTo>
                  <a:close/>
                  <a:moveTo>
                    <a:pt x="1643" y="13800"/>
                  </a:moveTo>
                  <a:lnTo>
                    <a:pt x="1" y="13800"/>
                  </a:lnTo>
                  <a:lnTo>
                    <a:pt x="1" y="12692"/>
                  </a:lnTo>
                  <a:lnTo>
                    <a:pt x="1643" y="12692"/>
                  </a:lnTo>
                  <a:close/>
                  <a:moveTo>
                    <a:pt x="4661" y="12686"/>
                  </a:moveTo>
                  <a:lnTo>
                    <a:pt x="3016" y="12686"/>
                  </a:lnTo>
                  <a:lnTo>
                    <a:pt x="3016" y="13794"/>
                  </a:lnTo>
                  <a:lnTo>
                    <a:pt x="4661" y="13794"/>
                  </a:lnTo>
                  <a:close/>
                  <a:moveTo>
                    <a:pt x="7673" y="12686"/>
                  </a:moveTo>
                  <a:lnTo>
                    <a:pt x="6034" y="12686"/>
                  </a:lnTo>
                  <a:lnTo>
                    <a:pt x="6034" y="13794"/>
                  </a:lnTo>
                  <a:lnTo>
                    <a:pt x="7673" y="13794"/>
                  </a:lnTo>
                  <a:close/>
                  <a:moveTo>
                    <a:pt x="10692" y="12686"/>
                  </a:moveTo>
                  <a:lnTo>
                    <a:pt x="9052" y="12686"/>
                  </a:lnTo>
                  <a:lnTo>
                    <a:pt x="9052" y="13794"/>
                  </a:lnTo>
                  <a:lnTo>
                    <a:pt x="10692" y="13794"/>
                  </a:lnTo>
                  <a:close/>
                  <a:moveTo>
                    <a:pt x="1643" y="14274"/>
                  </a:moveTo>
                  <a:lnTo>
                    <a:pt x="1" y="14274"/>
                  </a:lnTo>
                  <a:lnTo>
                    <a:pt x="1" y="15382"/>
                  </a:lnTo>
                  <a:lnTo>
                    <a:pt x="1643" y="15382"/>
                  </a:lnTo>
                  <a:close/>
                  <a:moveTo>
                    <a:pt x="4661" y="14274"/>
                  </a:moveTo>
                  <a:lnTo>
                    <a:pt x="3016" y="14274"/>
                  </a:lnTo>
                  <a:lnTo>
                    <a:pt x="3016" y="15382"/>
                  </a:lnTo>
                  <a:lnTo>
                    <a:pt x="4661" y="15382"/>
                  </a:lnTo>
                  <a:close/>
                  <a:moveTo>
                    <a:pt x="7673" y="14274"/>
                  </a:moveTo>
                  <a:lnTo>
                    <a:pt x="6034" y="14274"/>
                  </a:lnTo>
                  <a:lnTo>
                    <a:pt x="6034" y="15382"/>
                  </a:lnTo>
                  <a:lnTo>
                    <a:pt x="7673" y="15382"/>
                  </a:lnTo>
                  <a:close/>
                  <a:moveTo>
                    <a:pt x="10692" y="14274"/>
                  </a:moveTo>
                  <a:lnTo>
                    <a:pt x="9052" y="14274"/>
                  </a:lnTo>
                  <a:lnTo>
                    <a:pt x="9052" y="15382"/>
                  </a:lnTo>
                  <a:lnTo>
                    <a:pt x="10692" y="15382"/>
                  </a:lnTo>
                  <a:close/>
                  <a:moveTo>
                    <a:pt x="1643" y="15865"/>
                  </a:moveTo>
                  <a:lnTo>
                    <a:pt x="1" y="15865"/>
                  </a:lnTo>
                  <a:lnTo>
                    <a:pt x="1" y="16973"/>
                  </a:lnTo>
                  <a:lnTo>
                    <a:pt x="1643" y="16973"/>
                  </a:lnTo>
                  <a:close/>
                  <a:moveTo>
                    <a:pt x="4661" y="15865"/>
                  </a:moveTo>
                  <a:lnTo>
                    <a:pt x="3016" y="15865"/>
                  </a:lnTo>
                  <a:lnTo>
                    <a:pt x="3016" y="16973"/>
                  </a:lnTo>
                  <a:lnTo>
                    <a:pt x="4661" y="16973"/>
                  </a:lnTo>
                  <a:close/>
                  <a:moveTo>
                    <a:pt x="7673" y="15865"/>
                  </a:moveTo>
                  <a:lnTo>
                    <a:pt x="6034" y="15865"/>
                  </a:lnTo>
                  <a:lnTo>
                    <a:pt x="6034" y="16973"/>
                  </a:lnTo>
                  <a:lnTo>
                    <a:pt x="7673" y="16973"/>
                  </a:lnTo>
                  <a:close/>
                  <a:moveTo>
                    <a:pt x="10692" y="15865"/>
                  </a:moveTo>
                  <a:lnTo>
                    <a:pt x="9052" y="15865"/>
                  </a:lnTo>
                  <a:lnTo>
                    <a:pt x="9052" y="16973"/>
                  </a:lnTo>
                  <a:lnTo>
                    <a:pt x="10692" y="16973"/>
                  </a:lnTo>
                  <a:close/>
                  <a:moveTo>
                    <a:pt x="1643" y="17450"/>
                  </a:moveTo>
                  <a:lnTo>
                    <a:pt x="1" y="17450"/>
                  </a:lnTo>
                  <a:lnTo>
                    <a:pt x="1" y="18558"/>
                  </a:lnTo>
                  <a:lnTo>
                    <a:pt x="1643" y="18558"/>
                  </a:lnTo>
                  <a:close/>
                  <a:moveTo>
                    <a:pt x="4661" y="17450"/>
                  </a:moveTo>
                  <a:lnTo>
                    <a:pt x="3016" y="17450"/>
                  </a:lnTo>
                  <a:lnTo>
                    <a:pt x="3016" y="18558"/>
                  </a:lnTo>
                  <a:lnTo>
                    <a:pt x="4661" y="18558"/>
                  </a:lnTo>
                  <a:close/>
                  <a:moveTo>
                    <a:pt x="7673" y="17450"/>
                  </a:moveTo>
                  <a:lnTo>
                    <a:pt x="6034" y="17450"/>
                  </a:lnTo>
                  <a:lnTo>
                    <a:pt x="6034" y="18558"/>
                  </a:lnTo>
                  <a:lnTo>
                    <a:pt x="7673" y="18558"/>
                  </a:lnTo>
                  <a:close/>
                  <a:moveTo>
                    <a:pt x="10692" y="17450"/>
                  </a:moveTo>
                  <a:lnTo>
                    <a:pt x="9052" y="17450"/>
                  </a:lnTo>
                  <a:lnTo>
                    <a:pt x="9052" y="18558"/>
                  </a:lnTo>
                  <a:lnTo>
                    <a:pt x="10692" y="18558"/>
                  </a:lnTo>
                  <a:close/>
                  <a:moveTo>
                    <a:pt x="1643" y="19038"/>
                  </a:moveTo>
                  <a:lnTo>
                    <a:pt x="1" y="19038"/>
                  </a:lnTo>
                  <a:lnTo>
                    <a:pt x="1" y="20149"/>
                  </a:lnTo>
                  <a:lnTo>
                    <a:pt x="1643" y="20149"/>
                  </a:lnTo>
                  <a:close/>
                  <a:moveTo>
                    <a:pt x="4661" y="19038"/>
                  </a:moveTo>
                  <a:lnTo>
                    <a:pt x="3016" y="19038"/>
                  </a:lnTo>
                  <a:lnTo>
                    <a:pt x="3016" y="20149"/>
                  </a:lnTo>
                  <a:lnTo>
                    <a:pt x="4661" y="20149"/>
                  </a:lnTo>
                  <a:close/>
                  <a:moveTo>
                    <a:pt x="7673" y="19038"/>
                  </a:moveTo>
                  <a:lnTo>
                    <a:pt x="6034" y="19038"/>
                  </a:lnTo>
                  <a:lnTo>
                    <a:pt x="6034" y="20149"/>
                  </a:lnTo>
                  <a:lnTo>
                    <a:pt x="7673" y="20149"/>
                  </a:lnTo>
                  <a:close/>
                  <a:moveTo>
                    <a:pt x="10692" y="19038"/>
                  </a:moveTo>
                  <a:lnTo>
                    <a:pt x="9052" y="19038"/>
                  </a:lnTo>
                  <a:lnTo>
                    <a:pt x="9052" y="20149"/>
                  </a:lnTo>
                  <a:lnTo>
                    <a:pt x="10692" y="20149"/>
                  </a:lnTo>
                  <a:close/>
                  <a:moveTo>
                    <a:pt x="1643" y="20626"/>
                  </a:moveTo>
                  <a:lnTo>
                    <a:pt x="1" y="20626"/>
                  </a:lnTo>
                  <a:lnTo>
                    <a:pt x="1" y="21734"/>
                  </a:lnTo>
                  <a:lnTo>
                    <a:pt x="1643" y="21734"/>
                  </a:lnTo>
                  <a:close/>
                  <a:moveTo>
                    <a:pt x="4661" y="20626"/>
                  </a:moveTo>
                  <a:lnTo>
                    <a:pt x="3016" y="20626"/>
                  </a:lnTo>
                  <a:lnTo>
                    <a:pt x="3016" y="21734"/>
                  </a:lnTo>
                  <a:lnTo>
                    <a:pt x="4661" y="21734"/>
                  </a:lnTo>
                  <a:close/>
                  <a:moveTo>
                    <a:pt x="7673" y="20626"/>
                  </a:moveTo>
                  <a:lnTo>
                    <a:pt x="6034" y="20626"/>
                  </a:lnTo>
                  <a:lnTo>
                    <a:pt x="6034" y="21734"/>
                  </a:lnTo>
                  <a:lnTo>
                    <a:pt x="7673" y="21734"/>
                  </a:lnTo>
                  <a:close/>
                  <a:moveTo>
                    <a:pt x="10692" y="20626"/>
                  </a:moveTo>
                  <a:lnTo>
                    <a:pt x="9052" y="20626"/>
                  </a:lnTo>
                  <a:lnTo>
                    <a:pt x="9052" y="21734"/>
                  </a:lnTo>
                  <a:lnTo>
                    <a:pt x="10692" y="21734"/>
                  </a:lnTo>
                  <a:close/>
                  <a:moveTo>
                    <a:pt x="1643" y="22214"/>
                  </a:moveTo>
                  <a:lnTo>
                    <a:pt x="1" y="22214"/>
                  </a:lnTo>
                  <a:lnTo>
                    <a:pt x="1" y="23325"/>
                  </a:lnTo>
                  <a:lnTo>
                    <a:pt x="1643" y="23325"/>
                  </a:lnTo>
                  <a:close/>
                  <a:moveTo>
                    <a:pt x="4661" y="22214"/>
                  </a:moveTo>
                  <a:lnTo>
                    <a:pt x="3016" y="22214"/>
                  </a:lnTo>
                  <a:lnTo>
                    <a:pt x="3016" y="23325"/>
                  </a:lnTo>
                  <a:lnTo>
                    <a:pt x="4661" y="23325"/>
                  </a:lnTo>
                  <a:close/>
                  <a:moveTo>
                    <a:pt x="7673" y="22214"/>
                  </a:moveTo>
                  <a:lnTo>
                    <a:pt x="6034" y="22214"/>
                  </a:lnTo>
                  <a:lnTo>
                    <a:pt x="6034" y="23325"/>
                  </a:lnTo>
                  <a:lnTo>
                    <a:pt x="7673" y="23325"/>
                  </a:lnTo>
                  <a:close/>
                  <a:moveTo>
                    <a:pt x="10692" y="22214"/>
                  </a:moveTo>
                  <a:lnTo>
                    <a:pt x="9052" y="22214"/>
                  </a:lnTo>
                  <a:lnTo>
                    <a:pt x="9052" y="23325"/>
                  </a:lnTo>
                  <a:lnTo>
                    <a:pt x="10692" y="23325"/>
                  </a:lnTo>
                  <a:close/>
                  <a:moveTo>
                    <a:pt x="1643" y="23799"/>
                  </a:moveTo>
                  <a:lnTo>
                    <a:pt x="1" y="23799"/>
                  </a:lnTo>
                  <a:lnTo>
                    <a:pt x="1" y="24907"/>
                  </a:lnTo>
                  <a:lnTo>
                    <a:pt x="1643" y="24907"/>
                  </a:lnTo>
                  <a:close/>
                  <a:moveTo>
                    <a:pt x="4661" y="23799"/>
                  </a:moveTo>
                  <a:lnTo>
                    <a:pt x="3016" y="23799"/>
                  </a:lnTo>
                  <a:lnTo>
                    <a:pt x="3016" y="24907"/>
                  </a:lnTo>
                  <a:lnTo>
                    <a:pt x="4661" y="24907"/>
                  </a:lnTo>
                  <a:close/>
                  <a:moveTo>
                    <a:pt x="7673" y="23799"/>
                  </a:moveTo>
                  <a:lnTo>
                    <a:pt x="6034" y="23799"/>
                  </a:lnTo>
                  <a:lnTo>
                    <a:pt x="6034" y="24907"/>
                  </a:lnTo>
                  <a:lnTo>
                    <a:pt x="7673" y="24907"/>
                  </a:lnTo>
                  <a:close/>
                  <a:moveTo>
                    <a:pt x="10692" y="23799"/>
                  </a:moveTo>
                  <a:lnTo>
                    <a:pt x="9052" y="23799"/>
                  </a:lnTo>
                  <a:lnTo>
                    <a:pt x="9052" y="24907"/>
                  </a:lnTo>
                  <a:lnTo>
                    <a:pt x="10692" y="24907"/>
                  </a:lnTo>
                  <a:close/>
                  <a:moveTo>
                    <a:pt x="8718" y="13800"/>
                  </a:moveTo>
                  <a:lnTo>
                    <a:pt x="8017" y="13800"/>
                  </a:lnTo>
                  <a:lnTo>
                    <a:pt x="8017" y="12692"/>
                  </a:lnTo>
                  <a:lnTo>
                    <a:pt x="8718" y="12692"/>
                  </a:lnTo>
                  <a:close/>
                  <a:moveTo>
                    <a:pt x="8718" y="14274"/>
                  </a:moveTo>
                  <a:lnTo>
                    <a:pt x="8017" y="14274"/>
                  </a:lnTo>
                  <a:lnTo>
                    <a:pt x="8017" y="15382"/>
                  </a:lnTo>
                  <a:lnTo>
                    <a:pt x="8718" y="15382"/>
                  </a:lnTo>
                  <a:close/>
                  <a:moveTo>
                    <a:pt x="8718" y="15865"/>
                  </a:moveTo>
                  <a:lnTo>
                    <a:pt x="8017" y="15865"/>
                  </a:lnTo>
                  <a:lnTo>
                    <a:pt x="8017" y="16973"/>
                  </a:lnTo>
                  <a:lnTo>
                    <a:pt x="8718" y="16973"/>
                  </a:lnTo>
                  <a:close/>
                  <a:moveTo>
                    <a:pt x="8718" y="17450"/>
                  </a:moveTo>
                  <a:lnTo>
                    <a:pt x="8017" y="17450"/>
                  </a:lnTo>
                  <a:lnTo>
                    <a:pt x="8017" y="18558"/>
                  </a:lnTo>
                  <a:lnTo>
                    <a:pt x="8718" y="18558"/>
                  </a:lnTo>
                  <a:close/>
                  <a:moveTo>
                    <a:pt x="8718" y="19038"/>
                  </a:moveTo>
                  <a:lnTo>
                    <a:pt x="8017" y="19038"/>
                  </a:lnTo>
                  <a:lnTo>
                    <a:pt x="8017" y="20149"/>
                  </a:lnTo>
                  <a:lnTo>
                    <a:pt x="8718" y="20149"/>
                  </a:lnTo>
                  <a:close/>
                  <a:moveTo>
                    <a:pt x="8718" y="20626"/>
                  </a:moveTo>
                  <a:lnTo>
                    <a:pt x="8017" y="20626"/>
                  </a:lnTo>
                  <a:lnTo>
                    <a:pt x="8017" y="21734"/>
                  </a:lnTo>
                  <a:lnTo>
                    <a:pt x="8718" y="21734"/>
                  </a:lnTo>
                  <a:close/>
                  <a:moveTo>
                    <a:pt x="8718" y="22214"/>
                  </a:moveTo>
                  <a:lnTo>
                    <a:pt x="8017" y="22214"/>
                  </a:lnTo>
                  <a:lnTo>
                    <a:pt x="8017" y="23325"/>
                  </a:lnTo>
                  <a:lnTo>
                    <a:pt x="8718" y="23325"/>
                  </a:lnTo>
                  <a:close/>
                  <a:moveTo>
                    <a:pt x="8718" y="23799"/>
                  </a:moveTo>
                  <a:lnTo>
                    <a:pt x="8017" y="23799"/>
                  </a:lnTo>
                  <a:lnTo>
                    <a:pt x="8017" y="24907"/>
                  </a:lnTo>
                  <a:lnTo>
                    <a:pt x="8718" y="24907"/>
                  </a:lnTo>
                  <a:close/>
                  <a:moveTo>
                    <a:pt x="5673" y="13800"/>
                  </a:moveTo>
                  <a:lnTo>
                    <a:pt x="4971" y="13800"/>
                  </a:lnTo>
                  <a:lnTo>
                    <a:pt x="4971" y="12692"/>
                  </a:lnTo>
                  <a:lnTo>
                    <a:pt x="5673" y="12692"/>
                  </a:lnTo>
                  <a:close/>
                  <a:moveTo>
                    <a:pt x="5673" y="14274"/>
                  </a:moveTo>
                  <a:lnTo>
                    <a:pt x="4971" y="14274"/>
                  </a:lnTo>
                  <a:lnTo>
                    <a:pt x="4971" y="15382"/>
                  </a:lnTo>
                  <a:lnTo>
                    <a:pt x="5673" y="15382"/>
                  </a:lnTo>
                  <a:close/>
                  <a:moveTo>
                    <a:pt x="5673" y="15865"/>
                  </a:moveTo>
                  <a:lnTo>
                    <a:pt x="4971" y="15865"/>
                  </a:lnTo>
                  <a:lnTo>
                    <a:pt x="4971" y="16973"/>
                  </a:lnTo>
                  <a:lnTo>
                    <a:pt x="5673" y="16973"/>
                  </a:lnTo>
                  <a:close/>
                  <a:moveTo>
                    <a:pt x="5673" y="17450"/>
                  </a:moveTo>
                  <a:lnTo>
                    <a:pt x="4971" y="17450"/>
                  </a:lnTo>
                  <a:lnTo>
                    <a:pt x="4971" y="18558"/>
                  </a:lnTo>
                  <a:lnTo>
                    <a:pt x="5673" y="18558"/>
                  </a:lnTo>
                  <a:close/>
                  <a:moveTo>
                    <a:pt x="5673" y="19038"/>
                  </a:moveTo>
                  <a:lnTo>
                    <a:pt x="4971" y="19038"/>
                  </a:lnTo>
                  <a:lnTo>
                    <a:pt x="4971" y="20149"/>
                  </a:lnTo>
                  <a:lnTo>
                    <a:pt x="5673" y="20149"/>
                  </a:lnTo>
                  <a:close/>
                  <a:moveTo>
                    <a:pt x="5673" y="20626"/>
                  </a:moveTo>
                  <a:lnTo>
                    <a:pt x="4971" y="20626"/>
                  </a:lnTo>
                  <a:lnTo>
                    <a:pt x="4971" y="21734"/>
                  </a:lnTo>
                  <a:lnTo>
                    <a:pt x="5673" y="21734"/>
                  </a:lnTo>
                  <a:close/>
                  <a:moveTo>
                    <a:pt x="5673" y="22214"/>
                  </a:moveTo>
                  <a:lnTo>
                    <a:pt x="4971" y="22214"/>
                  </a:lnTo>
                  <a:lnTo>
                    <a:pt x="4971" y="23325"/>
                  </a:lnTo>
                  <a:lnTo>
                    <a:pt x="5673" y="23325"/>
                  </a:lnTo>
                  <a:close/>
                  <a:moveTo>
                    <a:pt x="5673" y="23799"/>
                  </a:moveTo>
                  <a:lnTo>
                    <a:pt x="4971" y="23799"/>
                  </a:lnTo>
                  <a:lnTo>
                    <a:pt x="4971" y="24907"/>
                  </a:lnTo>
                  <a:lnTo>
                    <a:pt x="5673" y="24907"/>
                  </a:lnTo>
                  <a:close/>
                  <a:moveTo>
                    <a:pt x="2676" y="13800"/>
                  </a:moveTo>
                  <a:lnTo>
                    <a:pt x="1974" y="13800"/>
                  </a:lnTo>
                  <a:lnTo>
                    <a:pt x="1974" y="12692"/>
                  </a:lnTo>
                  <a:lnTo>
                    <a:pt x="2676" y="12692"/>
                  </a:lnTo>
                  <a:close/>
                  <a:moveTo>
                    <a:pt x="2676" y="14274"/>
                  </a:moveTo>
                  <a:lnTo>
                    <a:pt x="1974" y="14274"/>
                  </a:lnTo>
                  <a:lnTo>
                    <a:pt x="1974" y="15382"/>
                  </a:lnTo>
                  <a:lnTo>
                    <a:pt x="2676" y="15382"/>
                  </a:lnTo>
                  <a:close/>
                  <a:moveTo>
                    <a:pt x="2676" y="15865"/>
                  </a:moveTo>
                  <a:lnTo>
                    <a:pt x="1974" y="15865"/>
                  </a:lnTo>
                  <a:lnTo>
                    <a:pt x="1974" y="16973"/>
                  </a:lnTo>
                  <a:lnTo>
                    <a:pt x="2676" y="16973"/>
                  </a:lnTo>
                  <a:close/>
                  <a:moveTo>
                    <a:pt x="2676" y="17450"/>
                  </a:moveTo>
                  <a:lnTo>
                    <a:pt x="1974" y="17450"/>
                  </a:lnTo>
                  <a:lnTo>
                    <a:pt x="1974" y="18558"/>
                  </a:lnTo>
                  <a:lnTo>
                    <a:pt x="2676" y="18558"/>
                  </a:lnTo>
                  <a:close/>
                  <a:moveTo>
                    <a:pt x="2676" y="19038"/>
                  </a:moveTo>
                  <a:lnTo>
                    <a:pt x="1974" y="19038"/>
                  </a:lnTo>
                  <a:lnTo>
                    <a:pt x="1974" y="20149"/>
                  </a:lnTo>
                  <a:lnTo>
                    <a:pt x="2676" y="20149"/>
                  </a:lnTo>
                  <a:close/>
                  <a:moveTo>
                    <a:pt x="2676" y="20626"/>
                  </a:moveTo>
                  <a:lnTo>
                    <a:pt x="1974" y="20626"/>
                  </a:lnTo>
                  <a:lnTo>
                    <a:pt x="1974" y="21734"/>
                  </a:lnTo>
                  <a:lnTo>
                    <a:pt x="2676" y="21734"/>
                  </a:lnTo>
                  <a:close/>
                  <a:moveTo>
                    <a:pt x="2676" y="22214"/>
                  </a:moveTo>
                  <a:lnTo>
                    <a:pt x="1974" y="22214"/>
                  </a:lnTo>
                  <a:lnTo>
                    <a:pt x="1974" y="23325"/>
                  </a:lnTo>
                  <a:lnTo>
                    <a:pt x="2676" y="23325"/>
                  </a:lnTo>
                  <a:close/>
                  <a:moveTo>
                    <a:pt x="2676" y="23799"/>
                  </a:moveTo>
                  <a:lnTo>
                    <a:pt x="1974" y="23799"/>
                  </a:lnTo>
                  <a:lnTo>
                    <a:pt x="1974" y="24907"/>
                  </a:lnTo>
                  <a:lnTo>
                    <a:pt x="2676" y="24907"/>
                  </a:lnTo>
                  <a:close/>
                  <a:moveTo>
                    <a:pt x="1643" y="26486"/>
                  </a:moveTo>
                  <a:lnTo>
                    <a:pt x="1" y="26486"/>
                  </a:lnTo>
                  <a:lnTo>
                    <a:pt x="1" y="25374"/>
                  </a:lnTo>
                  <a:lnTo>
                    <a:pt x="1643" y="25374"/>
                  </a:lnTo>
                  <a:close/>
                  <a:moveTo>
                    <a:pt x="4661" y="25374"/>
                  </a:moveTo>
                  <a:lnTo>
                    <a:pt x="3016" y="25374"/>
                  </a:lnTo>
                  <a:lnTo>
                    <a:pt x="3016" y="26486"/>
                  </a:lnTo>
                  <a:lnTo>
                    <a:pt x="4661" y="26486"/>
                  </a:lnTo>
                  <a:close/>
                  <a:moveTo>
                    <a:pt x="7673" y="25374"/>
                  </a:moveTo>
                  <a:lnTo>
                    <a:pt x="6034" y="25374"/>
                  </a:lnTo>
                  <a:lnTo>
                    <a:pt x="6034" y="26486"/>
                  </a:lnTo>
                  <a:lnTo>
                    <a:pt x="7673" y="26486"/>
                  </a:lnTo>
                  <a:close/>
                  <a:moveTo>
                    <a:pt x="10692" y="25374"/>
                  </a:moveTo>
                  <a:lnTo>
                    <a:pt x="9052" y="25374"/>
                  </a:lnTo>
                  <a:lnTo>
                    <a:pt x="9052" y="26486"/>
                  </a:lnTo>
                  <a:lnTo>
                    <a:pt x="10692" y="26486"/>
                  </a:lnTo>
                  <a:close/>
                  <a:moveTo>
                    <a:pt x="1643" y="26965"/>
                  </a:moveTo>
                  <a:lnTo>
                    <a:pt x="1" y="26965"/>
                  </a:lnTo>
                  <a:lnTo>
                    <a:pt x="1" y="28074"/>
                  </a:lnTo>
                  <a:lnTo>
                    <a:pt x="1643" y="28074"/>
                  </a:lnTo>
                  <a:close/>
                  <a:moveTo>
                    <a:pt x="4661" y="26965"/>
                  </a:moveTo>
                  <a:lnTo>
                    <a:pt x="3016" y="26965"/>
                  </a:lnTo>
                  <a:lnTo>
                    <a:pt x="3016" y="28074"/>
                  </a:lnTo>
                  <a:lnTo>
                    <a:pt x="4661" y="28074"/>
                  </a:lnTo>
                  <a:close/>
                  <a:moveTo>
                    <a:pt x="7673" y="26965"/>
                  </a:moveTo>
                  <a:lnTo>
                    <a:pt x="6034" y="26965"/>
                  </a:lnTo>
                  <a:lnTo>
                    <a:pt x="6034" y="28074"/>
                  </a:lnTo>
                  <a:lnTo>
                    <a:pt x="7673" y="28074"/>
                  </a:lnTo>
                  <a:close/>
                  <a:moveTo>
                    <a:pt x="10692" y="26965"/>
                  </a:moveTo>
                  <a:lnTo>
                    <a:pt x="9052" y="26965"/>
                  </a:lnTo>
                  <a:lnTo>
                    <a:pt x="9052" y="28074"/>
                  </a:lnTo>
                  <a:lnTo>
                    <a:pt x="10692" y="28074"/>
                  </a:lnTo>
                  <a:close/>
                  <a:moveTo>
                    <a:pt x="1643" y="28550"/>
                  </a:moveTo>
                  <a:lnTo>
                    <a:pt x="1" y="28550"/>
                  </a:lnTo>
                  <a:lnTo>
                    <a:pt x="1" y="29659"/>
                  </a:lnTo>
                  <a:lnTo>
                    <a:pt x="1643" y="29659"/>
                  </a:lnTo>
                  <a:close/>
                  <a:moveTo>
                    <a:pt x="4661" y="28550"/>
                  </a:moveTo>
                  <a:lnTo>
                    <a:pt x="3016" y="28550"/>
                  </a:lnTo>
                  <a:lnTo>
                    <a:pt x="3016" y="29659"/>
                  </a:lnTo>
                  <a:lnTo>
                    <a:pt x="4661" y="29659"/>
                  </a:lnTo>
                  <a:close/>
                  <a:moveTo>
                    <a:pt x="7673" y="28550"/>
                  </a:moveTo>
                  <a:lnTo>
                    <a:pt x="6034" y="28550"/>
                  </a:lnTo>
                  <a:lnTo>
                    <a:pt x="6034" y="29659"/>
                  </a:lnTo>
                  <a:lnTo>
                    <a:pt x="7673" y="29659"/>
                  </a:lnTo>
                  <a:close/>
                  <a:moveTo>
                    <a:pt x="10692" y="28550"/>
                  </a:moveTo>
                  <a:lnTo>
                    <a:pt x="9052" y="28550"/>
                  </a:lnTo>
                  <a:lnTo>
                    <a:pt x="9052" y="29659"/>
                  </a:lnTo>
                  <a:lnTo>
                    <a:pt x="10692" y="29659"/>
                  </a:lnTo>
                  <a:close/>
                  <a:moveTo>
                    <a:pt x="1643" y="30138"/>
                  </a:moveTo>
                  <a:lnTo>
                    <a:pt x="1" y="30138"/>
                  </a:lnTo>
                  <a:lnTo>
                    <a:pt x="1" y="31250"/>
                  </a:lnTo>
                  <a:lnTo>
                    <a:pt x="1643" y="31250"/>
                  </a:lnTo>
                  <a:close/>
                  <a:moveTo>
                    <a:pt x="4661" y="30138"/>
                  </a:moveTo>
                  <a:lnTo>
                    <a:pt x="3016" y="30138"/>
                  </a:lnTo>
                  <a:lnTo>
                    <a:pt x="3016" y="31250"/>
                  </a:lnTo>
                  <a:lnTo>
                    <a:pt x="4661" y="31250"/>
                  </a:lnTo>
                  <a:close/>
                  <a:moveTo>
                    <a:pt x="7673" y="30138"/>
                  </a:moveTo>
                  <a:lnTo>
                    <a:pt x="6034" y="30138"/>
                  </a:lnTo>
                  <a:lnTo>
                    <a:pt x="6034" y="31250"/>
                  </a:lnTo>
                  <a:lnTo>
                    <a:pt x="7673" y="31250"/>
                  </a:lnTo>
                  <a:close/>
                  <a:moveTo>
                    <a:pt x="10692" y="30138"/>
                  </a:moveTo>
                  <a:lnTo>
                    <a:pt x="9052" y="30138"/>
                  </a:lnTo>
                  <a:lnTo>
                    <a:pt x="9052" y="31250"/>
                  </a:lnTo>
                  <a:lnTo>
                    <a:pt x="10692" y="31250"/>
                  </a:lnTo>
                  <a:close/>
                  <a:moveTo>
                    <a:pt x="1643" y="31729"/>
                  </a:moveTo>
                  <a:lnTo>
                    <a:pt x="1" y="31729"/>
                  </a:lnTo>
                  <a:lnTo>
                    <a:pt x="1" y="32841"/>
                  </a:lnTo>
                  <a:lnTo>
                    <a:pt x="1643" y="32841"/>
                  </a:lnTo>
                  <a:close/>
                  <a:moveTo>
                    <a:pt x="4661" y="31729"/>
                  </a:moveTo>
                  <a:lnTo>
                    <a:pt x="3016" y="31729"/>
                  </a:lnTo>
                  <a:lnTo>
                    <a:pt x="3016" y="32841"/>
                  </a:lnTo>
                  <a:lnTo>
                    <a:pt x="4661" y="32841"/>
                  </a:lnTo>
                  <a:close/>
                  <a:moveTo>
                    <a:pt x="7673" y="31729"/>
                  </a:moveTo>
                  <a:lnTo>
                    <a:pt x="6034" y="31729"/>
                  </a:lnTo>
                  <a:lnTo>
                    <a:pt x="6034" y="32841"/>
                  </a:lnTo>
                  <a:lnTo>
                    <a:pt x="7673" y="32841"/>
                  </a:lnTo>
                  <a:close/>
                  <a:moveTo>
                    <a:pt x="10692" y="31729"/>
                  </a:moveTo>
                  <a:lnTo>
                    <a:pt x="9052" y="31729"/>
                  </a:lnTo>
                  <a:lnTo>
                    <a:pt x="9052" y="32841"/>
                  </a:lnTo>
                  <a:lnTo>
                    <a:pt x="10692" y="32841"/>
                  </a:lnTo>
                  <a:close/>
                  <a:moveTo>
                    <a:pt x="1643" y="33314"/>
                  </a:moveTo>
                  <a:lnTo>
                    <a:pt x="1" y="33314"/>
                  </a:lnTo>
                  <a:lnTo>
                    <a:pt x="1" y="34422"/>
                  </a:lnTo>
                  <a:lnTo>
                    <a:pt x="1643" y="34422"/>
                  </a:lnTo>
                  <a:close/>
                  <a:moveTo>
                    <a:pt x="4661" y="33314"/>
                  </a:moveTo>
                  <a:lnTo>
                    <a:pt x="3016" y="33314"/>
                  </a:lnTo>
                  <a:lnTo>
                    <a:pt x="3016" y="34422"/>
                  </a:lnTo>
                  <a:lnTo>
                    <a:pt x="4661" y="34422"/>
                  </a:lnTo>
                  <a:close/>
                  <a:moveTo>
                    <a:pt x="7673" y="33314"/>
                  </a:moveTo>
                  <a:lnTo>
                    <a:pt x="6034" y="33314"/>
                  </a:lnTo>
                  <a:lnTo>
                    <a:pt x="6034" y="34422"/>
                  </a:lnTo>
                  <a:lnTo>
                    <a:pt x="7673" y="34422"/>
                  </a:lnTo>
                  <a:close/>
                  <a:moveTo>
                    <a:pt x="10692" y="33314"/>
                  </a:moveTo>
                  <a:lnTo>
                    <a:pt x="9052" y="33314"/>
                  </a:lnTo>
                  <a:lnTo>
                    <a:pt x="9052" y="34422"/>
                  </a:lnTo>
                  <a:lnTo>
                    <a:pt x="10692" y="34422"/>
                  </a:lnTo>
                  <a:close/>
                  <a:moveTo>
                    <a:pt x="1643" y="34902"/>
                  </a:moveTo>
                  <a:lnTo>
                    <a:pt x="1" y="34902"/>
                  </a:lnTo>
                  <a:lnTo>
                    <a:pt x="1" y="36013"/>
                  </a:lnTo>
                  <a:lnTo>
                    <a:pt x="1643" y="36013"/>
                  </a:lnTo>
                  <a:close/>
                  <a:moveTo>
                    <a:pt x="4661" y="34902"/>
                  </a:moveTo>
                  <a:lnTo>
                    <a:pt x="3016" y="34902"/>
                  </a:lnTo>
                  <a:lnTo>
                    <a:pt x="3016" y="36013"/>
                  </a:lnTo>
                  <a:lnTo>
                    <a:pt x="4661" y="36013"/>
                  </a:lnTo>
                  <a:close/>
                  <a:moveTo>
                    <a:pt x="7673" y="34902"/>
                  </a:moveTo>
                  <a:lnTo>
                    <a:pt x="6034" y="34902"/>
                  </a:lnTo>
                  <a:lnTo>
                    <a:pt x="6034" y="36013"/>
                  </a:lnTo>
                  <a:lnTo>
                    <a:pt x="7673" y="36013"/>
                  </a:lnTo>
                  <a:close/>
                  <a:moveTo>
                    <a:pt x="10692" y="34902"/>
                  </a:moveTo>
                  <a:lnTo>
                    <a:pt x="9052" y="34902"/>
                  </a:lnTo>
                  <a:lnTo>
                    <a:pt x="9052" y="36013"/>
                  </a:lnTo>
                  <a:lnTo>
                    <a:pt x="10692" y="36013"/>
                  </a:lnTo>
                  <a:close/>
                  <a:moveTo>
                    <a:pt x="1643" y="36490"/>
                  </a:moveTo>
                  <a:lnTo>
                    <a:pt x="1" y="36490"/>
                  </a:lnTo>
                  <a:lnTo>
                    <a:pt x="1" y="37598"/>
                  </a:lnTo>
                  <a:lnTo>
                    <a:pt x="1643" y="37598"/>
                  </a:lnTo>
                  <a:close/>
                  <a:moveTo>
                    <a:pt x="4661" y="36490"/>
                  </a:moveTo>
                  <a:lnTo>
                    <a:pt x="3016" y="36490"/>
                  </a:lnTo>
                  <a:lnTo>
                    <a:pt x="3016" y="37598"/>
                  </a:lnTo>
                  <a:lnTo>
                    <a:pt x="4661" y="37598"/>
                  </a:lnTo>
                  <a:close/>
                  <a:moveTo>
                    <a:pt x="7673" y="36490"/>
                  </a:moveTo>
                  <a:lnTo>
                    <a:pt x="6034" y="36490"/>
                  </a:lnTo>
                  <a:lnTo>
                    <a:pt x="6034" y="37598"/>
                  </a:lnTo>
                  <a:lnTo>
                    <a:pt x="7673" y="37598"/>
                  </a:lnTo>
                  <a:close/>
                  <a:moveTo>
                    <a:pt x="10692" y="36490"/>
                  </a:moveTo>
                  <a:lnTo>
                    <a:pt x="9052" y="36490"/>
                  </a:lnTo>
                  <a:lnTo>
                    <a:pt x="9052" y="37598"/>
                  </a:lnTo>
                  <a:lnTo>
                    <a:pt x="10692" y="37598"/>
                  </a:lnTo>
                  <a:close/>
                  <a:moveTo>
                    <a:pt x="8718" y="26486"/>
                  </a:moveTo>
                  <a:lnTo>
                    <a:pt x="8017" y="26486"/>
                  </a:lnTo>
                  <a:lnTo>
                    <a:pt x="8017" y="25374"/>
                  </a:lnTo>
                  <a:lnTo>
                    <a:pt x="8718" y="25374"/>
                  </a:lnTo>
                  <a:close/>
                  <a:moveTo>
                    <a:pt x="8718" y="26965"/>
                  </a:moveTo>
                  <a:lnTo>
                    <a:pt x="8017" y="26965"/>
                  </a:lnTo>
                  <a:lnTo>
                    <a:pt x="8017" y="28074"/>
                  </a:lnTo>
                  <a:lnTo>
                    <a:pt x="8718" y="28074"/>
                  </a:lnTo>
                  <a:close/>
                  <a:moveTo>
                    <a:pt x="8718" y="28550"/>
                  </a:moveTo>
                  <a:lnTo>
                    <a:pt x="8017" y="28550"/>
                  </a:lnTo>
                  <a:lnTo>
                    <a:pt x="8017" y="29659"/>
                  </a:lnTo>
                  <a:lnTo>
                    <a:pt x="8718" y="29659"/>
                  </a:lnTo>
                  <a:close/>
                  <a:moveTo>
                    <a:pt x="8718" y="30138"/>
                  </a:moveTo>
                  <a:lnTo>
                    <a:pt x="8017" y="30138"/>
                  </a:lnTo>
                  <a:lnTo>
                    <a:pt x="8017" y="31250"/>
                  </a:lnTo>
                  <a:lnTo>
                    <a:pt x="8718" y="31250"/>
                  </a:lnTo>
                  <a:close/>
                  <a:moveTo>
                    <a:pt x="8718" y="31729"/>
                  </a:moveTo>
                  <a:lnTo>
                    <a:pt x="8017" y="31729"/>
                  </a:lnTo>
                  <a:lnTo>
                    <a:pt x="8017" y="32841"/>
                  </a:lnTo>
                  <a:lnTo>
                    <a:pt x="8718" y="32841"/>
                  </a:lnTo>
                  <a:close/>
                  <a:moveTo>
                    <a:pt x="8718" y="33314"/>
                  </a:moveTo>
                  <a:lnTo>
                    <a:pt x="8017" y="33314"/>
                  </a:lnTo>
                  <a:lnTo>
                    <a:pt x="8017" y="34422"/>
                  </a:lnTo>
                  <a:lnTo>
                    <a:pt x="8718" y="34422"/>
                  </a:lnTo>
                  <a:close/>
                  <a:moveTo>
                    <a:pt x="8718" y="34902"/>
                  </a:moveTo>
                  <a:lnTo>
                    <a:pt x="8017" y="34902"/>
                  </a:lnTo>
                  <a:lnTo>
                    <a:pt x="8017" y="36013"/>
                  </a:lnTo>
                  <a:lnTo>
                    <a:pt x="8718" y="36013"/>
                  </a:lnTo>
                  <a:close/>
                  <a:moveTo>
                    <a:pt x="8718" y="36490"/>
                  </a:moveTo>
                  <a:lnTo>
                    <a:pt x="8017" y="36490"/>
                  </a:lnTo>
                  <a:lnTo>
                    <a:pt x="8017" y="37598"/>
                  </a:lnTo>
                  <a:lnTo>
                    <a:pt x="8718" y="37598"/>
                  </a:lnTo>
                  <a:close/>
                  <a:moveTo>
                    <a:pt x="5673" y="26486"/>
                  </a:moveTo>
                  <a:lnTo>
                    <a:pt x="4971" y="26486"/>
                  </a:lnTo>
                  <a:lnTo>
                    <a:pt x="4971" y="25374"/>
                  </a:lnTo>
                  <a:lnTo>
                    <a:pt x="5673" y="25374"/>
                  </a:lnTo>
                  <a:close/>
                  <a:moveTo>
                    <a:pt x="5673" y="26965"/>
                  </a:moveTo>
                  <a:lnTo>
                    <a:pt x="4971" y="26965"/>
                  </a:lnTo>
                  <a:lnTo>
                    <a:pt x="4971" y="28074"/>
                  </a:lnTo>
                  <a:lnTo>
                    <a:pt x="5673" y="28074"/>
                  </a:lnTo>
                  <a:close/>
                  <a:moveTo>
                    <a:pt x="5673" y="28550"/>
                  </a:moveTo>
                  <a:lnTo>
                    <a:pt x="4971" y="28550"/>
                  </a:lnTo>
                  <a:lnTo>
                    <a:pt x="4971" y="29659"/>
                  </a:lnTo>
                  <a:lnTo>
                    <a:pt x="5673" y="29659"/>
                  </a:lnTo>
                  <a:close/>
                  <a:moveTo>
                    <a:pt x="5673" y="30138"/>
                  </a:moveTo>
                  <a:lnTo>
                    <a:pt x="4971" y="30138"/>
                  </a:lnTo>
                  <a:lnTo>
                    <a:pt x="4971" y="31250"/>
                  </a:lnTo>
                  <a:lnTo>
                    <a:pt x="5673" y="31250"/>
                  </a:lnTo>
                  <a:close/>
                  <a:moveTo>
                    <a:pt x="5673" y="31729"/>
                  </a:moveTo>
                  <a:lnTo>
                    <a:pt x="4971" y="31729"/>
                  </a:lnTo>
                  <a:lnTo>
                    <a:pt x="4971" y="32841"/>
                  </a:lnTo>
                  <a:lnTo>
                    <a:pt x="5673" y="32841"/>
                  </a:lnTo>
                  <a:close/>
                  <a:moveTo>
                    <a:pt x="5673" y="33314"/>
                  </a:moveTo>
                  <a:lnTo>
                    <a:pt x="4971" y="33314"/>
                  </a:lnTo>
                  <a:lnTo>
                    <a:pt x="4971" y="34422"/>
                  </a:lnTo>
                  <a:lnTo>
                    <a:pt x="5673" y="34422"/>
                  </a:lnTo>
                  <a:close/>
                  <a:moveTo>
                    <a:pt x="5673" y="34902"/>
                  </a:moveTo>
                  <a:lnTo>
                    <a:pt x="4971" y="34902"/>
                  </a:lnTo>
                  <a:lnTo>
                    <a:pt x="4971" y="36013"/>
                  </a:lnTo>
                  <a:lnTo>
                    <a:pt x="5673" y="36013"/>
                  </a:lnTo>
                  <a:close/>
                  <a:moveTo>
                    <a:pt x="5673" y="36490"/>
                  </a:moveTo>
                  <a:lnTo>
                    <a:pt x="4971" y="36490"/>
                  </a:lnTo>
                  <a:lnTo>
                    <a:pt x="4971" y="37598"/>
                  </a:lnTo>
                  <a:lnTo>
                    <a:pt x="5673" y="37598"/>
                  </a:lnTo>
                  <a:close/>
                  <a:moveTo>
                    <a:pt x="2676" y="26486"/>
                  </a:moveTo>
                  <a:lnTo>
                    <a:pt x="1974" y="26486"/>
                  </a:lnTo>
                  <a:lnTo>
                    <a:pt x="1974" y="25374"/>
                  </a:lnTo>
                  <a:lnTo>
                    <a:pt x="2676" y="25374"/>
                  </a:lnTo>
                  <a:close/>
                  <a:moveTo>
                    <a:pt x="2676" y="26965"/>
                  </a:moveTo>
                  <a:lnTo>
                    <a:pt x="1974" y="26965"/>
                  </a:lnTo>
                  <a:lnTo>
                    <a:pt x="1974" y="28074"/>
                  </a:lnTo>
                  <a:lnTo>
                    <a:pt x="2676" y="28074"/>
                  </a:lnTo>
                  <a:close/>
                  <a:moveTo>
                    <a:pt x="2676" y="28550"/>
                  </a:moveTo>
                  <a:lnTo>
                    <a:pt x="1974" y="28550"/>
                  </a:lnTo>
                  <a:lnTo>
                    <a:pt x="1974" y="29659"/>
                  </a:lnTo>
                  <a:lnTo>
                    <a:pt x="2676" y="29659"/>
                  </a:lnTo>
                  <a:close/>
                  <a:moveTo>
                    <a:pt x="2676" y="30138"/>
                  </a:moveTo>
                  <a:lnTo>
                    <a:pt x="1974" y="30138"/>
                  </a:lnTo>
                  <a:lnTo>
                    <a:pt x="1974" y="31250"/>
                  </a:lnTo>
                  <a:lnTo>
                    <a:pt x="2676" y="31250"/>
                  </a:lnTo>
                  <a:close/>
                  <a:moveTo>
                    <a:pt x="2676" y="31729"/>
                  </a:moveTo>
                  <a:lnTo>
                    <a:pt x="1974" y="31729"/>
                  </a:lnTo>
                  <a:lnTo>
                    <a:pt x="1974" y="32841"/>
                  </a:lnTo>
                  <a:lnTo>
                    <a:pt x="2676" y="32841"/>
                  </a:lnTo>
                  <a:close/>
                  <a:moveTo>
                    <a:pt x="2676" y="33314"/>
                  </a:moveTo>
                  <a:lnTo>
                    <a:pt x="1974" y="33314"/>
                  </a:lnTo>
                  <a:lnTo>
                    <a:pt x="1974" y="34422"/>
                  </a:lnTo>
                  <a:lnTo>
                    <a:pt x="2676" y="34422"/>
                  </a:lnTo>
                  <a:close/>
                  <a:moveTo>
                    <a:pt x="2676" y="34902"/>
                  </a:moveTo>
                  <a:lnTo>
                    <a:pt x="1974" y="34902"/>
                  </a:lnTo>
                  <a:lnTo>
                    <a:pt x="1974" y="36013"/>
                  </a:lnTo>
                  <a:lnTo>
                    <a:pt x="2676" y="36013"/>
                  </a:lnTo>
                  <a:close/>
                  <a:moveTo>
                    <a:pt x="2676" y="36490"/>
                  </a:moveTo>
                  <a:lnTo>
                    <a:pt x="1974" y="36490"/>
                  </a:lnTo>
                  <a:lnTo>
                    <a:pt x="1974" y="37598"/>
                  </a:lnTo>
                  <a:lnTo>
                    <a:pt x="2676" y="3759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0" name="Google Shape;890;p35"/>
            <p:cNvGrpSpPr/>
            <p:nvPr/>
          </p:nvGrpSpPr>
          <p:grpSpPr>
            <a:xfrm>
              <a:off x="1869954" y="3825276"/>
              <a:ext cx="51495" cy="1021189"/>
              <a:chOff x="1975879" y="3825276"/>
              <a:chExt cx="51495" cy="1021189"/>
            </a:xfrm>
          </p:grpSpPr>
          <p:sp>
            <p:nvSpPr>
              <p:cNvPr id="891" name="Google Shape;891;p35"/>
              <p:cNvSpPr/>
              <p:nvPr/>
            </p:nvSpPr>
            <p:spPr>
              <a:xfrm>
                <a:off x="2004913" y="3997715"/>
                <a:ext cx="7931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2" extrusionOk="0">
                    <a:moveTo>
                      <a:pt x="0" y="0"/>
                    </a:moveTo>
                    <a:lnTo>
                      <a:pt x="0" y="1111"/>
                    </a:lnTo>
                    <a:lnTo>
                      <a:pt x="292" y="1111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5"/>
              <p:cNvSpPr/>
              <p:nvPr/>
            </p:nvSpPr>
            <p:spPr>
              <a:xfrm>
                <a:off x="1975879" y="3825276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5"/>
              <p:cNvSpPr/>
              <p:nvPr/>
            </p:nvSpPr>
            <p:spPr>
              <a:xfrm>
                <a:off x="2004913" y="4040845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5"/>
              <p:cNvSpPr/>
              <p:nvPr/>
            </p:nvSpPr>
            <p:spPr>
              <a:xfrm>
                <a:off x="2004913" y="3868324"/>
                <a:ext cx="7931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2" extrusionOk="0">
                    <a:moveTo>
                      <a:pt x="0" y="0"/>
                    </a:moveTo>
                    <a:lnTo>
                      <a:pt x="0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5"/>
              <p:cNvSpPr/>
              <p:nvPr/>
            </p:nvSpPr>
            <p:spPr>
              <a:xfrm>
                <a:off x="2004913" y="3911536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5"/>
              <p:cNvSpPr/>
              <p:nvPr/>
            </p:nvSpPr>
            <p:spPr>
              <a:xfrm>
                <a:off x="2004913" y="3825276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04913" y="4083975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04913" y="3954585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1990464" y="395458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1990464" y="3997715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1"/>
                    </a:lnTo>
                    <a:lnTo>
                      <a:pt x="292" y="1111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04913" y="4127105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1990464" y="3825276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1990464" y="3868324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1990464" y="412710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1990464" y="404084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1990464" y="408397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1990464" y="3911536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19416" y="412710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019416" y="408397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1975879" y="3868324"/>
                <a:ext cx="7849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2" extrusionOk="0">
                    <a:moveTo>
                      <a:pt x="0" y="0"/>
                    </a:moveTo>
                    <a:lnTo>
                      <a:pt x="0" y="1112"/>
                    </a:lnTo>
                    <a:lnTo>
                      <a:pt x="289" y="1112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019416" y="404084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1975879" y="3911536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89" y="110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019416" y="3825276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1975879" y="3954585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89" y="110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019416" y="3997715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1"/>
                    </a:lnTo>
                    <a:lnTo>
                      <a:pt x="292" y="1111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019416" y="3868324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019416" y="3911536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019416" y="395458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1975879" y="4083975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89" y="110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1975879" y="4127105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89" y="110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1975879" y="3997715"/>
                <a:ext cx="7849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2" extrusionOk="0">
                    <a:moveTo>
                      <a:pt x="0" y="0"/>
                    </a:moveTo>
                    <a:lnTo>
                      <a:pt x="0" y="1111"/>
                    </a:lnTo>
                    <a:lnTo>
                      <a:pt x="289" y="1111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1975879" y="4040845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89" y="110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1990464" y="4169800"/>
                <a:ext cx="7958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0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1990464" y="4385451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1990464" y="4471630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1975879" y="4212931"/>
                <a:ext cx="7849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0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1975879" y="4256142"/>
                <a:ext cx="7849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0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1975879" y="4169800"/>
                <a:ext cx="7849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0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1990464" y="4256142"/>
                <a:ext cx="7958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0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1990464" y="4212931"/>
                <a:ext cx="7958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0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1990464" y="4428581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1975879" y="4299191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1990464" y="4299191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1990464" y="4342321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019416" y="4212931"/>
                <a:ext cx="7958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0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19416" y="4256142"/>
                <a:ext cx="7958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0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1975879" y="4342321"/>
                <a:ext cx="7849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2" extrusionOk="0">
                    <a:moveTo>
                      <a:pt x="0" y="1"/>
                    </a:moveTo>
                    <a:lnTo>
                      <a:pt x="0" y="1112"/>
                    </a:lnTo>
                    <a:lnTo>
                      <a:pt x="289" y="1112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019416" y="4169800"/>
                <a:ext cx="7958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0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004913" y="4169800"/>
                <a:ext cx="7931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0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19416" y="4428581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2004913" y="4212931"/>
                <a:ext cx="7931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0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019416" y="4385451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019416" y="4299191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5"/>
              <p:cNvSpPr/>
              <p:nvPr/>
            </p:nvSpPr>
            <p:spPr>
              <a:xfrm>
                <a:off x="2019416" y="4342321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5"/>
              <p:cNvSpPr/>
              <p:nvPr/>
            </p:nvSpPr>
            <p:spPr>
              <a:xfrm>
                <a:off x="2004913" y="4471630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5"/>
              <p:cNvSpPr/>
              <p:nvPr/>
            </p:nvSpPr>
            <p:spPr>
              <a:xfrm>
                <a:off x="2004913" y="4256142"/>
                <a:ext cx="7931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0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5"/>
              <p:cNvSpPr/>
              <p:nvPr/>
            </p:nvSpPr>
            <p:spPr>
              <a:xfrm>
                <a:off x="1975879" y="4471630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5"/>
              <p:cNvSpPr/>
              <p:nvPr/>
            </p:nvSpPr>
            <p:spPr>
              <a:xfrm>
                <a:off x="2019416" y="4471630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5"/>
              <p:cNvSpPr/>
              <p:nvPr/>
            </p:nvSpPr>
            <p:spPr>
              <a:xfrm>
                <a:off x="1975879" y="4385451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5"/>
              <p:cNvSpPr/>
              <p:nvPr/>
            </p:nvSpPr>
            <p:spPr>
              <a:xfrm>
                <a:off x="1975879" y="4428581"/>
                <a:ext cx="7849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2" extrusionOk="0">
                    <a:moveTo>
                      <a:pt x="0" y="1"/>
                    </a:moveTo>
                    <a:lnTo>
                      <a:pt x="0" y="1112"/>
                    </a:lnTo>
                    <a:lnTo>
                      <a:pt x="289" y="1112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>
                <a:off x="2004913" y="4342321"/>
                <a:ext cx="7931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2" extrusionOk="0">
                    <a:moveTo>
                      <a:pt x="0" y="1"/>
                    </a:moveTo>
                    <a:lnTo>
                      <a:pt x="0" y="1112"/>
                    </a:lnTo>
                    <a:lnTo>
                      <a:pt x="292" y="1112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>
                <a:off x="2004913" y="4299191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>
                <a:off x="2004913" y="4385451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>
                <a:off x="2004913" y="4428581"/>
                <a:ext cx="7931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2" extrusionOk="0">
                    <a:moveTo>
                      <a:pt x="0" y="1"/>
                    </a:moveTo>
                    <a:lnTo>
                      <a:pt x="0" y="1112"/>
                    </a:lnTo>
                    <a:lnTo>
                      <a:pt x="292" y="1112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>
                <a:off x="1975879" y="4600694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>
                <a:off x="1975879" y="4557645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>
                <a:off x="1975879" y="4514434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5"/>
              <p:cNvSpPr/>
              <p:nvPr/>
            </p:nvSpPr>
            <p:spPr>
              <a:xfrm>
                <a:off x="1975879" y="4643824"/>
                <a:ext cx="7849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2" extrusionOk="0">
                    <a:moveTo>
                      <a:pt x="0" y="0"/>
                    </a:moveTo>
                    <a:lnTo>
                      <a:pt x="0" y="1112"/>
                    </a:lnTo>
                    <a:lnTo>
                      <a:pt x="289" y="1112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>
                <a:off x="1975879" y="4773214"/>
                <a:ext cx="7849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2" extrusionOk="0">
                    <a:moveTo>
                      <a:pt x="0" y="0"/>
                    </a:moveTo>
                    <a:lnTo>
                      <a:pt x="0" y="1111"/>
                    </a:lnTo>
                    <a:lnTo>
                      <a:pt x="289" y="1111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>
                <a:off x="1975879" y="4687036"/>
                <a:ext cx="7849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2" extrusionOk="0">
                    <a:moveTo>
                      <a:pt x="0" y="0"/>
                    </a:moveTo>
                    <a:lnTo>
                      <a:pt x="0" y="1112"/>
                    </a:lnTo>
                    <a:lnTo>
                      <a:pt x="289" y="1112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5"/>
              <p:cNvSpPr/>
              <p:nvPr/>
            </p:nvSpPr>
            <p:spPr>
              <a:xfrm>
                <a:off x="1975879" y="4816344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89" y="110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5"/>
              <p:cNvSpPr/>
              <p:nvPr/>
            </p:nvSpPr>
            <p:spPr>
              <a:xfrm>
                <a:off x="1975879" y="4730084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89" y="110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1990464" y="455764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2019416" y="4773214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1"/>
                    </a:lnTo>
                    <a:lnTo>
                      <a:pt x="292" y="1111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5"/>
              <p:cNvSpPr/>
              <p:nvPr/>
            </p:nvSpPr>
            <p:spPr>
              <a:xfrm>
                <a:off x="2019416" y="4816344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5"/>
              <p:cNvSpPr/>
              <p:nvPr/>
            </p:nvSpPr>
            <p:spPr>
              <a:xfrm>
                <a:off x="2004913" y="4557645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5"/>
              <p:cNvSpPr/>
              <p:nvPr/>
            </p:nvSpPr>
            <p:spPr>
              <a:xfrm>
                <a:off x="2019416" y="4730084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2004913" y="4514434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5"/>
              <p:cNvSpPr/>
              <p:nvPr/>
            </p:nvSpPr>
            <p:spPr>
              <a:xfrm>
                <a:off x="2019416" y="4643824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5"/>
              <p:cNvSpPr/>
              <p:nvPr/>
            </p:nvSpPr>
            <p:spPr>
              <a:xfrm>
                <a:off x="2019416" y="455764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5"/>
              <p:cNvSpPr/>
              <p:nvPr/>
            </p:nvSpPr>
            <p:spPr>
              <a:xfrm>
                <a:off x="2019416" y="4687036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5"/>
              <p:cNvSpPr/>
              <p:nvPr/>
            </p:nvSpPr>
            <p:spPr>
              <a:xfrm>
                <a:off x="2019416" y="4514434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5"/>
              <p:cNvSpPr/>
              <p:nvPr/>
            </p:nvSpPr>
            <p:spPr>
              <a:xfrm>
                <a:off x="2004913" y="4600694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2019416" y="4600694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5"/>
              <p:cNvSpPr/>
              <p:nvPr/>
            </p:nvSpPr>
            <p:spPr>
              <a:xfrm>
                <a:off x="2004913" y="4643824"/>
                <a:ext cx="7931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2" extrusionOk="0">
                    <a:moveTo>
                      <a:pt x="0" y="0"/>
                    </a:moveTo>
                    <a:lnTo>
                      <a:pt x="0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5"/>
              <p:cNvSpPr/>
              <p:nvPr/>
            </p:nvSpPr>
            <p:spPr>
              <a:xfrm>
                <a:off x="1990464" y="4687036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1990464" y="4643824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5"/>
              <p:cNvSpPr/>
              <p:nvPr/>
            </p:nvSpPr>
            <p:spPr>
              <a:xfrm>
                <a:off x="1990464" y="4773214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1"/>
                    </a:lnTo>
                    <a:lnTo>
                      <a:pt x="292" y="1111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5"/>
              <p:cNvSpPr/>
              <p:nvPr/>
            </p:nvSpPr>
            <p:spPr>
              <a:xfrm>
                <a:off x="1990464" y="4600694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1990464" y="4730084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5"/>
              <p:cNvSpPr/>
              <p:nvPr/>
            </p:nvSpPr>
            <p:spPr>
              <a:xfrm>
                <a:off x="2004913" y="4687036"/>
                <a:ext cx="7931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2" extrusionOk="0">
                    <a:moveTo>
                      <a:pt x="0" y="0"/>
                    </a:moveTo>
                    <a:lnTo>
                      <a:pt x="0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5"/>
              <p:cNvSpPr/>
              <p:nvPr/>
            </p:nvSpPr>
            <p:spPr>
              <a:xfrm>
                <a:off x="1990464" y="4816344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5"/>
              <p:cNvSpPr/>
              <p:nvPr/>
            </p:nvSpPr>
            <p:spPr>
              <a:xfrm>
                <a:off x="2004913" y="4730084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5"/>
              <p:cNvSpPr/>
              <p:nvPr/>
            </p:nvSpPr>
            <p:spPr>
              <a:xfrm>
                <a:off x="2004913" y="4773214"/>
                <a:ext cx="7931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2" extrusionOk="0">
                    <a:moveTo>
                      <a:pt x="0" y="0"/>
                    </a:moveTo>
                    <a:lnTo>
                      <a:pt x="0" y="1111"/>
                    </a:lnTo>
                    <a:lnTo>
                      <a:pt x="292" y="1111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5"/>
              <p:cNvSpPr/>
              <p:nvPr/>
            </p:nvSpPr>
            <p:spPr>
              <a:xfrm>
                <a:off x="1990464" y="4514434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5"/>
              <p:cNvSpPr/>
              <p:nvPr/>
            </p:nvSpPr>
            <p:spPr>
              <a:xfrm>
                <a:off x="2004913" y="4816344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36"/>
          <p:cNvSpPr/>
          <p:nvPr/>
        </p:nvSpPr>
        <p:spPr>
          <a:xfrm>
            <a:off x="-37250" y="3177834"/>
            <a:ext cx="1647997" cy="1965776"/>
          </a:xfrm>
          <a:custGeom>
            <a:avLst/>
            <a:gdLst/>
            <a:ahLst/>
            <a:cxnLst/>
            <a:rect l="l" t="t" r="r" b="b"/>
            <a:pathLst>
              <a:path w="79107" h="94361" extrusionOk="0">
                <a:moveTo>
                  <a:pt x="1" y="1"/>
                </a:moveTo>
                <a:lnTo>
                  <a:pt x="1" y="16217"/>
                </a:lnTo>
                <a:lnTo>
                  <a:pt x="26" y="16217"/>
                </a:lnTo>
                <a:cubicBezTo>
                  <a:pt x="34081" y="16217"/>
                  <a:pt x="61699" y="41924"/>
                  <a:pt x="61699" y="73637"/>
                </a:cubicBezTo>
                <a:cubicBezTo>
                  <a:pt x="61699" y="80947"/>
                  <a:pt x="60234" y="87933"/>
                  <a:pt x="57562" y="94361"/>
                </a:cubicBezTo>
                <a:lnTo>
                  <a:pt x="75928" y="94361"/>
                </a:lnTo>
                <a:cubicBezTo>
                  <a:pt x="77997" y="87791"/>
                  <a:pt x="79107" y="80831"/>
                  <a:pt x="79107" y="73637"/>
                </a:cubicBezTo>
                <a:cubicBezTo>
                  <a:pt x="79107" y="32971"/>
                  <a:pt x="43693" y="1"/>
                  <a:pt x="16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6"/>
          <p:cNvSpPr/>
          <p:nvPr/>
        </p:nvSpPr>
        <p:spPr>
          <a:xfrm rot="10800000" flipH="1">
            <a:off x="-37251" y="-6255"/>
            <a:ext cx="1716510" cy="1136033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6"/>
          <p:cNvSpPr/>
          <p:nvPr/>
        </p:nvSpPr>
        <p:spPr>
          <a:xfrm rot="3599971" flipH="1">
            <a:off x="7517212" y="3639972"/>
            <a:ext cx="1951834" cy="1797544"/>
          </a:xfrm>
          <a:custGeom>
            <a:avLst/>
            <a:gdLst/>
            <a:ahLst/>
            <a:cxnLst/>
            <a:rect l="l" t="t" r="r" b="b"/>
            <a:pathLst>
              <a:path w="45883" h="42256" extrusionOk="0">
                <a:moveTo>
                  <a:pt x="20040" y="1"/>
                </a:moveTo>
                <a:cubicBezTo>
                  <a:pt x="18348" y="1"/>
                  <a:pt x="16628" y="352"/>
                  <a:pt x="14925" y="1158"/>
                </a:cubicBezTo>
                <a:cubicBezTo>
                  <a:pt x="11194" y="2917"/>
                  <a:pt x="8091" y="5979"/>
                  <a:pt x="5075" y="8975"/>
                </a:cubicBezTo>
                <a:cubicBezTo>
                  <a:pt x="3640" y="10410"/>
                  <a:pt x="2170" y="11875"/>
                  <a:pt x="1248" y="13720"/>
                </a:cubicBezTo>
                <a:cubicBezTo>
                  <a:pt x="279" y="15662"/>
                  <a:pt x="1" y="17877"/>
                  <a:pt x="31" y="20011"/>
                </a:cubicBezTo>
                <a:cubicBezTo>
                  <a:pt x="132" y="27574"/>
                  <a:pt x="4198" y="34707"/>
                  <a:pt x="10438" y="37845"/>
                </a:cubicBezTo>
                <a:cubicBezTo>
                  <a:pt x="13845" y="39553"/>
                  <a:pt x="17708" y="40101"/>
                  <a:pt x="21439" y="40917"/>
                </a:cubicBezTo>
                <a:cubicBezTo>
                  <a:pt x="24129" y="41508"/>
                  <a:pt x="26824" y="42256"/>
                  <a:pt x="29587" y="42256"/>
                </a:cubicBezTo>
                <a:cubicBezTo>
                  <a:pt x="29974" y="42256"/>
                  <a:pt x="30361" y="42241"/>
                  <a:pt x="30751" y="42210"/>
                </a:cubicBezTo>
                <a:cubicBezTo>
                  <a:pt x="33929" y="41951"/>
                  <a:pt x="37326" y="40288"/>
                  <a:pt x="38836" y="37196"/>
                </a:cubicBezTo>
                <a:cubicBezTo>
                  <a:pt x="39435" y="35979"/>
                  <a:pt x="39713" y="34626"/>
                  <a:pt x="40357" y="33440"/>
                </a:cubicBezTo>
                <a:cubicBezTo>
                  <a:pt x="41057" y="32177"/>
                  <a:pt x="42126" y="31199"/>
                  <a:pt x="42968" y="30038"/>
                </a:cubicBezTo>
                <a:cubicBezTo>
                  <a:pt x="45883" y="25988"/>
                  <a:pt x="45477" y="20204"/>
                  <a:pt x="43216" y="16047"/>
                </a:cubicBezTo>
                <a:cubicBezTo>
                  <a:pt x="40955" y="11895"/>
                  <a:pt x="37184" y="9021"/>
                  <a:pt x="33488" y="6304"/>
                </a:cubicBezTo>
                <a:cubicBezTo>
                  <a:pt x="32185" y="5346"/>
                  <a:pt x="30873" y="4392"/>
                  <a:pt x="29560" y="3450"/>
                </a:cubicBezTo>
                <a:cubicBezTo>
                  <a:pt x="26753" y="1433"/>
                  <a:pt x="23454" y="1"/>
                  <a:pt x="20040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6"/>
          <p:cNvSpPr/>
          <p:nvPr/>
        </p:nvSpPr>
        <p:spPr>
          <a:xfrm flipH="1">
            <a:off x="7731400" y="1185353"/>
            <a:ext cx="1602349" cy="827798"/>
          </a:xfrm>
          <a:custGeom>
            <a:avLst/>
            <a:gdLst/>
            <a:ahLst/>
            <a:cxnLst/>
            <a:rect l="l" t="t" r="r" b="b"/>
            <a:pathLst>
              <a:path w="5985" h="3092" extrusionOk="0">
                <a:moveTo>
                  <a:pt x="1986" y="0"/>
                </a:moveTo>
                <a:cubicBezTo>
                  <a:pt x="1719" y="0"/>
                  <a:pt x="1503" y="216"/>
                  <a:pt x="1503" y="480"/>
                </a:cubicBezTo>
                <a:cubicBezTo>
                  <a:pt x="1503" y="511"/>
                  <a:pt x="1506" y="538"/>
                  <a:pt x="1512" y="568"/>
                </a:cubicBezTo>
                <a:lnTo>
                  <a:pt x="1260" y="568"/>
                </a:lnTo>
                <a:cubicBezTo>
                  <a:pt x="866" y="568"/>
                  <a:pt x="544" y="887"/>
                  <a:pt x="541" y="1279"/>
                </a:cubicBezTo>
                <a:cubicBezTo>
                  <a:pt x="240" y="1300"/>
                  <a:pt x="0" y="1552"/>
                  <a:pt x="0" y="1859"/>
                </a:cubicBezTo>
                <a:cubicBezTo>
                  <a:pt x="0" y="2180"/>
                  <a:pt x="261" y="2439"/>
                  <a:pt x="580" y="2439"/>
                </a:cubicBezTo>
                <a:lnTo>
                  <a:pt x="778" y="2439"/>
                </a:lnTo>
                <a:cubicBezTo>
                  <a:pt x="881" y="2642"/>
                  <a:pt x="1090" y="2782"/>
                  <a:pt x="1336" y="2782"/>
                </a:cubicBezTo>
                <a:lnTo>
                  <a:pt x="1937" y="2782"/>
                </a:lnTo>
                <a:cubicBezTo>
                  <a:pt x="2032" y="2967"/>
                  <a:pt x="2220" y="3091"/>
                  <a:pt x="2442" y="3091"/>
                </a:cubicBezTo>
                <a:lnTo>
                  <a:pt x="2924" y="3091"/>
                </a:lnTo>
                <a:cubicBezTo>
                  <a:pt x="3143" y="3091"/>
                  <a:pt x="3337" y="2967"/>
                  <a:pt x="3428" y="2782"/>
                </a:cubicBezTo>
                <a:cubicBezTo>
                  <a:pt x="3735" y="2782"/>
                  <a:pt x="3972" y="2603"/>
                  <a:pt x="4054" y="2357"/>
                </a:cubicBezTo>
                <a:lnTo>
                  <a:pt x="5405" y="2357"/>
                </a:lnTo>
                <a:cubicBezTo>
                  <a:pt x="5724" y="2357"/>
                  <a:pt x="5985" y="2098"/>
                  <a:pt x="5985" y="1777"/>
                </a:cubicBezTo>
                <a:cubicBezTo>
                  <a:pt x="5982" y="1452"/>
                  <a:pt x="5724" y="1191"/>
                  <a:pt x="5402" y="1191"/>
                </a:cubicBezTo>
                <a:lnTo>
                  <a:pt x="4558" y="1191"/>
                </a:lnTo>
                <a:cubicBezTo>
                  <a:pt x="4509" y="838"/>
                  <a:pt x="4209" y="568"/>
                  <a:pt x="3841" y="568"/>
                </a:cubicBezTo>
                <a:lnTo>
                  <a:pt x="2970" y="568"/>
                </a:lnTo>
                <a:cubicBezTo>
                  <a:pt x="2973" y="538"/>
                  <a:pt x="2976" y="511"/>
                  <a:pt x="2976" y="480"/>
                </a:cubicBezTo>
                <a:cubicBezTo>
                  <a:pt x="2976" y="216"/>
                  <a:pt x="2760" y="0"/>
                  <a:pt x="2493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6"/>
          <p:cNvSpPr/>
          <p:nvPr/>
        </p:nvSpPr>
        <p:spPr>
          <a:xfrm flipH="1">
            <a:off x="131509" y="2768700"/>
            <a:ext cx="1251475" cy="645126"/>
          </a:xfrm>
          <a:custGeom>
            <a:avLst/>
            <a:gdLst/>
            <a:ahLst/>
            <a:cxnLst/>
            <a:rect l="l" t="t" r="r" b="b"/>
            <a:pathLst>
              <a:path w="5162" h="2661" extrusionOk="0">
                <a:moveTo>
                  <a:pt x="3009" y="0"/>
                </a:moveTo>
                <a:cubicBezTo>
                  <a:pt x="2778" y="0"/>
                  <a:pt x="2593" y="185"/>
                  <a:pt x="2593" y="413"/>
                </a:cubicBezTo>
                <a:cubicBezTo>
                  <a:pt x="2593" y="437"/>
                  <a:pt x="2596" y="462"/>
                  <a:pt x="2599" y="486"/>
                </a:cubicBezTo>
                <a:lnTo>
                  <a:pt x="1849" y="486"/>
                </a:lnTo>
                <a:cubicBezTo>
                  <a:pt x="1534" y="486"/>
                  <a:pt x="1272" y="720"/>
                  <a:pt x="1230" y="1023"/>
                </a:cubicBezTo>
                <a:lnTo>
                  <a:pt x="501" y="1023"/>
                </a:lnTo>
                <a:cubicBezTo>
                  <a:pt x="228" y="1023"/>
                  <a:pt x="0" y="1248"/>
                  <a:pt x="0" y="1521"/>
                </a:cubicBezTo>
                <a:cubicBezTo>
                  <a:pt x="0" y="1798"/>
                  <a:pt x="225" y="2022"/>
                  <a:pt x="501" y="2022"/>
                </a:cubicBezTo>
                <a:lnTo>
                  <a:pt x="1667" y="2022"/>
                </a:lnTo>
                <a:cubicBezTo>
                  <a:pt x="1740" y="2235"/>
                  <a:pt x="1940" y="2390"/>
                  <a:pt x="2205" y="2390"/>
                </a:cubicBezTo>
                <a:cubicBezTo>
                  <a:pt x="2287" y="2551"/>
                  <a:pt x="2454" y="2660"/>
                  <a:pt x="2642" y="2660"/>
                </a:cubicBezTo>
                <a:lnTo>
                  <a:pt x="3061" y="2660"/>
                </a:lnTo>
                <a:cubicBezTo>
                  <a:pt x="3252" y="2660"/>
                  <a:pt x="3416" y="2551"/>
                  <a:pt x="3495" y="2390"/>
                </a:cubicBezTo>
                <a:lnTo>
                  <a:pt x="4011" y="2390"/>
                </a:lnTo>
                <a:cubicBezTo>
                  <a:pt x="4221" y="2390"/>
                  <a:pt x="4403" y="2274"/>
                  <a:pt x="4491" y="2098"/>
                </a:cubicBezTo>
                <a:lnTo>
                  <a:pt x="4661" y="2098"/>
                </a:lnTo>
                <a:cubicBezTo>
                  <a:pt x="4937" y="2098"/>
                  <a:pt x="5162" y="1874"/>
                  <a:pt x="5162" y="1597"/>
                </a:cubicBezTo>
                <a:cubicBezTo>
                  <a:pt x="5162" y="1336"/>
                  <a:pt x="4958" y="1121"/>
                  <a:pt x="4700" y="1099"/>
                </a:cubicBezTo>
                <a:cubicBezTo>
                  <a:pt x="4694" y="759"/>
                  <a:pt x="4418" y="486"/>
                  <a:pt x="4078" y="486"/>
                </a:cubicBezTo>
                <a:lnTo>
                  <a:pt x="3859" y="486"/>
                </a:lnTo>
                <a:cubicBezTo>
                  <a:pt x="3865" y="462"/>
                  <a:pt x="3868" y="441"/>
                  <a:pt x="3868" y="413"/>
                </a:cubicBezTo>
                <a:cubicBezTo>
                  <a:pt x="3868" y="185"/>
                  <a:pt x="3677" y="0"/>
                  <a:pt x="3449" y="0"/>
                </a:cubicBezTo>
                <a:close/>
              </a:path>
            </a:pathLst>
          </a:custGeom>
          <a:gradFill>
            <a:gsLst>
              <a:gs pos="0">
                <a:srgbClr val="9CAB9F">
                  <a:alpha val="22745"/>
                </a:srgbClr>
              </a:gs>
              <a:gs pos="100000">
                <a:srgbClr val="E5EEF3">
                  <a:alpha val="2235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3" name="Google Shape;993;p36"/>
          <p:cNvGrpSpPr/>
          <p:nvPr/>
        </p:nvGrpSpPr>
        <p:grpSpPr>
          <a:xfrm flipH="1">
            <a:off x="168670" y="2521532"/>
            <a:ext cx="768499" cy="2674505"/>
            <a:chOff x="299324" y="2437171"/>
            <a:chExt cx="613425" cy="2134822"/>
          </a:xfrm>
        </p:grpSpPr>
        <p:sp>
          <p:nvSpPr>
            <p:cNvPr id="994" name="Google Shape;994;p36"/>
            <p:cNvSpPr/>
            <p:nvPr/>
          </p:nvSpPr>
          <p:spPr>
            <a:xfrm>
              <a:off x="510488" y="4261643"/>
              <a:ext cx="61474" cy="310350"/>
            </a:xfrm>
            <a:custGeom>
              <a:avLst/>
              <a:gdLst/>
              <a:ahLst/>
              <a:cxnLst/>
              <a:rect l="l" t="t" r="r" b="b"/>
              <a:pathLst>
                <a:path w="1455" h="7346" extrusionOk="0">
                  <a:moveTo>
                    <a:pt x="31" y="1"/>
                  </a:moveTo>
                  <a:cubicBezTo>
                    <a:pt x="18" y="2017"/>
                    <a:pt x="9" y="6817"/>
                    <a:pt x="0" y="7345"/>
                  </a:cubicBezTo>
                  <a:lnTo>
                    <a:pt x="1455" y="7345"/>
                  </a:lnTo>
                  <a:cubicBezTo>
                    <a:pt x="1445" y="6817"/>
                    <a:pt x="1436" y="2017"/>
                    <a:pt x="1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>
              <a:off x="546780" y="4261643"/>
              <a:ext cx="25181" cy="310350"/>
            </a:xfrm>
            <a:custGeom>
              <a:avLst/>
              <a:gdLst/>
              <a:ahLst/>
              <a:cxnLst/>
              <a:rect l="l" t="t" r="r" b="b"/>
              <a:pathLst>
                <a:path w="596" h="7346" extrusionOk="0">
                  <a:moveTo>
                    <a:pt x="0" y="1"/>
                  </a:moveTo>
                  <a:lnTo>
                    <a:pt x="0" y="7345"/>
                  </a:lnTo>
                  <a:lnTo>
                    <a:pt x="596" y="7345"/>
                  </a:lnTo>
                  <a:cubicBezTo>
                    <a:pt x="586" y="6817"/>
                    <a:pt x="577" y="2017"/>
                    <a:pt x="5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>
              <a:off x="516614" y="2731399"/>
              <a:ext cx="48926" cy="1530331"/>
            </a:xfrm>
            <a:custGeom>
              <a:avLst/>
              <a:gdLst/>
              <a:ahLst/>
              <a:cxnLst/>
              <a:rect l="l" t="t" r="r" b="b"/>
              <a:pathLst>
                <a:path w="1158" h="36223" extrusionOk="0">
                  <a:moveTo>
                    <a:pt x="462" y="0"/>
                  </a:moveTo>
                  <a:cubicBezTo>
                    <a:pt x="420" y="1451"/>
                    <a:pt x="10" y="35145"/>
                    <a:pt x="1" y="36223"/>
                  </a:cubicBezTo>
                  <a:lnTo>
                    <a:pt x="1158" y="36223"/>
                  </a:lnTo>
                  <a:cubicBezTo>
                    <a:pt x="1149" y="35145"/>
                    <a:pt x="739" y="1451"/>
                    <a:pt x="6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>
              <a:off x="543569" y="2731399"/>
              <a:ext cx="19689" cy="1530331"/>
            </a:xfrm>
            <a:custGeom>
              <a:avLst/>
              <a:gdLst/>
              <a:ahLst/>
              <a:cxnLst/>
              <a:rect l="l" t="t" r="r" b="b"/>
              <a:pathLst>
                <a:path w="466" h="36223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0"/>
                    <a:pt x="80" y="36223"/>
                    <a:pt x="80" y="36223"/>
                  </a:cubicBezTo>
                  <a:lnTo>
                    <a:pt x="465" y="36223"/>
                  </a:lnTo>
                  <a:cubicBezTo>
                    <a:pt x="450" y="35114"/>
                    <a:pt x="80" y="1451"/>
                    <a:pt x="37" y="0"/>
                  </a:cubicBezTo>
                  <a:close/>
                </a:path>
              </a:pathLst>
            </a:custGeom>
            <a:solidFill>
              <a:srgbClr val="395110">
                <a:alpha val="45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>
              <a:off x="299324" y="2437171"/>
              <a:ext cx="242768" cy="291634"/>
            </a:xfrm>
            <a:custGeom>
              <a:avLst/>
              <a:gdLst/>
              <a:ahLst/>
              <a:cxnLst/>
              <a:rect l="l" t="t" r="r" b="b"/>
              <a:pathLst>
                <a:path w="5746" h="6903" extrusionOk="0">
                  <a:moveTo>
                    <a:pt x="209" y="1"/>
                  </a:moveTo>
                  <a:cubicBezTo>
                    <a:pt x="203" y="1"/>
                    <a:pt x="198" y="2"/>
                    <a:pt x="195" y="5"/>
                  </a:cubicBezTo>
                  <a:cubicBezTo>
                    <a:pt x="0" y="169"/>
                    <a:pt x="1160" y="1900"/>
                    <a:pt x="2794" y="3876"/>
                  </a:cubicBezTo>
                  <a:cubicBezTo>
                    <a:pt x="4326" y="5734"/>
                    <a:pt x="5237" y="6903"/>
                    <a:pt x="5504" y="6903"/>
                  </a:cubicBezTo>
                  <a:cubicBezTo>
                    <a:pt x="5521" y="6903"/>
                    <a:pt x="5536" y="6898"/>
                    <a:pt x="5548" y="6888"/>
                  </a:cubicBezTo>
                  <a:cubicBezTo>
                    <a:pt x="5745" y="6727"/>
                    <a:pt x="5499" y="5999"/>
                    <a:pt x="5220" y="4997"/>
                  </a:cubicBezTo>
                  <a:cubicBezTo>
                    <a:pt x="5074" y="4492"/>
                    <a:pt x="550" y="1"/>
                    <a:pt x="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>
              <a:off x="325097" y="2454156"/>
              <a:ext cx="204786" cy="247993"/>
            </a:xfrm>
            <a:custGeom>
              <a:avLst/>
              <a:gdLst/>
              <a:ahLst/>
              <a:cxnLst/>
              <a:rect l="l" t="t" r="r" b="b"/>
              <a:pathLst>
                <a:path w="4847" h="5870" extrusionOk="0">
                  <a:moveTo>
                    <a:pt x="1" y="1"/>
                  </a:moveTo>
                  <a:lnTo>
                    <a:pt x="4847" y="5870"/>
                  </a:lnTo>
                  <a:cubicBezTo>
                    <a:pt x="4792" y="5606"/>
                    <a:pt x="4695" y="5281"/>
                    <a:pt x="4604" y="4977"/>
                  </a:cubicBezTo>
                  <a:cubicBezTo>
                    <a:pt x="4570" y="4862"/>
                    <a:pt x="4540" y="4746"/>
                    <a:pt x="4504" y="4625"/>
                  </a:cubicBezTo>
                  <a:cubicBezTo>
                    <a:pt x="4400" y="4248"/>
                    <a:pt x="1200" y="1015"/>
                    <a:pt x="1" y="1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>
              <a:off x="393626" y="2737145"/>
              <a:ext cx="158733" cy="341909"/>
            </a:xfrm>
            <a:custGeom>
              <a:avLst/>
              <a:gdLst/>
              <a:ahLst/>
              <a:cxnLst/>
              <a:rect l="l" t="t" r="r" b="b"/>
              <a:pathLst>
                <a:path w="3757" h="8093" extrusionOk="0">
                  <a:moveTo>
                    <a:pt x="3467" y="0"/>
                  </a:moveTo>
                  <a:cubicBezTo>
                    <a:pt x="3206" y="0"/>
                    <a:pt x="2716" y="548"/>
                    <a:pt x="2047" y="1243"/>
                  </a:cubicBezTo>
                  <a:cubicBezTo>
                    <a:pt x="1673" y="1625"/>
                    <a:pt x="0" y="8001"/>
                    <a:pt x="234" y="8089"/>
                  </a:cubicBezTo>
                  <a:cubicBezTo>
                    <a:pt x="240" y="8091"/>
                    <a:pt x="246" y="8092"/>
                    <a:pt x="252" y="8092"/>
                  </a:cubicBezTo>
                  <a:cubicBezTo>
                    <a:pt x="517" y="8092"/>
                    <a:pt x="1415" y="6245"/>
                    <a:pt x="2290" y="3902"/>
                  </a:cubicBezTo>
                  <a:cubicBezTo>
                    <a:pt x="3185" y="1501"/>
                    <a:pt x="3756" y="98"/>
                    <a:pt x="3522" y="10"/>
                  </a:cubicBezTo>
                  <a:cubicBezTo>
                    <a:pt x="3505" y="3"/>
                    <a:pt x="3487" y="0"/>
                    <a:pt x="3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>
              <a:off x="409258" y="2753960"/>
              <a:ext cx="112300" cy="301225"/>
            </a:xfrm>
            <a:custGeom>
              <a:avLst/>
              <a:gdLst/>
              <a:ahLst/>
              <a:cxnLst/>
              <a:rect l="l" t="t" r="r" b="b"/>
              <a:pathLst>
                <a:path w="2658" h="7130" extrusionOk="0">
                  <a:moveTo>
                    <a:pt x="2657" y="0"/>
                  </a:moveTo>
                  <a:cubicBezTo>
                    <a:pt x="2460" y="186"/>
                    <a:pt x="2226" y="426"/>
                    <a:pt x="2005" y="653"/>
                  </a:cubicBezTo>
                  <a:cubicBezTo>
                    <a:pt x="1926" y="738"/>
                    <a:pt x="1838" y="829"/>
                    <a:pt x="1753" y="917"/>
                  </a:cubicBezTo>
                  <a:cubicBezTo>
                    <a:pt x="1479" y="1194"/>
                    <a:pt x="274" y="5584"/>
                    <a:pt x="1" y="7130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>
              <a:off x="544203" y="2669714"/>
              <a:ext cx="368547" cy="84030"/>
            </a:xfrm>
            <a:custGeom>
              <a:avLst/>
              <a:gdLst/>
              <a:ahLst/>
              <a:cxnLst/>
              <a:rect l="l" t="t" r="r" b="b"/>
              <a:pathLst>
                <a:path w="8723" h="1989" extrusionOk="0">
                  <a:moveTo>
                    <a:pt x="8014" y="1"/>
                  </a:moveTo>
                  <a:cubicBezTo>
                    <a:pt x="7196" y="1"/>
                    <a:pt x="5712" y="158"/>
                    <a:pt x="4030" y="443"/>
                  </a:cubicBezTo>
                  <a:cubicBezTo>
                    <a:pt x="1504" y="868"/>
                    <a:pt x="1" y="1074"/>
                    <a:pt x="40" y="1323"/>
                  </a:cubicBezTo>
                  <a:cubicBezTo>
                    <a:pt x="86" y="1572"/>
                    <a:pt x="842" y="1727"/>
                    <a:pt x="1847" y="1982"/>
                  </a:cubicBezTo>
                  <a:cubicBezTo>
                    <a:pt x="1865" y="1987"/>
                    <a:pt x="1891" y="1989"/>
                    <a:pt x="1923" y="1989"/>
                  </a:cubicBezTo>
                  <a:cubicBezTo>
                    <a:pt x="2808" y="1989"/>
                    <a:pt x="8723" y="367"/>
                    <a:pt x="8684" y="124"/>
                  </a:cubicBezTo>
                  <a:cubicBezTo>
                    <a:pt x="8669" y="41"/>
                    <a:pt x="8426" y="1"/>
                    <a:pt x="8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570651" y="2681882"/>
              <a:ext cx="317002" cy="67469"/>
            </a:xfrm>
            <a:custGeom>
              <a:avLst/>
              <a:gdLst/>
              <a:ahLst/>
              <a:cxnLst/>
              <a:rect l="l" t="t" r="r" b="b"/>
              <a:pathLst>
                <a:path w="7503" h="1597" extrusionOk="0">
                  <a:moveTo>
                    <a:pt x="7503" y="0"/>
                  </a:moveTo>
                  <a:lnTo>
                    <a:pt x="0" y="1263"/>
                  </a:lnTo>
                  <a:cubicBezTo>
                    <a:pt x="258" y="1345"/>
                    <a:pt x="583" y="1427"/>
                    <a:pt x="893" y="1503"/>
                  </a:cubicBezTo>
                  <a:cubicBezTo>
                    <a:pt x="1005" y="1530"/>
                    <a:pt x="1124" y="1561"/>
                    <a:pt x="1248" y="1591"/>
                  </a:cubicBezTo>
                  <a:cubicBezTo>
                    <a:pt x="1262" y="1594"/>
                    <a:pt x="1282" y="1596"/>
                    <a:pt x="1308" y="1596"/>
                  </a:cubicBezTo>
                  <a:cubicBezTo>
                    <a:pt x="1953" y="1596"/>
                    <a:pt x="6083" y="511"/>
                    <a:pt x="7503" y="0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519445" y="2711288"/>
              <a:ext cx="42630" cy="38149"/>
            </a:xfrm>
            <a:custGeom>
              <a:avLst/>
              <a:gdLst/>
              <a:ahLst/>
              <a:cxnLst/>
              <a:rect l="l" t="t" r="r" b="b"/>
              <a:pathLst>
                <a:path w="1009" h="903" extrusionOk="0">
                  <a:moveTo>
                    <a:pt x="503" y="1"/>
                  </a:moveTo>
                  <a:cubicBezTo>
                    <a:pt x="402" y="1"/>
                    <a:pt x="300" y="35"/>
                    <a:pt x="216" y="106"/>
                  </a:cubicBezTo>
                  <a:cubicBezTo>
                    <a:pt x="25" y="264"/>
                    <a:pt x="1" y="549"/>
                    <a:pt x="156" y="740"/>
                  </a:cubicBezTo>
                  <a:cubicBezTo>
                    <a:pt x="247" y="847"/>
                    <a:pt x="377" y="903"/>
                    <a:pt x="508" y="903"/>
                  </a:cubicBezTo>
                  <a:cubicBezTo>
                    <a:pt x="608" y="903"/>
                    <a:pt x="708" y="870"/>
                    <a:pt x="790" y="801"/>
                  </a:cubicBezTo>
                  <a:cubicBezTo>
                    <a:pt x="981" y="640"/>
                    <a:pt x="1009" y="355"/>
                    <a:pt x="851" y="166"/>
                  </a:cubicBezTo>
                  <a:cubicBezTo>
                    <a:pt x="762" y="57"/>
                    <a:pt x="633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>
              <a:off x="526247" y="2717583"/>
              <a:ext cx="28645" cy="25602"/>
            </a:xfrm>
            <a:custGeom>
              <a:avLst/>
              <a:gdLst/>
              <a:ahLst/>
              <a:cxnLst/>
              <a:rect l="l" t="t" r="r" b="b"/>
              <a:pathLst>
                <a:path w="678" h="606" extrusionOk="0">
                  <a:moveTo>
                    <a:pt x="337" y="1"/>
                  </a:moveTo>
                  <a:cubicBezTo>
                    <a:pt x="270" y="1"/>
                    <a:pt x="203" y="23"/>
                    <a:pt x="146" y="69"/>
                  </a:cubicBezTo>
                  <a:cubicBezTo>
                    <a:pt x="19" y="175"/>
                    <a:pt x="1" y="367"/>
                    <a:pt x="107" y="494"/>
                  </a:cubicBezTo>
                  <a:cubicBezTo>
                    <a:pt x="166" y="567"/>
                    <a:pt x="252" y="605"/>
                    <a:pt x="338" y="605"/>
                  </a:cubicBezTo>
                  <a:cubicBezTo>
                    <a:pt x="406" y="605"/>
                    <a:pt x="475" y="582"/>
                    <a:pt x="532" y="534"/>
                  </a:cubicBezTo>
                  <a:cubicBezTo>
                    <a:pt x="660" y="430"/>
                    <a:pt x="678" y="242"/>
                    <a:pt x="571" y="111"/>
                  </a:cubicBezTo>
                  <a:cubicBezTo>
                    <a:pt x="511" y="39"/>
                    <a:pt x="424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" name="Google Shape;1006;p36"/>
          <p:cNvGrpSpPr/>
          <p:nvPr/>
        </p:nvGrpSpPr>
        <p:grpSpPr>
          <a:xfrm>
            <a:off x="8212727" y="1860549"/>
            <a:ext cx="688094" cy="3282872"/>
            <a:chOff x="-4320802" y="134141"/>
            <a:chExt cx="952775" cy="4545655"/>
          </a:xfrm>
        </p:grpSpPr>
        <p:sp>
          <p:nvSpPr>
            <p:cNvPr id="1007" name="Google Shape;1007;p36"/>
            <p:cNvSpPr/>
            <p:nvPr/>
          </p:nvSpPr>
          <p:spPr>
            <a:xfrm>
              <a:off x="-3648495" y="548886"/>
              <a:ext cx="256027" cy="4130910"/>
            </a:xfrm>
            <a:custGeom>
              <a:avLst/>
              <a:gdLst/>
              <a:ahLst/>
              <a:cxnLst/>
              <a:rect l="l" t="t" r="r" b="b"/>
              <a:pathLst>
                <a:path w="2315" h="37350" extrusionOk="0">
                  <a:moveTo>
                    <a:pt x="1" y="0"/>
                  </a:moveTo>
                  <a:lnTo>
                    <a:pt x="1" y="37350"/>
                  </a:lnTo>
                  <a:lnTo>
                    <a:pt x="2314" y="37350"/>
                  </a:lnTo>
                  <a:lnTo>
                    <a:pt x="2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-4284858" y="548886"/>
              <a:ext cx="636474" cy="4130910"/>
            </a:xfrm>
            <a:custGeom>
              <a:avLst/>
              <a:gdLst/>
              <a:ahLst/>
              <a:cxnLst/>
              <a:rect l="l" t="t" r="r" b="b"/>
              <a:pathLst>
                <a:path w="5755" h="37350" extrusionOk="0">
                  <a:moveTo>
                    <a:pt x="1" y="0"/>
                  </a:moveTo>
                  <a:lnTo>
                    <a:pt x="1" y="37350"/>
                  </a:lnTo>
                  <a:lnTo>
                    <a:pt x="5755" y="37350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>
              <a:off x="-3648495" y="439725"/>
              <a:ext cx="280469" cy="143891"/>
            </a:xfrm>
            <a:custGeom>
              <a:avLst/>
              <a:gdLst/>
              <a:ahLst/>
              <a:cxnLst/>
              <a:rect l="l" t="t" r="r" b="b"/>
              <a:pathLst>
                <a:path w="2536" h="1301" extrusionOk="0">
                  <a:moveTo>
                    <a:pt x="1" y="1"/>
                  </a:moveTo>
                  <a:lnTo>
                    <a:pt x="1" y="1300"/>
                  </a:lnTo>
                  <a:lnTo>
                    <a:pt x="2536" y="1300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-4320802" y="439725"/>
              <a:ext cx="671754" cy="143891"/>
            </a:xfrm>
            <a:custGeom>
              <a:avLst/>
              <a:gdLst/>
              <a:ahLst/>
              <a:cxnLst/>
              <a:rect l="l" t="t" r="r" b="b"/>
              <a:pathLst>
                <a:path w="6074" h="1301" extrusionOk="0">
                  <a:moveTo>
                    <a:pt x="1" y="1"/>
                  </a:moveTo>
                  <a:lnTo>
                    <a:pt x="1" y="1300"/>
                  </a:lnTo>
                  <a:lnTo>
                    <a:pt x="6073" y="1300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1" name="Google Shape;1011;p36"/>
            <p:cNvGrpSpPr/>
            <p:nvPr/>
          </p:nvGrpSpPr>
          <p:grpSpPr>
            <a:xfrm>
              <a:off x="-3649491" y="634822"/>
              <a:ext cx="258350" cy="3989521"/>
              <a:chOff x="-3649491" y="634822"/>
              <a:chExt cx="258350" cy="3989521"/>
            </a:xfrm>
          </p:grpSpPr>
          <p:sp>
            <p:nvSpPr>
              <p:cNvPr id="1012" name="Google Shape;1012;p36"/>
              <p:cNvSpPr/>
              <p:nvPr/>
            </p:nvSpPr>
            <p:spPr>
              <a:xfrm>
                <a:off x="-3649491" y="1717473"/>
                <a:ext cx="258350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8" extrusionOk="0">
                    <a:moveTo>
                      <a:pt x="0" y="1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6"/>
              <p:cNvSpPr/>
              <p:nvPr/>
            </p:nvSpPr>
            <p:spPr>
              <a:xfrm>
                <a:off x="-3649491" y="1447170"/>
                <a:ext cx="258350" cy="1998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7" extrusionOk="0">
                    <a:moveTo>
                      <a:pt x="0" y="0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6"/>
              <p:cNvSpPr/>
              <p:nvPr/>
            </p:nvSpPr>
            <p:spPr>
              <a:xfrm>
                <a:off x="-3649491" y="1988108"/>
                <a:ext cx="258350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8" extrusionOk="0">
                    <a:moveTo>
                      <a:pt x="0" y="1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6"/>
              <p:cNvSpPr/>
              <p:nvPr/>
            </p:nvSpPr>
            <p:spPr>
              <a:xfrm>
                <a:off x="-3649491" y="905789"/>
                <a:ext cx="258350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8" extrusionOk="0">
                    <a:moveTo>
                      <a:pt x="0" y="1"/>
                    </a:moveTo>
                    <a:lnTo>
                      <a:pt x="0" y="1808"/>
                    </a:lnTo>
                    <a:lnTo>
                      <a:pt x="2335" y="1808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6"/>
              <p:cNvSpPr/>
              <p:nvPr/>
            </p:nvSpPr>
            <p:spPr>
              <a:xfrm>
                <a:off x="-3649491" y="634822"/>
                <a:ext cx="258350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8" extrusionOk="0">
                    <a:moveTo>
                      <a:pt x="0" y="1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6"/>
              <p:cNvSpPr/>
              <p:nvPr/>
            </p:nvSpPr>
            <p:spPr>
              <a:xfrm>
                <a:off x="-3649491" y="1176534"/>
                <a:ext cx="258350" cy="1998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7" extrusionOk="0">
                    <a:moveTo>
                      <a:pt x="0" y="0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6"/>
              <p:cNvSpPr/>
              <p:nvPr/>
            </p:nvSpPr>
            <p:spPr>
              <a:xfrm>
                <a:off x="-3649491" y="2258854"/>
                <a:ext cx="258350" cy="20051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13" extrusionOk="0">
                    <a:moveTo>
                      <a:pt x="0" y="0"/>
                    </a:moveTo>
                    <a:lnTo>
                      <a:pt x="0" y="1813"/>
                    </a:lnTo>
                    <a:lnTo>
                      <a:pt x="2335" y="1813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6"/>
              <p:cNvSpPr/>
              <p:nvPr/>
            </p:nvSpPr>
            <p:spPr>
              <a:xfrm>
                <a:off x="-3649491" y="3341395"/>
                <a:ext cx="258350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8" extrusionOk="0">
                    <a:moveTo>
                      <a:pt x="0" y="1"/>
                    </a:moveTo>
                    <a:lnTo>
                      <a:pt x="0" y="1808"/>
                    </a:lnTo>
                    <a:lnTo>
                      <a:pt x="2335" y="1808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6"/>
              <p:cNvSpPr/>
              <p:nvPr/>
            </p:nvSpPr>
            <p:spPr>
              <a:xfrm>
                <a:off x="-3649491" y="2529489"/>
                <a:ext cx="258350" cy="1998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7" extrusionOk="0">
                    <a:moveTo>
                      <a:pt x="0" y="0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6"/>
              <p:cNvSpPr/>
              <p:nvPr/>
            </p:nvSpPr>
            <p:spPr>
              <a:xfrm>
                <a:off x="-3649491" y="4424378"/>
                <a:ext cx="258350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8" extrusionOk="0">
                    <a:moveTo>
                      <a:pt x="0" y="1"/>
                    </a:moveTo>
                    <a:lnTo>
                      <a:pt x="0" y="1808"/>
                    </a:lnTo>
                    <a:lnTo>
                      <a:pt x="2335" y="1808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6"/>
              <p:cNvSpPr/>
              <p:nvPr/>
            </p:nvSpPr>
            <p:spPr>
              <a:xfrm>
                <a:off x="-3649491" y="3883107"/>
                <a:ext cx="258350" cy="19963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5" extrusionOk="0">
                    <a:moveTo>
                      <a:pt x="0" y="0"/>
                    </a:moveTo>
                    <a:lnTo>
                      <a:pt x="0" y="1804"/>
                    </a:lnTo>
                    <a:lnTo>
                      <a:pt x="2335" y="1804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6"/>
              <p:cNvSpPr/>
              <p:nvPr/>
            </p:nvSpPr>
            <p:spPr>
              <a:xfrm>
                <a:off x="-3649491" y="4153743"/>
                <a:ext cx="258350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8" extrusionOk="0">
                    <a:moveTo>
                      <a:pt x="0" y="1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6"/>
              <p:cNvSpPr/>
              <p:nvPr/>
            </p:nvSpPr>
            <p:spPr>
              <a:xfrm>
                <a:off x="-3649491" y="3612472"/>
                <a:ext cx="258350" cy="1998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7" extrusionOk="0">
                    <a:moveTo>
                      <a:pt x="0" y="0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6"/>
              <p:cNvSpPr/>
              <p:nvPr/>
            </p:nvSpPr>
            <p:spPr>
              <a:xfrm>
                <a:off x="-3649491" y="2800456"/>
                <a:ext cx="258350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8" extrusionOk="0">
                    <a:moveTo>
                      <a:pt x="0" y="1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6"/>
              <p:cNvSpPr/>
              <p:nvPr/>
            </p:nvSpPr>
            <p:spPr>
              <a:xfrm>
                <a:off x="-3649491" y="3071091"/>
                <a:ext cx="258350" cy="19963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5" extrusionOk="0">
                    <a:moveTo>
                      <a:pt x="0" y="1"/>
                    </a:moveTo>
                    <a:lnTo>
                      <a:pt x="0" y="1804"/>
                    </a:lnTo>
                    <a:lnTo>
                      <a:pt x="2335" y="1804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36"/>
            <p:cNvGrpSpPr/>
            <p:nvPr/>
          </p:nvGrpSpPr>
          <p:grpSpPr>
            <a:xfrm>
              <a:off x="-4282942" y="634822"/>
              <a:ext cx="636806" cy="3989521"/>
              <a:chOff x="-2765442" y="634822"/>
              <a:chExt cx="636806" cy="3989521"/>
            </a:xfrm>
          </p:grpSpPr>
          <p:sp>
            <p:nvSpPr>
              <p:cNvPr id="1028" name="Google Shape;1028;p36"/>
              <p:cNvSpPr/>
              <p:nvPr/>
            </p:nvSpPr>
            <p:spPr>
              <a:xfrm>
                <a:off x="-2765442" y="2258854"/>
                <a:ext cx="636806" cy="200518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13" extrusionOk="0">
                    <a:moveTo>
                      <a:pt x="1" y="0"/>
                    </a:moveTo>
                    <a:lnTo>
                      <a:pt x="5757" y="0"/>
                    </a:lnTo>
                    <a:lnTo>
                      <a:pt x="5757" y="1813"/>
                    </a:lnTo>
                    <a:lnTo>
                      <a:pt x="1" y="181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6"/>
              <p:cNvSpPr/>
              <p:nvPr/>
            </p:nvSpPr>
            <p:spPr>
              <a:xfrm>
                <a:off x="-2765442" y="1447170"/>
                <a:ext cx="636806" cy="199854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7" extrusionOk="0">
                    <a:moveTo>
                      <a:pt x="1" y="0"/>
                    </a:moveTo>
                    <a:lnTo>
                      <a:pt x="5757" y="0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6"/>
              <p:cNvSpPr/>
              <p:nvPr/>
            </p:nvSpPr>
            <p:spPr>
              <a:xfrm>
                <a:off x="-2765442" y="4424378"/>
                <a:ext cx="636806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8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8"/>
                    </a:lnTo>
                    <a:lnTo>
                      <a:pt x="1" y="18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6"/>
              <p:cNvSpPr/>
              <p:nvPr/>
            </p:nvSpPr>
            <p:spPr>
              <a:xfrm>
                <a:off x="-2765442" y="1717473"/>
                <a:ext cx="636806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8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6"/>
              <p:cNvSpPr/>
              <p:nvPr/>
            </p:nvSpPr>
            <p:spPr>
              <a:xfrm>
                <a:off x="-2765442" y="634822"/>
                <a:ext cx="636806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8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6"/>
              <p:cNvSpPr/>
              <p:nvPr/>
            </p:nvSpPr>
            <p:spPr>
              <a:xfrm>
                <a:off x="-2765442" y="1176534"/>
                <a:ext cx="636806" cy="199854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7" extrusionOk="0">
                    <a:moveTo>
                      <a:pt x="1" y="0"/>
                    </a:moveTo>
                    <a:lnTo>
                      <a:pt x="5757" y="0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6"/>
              <p:cNvSpPr/>
              <p:nvPr/>
            </p:nvSpPr>
            <p:spPr>
              <a:xfrm>
                <a:off x="-2765442" y="905789"/>
                <a:ext cx="636806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8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8"/>
                    </a:lnTo>
                    <a:lnTo>
                      <a:pt x="1" y="18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6"/>
              <p:cNvSpPr/>
              <p:nvPr/>
            </p:nvSpPr>
            <p:spPr>
              <a:xfrm>
                <a:off x="-2765442" y="1988108"/>
                <a:ext cx="636806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8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6"/>
              <p:cNvSpPr/>
              <p:nvPr/>
            </p:nvSpPr>
            <p:spPr>
              <a:xfrm>
                <a:off x="-2765442" y="3883107"/>
                <a:ext cx="636806" cy="19963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5" extrusionOk="0">
                    <a:moveTo>
                      <a:pt x="1" y="0"/>
                    </a:moveTo>
                    <a:lnTo>
                      <a:pt x="5757" y="0"/>
                    </a:lnTo>
                    <a:lnTo>
                      <a:pt x="5757" y="1804"/>
                    </a:lnTo>
                    <a:lnTo>
                      <a:pt x="1" y="180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6"/>
              <p:cNvSpPr/>
              <p:nvPr/>
            </p:nvSpPr>
            <p:spPr>
              <a:xfrm>
                <a:off x="-2765442" y="4153743"/>
                <a:ext cx="636806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8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-2765442" y="3612472"/>
                <a:ext cx="636806" cy="199854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7" extrusionOk="0">
                    <a:moveTo>
                      <a:pt x="1" y="0"/>
                    </a:moveTo>
                    <a:lnTo>
                      <a:pt x="5757" y="0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6"/>
              <p:cNvSpPr/>
              <p:nvPr/>
            </p:nvSpPr>
            <p:spPr>
              <a:xfrm>
                <a:off x="-2765442" y="3341395"/>
                <a:ext cx="636806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8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8"/>
                    </a:lnTo>
                    <a:lnTo>
                      <a:pt x="1" y="18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6"/>
              <p:cNvSpPr/>
              <p:nvPr/>
            </p:nvSpPr>
            <p:spPr>
              <a:xfrm>
                <a:off x="-2765442" y="2800456"/>
                <a:ext cx="636806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8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6"/>
              <p:cNvSpPr/>
              <p:nvPr/>
            </p:nvSpPr>
            <p:spPr>
              <a:xfrm>
                <a:off x="-2765442" y="2529489"/>
                <a:ext cx="636806" cy="199854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7" extrusionOk="0">
                    <a:moveTo>
                      <a:pt x="1" y="0"/>
                    </a:moveTo>
                    <a:lnTo>
                      <a:pt x="5757" y="0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6"/>
              <p:cNvSpPr/>
              <p:nvPr/>
            </p:nvSpPr>
            <p:spPr>
              <a:xfrm>
                <a:off x="-2765442" y="3071091"/>
                <a:ext cx="636806" cy="19963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5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4"/>
                    </a:lnTo>
                    <a:lnTo>
                      <a:pt x="1" y="180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3" name="Google Shape;1043;p36"/>
            <p:cNvSpPr/>
            <p:nvPr/>
          </p:nvSpPr>
          <p:spPr>
            <a:xfrm>
              <a:off x="-3740510" y="137127"/>
              <a:ext cx="324818" cy="302049"/>
            </a:xfrm>
            <a:custGeom>
              <a:avLst/>
              <a:gdLst/>
              <a:ahLst/>
              <a:cxnLst/>
              <a:rect l="l" t="t" r="r" b="b"/>
              <a:pathLst>
                <a:path w="2937" h="2731" extrusionOk="0">
                  <a:moveTo>
                    <a:pt x="1564" y="1"/>
                  </a:moveTo>
                  <a:lnTo>
                    <a:pt x="1" y="699"/>
                  </a:lnTo>
                  <a:lnTo>
                    <a:pt x="1" y="2731"/>
                  </a:lnTo>
                  <a:lnTo>
                    <a:pt x="2937" y="2731"/>
                  </a:lnTo>
                  <a:lnTo>
                    <a:pt x="15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-4264288" y="134141"/>
              <a:ext cx="701836" cy="306694"/>
            </a:xfrm>
            <a:custGeom>
              <a:avLst/>
              <a:gdLst/>
              <a:ahLst/>
              <a:cxnLst/>
              <a:rect l="l" t="t" r="r" b="b"/>
              <a:pathLst>
                <a:path w="6346" h="2773" extrusionOk="0">
                  <a:moveTo>
                    <a:pt x="1436" y="1"/>
                  </a:moveTo>
                  <a:cubicBezTo>
                    <a:pt x="1345" y="1"/>
                    <a:pt x="1248" y="58"/>
                    <a:pt x="1218" y="122"/>
                  </a:cubicBezTo>
                  <a:lnTo>
                    <a:pt x="30" y="2651"/>
                  </a:lnTo>
                  <a:cubicBezTo>
                    <a:pt x="0" y="2718"/>
                    <a:pt x="46" y="2773"/>
                    <a:pt x="137" y="2773"/>
                  </a:cubicBezTo>
                  <a:lnTo>
                    <a:pt x="4907" y="2773"/>
                  </a:lnTo>
                  <a:cubicBezTo>
                    <a:pt x="4998" y="2773"/>
                    <a:pt x="5098" y="2715"/>
                    <a:pt x="5128" y="2651"/>
                  </a:cubicBezTo>
                  <a:lnTo>
                    <a:pt x="6315" y="122"/>
                  </a:lnTo>
                  <a:cubicBezTo>
                    <a:pt x="6346" y="55"/>
                    <a:pt x="6300" y="1"/>
                    <a:pt x="6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-4237856" y="150288"/>
              <a:ext cx="646538" cy="274399"/>
            </a:xfrm>
            <a:custGeom>
              <a:avLst/>
              <a:gdLst/>
              <a:ahLst/>
              <a:cxnLst/>
              <a:rect l="l" t="t" r="r" b="b"/>
              <a:pathLst>
                <a:path w="5846" h="2481" extrusionOk="0">
                  <a:moveTo>
                    <a:pt x="1170" y="0"/>
                  </a:moveTo>
                  <a:lnTo>
                    <a:pt x="903" y="556"/>
                  </a:lnTo>
                  <a:lnTo>
                    <a:pt x="1932" y="556"/>
                  </a:lnTo>
                  <a:lnTo>
                    <a:pt x="2196" y="0"/>
                  </a:lnTo>
                  <a:close/>
                  <a:moveTo>
                    <a:pt x="2387" y="0"/>
                  </a:moveTo>
                  <a:lnTo>
                    <a:pt x="2120" y="556"/>
                  </a:lnTo>
                  <a:lnTo>
                    <a:pt x="3149" y="556"/>
                  </a:lnTo>
                  <a:lnTo>
                    <a:pt x="3417" y="0"/>
                  </a:lnTo>
                  <a:close/>
                  <a:moveTo>
                    <a:pt x="3602" y="0"/>
                  </a:moveTo>
                  <a:lnTo>
                    <a:pt x="3341" y="556"/>
                  </a:lnTo>
                  <a:lnTo>
                    <a:pt x="4367" y="556"/>
                  </a:lnTo>
                  <a:lnTo>
                    <a:pt x="4631" y="0"/>
                  </a:lnTo>
                  <a:close/>
                  <a:moveTo>
                    <a:pt x="4816" y="0"/>
                  </a:moveTo>
                  <a:lnTo>
                    <a:pt x="4555" y="556"/>
                  </a:lnTo>
                  <a:lnTo>
                    <a:pt x="5582" y="556"/>
                  </a:lnTo>
                  <a:lnTo>
                    <a:pt x="5846" y="0"/>
                  </a:lnTo>
                  <a:close/>
                  <a:moveTo>
                    <a:pt x="869" y="641"/>
                  </a:moveTo>
                  <a:lnTo>
                    <a:pt x="608" y="1197"/>
                  </a:lnTo>
                  <a:lnTo>
                    <a:pt x="1634" y="1197"/>
                  </a:lnTo>
                  <a:lnTo>
                    <a:pt x="1899" y="641"/>
                  </a:lnTo>
                  <a:close/>
                  <a:moveTo>
                    <a:pt x="2084" y="641"/>
                  </a:moveTo>
                  <a:lnTo>
                    <a:pt x="1823" y="1197"/>
                  </a:lnTo>
                  <a:lnTo>
                    <a:pt x="2849" y="1197"/>
                  </a:lnTo>
                  <a:lnTo>
                    <a:pt x="3113" y="641"/>
                  </a:lnTo>
                  <a:close/>
                  <a:moveTo>
                    <a:pt x="3298" y="641"/>
                  </a:moveTo>
                  <a:lnTo>
                    <a:pt x="3037" y="1197"/>
                  </a:lnTo>
                  <a:lnTo>
                    <a:pt x="4063" y="1197"/>
                  </a:lnTo>
                  <a:lnTo>
                    <a:pt x="4328" y="641"/>
                  </a:lnTo>
                  <a:close/>
                  <a:moveTo>
                    <a:pt x="4513" y="641"/>
                  </a:moveTo>
                  <a:lnTo>
                    <a:pt x="4252" y="1197"/>
                  </a:lnTo>
                  <a:lnTo>
                    <a:pt x="5278" y="1197"/>
                  </a:lnTo>
                  <a:lnTo>
                    <a:pt x="5542" y="641"/>
                  </a:lnTo>
                  <a:close/>
                  <a:moveTo>
                    <a:pt x="566" y="1282"/>
                  </a:moveTo>
                  <a:lnTo>
                    <a:pt x="305" y="1840"/>
                  </a:lnTo>
                  <a:lnTo>
                    <a:pt x="1331" y="1840"/>
                  </a:lnTo>
                  <a:lnTo>
                    <a:pt x="1595" y="1282"/>
                  </a:lnTo>
                  <a:close/>
                  <a:moveTo>
                    <a:pt x="1780" y="1282"/>
                  </a:moveTo>
                  <a:lnTo>
                    <a:pt x="1519" y="1840"/>
                  </a:lnTo>
                  <a:lnTo>
                    <a:pt x="2545" y="1840"/>
                  </a:lnTo>
                  <a:lnTo>
                    <a:pt x="2809" y="1282"/>
                  </a:lnTo>
                  <a:close/>
                  <a:moveTo>
                    <a:pt x="2998" y="1282"/>
                  </a:moveTo>
                  <a:lnTo>
                    <a:pt x="2737" y="1840"/>
                  </a:lnTo>
                  <a:lnTo>
                    <a:pt x="3766" y="1840"/>
                  </a:lnTo>
                  <a:lnTo>
                    <a:pt x="4027" y="1282"/>
                  </a:lnTo>
                  <a:close/>
                  <a:moveTo>
                    <a:pt x="4212" y="1282"/>
                  </a:moveTo>
                  <a:lnTo>
                    <a:pt x="3951" y="1840"/>
                  </a:lnTo>
                  <a:lnTo>
                    <a:pt x="4980" y="1840"/>
                  </a:lnTo>
                  <a:lnTo>
                    <a:pt x="5241" y="1282"/>
                  </a:lnTo>
                  <a:close/>
                  <a:moveTo>
                    <a:pt x="262" y="1922"/>
                  </a:moveTo>
                  <a:lnTo>
                    <a:pt x="1" y="2481"/>
                  </a:lnTo>
                  <a:lnTo>
                    <a:pt x="1027" y="2481"/>
                  </a:lnTo>
                  <a:lnTo>
                    <a:pt x="1291" y="1922"/>
                  </a:lnTo>
                  <a:close/>
                  <a:moveTo>
                    <a:pt x="1480" y="1922"/>
                  </a:moveTo>
                  <a:lnTo>
                    <a:pt x="1215" y="2481"/>
                  </a:lnTo>
                  <a:lnTo>
                    <a:pt x="2242" y="2481"/>
                  </a:lnTo>
                  <a:lnTo>
                    <a:pt x="2509" y="1922"/>
                  </a:lnTo>
                  <a:close/>
                  <a:moveTo>
                    <a:pt x="2694" y="1922"/>
                  </a:moveTo>
                  <a:lnTo>
                    <a:pt x="2430" y="2481"/>
                  </a:lnTo>
                  <a:lnTo>
                    <a:pt x="3456" y="2481"/>
                  </a:lnTo>
                  <a:lnTo>
                    <a:pt x="3723" y="1922"/>
                  </a:lnTo>
                  <a:close/>
                  <a:moveTo>
                    <a:pt x="3912" y="1922"/>
                  </a:moveTo>
                  <a:lnTo>
                    <a:pt x="3650" y="2481"/>
                  </a:lnTo>
                  <a:lnTo>
                    <a:pt x="4680" y="2481"/>
                  </a:lnTo>
                  <a:lnTo>
                    <a:pt x="4941" y="19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E5EEF3"/>
            </a:gs>
            <a:gs pos="100000">
              <a:srgbClr val="FF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8" r:id="rId4"/>
    <p:sldLayoutId id="2147483660" r:id="rId5"/>
    <p:sldLayoutId id="2147483675" r:id="rId6"/>
    <p:sldLayoutId id="2147483680" r:id="rId7"/>
    <p:sldLayoutId id="2147483681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1"/>
          <p:cNvSpPr txBox="1">
            <a:spLocks noGrp="1"/>
          </p:cNvSpPr>
          <p:nvPr>
            <p:ph type="title"/>
          </p:nvPr>
        </p:nvSpPr>
        <p:spPr>
          <a:xfrm>
            <a:off x="716850" y="1173532"/>
            <a:ext cx="7710300" cy="26512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+mj-lt"/>
              </a:rPr>
              <a:t>XIN CHÀO CÁC EM!</a:t>
            </a:r>
            <a:br>
              <a:rPr lang="en-US" sz="4000" b="1">
                <a:latin typeface="+mj-lt"/>
              </a:rPr>
            </a:br>
            <a:r>
              <a:rPr lang="en-US" sz="4000" b="1">
                <a:latin typeface="+mj-lt"/>
              </a:rPr>
              <a:t>CHÀO MỪNG CÁC EM ĐẾN VỚI BÀI HỌC NGÀY HÔM NAY!</a:t>
            </a:r>
          </a:p>
        </p:txBody>
      </p:sp>
      <p:grpSp>
        <p:nvGrpSpPr>
          <p:cNvPr id="2" name="Google Shape;1216;p43">
            <a:extLst>
              <a:ext uri="{FF2B5EF4-FFF2-40B4-BE49-F238E27FC236}">
                <a16:creationId xmlns:a16="http://schemas.microsoft.com/office/drawing/2014/main" id="{6D13FCC8-B4AB-7A88-2DA9-828BFBD731C9}"/>
              </a:ext>
            </a:extLst>
          </p:cNvPr>
          <p:cNvGrpSpPr/>
          <p:nvPr/>
        </p:nvGrpSpPr>
        <p:grpSpPr>
          <a:xfrm flipH="1">
            <a:off x="7815198" y="519049"/>
            <a:ext cx="1328802" cy="4624451"/>
            <a:chOff x="299324" y="2437171"/>
            <a:chExt cx="613425" cy="2134822"/>
          </a:xfrm>
        </p:grpSpPr>
        <p:sp>
          <p:nvSpPr>
            <p:cNvPr id="3" name="Google Shape;1217;p43">
              <a:extLst>
                <a:ext uri="{FF2B5EF4-FFF2-40B4-BE49-F238E27FC236}">
                  <a16:creationId xmlns:a16="http://schemas.microsoft.com/office/drawing/2014/main" id="{89EBF86E-4413-CA8B-62D1-2F8CEA6C8B0F}"/>
                </a:ext>
              </a:extLst>
            </p:cNvPr>
            <p:cNvSpPr/>
            <p:nvPr/>
          </p:nvSpPr>
          <p:spPr>
            <a:xfrm>
              <a:off x="510488" y="4261643"/>
              <a:ext cx="61474" cy="310350"/>
            </a:xfrm>
            <a:custGeom>
              <a:avLst/>
              <a:gdLst/>
              <a:ahLst/>
              <a:cxnLst/>
              <a:rect l="l" t="t" r="r" b="b"/>
              <a:pathLst>
                <a:path w="1455" h="7346" extrusionOk="0">
                  <a:moveTo>
                    <a:pt x="31" y="1"/>
                  </a:moveTo>
                  <a:cubicBezTo>
                    <a:pt x="18" y="2017"/>
                    <a:pt x="9" y="6817"/>
                    <a:pt x="0" y="7345"/>
                  </a:cubicBezTo>
                  <a:lnTo>
                    <a:pt x="1455" y="7345"/>
                  </a:lnTo>
                  <a:cubicBezTo>
                    <a:pt x="1445" y="6817"/>
                    <a:pt x="1436" y="2017"/>
                    <a:pt x="1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218;p43">
              <a:extLst>
                <a:ext uri="{FF2B5EF4-FFF2-40B4-BE49-F238E27FC236}">
                  <a16:creationId xmlns:a16="http://schemas.microsoft.com/office/drawing/2014/main" id="{A5113C1F-B0D0-948F-34F7-190628169639}"/>
                </a:ext>
              </a:extLst>
            </p:cNvPr>
            <p:cNvSpPr/>
            <p:nvPr/>
          </p:nvSpPr>
          <p:spPr>
            <a:xfrm>
              <a:off x="546780" y="4261643"/>
              <a:ext cx="25181" cy="310350"/>
            </a:xfrm>
            <a:custGeom>
              <a:avLst/>
              <a:gdLst/>
              <a:ahLst/>
              <a:cxnLst/>
              <a:rect l="l" t="t" r="r" b="b"/>
              <a:pathLst>
                <a:path w="596" h="7346" extrusionOk="0">
                  <a:moveTo>
                    <a:pt x="0" y="1"/>
                  </a:moveTo>
                  <a:lnTo>
                    <a:pt x="0" y="7345"/>
                  </a:lnTo>
                  <a:lnTo>
                    <a:pt x="596" y="7345"/>
                  </a:lnTo>
                  <a:cubicBezTo>
                    <a:pt x="586" y="6817"/>
                    <a:pt x="577" y="2017"/>
                    <a:pt x="5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219;p43">
              <a:extLst>
                <a:ext uri="{FF2B5EF4-FFF2-40B4-BE49-F238E27FC236}">
                  <a16:creationId xmlns:a16="http://schemas.microsoft.com/office/drawing/2014/main" id="{F893A2E6-8F9E-8CDD-195F-C053A58D9C89}"/>
                </a:ext>
              </a:extLst>
            </p:cNvPr>
            <p:cNvSpPr/>
            <p:nvPr/>
          </p:nvSpPr>
          <p:spPr>
            <a:xfrm>
              <a:off x="516614" y="2731399"/>
              <a:ext cx="48926" cy="1530331"/>
            </a:xfrm>
            <a:custGeom>
              <a:avLst/>
              <a:gdLst/>
              <a:ahLst/>
              <a:cxnLst/>
              <a:rect l="l" t="t" r="r" b="b"/>
              <a:pathLst>
                <a:path w="1158" h="36223" extrusionOk="0">
                  <a:moveTo>
                    <a:pt x="462" y="0"/>
                  </a:moveTo>
                  <a:cubicBezTo>
                    <a:pt x="420" y="1451"/>
                    <a:pt x="10" y="35145"/>
                    <a:pt x="1" y="36223"/>
                  </a:cubicBezTo>
                  <a:lnTo>
                    <a:pt x="1158" y="36223"/>
                  </a:lnTo>
                  <a:cubicBezTo>
                    <a:pt x="1149" y="35145"/>
                    <a:pt x="739" y="1451"/>
                    <a:pt x="6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20;p43">
              <a:extLst>
                <a:ext uri="{FF2B5EF4-FFF2-40B4-BE49-F238E27FC236}">
                  <a16:creationId xmlns:a16="http://schemas.microsoft.com/office/drawing/2014/main" id="{09E10959-664E-A9EB-0AEF-D64BFB1CC77E}"/>
                </a:ext>
              </a:extLst>
            </p:cNvPr>
            <p:cNvSpPr/>
            <p:nvPr/>
          </p:nvSpPr>
          <p:spPr>
            <a:xfrm>
              <a:off x="543569" y="2731399"/>
              <a:ext cx="19689" cy="1530331"/>
            </a:xfrm>
            <a:custGeom>
              <a:avLst/>
              <a:gdLst/>
              <a:ahLst/>
              <a:cxnLst/>
              <a:rect l="l" t="t" r="r" b="b"/>
              <a:pathLst>
                <a:path w="466" h="36223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0"/>
                    <a:pt x="80" y="36223"/>
                    <a:pt x="80" y="36223"/>
                  </a:cubicBezTo>
                  <a:lnTo>
                    <a:pt x="465" y="36223"/>
                  </a:lnTo>
                  <a:cubicBezTo>
                    <a:pt x="450" y="35114"/>
                    <a:pt x="80" y="1451"/>
                    <a:pt x="37" y="0"/>
                  </a:cubicBezTo>
                  <a:close/>
                </a:path>
              </a:pathLst>
            </a:custGeom>
            <a:solidFill>
              <a:srgbClr val="395110">
                <a:alpha val="45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21;p43">
              <a:extLst>
                <a:ext uri="{FF2B5EF4-FFF2-40B4-BE49-F238E27FC236}">
                  <a16:creationId xmlns:a16="http://schemas.microsoft.com/office/drawing/2014/main" id="{79EFDDAE-036E-5553-3E59-1CA8176641E0}"/>
                </a:ext>
              </a:extLst>
            </p:cNvPr>
            <p:cNvSpPr/>
            <p:nvPr/>
          </p:nvSpPr>
          <p:spPr>
            <a:xfrm>
              <a:off x="299324" y="2437171"/>
              <a:ext cx="242768" cy="291634"/>
            </a:xfrm>
            <a:custGeom>
              <a:avLst/>
              <a:gdLst/>
              <a:ahLst/>
              <a:cxnLst/>
              <a:rect l="l" t="t" r="r" b="b"/>
              <a:pathLst>
                <a:path w="5746" h="6903" extrusionOk="0">
                  <a:moveTo>
                    <a:pt x="209" y="1"/>
                  </a:moveTo>
                  <a:cubicBezTo>
                    <a:pt x="203" y="1"/>
                    <a:pt x="198" y="2"/>
                    <a:pt x="195" y="5"/>
                  </a:cubicBezTo>
                  <a:cubicBezTo>
                    <a:pt x="0" y="169"/>
                    <a:pt x="1160" y="1900"/>
                    <a:pt x="2794" y="3876"/>
                  </a:cubicBezTo>
                  <a:cubicBezTo>
                    <a:pt x="4326" y="5734"/>
                    <a:pt x="5237" y="6903"/>
                    <a:pt x="5504" y="6903"/>
                  </a:cubicBezTo>
                  <a:cubicBezTo>
                    <a:pt x="5521" y="6903"/>
                    <a:pt x="5536" y="6898"/>
                    <a:pt x="5548" y="6888"/>
                  </a:cubicBezTo>
                  <a:cubicBezTo>
                    <a:pt x="5745" y="6727"/>
                    <a:pt x="5499" y="5999"/>
                    <a:pt x="5220" y="4997"/>
                  </a:cubicBezTo>
                  <a:cubicBezTo>
                    <a:pt x="5074" y="4492"/>
                    <a:pt x="550" y="1"/>
                    <a:pt x="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22;p43">
              <a:extLst>
                <a:ext uri="{FF2B5EF4-FFF2-40B4-BE49-F238E27FC236}">
                  <a16:creationId xmlns:a16="http://schemas.microsoft.com/office/drawing/2014/main" id="{1B0ED1F1-A782-F1E6-CA73-493258EB5E06}"/>
                </a:ext>
              </a:extLst>
            </p:cNvPr>
            <p:cNvSpPr/>
            <p:nvPr/>
          </p:nvSpPr>
          <p:spPr>
            <a:xfrm>
              <a:off x="325097" y="2454156"/>
              <a:ext cx="204786" cy="247993"/>
            </a:xfrm>
            <a:custGeom>
              <a:avLst/>
              <a:gdLst/>
              <a:ahLst/>
              <a:cxnLst/>
              <a:rect l="l" t="t" r="r" b="b"/>
              <a:pathLst>
                <a:path w="4847" h="5870" extrusionOk="0">
                  <a:moveTo>
                    <a:pt x="1" y="1"/>
                  </a:moveTo>
                  <a:lnTo>
                    <a:pt x="4847" y="5870"/>
                  </a:lnTo>
                  <a:cubicBezTo>
                    <a:pt x="4792" y="5606"/>
                    <a:pt x="4695" y="5281"/>
                    <a:pt x="4604" y="4977"/>
                  </a:cubicBezTo>
                  <a:cubicBezTo>
                    <a:pt x="4570" y="4862"/>
                    <a:pt x="4540" y="4746"/>
                    <a:pt x="4504" y="4625"/>
                  </a:cubicBezTo>
                  <a:cubicBezTo>
                    <a:pt x="4400" y="4248"/>
                    <a:pt x="1200" y="1015"/>
                    <a:pt x="1" y="1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23;p43">
              <a:extLst>
                <a:ext uri="{FF2B5EF4-FFF2-40B4-BE49-F238E27FC236}">
                  <a16:creationId xmlns:a16="http://schemas.microsoft.com/office/drawing/2014/main" id="{B824BBCB-549A-3BD8-A289-04A09833FE66}"/>
                </a:ext>
              </a:extLst>
            </p:cNvPr>
            <p:cNvSpPr/>
            <p:nvPr/>
          </p:nvSpPr>
          <p:spPr>
            <a:xfrm>
              <a:off x="393626" y="2737145"/>
              <a:ext cx="158733" cy="341909"/>
            </a:xfrm>
            <a:custGeom>
              <a:avLst/>
              <a:gdLst/>
              <a:ahLst/>
              <a:cxnLst/>
              <a:rect l="l" t="t" r="r" b="b"/>
              <a:pathLst>
                <a:path w="3757" h="8093" extrusionOk="0">
                  <a:moveTo>
                    <a:pt x="3467" y="0"/>
                  </a:moveTo>
                  <a:cubicBezTo>
                    <a:pt x="3206" y="0"/>
                    <a:pt x="2716" y="548"/>
                    <a:pt x="2047" y="1243"/>
                  </a:cubicBezTo>
                  <a:cubicBezTo>
                    <a:pt x="1673" y="1625"/>
                    <a:pt x="0" y="8001"/>
                    <a:pt x="234" y="8089"/>
                  </a:cubicBezTo>
                  <a:cubicBezTo>
                    <a:pt x="240" y="8091"/>
                    <a:pt x="246" y="8092"/>
                    <a:pt x="252" y="8092"/>
                  </a:cubicBezTo>
                  <a:cubicBezTo>
                    <a:pt x="517" y="8092"/>
                    <a:pt x="1415" y="6245"/>
                    <a:pt x="2290" y="3902"/>
                  </a:cubicBezTo>
                  <a:cubicBezTo>
                    <a:pt x="3185" y="1501"/>
                    <a:pt x="3756" y="98"/>
                    <a:pt x="3522" y="10"/>
                  </a:cubicBezTo>
                  <a:cubicBezTo>
                    <a:pt x="3505" y="3"/>
                    <a:pt x="3487" y="0"/>
                    <a:pt x="3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24;p43">
              <a:extLst>
                <a:ext uri="{FF2B5EF4-FFF2-40B4-BE49-F238E27FC236}">
                  <a16:creationId xmlns:a16="http://schemas.microsoft.com/office/drawing/2014/main" id="{27E481E1-11FA-DF92-80D5-FF2FA13602EE}"/>
                </a:ext>
              </a:extLst>
            </p:cNvPr>
            <p:cNvSpPr/>
            <p:nvPr/>
          </p:nvSpPr>
          <p:spPr>
            <a:xfrm>
              <a:off x="409258" y="2753960"/>
              <a:ext cx="112300" cy="301225"/>
            </a:xfrm>
            <a:custGeom>
              <a:avLst/>
              <a:gdLst/>
              <a:ahLst/>
              <a:cxnLst/>
              <a:rect l="l" t="t" r="r" b="b"/>
              <a:pathLst>
                <a:path w="2658" h="7130" extrusionOk="0">
                  <a:moveTo>
                    <a:pt x="2657" y="0"/>
                  </a:moveTo>
                  <a:cubicBezTo>
                    <a:pt x="2460" y="186"/>
                    <a:pt x="2226" y="426"/>
                    <a:pt x="2005" y="653"/>
                  </a:cubicBezTo>
                  <a:cubicBezTo>
                    <a:pt x="1926" y="738"/>
                    <a:pt x="1838" y="829"/>
                    <a:pt x="1753" y="917"/>
                  </a:cubicBezTo>
                  <a:cubicBezTo>
                    <a:pt x="1479" y="1194"/>
                    <a:pt x="274" y="5584"/>
                    <a:pt x="1" y="7130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25;p43">
              <a:extLst>
                <a:ext uri="{FF2B5EF4-FFF2-40B4-BE49-F238E27FC236}">
                  <a16:creationId xmlns:a16="http://schemas.microsoft.com/office/drawing/2014/main" id="{024C89D1-580B-F1F7-2383-D4EBA9A19B37}"/>
                </a:ext>
              </a:extLst>
            </p:cNvPr>
            <p:cNvSpPr/>
            <p:nvPr/>
          </p:nvSpPr>
          <p:spPr>
            <a:xfrm>
              <a:off x="544203" y="2669714"/>
              <a:ext cx="368547" cy="84030"/>
            </a:xfrm>
            <a:custGeom>
              <a:avLst/>
              <a:gdLst/>
              <a:ahLst/>
              <a:cxnLst/>
              <a:rect l="l" t="t" r="r" b="b"/>
              <a:pathLst>
                <a:path w="8723" h="1989" extrusionOk="0">
                  <a:moveTo>
                    <a:pt x="8014" y="1"/>
                  </a:moveTo>
                  <a:cubicBezTo>
                    <a:pt x="7196" y="1"/>
                    <a:pt x="5712" y="158"/>
                    <a:pt x="4030" y="443"/>
                  </a:cubicBezTo>
                  <a:cubicBezTo>
                    <a:pt x="1504" y="868"/>
                    <a:pt x="1" y="1074"/>
                    <a:pt x="40" y="1323"/>
                  </a:cubicBezTo>
                  <a:cubicBezTo>
                    <a:pt x="86" y="1572"/>
                    <a:pt x="842" y="1727"/>
                    <a:pt x="1847" y="1982"/>
                  </a:cubicBezTo>
                  <a:cubicBezTo>
                    <a:pt x="1865" y="1987"/>
                    <a:pt x="1891" y="1989"/>
                    <a:pt x="1923" y="1989"/>
                  </a:cubicBezTo>
                  <a:cubicBezTo>
                    <a:pt x="2808" y="1989"/>
                    <a:pt x="8723" y="367"/>
                    <a:pt x="8684" y="124"/>
                  </a:cubicBezTo>
                  <a:cubicBezTo>
                    <a:pt x="8669" y="41"/>
                    <a:pt x="8426" y="1"/>
                    <a:pt x="8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26;p43">
              <a:extLst>
                <a:ext uri="{FF2B5EF4-FFF2-40B4-BE49-F238E27FC236}">
                  <a16:creationId xmlns:a16="http://schemas.microsoft.com/office/drawing/2014/main" id="{C6476476-38BE-E82C-DA6E-383B618FAA1D}"/>
                </a:ext>
              </a:extLst>
            </p:cNvPr>
            <p:cNvSpPr/>
            <p:nvPr/>
          </p:nvSpPr>
          <p:spPr>
            <a:xfrm>
              <a:off x="570651" y="2681882"/>
              <a:ext cx="317002" cy="67469"/>
            </a:xfrm>
            <a:custGeom>
              <a:avLst/>
              <a:gdLst/>
              <a:ahLst/>
              <a:cxnLst/>
              <a:rect l="l" t="t" r="r" b="b"/>
              <a:pathLst>
                <a:path w="7503" h="1597" extrusionOk="0">
                  <a:moveTo>
                    <a:pt x="7503" y="0"/>
                  </a:moveTo>
                  <a:lnTo>
                    <a:pt x="0" y="1263"/>
                  </a:lnTo>
                  <a:cubicBezTo>
                    <a:pt x="258" y="1345"/>
                    <a:pt x="583" y="1427"/>
                    <a:pt x="893" y="1503"/>
                  </a:cubicBezTo>
                  <a:cubicBezTo>
                    <a:pt x="1005" y="1530"/>
                    <a:pt x="1124" y="1561"/>
                    <a:pt x="1248" y="1591"/>
                  </a:cubicBezTo>
                  <a:cubicBezTo>
                    <a:pt x="1262" y="1594"/>
                    <a:pt x="1282" y="1596"/>
                    <a:pt x="1308" y="1596"/>
                  </a:cubicBezTo>
                  <a:cubicBezTo>
                    <a:pt x="1953" y="1596"/>
                    <a:pt x="6083" y="511"/>
                    <a:pt x="7503" y="0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27;p43">
              <a:extLst>
                <a:ext uri="{FF2B5EF4-FFF2-40B4-BE49-F238E27FC236}">
                  <a16:creationId xmlns:a16="http://schemas.microsoft.com/office/drawing/2014/main" id="{D02722CF-F9DE-A618-DA9C-3406603FD44E}"/>
                </a:ext>
              </a:extLst>
            </p:cNvPr>
            <p:cNvSpPr/>
            <p:nvPr/>
          </p:nvSpPr>
          <p:spPr>
            <a:xfrm>
              <a:off x="519445" y="2711288"/>
              <a:ext cx="42630" cy="38149"/>
            </a:xfrm>
            <a:custGeom>
              <a:avLst/>
              <a:gdLst/>
              <a:ahLst/>
              <a:cxnLst/>
              <a:rect l="l" t="t" r="r" b="b"/>
              <a:pathLst>
                <a:path w="1009" h="903" extrusionOk="0">
                  <a:moveTo>
                    <a:pt x="503" y="1"/>
                  </a:moveTo>
                  <a:cubicBezTo>
                    <a:pt x="402" y="1"/>
                    <a:pt x="300" y="35"/>
                    <a:pt x="216" y="106"/>
                  </a:cubicBezTo>
                  <a:cubicBezTo>
                    <a:pt x="25" y="264"/>
                    <a:pt x="1" y="549"/>
                    <a:pt x="156" y="740"/>
                  </a:cubicBezTo>
                  <a:cubicBezTo>
                    <a:pt x="247" y="847"/>
                    <a:pt x="377" y="903"/>
                    <a:pt x="508" y="903"/>
                  </a:cubicBezTo>
                  <a:cubicBezTo>
                    <a:pt x="608" y="903"/>
                    <a:pt x="708" y="870"/>
                    <a:pt x="790" y="801"/>
                  </a:cubicBezTo>
                  <a:cubicBezTo>
                    <a:pt x="981" y="640"/>
                    <a:pt x="1009" y="355"/>
                    <a:pt x="851" y="166"/>
                  </a:cubicBezTo>
                  <a:cubicBezTo>
                    <a:pt x="762" y="57"/>
                    <a:pt x="633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28;p43">
              <a:extLst>
                <a:ext uri="{FF2B5EF4-FFF2-40B4-BE49-F238E27FC236}">
                  <a16:creationId xmlns:a16="http://schemas.microsoft.com/office/drawing/2014/main" id="{9B5F4708-97DA-0AF4-48D8-BBE19DBC906F}"/>
                </a:ext>
              </a:extLst>
            </p:cNvPr>
            <p:cNvSpPr/>
            <p:nvPr/>
          </p:nvSpPr>
          <p:spPr>
            <a:xfrm>
              <a:off x="526247" y="2717583"/>
              <a:ext cx="28645" cy="25602"/>
            </a:xfrm>
            <a:custGeom>
              <a:avLst/>
              <a:gdLst/>
              <a:ahLst/>
              <a:cxnLst/>
              <a:rect l="l" t="t" r="r" b="b"/>
              <a:pathLst>
                <a:path w="678" h="606" extrusionOk="0">
                  <a:moveTo>
                    <a:pt x="337" y="1"/>
                  </a:moveTo>
                  <a:cubicBezTo>
                    <a:pt x="270" y="1"/>
                    <a:pt x="203" y="23"/>
                    <a:pt x="146" y="69"/>
                  </a:cubicBezTo>
                  <a:cubicBezTo>
                    <a:pt x="19" y="175"/>
                    <a:pt x="1" y="367"/>
                    <a:pt x="107" y="494"/>
                  </a:cubicBezTo>
                  <a:cubicBezTo>
                    <a:pt x="166" y="567"/>
                    <a:pt x="252" y="605"/>
                    <a:pt x="338" y="605"/>
                  </a:cubicBezTo>
                  <a:cubicBezTo>
                    <a:pt x="406" y="605"/>
                    <a:pt x="475" y="582"/>
                    <a:pt x="532" y="534"/>
                  </a:cubicBezTo>
                  <a:cubicBezTo>
                    <a:pt x="660" y="430"/>
                    <a:pt x="678" y="242"/>
                    <a:pt x="571" y="111"/>
                  </a:cubicBezTo>
                  <a:cubicBezTo>
                    <a:pt x="511" y="39"/>
                    <a:pt x="424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242;p43">
            <a:extLst>
              <a:ext uri="{FF2B5EF4-FFF2-40B4-BE49-F238E27FC236}">
                <a16:creationId xmlns:a16="http://schemas.microsoft.com/office/drawing/2014/main" id="{4D5DBFEF-5B0B-4B9F-37A8-3897C5B8DBDE}"/>
              </a:ext>
            </a:extLst>
          </p:cNvPr>
          <p:cNvGrpSpPr/>
          <p:nvPr/>
        </p:nvGrpSpPr>
        <p:grpSpPr>
          <a:xfrm flipH="1">
            <a:off x="7703285" y="3580758"/>
            <a:ext cx="565953" cy="1969610"/>
            <a:chOff x="299324" y="2437171"/>
            <a:chExt cx="613425" cy="2134822"/>
          </a:xfrm>
        </p:grpSpPr>
        <p:sp>
          <p:nvSpPr>
            <p:cNvPr id="43" name="Google Shape;1243;p43">
              <a:extLst>
                <a:ext uri="{FF2B5EF4-FFF2-40B4-BE49-F238E27FC236}">
                  <a16:creationId xmlns:a16="http://schemas.microsoft.com/office/drawing/2014/main" id="{76F9BF74-E715-70F0-0115-2F902E4B8616}"/>
                </a:ext>
              </a:extLst>
            </p:cNvPr>
            <p:cNvSpPr/>
            <p:nvPr/>
          </p:nvSpPr>
          <p:spPr>
            <a:xfrm>
              <a:off x="510488" y="4261643"/>
              <a:ext cx="61474" cy="310350"/>
            </a:xfrm>
            <a:custGeom>
              <a:avLst/>
              <a:gdLst/>
              <a:ahLst/>
              <a:cxnLst/>
              <a:rect l="l" t="t" r="r" b="b"/>
              <a:pathLst>
                <a:path w="1455" h="7346" extrusionOk="0">
                  <a:moveTo>
                    <a:pt x="31" y="1"/>
                  </a:moveTo>
                  <a:cubicBezTo>
                    <a:pt x="18" y="2017"/>
                    <a:pt x="9" y="6817"/>
                    <a:pt x="0" y="7345"/>
                  </a:cubicBezTo>
                  <a:lnTo>
                    <a:pt x="1455" y="7345"/>
                  </a:lnTo>
                  <a:cubicBezTo>
                    <a:pt x="1445" y="6817"/>
                    <a:pt x="1436" y="2017"/>
                    <a:pt x="1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44;p43">
              <a:extLst>
                <a:ext uri="{FF2B5EF4-FFF2-40B4-BE49-F238E27FC236}">
                  <a16:creationId xmlns:a16="http://schemas.microsoft.com/office/drawing/2014/main" id="{76C4A7D9-DB02-31BC-BA24-B6F726D39B8E}"/>
                </a:ext>
              </a:extLst>
            </p:cNvPr>
            <p:cNvSpPr/>
            <p:nvPr/>
          </p:nvSpPr>
          <p:spPr>
            <a:xfrm>
              <a:off x="546780" y="4261643"/>
              <a:ext cx="25181" cy="310350"/>
            </a:xfrm>
            <a:custGeom>
              <a:avLst/>
              <a:gdLst/>
              <a:ahLst/>
              <a:cxnLst/>
              <a:rect l="l" t="t" r="r" b="b"/>
              <a:pathLst>
                <a:path w="596" h="7346" extrusionOk="0">
                  <a:moveTo>
                    <a:pt x="0" y="1"/>
                  </a:moveTo>
                  <a:lnTo>
                    <a:pt x="0" y="7345"/>
                  </a:lnTo>
                  <a:lnTo>
                    <a:pt x="596" y="7345"/>
                  </a:lnTo>
                  <a:cubicBezTo>
                    <a:pt x="586" y="6817"/>
                    <a:pt x="577" y="2017"/>
                    <a:pt x="5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45;p43">
              <a:extLst>
                <a:ext uri="{FF2B5EF4-FFF2-40B4-BE49-F238E27FC236}">
                  <a16:creationId xmlns:a16="http://schemas.microsoft.com/office/drawing/2014/main" id="{4DA91448-7CFD-9AF2-A257-0728BE384777}"/>
                </a:ext>
              </a:extLst>
            </p:cNvPr>
            <p:cNvSpPr/>
            <p:nvPr/>
          </p:nvSpPr>
          <p:spPr>
            <a:xfrm>
              <a:off x="516614" y="2731399"/>
              <a:ext cx="48926" cy="1530331"/>
            </a:xfrm>
            <a:custGeom>
              <a:avLst/>
              <a:gdLst/>
              <a:ahLst/>
              <a:cxnLst/>
              <a:rect l="l" t="t" r="r" b="b"/>
              <a:pathLst>
                <a:path w="1158" h="36223" extrusionOk="0">
                  <a:moveTo>
                    <a:pt x="462" y="0"/>
                  </a:moveTo>
                  <a:cubicBezTo>
                    <a:pt x="420" y="1451"/>
                    <a:pt x="10" y="35145"/>
                    <a:pt x="1" y="36223"/>
                  </a:cubicBezTo>
                  <a:lnTo>
                    <a:pt x="1158" y="36223"/>
                  </a:lnTo>
                  <a:cubicBezTo>
                    <a:pt x="1149" y="35145"/>
                    <a:pt x="739" y="1451"/>
                    <a:pt x="6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46;p43">
              <a:extLst>
                <a:ext uri="{FF2B5EF4-FFF2-40B4-BE49-F238E27FC236}">
                  <a16:creationId xmlns:a16="http://schemas.microsoft.com/office/drawing/2014/main" id="{E388D1BF-1B11-B197-9411-49780171B0C8}"/>
                </a:ext>
              </a:extLst>
            </p:cNvPr>
            <p:cNvSpPr/>
            <p:nvPr/>
          </p:nvSpPr>
          <p:spPr>
            <a:xfrm>
              <a:off x="543569" y="2731399"/>
              <a:ext cx="19689" cy="1530331"/>
            </a:xfrm>
            <a:custGeom>
              <a:avLst/>
              <a:gdLst/>
              <a:ahLst/>
              <a:cxnLst/>
              <a:rect l="l" t="t" r="r" b="b"/>
              <a:pathLst>
                <a:path w="466" h="36223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0"/>
                    <a:pt x="80" y="36223"/>
                    <a:pt x="80" y="36223"/>
                  </a:cubicBezTo>
                  <a:lnTo>
                    <a:pt x="465" y="36223"/>
                  </a:lnTo>
                  <a:cubicBezTo>
                    <a:pt x="450" y="35114"/>
                    <a:pt x="80" y="1451"/>
                    <a:pt x="37" y="0"/>
                  </a:cubicBezTo>
                  <a:close/>
                </a:path>
              </a:pathLst>
            </a:custGeom>
            <a:solidFill>
              <a:srgbClr val="395110">
                <a:alpha val="45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47;p43">
              <a:extLst>
                <a:ext uri="{FF2B5EF4-FFF2-40B4-BE49-F238E27FC236}">
                  <a16:creationId xmlns:a16="http://schemas.microsoft.com/office/drawing/2014/main" id="{5F807AF3-247A-9B66-B6B9-24D39B3FBC77}"/>
                </a:ext>
              </a:extLst>
            </p:cNvPr>
            <p:cNvSpPr/>
            <p:nvPr/>
          </p:nvSpPr>
          <p:spPr>
            <a:xfrm>
              <a:off x="299324" y="2437171"/>
              <a:ext cx="242768" cy="291634"/>
            </a:xfrm>
            <a:custGeom>
              <a:avLst/>
              <a:gdLst/>
              <a:ahLst/>
              <a:cxnLst/>
              <a:rect l="l" t="t" r="r" b="b"/>
              <a:pathLst>
                <a:path w="5746" h="6903" extrusionOk="0">
                  <a:moveTo>
                    <a:pt x="209" y="1"/>
                  </a:moveTo>
                  <a:cubicBezTo>
                    <a:pt x="203" y="1"/>
                    <a:pt x="198" y="2"/>
                    <a:pt x="195" y="5"/>
                  </a:cubicBezTo>
                  <a:cubicBezTo>
                    <a:pt x="0" y="169"/>
                    <a:pt x="1160" y="1900"/>
                    <a:pt x="2794" y="3876"/>
                  </a:cubicBezTo>
                  <a:cubicBezTo>
                    <a:pt x="4326" y="5734"/>
                    <a:pt x="5237" y="6903"/>
                    <a:pt x="5504" y="6903"/>
                  </a:cubicBezTo>
                  <a:cubicBezTo>
                    <a:pt x="5521" y="6903"/>
                    <a:pt x="5536" y="6898"/>
                    <a:pt x="5548" y="6888"/>
                  </a:cubicBezTo>
                  <a:cubicBezTo>
                    <a:pt x="5745" y="6727"/>
                    <a:pt x="5499" y="5999"/>
                    <a:pt x="5220" y="4997"/>
                  </a:cubicBezTo>
                  <a:cubicBezTo>
                    <a:pt x="5074" y="4492"/>
                    <a:pt x="550" y="1"/>
                    <a:pt x="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48;p43">
              <a:extLst>
                <a:ext uri="{FF2B5EF4-FFF2-40B4-BE49-F238E27FC236}">
                  <a16:creationId xmlns:a16="http://schemas.microsoft.com/office/drawing/2014/main" id="{9A1CE82A-360C-D820-A042-A6F773A4459C}"/>
                </a:ext>
              </a:extLst>
            </p:cNvPr>
            <p:cNvSpPr/>
            <p:nvPr/>
          </p:nvSpPr>
          <p:spPr>
            <a:xfrm>
              <a:off x="325097" y="2454156"/>
              <a:ext cx="204786" cy="247993"/>
            </a:xfrm>
            <a:custGeom>
              <a:avLst/>
              <a:gdLst/>
              <a:ahLst/>
              <a:cxnLst/>
              <a:rect l="l" t="t" r="r" b="b"/>
              <a:pathLst>
                <a:path w="4847" h="5870" extrusionOk="0">
                  <a:moveTo>
                    <a:pt x="1" y="1"/>
                  </a:moveTo>
                  <a:lnTo>
                    <a:pt x="4847" y="5870"/>
                  </a:lnTo>
                  <a:cubicBezTo>
                    <a:pt x="4792" y="5606"/>
                    <a:pt x="4695" y="5281"/>
                    <a:pt x="4604" y="4977"/>
                  </a:cubicBezTo>
                  <a:cubicBezTo>
                    <a:pt x="4570" y="4862"/>
                    <a:pt x="4540" y="4746"/>
                    <a:pt x="4504" y="4625"/>
                  </a:cubicBezTo>
                  <a:cubicBezTo>
                    <a:pt x="4400" y="4248"/>
                    <a:pt x="1200" y="1015"/>
                    <a:pt x="1" y="1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9;p43">
              <a:extLst>
                <a:ext uri="{FF2B5EF4-FFF2-40B4-BE49-F238E27FC236}">
                  <a16:creationId xmlns:a16="http://schemas.microsoft.com/office/drawing/2014/main" id="{8289A129-050F-DEEC-8CE4-D5464CD41C9F}"/>
                </a:ext>
              </a:extLst>
            </p:cNvPr>
            <p:cNvSpPr/>
            <p:nvPr/>
          </p:nvSpPr>
          <p:spPr>
            <a:xfrm>
              <a:off x="393626" y="2737145"/>
              <a:ext cx="158733" cy="341909"/>
            </a:xfrm>
            <a:custGeom>
              <a:avLst/>
              <a:gdLst/>
              <a:ahLst/>
              <a:cxnLst/>
              <a:rect l="l" t="t" r="r" b="b"/>
              <a:pathLst>
                <a:path w="3757" h="8093" extrusionOk="0">
                  <a:moveTo>
                    <a:pt x="3467" y="0"/>
                  </a:moveTo>
                  <a:cubicBezTo>
                    <a:pt x="3206" y="0"/>
                    <a:pt x="2716" y="548"/>
                    <a:pt x="2047" y="1243"/>
                  </a:cubicBezTo>
                  <a:cubicBezTo>
                    <a:pt x="1673" y="1625"/>
                    <a:pt x="0" y="8001"/>
                    <a:pt x="234" y="8089"/>
                  </a:cubicBezTo>
                  <a:cubicBezTo>
                    <a:pt x="240" y="8091"/>
                    <a:pt x="246" y="8092"/>
                    <a:pt x="252" y="8092"/>
                  </a:cubicBezTo>
                  <a:cubicBezTo>
                    <a:pt x="517" y="8092"/>
                    <a:pt x="1415" y="6245"/>
                    <a:pt x="2290" y="3902"/>
                  </a:cubicBezTo>
                  <a:cubicBezTo>
                    <a:pt x="3185" y="1501"/>
                    <a:pt x="3756" y="98"/>
                    <a:pt x="3522" y="10"/>
                  </a:cubicBezTo>
                  <a:cubicBezTo>
                    <a:pt x="3505" y="3"/>
                    <a:pt x="3487" y="0"/>
                    <a:pt x="3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50;p43">
              <a:extLst>
                <a:ext uri="{FF2B5EF4-FFF2-40B4-BE49-F238E27FC236}">
                  <a16:creationId xmlns:a16="http://schemas.microsoft.com/office/drawing/2014/main" id="{9AEE5A3B-E9A9-D884-D41A-53A9ABDF8B1F}"/>
                </a:ext>
              </a:extLst>
            </p:cNvPr>
            <p:cNvSpPr/>
            <p:nvPr/>
          </p:nvSpPr>
          <p:spPr>
            <a:xfrm>
              <a:off x="409258" y="2753960"/>
              <a:ext cx="112300" cy="301225"/>
            </a:xfrm>
            <a:custGeom>
              <a:avLst/>
              <a:gdLst/>
              <a:ahLst/>
              <a:cxnLst/>
              <a:rect l="l" t="t" r="r" b="b"/>
              <a:pathLst>
                <a:path w="2658" h="7130" extrusionOk="0">
                  <a:moveTo>
                    <a:pt x="2657" y="0"/>
                  </a:moveTo>
                  <a:cubicBezTo>
                    <a:pt x="2460" y="186"/>
                    <a:pt x="2226" y="426"/>
                    <a:pt x="2005" y="653"/>
                  </a:cubicBezTo>
                  <a:cubicBezTo>
                    <a:pt x="1926" y="738"/>
                    <a:pt x="1838" y="829"/>
                    <a:pt x="1753" y="917"/>
                  </a:cubicBezTo>
                  <a:cubicBezTo>
                    <a:pt x="1479" y="1194"/>
                    <a:pt x="274" y="5584"/>
                    <a:pt x="1" y="7130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51;p43">
              <a:extLst>
                <a:ext uri="{FF2B5EF4-FFF2-40B4-BE49-F238E27FC236}">
                  <a16:creationId xmlns:a16="http://schemas.microsoft.com/office/drawing/2014/main" id="{DBD44C76-4367-F501-350D-085CF20B7DBC}"/>
                </a:ext>
              </a:extLst>
            </p:cNvPr>
            <p:cNvSpPr/>
            <p:nvPr/>
          </p:nvSpPr>
          <p:spPr>
            <a:xfrm>
              <a:off x="544203" y="2669714"/>
              <a:ext cx="368547" cy="84030"/>
            </a:xfrm>
            <a:custGeom>
              <a:avLst/>
              <a:gdLst/>
              <a:ahLst/>
              <a:cxnLst/>
              <a:rect l="l" t="t" r="r" b="b"/>
              <a:pathLst>
                <a:path w="8723" h="1989" extrusionOk="0">
                  <a:moveTo>
                    <a:pt x="8014" y="1"/>
                  </a:moveTo>
                  <a:cubicBezTo>
                    <a:pt x="7196" y="1"/>
                    <a:pt x="5712" y="158"/>
                    <a:pt x="4030" y="443"/>
                  </a:cubicBezTo>
                  <a:cubicBezTo>
                    <a:pt x="1504" y="868"/>
                    <a:pt x="1" y="1074"/>
                    <a:pt x="40" y="1323"/>
                  </a:cubicBezTo>
                  <a:cubicBezTo>
                    <a:pt x="86" y="1572"/>
                    <a:pt x="842" y="1727"/>
                    <a:pt x="1847" y="1982"/>
                  </a:cubicBezTo>
                  <a:cubicBezTo>
                    <a:pt x="1865" y="1987"/>
                    <a:pt x="1891" y="1989"/>
                    <a:pt x="1923" y="1989"/>
                  </a:cubicBezTo>
                  <a:cubicBezTo>
                    <a:pt x="2808" y="1989"/>
                    <a:pt x="8723" y="367"/>
                    <a:pt x="8684" y="124"/>
                  </a:cubicBezTo>
                  <a:cubicBezTo>
                    <a:pt x="8669" y="41"/>
                    <a:pt x="8426" y="1"/>
                    <a:pt x="8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52;p43">
              <a:extLst>
                <a:ext uri="{FF2B5EF4-FFF2-40B4-BE49-F238E27FC236}">
                  <a16:creationId xmlns:a16="http://schemas.microsoft.com/office/drawing/2014/main" id="{B3E6170F-BE67-A8C8-0024-19738D95E790}"/>
                </a:ext>
              </a:extLst>
            </p:cNvPr>
            <p:cNvSpPr/>
            <p:nvPr/>
          </p:nvSpPr>
          <p:spPr>
            <a:xfrm>
              <a:off x="570651" y="2681882"/>
              <a:ext cx="317002" cy="67469"/>
            </a:xfrm>
            <a:custGeom>
              <a:avLst/>
              <a:gdLst/>
              <a:ahLst/>
              <a:cxnLst/>
              <a:rect l="l" t="t" r="r" b="b"/>
              <a:pathLst>
                <a:path w="7503" h="1597" extrusionOk="0">
                  <a:moveTo>
                    <a:pt x="7503" y="0"/>
                  </a:moveTo>
                  <a:lnTo>
                    <a:pt x="0" y="1263"/>
                  </a:lnTo>
                  <a:cubicBezTo>
                    <a:pt x="258" y="1345"/>
                    <a:pt x="583" y="1427"/>
                    <a:pt x="893" y="1503"/>
                  </a:cubicBezTo>
                  <a:cubicBezTo>
                    <a:pt x="1005" y="1530"/>
                    <a:pt x="1124" y="1561"/>
                    <a:pt x="1248" y="1591"/>
                  </a:cubicBezTo>
                  <a:cubicBezTo>
                    <a:pt x="1262" y="1594"/>
                    <a:pt x="1282" y="1596"/>
                    <a:pt x="1308" y="1596"/>
                  </a:cubicBezTo>
                  <a:cubicBezTo>
                    <a:pt x="1953" y="1596"/>
                    <a:pt x="6083" y="511"/>
                    <a:pt x="7503" y="0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53;p43">
              <a:extLst>
                <a:ext uri="{FF2B5EF4-FFF2-40B4-BE49-F238E27FC236}">
                  <a16:creationId xmlns:a16="http://schemas.microsoft.com/office/drawing/2014/main" id="{09CB72A8-3B19-A3A6-3050-90DCE15DBA47}"/>
                </a:ext>
              </a:extLst>
            </p:cNvPr>
            <p:cNvSpPr/>
            <p:nvPr/>
          </p:nvSpPr>
          <p:spPr>
            <a:xfrm>
              <a:off x="519445" y="2711288"/>
              <a:ext cx="42630" cy="38149"/>
            </a:xfrm>
            <a:custGeom>
              <a:avLst/>
              <a:gdLst/>
              <a:ahLst/>
              <a:cxnLst/>
              <a:rect l="l" t="t" r="r" b="b"/>
              <a:pathLst>
                <a:path w="1009" h="903" extrusionOk="0">
                  <a:moveTo>
                    <a:pt x="503" y="1"/>
                  </a:moveTo>
                  <a:cubicBezTo>
                    <a:pt x="402" y="1"/>
                    <a:pt x="300" y="35"/>
                    <a:pt x="216" y="106"/>
                  </a:cubicBezTo>
                  <a:cubicBezTo>
                    <a:pt x="25" y="264"/>
                    <a:pt x="1" y="549"/>
                    <a:pt x="156" y="740"/>
                  </a:cubicBezTo>
                  <a:cubicBezTo>
                    <a:pt x="247" y="847"/>
                    <a:pt x="377" y="903"/>
                    <a:pt x="508" y="903"/>
                  </a:cubicBezTo>
                  <a:cubicBezTo>
                    <a:pt x="608" y="903"/>
                    <a:pt x="708" y="870"/>
                    <a:pt x="790" y="801"/>
                  </a:cubicBezTo>
                  <a:cubicBezTo>
                    <a:pt x="981" y="640"/>
                    <a:pt x="1009" y="355"/>
                    <a:pt x="851" y="166"/>
                  </a:cubicBezTo>
                  <a:cubicBezTo>
                    <a:pt x="762" y="57"/>
                    <a:pt x="633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54;p43">
              <a:extLst>
                <a:ext uri="{FF2B5EF4-FFF2-40B4-BE49-F238E27FC236}">
                  <a16:creationId xmlns:a16="http://schemas.microsoft.com/office/drawing/2014/main" id="{5914F130-AF49-BE11-908E-833A9E88BF47}"/>
                </a:ext>
              </a:extLst>
            </p:cNvPr>
            <p:cNvSpPr/>
            <p:nvPr/>
          </p:nvSpPr>
          <p:spPr>
            <a:xfrm>
              <a:off x="526247" y="2717583"/>
              <a:ext cx="28645" cy="25602"/>
            </a:xfrm>
            <a:custGeom>
              <a:avLst/>
              <a:gdLst/>
              <a:ahLst/>
              <a:cxnLst/>
              <a:rect l="l" t="t" r="r" b="b"/>
              <a:pathLst>
                <a:path w="678" h="606" extrusionOk="0">
                  <a:moveTo>
                    <a:pt x="337" y="1"/>
                  </a:moveTo>
                  <a:cubicBezTo>
                    <a:pt x="270" y="1"/>
                    <a:pt x="203" y="23"/>
                    <a:pt x="146" y="69"/>
                  </a:cubicBezTo>
                  <a:cubicBezTo>
                    <a:pt x="19" y="175"/>
                    <a:pt x="1" y="367"/>
                    <a:pt x="107" y="494"/>
                  </a:cubicBezTo>
                  <a:cubicBezTo>
                    <a:pt x="166" y="567"/>
                    <a:pt x="252" y="605"/>
                    <a:pt x="338" y="605"/>
                  </a:cubicBezTo>
                  <a:cubicBezTo>
                    <a:pt x="406" y="605"/>
                    <a:pt x="475" y="582"/>
                    <a:pt x="532" y="534"/>
                  </a:cubicBezTo>
                  <a:cubicBezTo>
                    <a:pt x="660" y="430"/>
                    <a:pt x="678" y="242"/>
                    <a:pt x="571" y="111"/>
                  </a:cubicBezTo>
                  <a:cubicBezTo>
                    <a:pt x="511" y="39"/>
                    <a:pt x="424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1216;p43">
            <a:extLst>
              <a:ext uri="{FF2B5EF4-FFF2-40B4-BE49-F238E27FC236}">
                <a16:creationId xmlns:a16="http://schemas.microsoft.com/office/drawing/2014/main" id="{9C493975-82B2-57FF-D41A-C95B5EED181D}"/>
              </a:ext>
            </a:extLst>
          </p:cNvPr>
          <p:cNvGrpSpPr/>
          <p:nvPr/>
        </p:nvGrpSpPr>
        <p:grpSpPr>
          <a:xfrm flipH="1">
            <a:off x="1077338" y="50799"/>
            <a:ext cx="1480345" cy="5151846"/>
            <a:chOff x="299324" y="2437171"/>
            <a:chExt cx="613425" cy="2134822"/>
          </a:xfrm>
        </p:grpSpPr>
        <p:sp>
          <p:nvSpPr>
            <p:cNvPr id="68" name="Google Shape;1217;p43">
              <a:extLst>
                <a:ext uri="{FF2B5EF4-FFF2-40B4-BE49-F238E27FC236}">
                  <a16:creationId xmlns:a16="http://schemas.microsoft.com/office/drawing/2014/main" id="{77BEFCC1-DA03-C82F-A423-6DED62AD86E9}"/>
                </a:ext>
              </a:extLst>
            </p:cNvPr>
            <p:cNvSpPr/>
            <p:nvPr/>
          </p:nvSpPr>
          <p:spPr>
            <a:xfrm>
              <a:off x="510488" y="4261643"/>
              <a:ext cx="61474" cy="310350"/>
            </a:xfrm>
            <a:custGeom>
              <a:avLst/>
              <a:gdLst/>
              <a:ahLst/>
              <a:cxnLst/>
              <a:rect l="l" t="t" r="r" b="b"/>
              <a:pathLst>
                <a:path w="1455" h="7346" extrusionOk="0">
                  <a:moveTo>
                    <a:pt x="31" y="1"/>
                  </a:moveTo>
                  <a:cubicBezTo>
                    <a:pt x="18" y="2017"/>
                    <a:pt x="9" y="6817"/>
                    <a:pt x="0" y="7345"/>
                  </a:cubicBezTo>
                  <a:lnTo>
                    <a:pt x="1455" y="7345"/>
                  </a:lnTo>
                  <a:cubicBezTo>
                    <a:pt x="1445" y="6817"/>
                    <a:pt x="1436" y="2017"/>
                    <a:pt x="1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18;p43">
              <a:extLst>
                <a:ext uri="{FF2B5EF4-FFF2-40B4-BE49-F238E27FC236}">
                  <a16:creationId xmlns:a16="http://schemas.microsoft.com/office/drawing/2014/main" id="{45D23928-FBD1-26DF-ED17-E7ED5C737E5C}"/>
                </a:ext>
              </a:extLst>
            </p:cNvPr>
            <p:cNvSpPr/>
            <p:nvPr/>
          </p:nvSpPr>
          <p:spPr>
            <a:xfrm>
              <a:off x="546780" y="4261643"/>
              <a:ext cx="25181" cy="310350"/>
            </a:xfrm>
            <a:custGeom>
              <a:avLst/>
              <a:gdLst/>
              <a:ahLst/>
              <a:cxnLst/>
              <a:rect l="l" t="t" r="r" b="b"/>
              <a:pathLst>
                <a:path w="596" h="7346" extrusionOk="0">
                  <a:moveTo>
                    <a:pt x="0" y="1"/>
                  </a:moveTo>
                  <a:lnTo>
                    <a:pt x="0" y="7345"/>
                  </a:lnTo>
                  <a:lnTo>
                    <a:pt x="596" y="7345"/>
                  </a:lnTo>
                  <a:cubicBezTo>
                    <a:pt x="586" y="6817"/>
                    <a:pt x="577" y="2017"/>
                    <a:pt x="5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19;p43">
              <a:extLst>
                <a:ext uri="{FF2B5EF4-FFF2-40B4-BE49-F238E27FC236}">
                  <a16:creationId xmlns:a16="http://schemas.microsoft.com/office/drawing/2014/main" id="{B4197E17-3090-D019-3A36-92E0BCC3FBF6}"/>
                </a:ext>
              </a:extLst>
            </p:cNvPr>
            <p:cNvSpPr/>
            <p:nvPr/>
          </p:nvSpPr>
          <p:spPr>
            <a:xfrm>
              <a:off x="516614" y="2731399"/>
              <a:ext cx="48926" cy="1530331"/>
            </a:xfrm>
            <a:custGeom>
              <a:avLst/>
              <a:gdLst/>
              <a:ahLst/>
              <a:cxnLst/>
              <a:rect l="l" t="t" r="r" b="b"/>
              <a:pathLst>
                <a:path w="1158" h="36223" extrusionOk="0">
                  <a:moveTo>
                    <a:pt x="462" y="0"/>
                  </a:moveTo>
                  <a:cubicBezTo>
                    <a:pt x="420" y="1451"/>
                    <a:pt x="10" y="35145"/>
                    <a:pt x="1" y="36223"/>
                  </a:cubicBezTo>
                  <a:lnTo>
                    <a:pt x="1158" y="36223"/>
                  </a:lnTo>
                  <a:cubicBezTo>
                    <a:pt x="1149" y="35145"/>
                    <a:pt x="739" y="1451"/>
                    <a:pt x="6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20;p43">
              <a:extLst>
                <a:ext uri="{FF2B5EF4-FFF2-40B4-BE49-F238E27FC236}">
                  <a16:creationId xmlns:a16="http://schemas.microsoft.com/office/drawing/2014/main" id="{A4624135-802E-2E6D-EF65-A86C1CAF9D29}"/>
                </a:ext>
              </a:extLst>
            </p:cNvPr>
            <p:cNvSpPr/>
            <p:nvPr/>
          </p:nvSpPr>
          <p:spPr>
            <a:xfrm>
              <a:off x="543569" y="2731399"/>
              <a:ext cx="19689" cy="1530331"/>
            </a:xfrm>
            <a:custGeom>
              <a:avLst/>
              <a:gdLst/>
              <a:ahLst/>
              <a:cxnLst/>
              <a:rect l="l" t="t" r="r" b="b"/>
              <a:pathLst>
                <a:path w="466" h="36223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0"/>
                    <a:pt x="80" y="36223"/>
                    <a:pt x="80" y="36223"/>
                  </a:cubicBezTo>
                  <a:lnTo>
                    <a:pt x="465" y="36223"/>
                  </a:lnTo>
                  <a:cubicBezTo>
                    <a:pt x="450" y="35114"/>
                    <a:pt x="80" y="1451"/>
                    <a:pt x="37" y="0"/>
                  </a:cubicBezTo>
                  <a:close/>
                </a:path>
              </a:pathLst>
            </a:custGeom>
            <a:solidFill>
              <a:srgbClr val="395110">
                <a:alpha val="45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21;p43">
              <a:extLst>
                <a:ext uri="{FF2B5EF4-FFF2-40B4-BE49-F238E27FC236}">
                  <a16:creationId xmlns:a16="http://schemas.microsoft.com/office/drawing/2014/main" id="{08A141E5-9AA2-B006-1C87-87CC7A1AEA9A}"/>
                </a:ext>
              </a:extLst>
            </p:cNvPr>
            <p:cNvSpPr/>
            <p:nvPr/>
          </p:nvSpPr>
          <p:spPr>
            <a:xfrm>
              <a:off x="299324" y="2437171"/>
              <a:ext cx="242768" cy="291634"/>
            </a:xfrm>
            <a:custGeom>
              <a:avLst/>
              <a:gdLst/>
              <a:ahLst/>
              <a:cxnLst/>
              <a:rect l="l" t="t" r="r" b="b"/>
              <a:pathLst>
                <a:path w="5746" h="6903" extrusionOk="0">
                  <a:moveTo>
                    <a:pt x="209" y="1"/>
                  </a:moveTo>
                  <a:cubicBezTo>
                    <a:pt x="203" y="1"/>
                    <a:pt x="198" y="2"/>
                    <a:pt x="195" y="5"/>
                  </a:cubicBezTo>
                  <a:cubicBezTo>
                    <a:pt x="0" y="169"/>
                    <a:pt x="1160" y="1900"/>
                    <a:pt x="2794" y="3876"/>
                  </a:cubicBezTo>
                  <a:cubicBezTo>
                    <a:pt x="4326" y="5734"/>
                    <a:pt x="5237" y="6903"/>
                    <a:pt x="5504" y="6903"/>
                  </a:cubicBezTo>
                  <a:cubicBezTo>
                    <a:pt x="5521" y="6903"/>
                    <a:pt x="5536" y="6898"/>
                    <a:pt x="5548" y="6888"/>
                  </a:cubicBezTo>
                  <a:cubicBezTo>
                    <a:pt x="5745" y="6727"/>
                    <a:pt x="5499" y="5999"/>
                    <a:pt x="5220" y="4997"/>
                  </a:cubicBezTo>
                  <a:cubicBezTo>
                    <a:pt x="5074" y="4492"/>
                    <a:pt x="550" y="1"/>
                    <a:pt x="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22;p43">
              <a:extLst>
                <a:ext uri="{FF2B5EF4-FFF2-40B4-BE49-F238E27FC236}">
                  <a16:creationId xmlns:a16="http://schemas.microsoft.com/office/drawing/2014/main" id="{3EE5A532-933F-3E4E-77B7-F410E531F882}"/>
                </a:ext>
              </a:extLst>
            </p:cNvPr>
            <p:cNvSpPr/>
            <p:nvPr/>
          </p:nvSpPr>
          <p:spPr>
            <a:xfrm>
              <a:off x="325097" y="2454156"/>
              <a:ext cx="204786" cy="247993"/>
            </a:xfrm>
            <a:custGeom>
              <a:avLst/>
              <a:gdLst/>
              <a:ahLst/>
              <a:cxnLst/>
              <a:rect l="l" t="t" r="r" b="b"/>
              <a:pathLst>
                <a:path w="4847" h="5870" extrusionOk="0">
                  <a:moveTo>
                    <a:pt x="1" y="1"/>
                  </a:moveTo>
                  <a:lnTo>
                    <a:pt x="4847" y="5870"/>
                  </a:lnTo>
                  <a:cubicBezTo>
                    <a:pt x="4792" y="5606"/>
                    <a:pt x="4695" y="5281"/>
                    <a:pt x="4604" y="4977"/>
                  </a:cubicBezTo>
                  <a:cubicBezTo>
                    <a:pt x="4570" y="4862"/>
                    <a:pt x="4540" y="4746"/>
                    <a:pt x="4504" y="4625"/>
                  </a:cubicBezTo>
                  <a:cubicBezTo>
                    <a:pt x="4400" y="4248"/>
                    <a:pt x="1200" y="1015"/>
                    <a:pt x="1" y="1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23;p43">
              <a:extLst>
                <a:ext uri="{FF2B5EF4-FFF2-40B4-BE49-F238E27FC236}">
                  <a16:creationId xmlns:a16="http://schemas.microsoft.com/office/drawing/2014/main" id="{A0157EA9-2B99-5CD5-2F69-BB70302633FC}"/>
                </a:ext>
              </a:extLst>
            </p:cNvPr>
            <p:cNvSpPr/>
            <p:nvPr/>
          </p:nvSpPr>
          <p:spPr>
            <a:xfrm>
              <a:off x="393626" y="2737145"/>
              <a:ext cx="158733" cy="341909"/>
            </a:xfrm>
            <a:custGeom>
              <a:avLst/>
              <a:gdLst/>
              <a:ahLst/>
              <a:cxnLst/>
              <a:rect l="l" t="t" r="r" b="b"/>
              <a:pathLst>
                <a:path w="3757" h="8093" extrusionOk="0">
                  <a:moveTo>
                    <a:pt x="3467" y="0"/>
                  </a:moveTo>
                  <a:cubicBezTo>
                    <a:pt x="3206" y="0"/>
                    <a:pt x="2716" y="548"/>
                    <a:pt x="2047" y="1243"/>
                  </a:cubicBezTo>
                  <a:cubicBezTo>
                    <a:pt x="1673" y="1625"/>
                    <a:pt x="0" y="8001"/>
                    <a:pt x="234" y="8089"/>
                  </a:cubicBezTo>
                  <a:cubicBezTo>
                    <a:pt x="240" y="8091"/>
                    <a:pt x="246" y="8092"/>
                    <a:pt x="252" y="8092"/>
                  </a:cubicBezTo>
                  <a:cubicBezTo>
                    <a:pt x="517" y="8092"/>
                    <a:pt x="1415" y="6245"/>
                    <a:pt x="2290" y="3902"/>
                  </a:cubicBezTo>
                  <a:cubicBezTo>
                    <a:pt x="3185" y="1501"/>
                    <a:pt x="3756" y="98"/>
                    <a:pt x="3522" y="10"/>
                  </a:cubicBezTo>
                  <a:cubicBezTo>
                    <a:pt x="3505" y="3"/>
                    <a:pt x="3487" y="0"/>
                    <a:pt x="3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24;p43">
              <a:extLst>
                <a:ext uri="{FF2B5EF4-FFF2-40B4-BE49-F238E27FC236}">
                  <a16:creationId xmlns:a16="http://schemas.microsoft.com/office/drawing/2014/main" id="{55F28582-4886-73A4-5DC2-D5D4BF556B15}"/>
                </a:ext>
              </a:extLst>
            </p:cNvPr>
            <p:cNvSpPr/>
            <p:nvPr/>
          </p:nvSpPr>
          <p:spPr>
            <a:xfrm>
              <a:off x="409258" y="2753960"/>
              <a:ext cx="112300" cy="301225"/>
            </a:xfrm>
            <a:custGeom>
              <a:avLst/>
              <a:gdLst/>
              <a:ahLst/>
              <a:cxnLst/>
              <a:rect l="l" t="t" r="r" b="b"/>
              <a:pathLst>
                <a:path w="2658" h="7130" extrusionOk="0">
                  <a:moveTo>
                    <a:pt x="2657" y="0"/>
                  </a:moveTo>
                  <a:cubicBezTo>
                    <a:pt x="2460" y="186"/>
                    <a:pt x="2226" y="426"/>
                    <a:pt x="2005" y="653"/>
                  </a:cubicBezTo>
                  <a:cubicBezTo>
                    <a:pt x="1926" y="738"/>
                    <a:pt x="1838" y="829"/>
                    <a:pt x="1753" y="917"/>
                  </a:cubicBezTo>
                  <a:cubicBezTo>
                    <a:pt x="1479" y="1194"/>
                    <a:pt x="274" y="5584"/>
                    <a:pt x="1" y="7130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25;p43">
              <a:extLst>
                <a:ext uri="{FF2B5EF4-FFF2-40B4-BE49-F238E27FC236}">
                  <a16:creationId xmlns:a16="http://schemas.microsoft.com/office/drawing/2014/main" id="{B2AEFE2B-EDFB-04BC-B389-C6A21170EA4E}"/>
                </a:ext>
              </a:extLst>
            </p:cNvPr>
            <p:cNvSpPr/>
            <p:nvPr/>
          </p:nvSpPr>
          <p:spPr>
            <a:xfrm>
              <a:off x="544203" y="2669714"/>
              <a:ext cx="368547" cy="84030"/>
            </a:xfrm>
            <a:custGeom>
              <a:avLst/>
              <a:gdLst/>
              <a:ahLst/>
              <a:cxnLst/>
              <a:rect l="l" t="t" r="r" b="b"/>
              <a:pathLst>
                <a:path w="8723" h="1989" extrusionOk="0">
                  <a:moveTo>
                    <a:pt x="8014" y="1"/>
                  </a:moveTo>
                  <a:cubicBezTo>
                    <a:pt x="7196" y="1"/>
                    <a:pt x="5712" y="158"/>
                    <a:pt x="4030" y="443"/>
                  </a:cubicBezTo>
                  <a:cubicBezTo>
                    <a:pt x="1504" y="868"/>
                    <a:pt x="1" y="1074"/>
                    <a:pt x="40" y="1323"/>
                  </a:cubicBezTo>
                  <a:cubicBezTo>
                    <a:pt x="86" y="1572"/>
                    <a:pt x="842" y="1727"/>
                    <a:pt x="1847" y="1982"/>
                  </a:cubicBezTo>
                  <a:cubicBezTo>
                    <a:pt x="1865" y="1987"/>
                    <a:pt x="1891" y="1989"/>
                    <a:pt x="1923" y="1989"/>
                  </a:cubicBezTo>
                  <a:cubicBezTo>
                    <a:pt x="2808" y="1989"/>
                    <a:pt x="8723" y="367"/>
                    <a:pt x="8684" y="124"/>
                  </a:cubicBezTo>
                  <a:cubicBezTo>
                    <a:pt x="8669" y="41"/>
                    <a:pt x="8426" y="1"/>
                    <a:pt x="8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26;p43">
              <a:extLst>
                <a:ext uri="{FF2B5EF4-FFF2-40B4-BE49-F238E27FC236}">
                  <a16:creationId xmlns:a16="http://schemas.microsoft.com/office/drawing/2014/main" id="{6EA835DC-2D8D-2B0C-41E1-EA8DFB06C84C}"/>
                </a:ext>
              </a:extLst>
            </p:cNvPr>
            <p:cNvSpPr/>
            <p:nvPr/>
          </p:nvSpPr>
          <p:spPr>
            <a:xfrm>
              <a:off x="570651" y="2681882"/>
              <a:ext cx="317002" cy="67469"/>
            </a:xfrm>
            <a:custGeom>
              <a:avLst/>
              <a:gdLst/>
              <a:ahLst/>
              <a:cxnLst/>
              <a:rect l="l" t="t" r="r" b="b"/>
              <a:pathLst>
                <a:path w="7503" h="1597" extrusionOk="0">
                  <a:moveTo>
                    <a:pt x="7503" y="0"/>
                  </a:moveTo>
                  <a:lnTo>
                    <a:pt x="0" y="1263"/>
                  </a:lnTo>
                  <a:cubicBezTo>
                    <a:pt x="258" y="1345"/>
                    <a:pt x="583" y="1427"/>
                    <a:pt x="893" y="1503"/>
                  </a:cubicBezTo>
                  <a:cubicBezTo>
                    <a:pt x="1005" y="1530"/>
                    <a:pt x="1124" y="1561"/>
                    <a:pt x="1248" y="1591"/>
                  </a:cubicBezTo>
                  <a:cubicBezTo>
                    <a:pt x="1262" y="1594"/>
                    <a:pt x="1282" y="1596"/>
                    <a:pt x="1308" y="1596"/>
                  </a:cubicBezTo>
                  <a:cubicBezTo>
                    <a:pt x="1953" y="1596"/>
                    <a:pt x="6083" y="511"/>
                    <a:pt x="7503" y="0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27;p43">
              <a:extLst>
                <a:ext uri="{FF2B5EF4-FFF2-40B4-BE49-F238E27FC236}">
                  <a16:creationId xmlns:a16="http://schemas.microsoft.com/office/drawing/2014/main" id="{659D04D1-3FC6-5E30-B748-A7D18B844A13}"/>
                </a:ext>
              </a:extLst>
            </p:cNvPr>
            <p:cNvSpPr/>
            <p:nvPr/>
          </p:nvSpPr>
          <p:spPr>
            <a:xfrm>
              <a:off x="519445" y="2711288"/>
              <a:ext cx="42630" cy="38149"/>
            </a:xfrm>
            <a:custGeom>
              <a:avLst/>
              <a:gdLst/>
              <a:ahLst/>
              <a:cxnLst/>
              <a:rect l="l" t="t" r="r" b="b"/>
              <a:pathLst>
                <a:path w="1009" h="903" extrusionOk="0">
                  <a:moveTo>
                    <a:pt x="503" y="1"/>
                  </a:moveTo>
                  <a:cubicBezTo>
                    <a:pt x="402" y="1"/>
                    <a:pt x="300" y="35"/>
                    <a:pt x="216" y="106"/>
                  </a:cubicBezTo>
                  <a:cubicBezTo>
                    <a:pt x="25" y="264"/>
                    <a:pt x="1" y="549"/>
                    <a:pt x="156" y="740"/>
                  </a:cubicBezTo>
                  <a:cubicBezTo>
                    <a:pt x="247" y="847"/>
                    <a:pt x="377" y="903"/>
                    <a:pt x="508" y="903"/>
                  </a:cubicBezTo>
                  <a:cubicBezTo>
                    <a:pt x="608" y="903"/>
                    <a:pt x="708" y="870"/>
                    <a:pt x="790" y="801"/>
                  </a:cubicBezTo>
                  <a:cubicBezTo>
                    <a:pt x="981" y="640"/>
                    <a:pt x="1009" y="355"/>
                    <a:pt x="851" y="166"/>
                  </a:cubicBezTo>
                  <a:cubicBezTo>
                    <a:pt x="762" y="57"/>
                    <a:pt x="633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28;p43">
              <a:extLst>
                <a:ext uri="{FF2B5EF4-FFF2-40B4-BE49-F238E27FC236}">
                  <a16:creationId xmlns:a16="http://schemas.microsoft.com/office/drawing/2014/main" id="{44EA232D-91B6-2203-37F2-398B77B4127B}"/>
                </a:ext>
              </a:extLst>
            </p:cNvPr>
            <p:cNvSpPr/>
            <p:nvPr/>
          </p:nvSpPr>
          <p:spPr>
            <a:xfrm>
              <a:off x="526247" y="2717583"/>
              <a:ext cx="28645" cy="25602"/>
            </a:xfrm>
            <a:custGeom>
              <a:avLst/>
              <a:gdLst/>
              <a:ahLst/>
              <a:cxnLst/>
              <a:rect l="l" t="t" r="r" b="b"/>
              <a:pathLst>
                <a:path w="678" h="606" extrusionOk="0">
                  <a:moveTo>
                    <a:pt x="337" y="1"/>
                  </a:moveTo>
                  <a:cubicBezTo>
                    <a:pt x="270" y="1"/>
                    <a:pt x="203" y="23"/>
                    <a:pt x="146" y="69"/>
                  </a:cubicBezTo>
                  <a:cubicBezTo>
                    <a:pt x="19" y="175"/>
                    <a:pt x="1" y="367"/>
                    <a:pt x="107" y="494"/>
                  </a:cubicBezTo>
                  <a:cubicBezTo>
                    <a:pt x="166" y="567"/>
                    <a:pt x="252" y="605"/>
                    <a:pt x="338" y="605"/>
                  </a:cubicBezTo>
                  <a:cubicBezTo>
                    <a:pt x="406" y="605"/>
                    <a:pt x="475" y="582"/>
                    <a:pt x="532" y="534"/>
                  </a:cubicBezTo>
                  <a:cubicBezTo>
                    <a:pt x="660" y="430"/>
                    <a:pt x="678" y="242"/>
                    <a:pt x="571" y="111"/>
                  </a:cubicBezTo>
                  <a:cubicBezTo>
                    <a:pt x="511" y="39"/>
                    <a:pt x="424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1229;p43">
            <a:extLst>
              <a:ext uri="{FF2B5EF4-FFF2-40B4-BE49-F238E27FC236}">
                <a16:creationId xmlns:a16="http://schemas.microsoft.com/office/drawing/2014/main" id="{377C89C1-0D32-72A7-0AD5-FC2A0AA43124}"/>
              </a:ext>
            </a:extLst>
          </p:cNvPr>
          <p:cNvGrpSpPr/>
          <p:nvPr/>
        </p:nvGrpSpPr>
        <p:grpSpPr>
          <a:xfrm flipH="1">
            <a:off x="2074686" y="2069661"/>
            <a:ext cx="883210" cy="3073716"/>
            <a:chOff x="299324" y="2437171"/>
            <a:chExt cx="613425" cy="2134822"/>
          </a:xfrm>
        </p:grpSpPr>
        <p:sp>
          <p:nvSpPr>
            <p:cNvPr id="81" name="Google Shape;1230;p43">
              <a:extLst>
                <a:ext uri="{FF2B5EF4-FFF2-40B4-BE49-F238E27FC236}">
                  <a16:creationId xmlns:a16="http://schemas.microsoft.com/office/drawing/2014/main" id="{055387EB-7F8A-1E06-2D0D-06F97FB077AF}"/>
                </a:ext>
              </a:extLst>
            </p:cNvPr>
            <p:cNvSpPr/>
            <p:nvPr/>
          </p:nvSpPr>
          <p:spPr>
            <a:xfrm>
              <a:off x="510488" y="4261643"/>
              <a:ext cx="61474" cy="310350"/>
            </a:xfrm>
            <a:custGeom>
              <a:avLst/>
              <a:gdLst/>
              <a:ahLst/>
              <a:cxnLst/>
              <a:rect l="l" t="t" r="r" b="b"/>
              <a:pathLst>
                <a:path w="1455" h="7346" extrusionOk="0">
                  <a:moveTo>
                    <a:pt x="31" y="1"/>
                  </a:moveTo>
                  <a:cubicBezTo>
                    <a:pt x="18" y="2017"/>
                    <a:pt x="9" y="6817"/>
                    <a:pt x="0" y="7345"/>
                  </a:cubicBezTo>
                  <a:lnTo>
                    <a:pt x="1455" y="7345"/>
                  </a:lnTo>
                  <a:cubicBezTo>
                    <a:pt x="1445" y="6817"/>
                    <a:pt x="1436" y="2017"/>
                    <a:pt x="1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31;p43">
              <a:extLst>
                <a:ext uri="{FF2B5EF4-FFF2-40B4-BE49-F238E27FC236}">
                  <a16:creationId xmlns:a16="http://schemas.microsoft.com/office/drawing/2014/main" id="{0C6807FC-9368-AB49-E376-759445AEBE96}"/>
                </a:ext>
              </a:extLst>
            </p:cNvPr>
            <p:cNvSpPr/>
            <p:nvPr/>
          </p:nvSpPr>
          <p:spPr>
            <a:xfrm>
              <a:off x="546780" y="4261643"/>
              <a:ext cx="25181" cy="310350"/>
            </a:xfrm>
            <a:custGeom>
              <a:avLst/>
              <a:gdLst/>
              <a:ahLst/>
              <a:cxnLst/>
              <a:rect l="l" t="t" r="r" b="b"/>
              <a:pathLst>
                <a:path w="596" h="7346" extrusionOk="0">
                  <a:moveTo>
                    <a:pt x="0" y="1"/>
                  </a:moveTo>
                  <a:lnTo>
                    <a:pt x="0" y="7345"/>
                  </a:lnTo>
                  <a:lnTo>
                    <a:pt x="596" y="7345"/>
                  </a:lnTo>
                  <a:cubicBezTo>
                    <a:pt x="586" y="6817"/>
                    <a:pt x="577" y="2017"/>
                    <a:pt x="5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32;p43">
              <a:extLst>
                <a:ext uri="{FF2B5EF4-FFF2-40B4-BE49-F238E27FC236}">
                  <a16:creationId xmlns:a16="http://schemas.microsoft.com/office/drawing/2014/main" id="{6C3463D8-B162-8A99-0767-960E65766EAE}"/>
                </a:ext>
              </a:extLst>
            </p:cNvPr>
            <p:cNvSpPr/>
            <p:nvPr/>
          </p:nvSpPr>
          <p:spPr>
            <a:xfrm>
              <a:off x="516614" y="2731399"/>
              <a:ext cx="48926" cy="1530331"/>
            </a:xfrm>
            <a:custGeom>
              <a:avLst/>
              <a:gdLst/>
              <a:ahLst/>
              <a:cxnLst/>
              <a:rect l="l" t="t" r="r" b="b"/>
              <a:pathLst>
                <a:path w="1158" h="36223" extrusionOk="0">
                  <a:moveTo>
                    <a:pt x="462" y="0"/>
                  </a:moveTo>
                  <a:cubicBezTo>
                    <a:pt x="420" y="1451"/>
                    <a:pt x="10" y="35145"/>
                    <a:pt x="1" y="36223"/>
                  </a:cubicBezTo>
                  <a:lnTo>
                    <a:pt x="1158" y="36223"/>
                  </a:lnTo>
                  <a:cubicBezTo>
                    <a:pt x="1149" y="35145"/>
                    <a:pt x="739" y="1451"/>
                    <a:pt x="6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33;p43">
              <a:extLst>
                <a:ext uri="{FF2B5EF4-FFF2-40B4-BE49-F238E27FC236}">
                  <a16:creationId xmlns:a16="http://schemas.microsoft.com/office/drawing/2014/main" id="{481381C5-9C5A-D0CE-FAF6-52532D84D7CE}"/>
                </a:ext>
              </a:extLst>
            </p:cNvPr>
            <p:cNvSpPr/>
            <p:nvPr/>
          </p:nvSpPr>
          <p:spPr>
            <a:xfrm>
              <a:off x="543569" y="2731399"/>
              <a:ext cx="19689" cy="1530331"/>
            </a:xfrm>
            <a:custGeom>
              <a:avLst/>
              <a:gdLst/>
              <a:ahLst/>
              <a:cxnLst/>
              <a:rect l="l" t="t" r="r" b="b"/>
              <a:pathLst>
                <a:path w="466" h="36223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0"/>
                    <a:pt x="80" y="36223"/>
                    <a:pt x="80" y="36223"/>
                  </a:cubicBezTo>
                  <a:lnTo>
                    <a:pt x="465" y="36223"/>
                  </a:lnTo>
                  <a:cubicBezTo>
                    <a:pt x="450" y="35114"/>
                    <a:pt x="80" y="1451"/>
                    <a:pt x="37" y="0"/>
                  </a:cubicBezTo>
                  <a:close/>
                </a:path>
              </a:pathLst>
            </a:custGeom>
            <a:solidFill>
              <a:srgbClr val="395110">
                <a:alpha val="45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34;p43">
              <a:extLst>
                <a:ext uri="{FF2B5EF4-FFF2-40B4-BE49-F238E27FC236}">
                  <a16:creationId xmlns:a16="http://schemas.microsoft.com/office/drawing/2014/main" id="{81102256-8DC7-F0AA-93A0-04DE3FC1BD85}"/>
                </a:ext>
              </a:extLst>
            </p:cNvPr>
            <p:cNvSpPr/>
            <p:nvPr/>
          </p:nvSpPr>
          <p:spPr>
            <a:xfrm>
              <a:off x="299324" y="2437171"/>
              <a:ext cx="242768" cy="291634"/>
            </a:xfrm>
            <a:custGeom>
              <a:avLst/>
              <a:gdLst/>
              <a:ahLst/>
              <a:cxnLst/>
              <a:rect l="l" t="t" r="r" b="b"/>
              <a:pathLst>
                <a:path w="5746" h="6903" extrusionOk="0">
                  <a:moveTo>
                    <a:pt x="209" y="1"/>
                  </a:moveTo>
                  <a:cubicBezTo>
                    <a:pt x="203" y="1"/>
                    <a:pt x="198" y="2"/>
                    <a:pt x="195" y="5"/>
                  </a:cubicBezTo>
                  <a:cubicBezTo>
                    <a:pt x="0" y="169"/>
                    <a:pt x="1160" y="1900"/>
                    <a:pt x="2794" y="3876"/>
                  </a:cubicBezTo>
                  <a:cubicBezTo>
                    <a:pt x="4326" y="5734"/>
                    <a:pt x="5237" y="6903"/>
                    <a:pt x="5504" y="6903"/>
                  </a:cubicBezTo>
                  <a:cubicBezTo>
                    <a:pt x="5521" y="6903"/>
                    <a:pt x="5536" y="6898"/>
                    <a:pt x="5548" y="6888"/>
                  </a:cubicBezTo>
                  <a:cubicBezTo>
                    <a:pt x="5745" y="6727"/>
                    <a:pt x="5499" y="5999"/>
                    <a:pt x="5220" y="4997"/>
                  </a:cubicBezTo>
                  <a:cubicBezTo>
                    <a:pt x="5074" y="4492"/>
                    <a:pt x="550" y="1"/>
                    <a:pt x="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35;p43">
              <a:extLst>
                <a:ext uri="{FF2B5EF4-FFF2-40B4-BE49-F238E27FC236}">
                  <a16:creationId xmlns:a16="http://schemas.microsoft.com/office/drawing/2014/main" id="{ADE9B853-F2FC-4A5F-E03A-7ACD32EBFB7C}"/>
                </a:ext>
              </a:extLst>
            </p:cNvPr>
            <p:cNvSpPr/>
            <p:nvPr/>
          </p:nvSpPr>
          <p:spPr>
            <a:xfrm>
              <a:off x="325097" y="2454156"/>
              <a:ext cx="204786" cy="247993"/>
            </a:xfrm>
            <a:custGeom>
              <a:avLst/>
              <a:gdLst/>
              <a:ahLst/>
              <a:cxnLst/>
              <a:rect l="l" t="t" r="r" b="b"/>
              <a:pathLst>
                <a:path w="4847" h="5870" extrusionOk="0">
                  <a:moveTo>
                    <a:pt x="1" y="1"/>
                  </a:moveTo>
                  <a:lnTo>
                    <a:pt x="4847" y="5870"/>
                  </a:lnTo>
                  <a:cubicBezTo>
                    <a:pt x="4792" y="5606"/>
                    <a:pt x="4695" y="5281"/>
                    <a:pt x="4604" y="4977"/>
                  </a:cubicBezTo>
                  <a:cubicBezTo>
                    <a:pt x="4570" y="4862"/>
                    <a:pt x="4540" y="4746"/>
                    <a:pt x="4504" y="4625"/>
                  </a:cubicBezTo>
                  <a:cubicBezTo>
                    <a:pt x="4400" y="4248"/>
                    <a:pt x="1200" y="1015"/>
                    <a:pt x="1" y="1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36;p43">
              <a:extLst>
                <a:ext uri="{FF2B5EF4-FFF2-40B4-BE49-F238E27FC236}">
                  <a16:creationId xmlns:a16="http://schemas.microsoft.com/office/drawing/2014/main" id="{779894B3-8CE1-3A06-2DDC-5269E03B44EF}"/>
                </a:ext>
              </a:extLst>
            </p:cNvPr>
            <p:cNvSpPr/>
            <p:nvPr/>
          </p:nvSpPr>
          <p:spPr>
            <a:xfrm>
              <a:off x="393626" y="2737145"/>
              <a:ext cx="158733" cy="341909"/>
            </a:xfrm>
            <a:custGeom>
              <a:avLst/>
              <a:gdLst/>
              <a:ahLst/>
              <a:cxnLst/>
              <a:rect l="l" t="t" r="r" b="b"/>
              <a:pathLst>
                <a:path w="3757" h="8093" extrusionOk="0">
                  <a:moveTo>
                    <a:pt x="3467" y="0"/>
                  </a:moveTo>
                  <a:cubicBezTo>
                    <a:pt x="3206" y="0"/>
                    <a:pt x="2716" y="548"/>
                    <a:pt x="2047" y="1243"/>
                  </a:cubicBezTo>
                  <a:cubicBezTo>
                    <a:pt x="1673" y="1625"/>
                    <a:pt x="0" y="8001"/>
                    <a:pt x="234" y="8089"/>
                  </a:cubicBezTo>
                  <a:cubicBezTo>
                    <a:pt x="240" y="8091"/>
                    <a:pt x="246" y="8092"/>
                    <a:pt x="252" y="8092"/>
                  </a:cubicBezTo>
                  <a:cubicBezTo>
                    <a:pt x="517" y="8092"/>
                    <a:pt x="1415" y="6245"/>
                    <a:pt x="2290" y="3902"/>
                  </a:cubicBezTo>
                  <a:cubicBezTo>
                    <a:pt x="3185" y="1501"/>
                    <a:pt x="3756" y="98"/>
                    <a:pt x="3522" y="10"/>
                  </a:cubicBezTo>
                  <a:cubicBezTo>
                    <a:pt x="3505" y="3"/>
                    <a:pt x="3487" y="0"/>
                    <a:pt x="3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37;p43">
              <a:extLst>
                <a:ext uri="{FF2B5EF4-FFF2-40B4-BE49-F238E27FC236}">
                  <a16:creationId xmlns:a16="http://schemas.microsoft.com/office/drawing/2014/main" id="{48B5E101-3943-31C2-D7B3-D16C358C1B41}"/>
                </a:ext>
              </a:extLst>
            </p:cNvPr>
            <p:cNvSpPr/>
            <p:nvPr/>
          </p:nvSpPr>
          <p:spPr>
            <a:xfrm>
              <a:off x="409258" y="2753960"/>
              <a:ext cx="112300" cy="301225"/>
            </a:xfrm>
            <a:custGeom>
              <a:avLst/>
              <a:gdLst/>
              <a:ahLst/>
              <a:cxnLst/>
              <a:rect l="l" t="t" r="r" b="b"/>
              <a:pathLst>
                <a:path w="2658" h="7130" extrusionOk="0">
                  <a:moveTo>
                    <a:pt x="2657" y="0"/>
                  </a:moveTo>
                  <a:cubicBezTo>
                    <a:pt x="2460" y="186"/>
                    <a:pt x="2226" y="426"/>
                    <a:pt x="2005" y="653"/>
                  </a:cubicBezTo>
                  <a:cubicBezTo>
                    <a:pt x="1926" y="738"/>
                    <a:pt x="1838" y="829"/>
                    <a:pt x="1753" y="917"/>
                  </a:cubicBezTo>
                  <a:cubicBezTo>
                    <a:pt x="1479" y="1194"/>
                    <a:pt x="274" y="5584"/>
                    <a:pt x="1" y="7130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38;p43">
              <a:extLst>
                <a:ext uri="{FF2B5EF4-FFF2-40B4-BE49-F238E27FC236}">
                  <a16:creationId xmlns:a16="http://schemas.microsoft.com/office/drawing/2014/main" id="{7B951405-7E81-1EE5-6539-EAA2DAD3DCB9}"/>
                </a:ext>
              </a:extLst>
            </p:cNvPr>
            <p:cNvSpPr/>
            <p:nvPr/>
          </p:nvSpPr>
          <p:spPr>
            <a:xfrm>
              <a:off x="544203" y="2669714"/>
              <a:ext cx="368547" cy="84030"/>
            </a:xfrm>
            <a:custGeom>
              <a:avLst/>
              <a:gdLst/>
              <a:ahLst/>
              <a:cxnLst/>
              <a:rect l="l" t="t" r="r" b="b"/>
              <a:pathLst>
                <a:path w="8723" h="1989" extrusionOk="0">
                  <a:moveTo>
                    <a:pt x="8014" y="1"/>
                  </a:moveTo>
                  <a:cubicBezTo>
                    <a:pt x="7196" y="1"/>
                    <a:pt x="5712" y="158"/>
                    <a:pt x="4030" y="443"/>
                  </a:cubicBezTo>
                  <a:cubicBezTo>
                    <a:pt x="1504" y="868"/>
                    <a:pt x="1" y="1074"/>
                    <a:pt x="40" y="1323"/>
                  </a:cubicBezTo>
                  <a:cubicBezTo>
                    <a:pt x="86" y="1572"/>
                    <a:pt x="842" y="1727"/>
                    <a:pt x="1847" y="1982"/>
                  </a:cubicBezTo>
                  <a:cubicBezTo>
                    <a:pt x="1865" y="1987"/>
                    <a:pt x="1891" y="1989"/>
                    <a:pt x="1923" y="1989"/>
                  </a:cubicBezTo>
                  <a:cubicBezTo>
                    <a:pt x="2808" y="1989"/>
                    <a:pt x="8723" y="367"/>
                    <a:pt x="8684" y="124"/>
                  </a:cubicBezTo>
                  <a:cubicBezTo>
                    <a:pt x="8669" y="41"/>
                    <a:pt x="8426" y="1"/>
                    <a:pt x="8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39;p43">
              <a:extLst>
                <a:ext uri="{FF2B5EF4-FFF2-40B4-BE49-F238E27FC236}">
                  <a16:creationId xmlns:a16="http://schemas.microsoft.com/office/drawing/2014/main" id="{8D900552-89D1-AE95-B00F-4C0F4F28ED3A}"/>
                </a:ext>
              </a:extLst>
            </p:cNvPr>
            <p:cNvSpPr/>
            <p:nvPr/>
          </p:nvSpPr>
          <p:spPr>
            <a:xfrm>
              <a:off x="570651" y="2681882"/>
              <a:ext cx="317002" cy="67469"/>
            </a:xfrm>
            <a:custGeom>
              <a:avLst/>
              <a:gdLst/>
              <a:ahLst/>
              <a:cxnLst/>
              <a:rect l="l" t="t" r="r" b="b"/>
              <a:pathLst>
                <a:path w="7503" h="1597" extrusionOk="0">
                  <a:moveTo>
                    <a:pt x="7503" y="0"/>
                  </a:moveTo>
                  <a:lnTo>
                    <a:pt x="0" y="1263"/>
                  </a:lnTo>
                  <a:cubicBezTo>
                    <a:pt x="258" y="1345"/>
                    <a:pt x="583" y="1427"/>
                    <a:pt x="893" y="1503"/>
                  </a:cubicBezTo>
                  <a:cubicBezTo>
                    <a:pt x="1005" y="1530"/>
                    <a:pt x="1124" y="1561"/>
                    <a:pt x="1248" y="1591"/>
                  </a:cubicBezTo>
                  <a:cubicBezTo>
                    <a:pt x="1262" y="1594"/>
                    <a:pt x="1282" y="1596"/>
                    <a:pt x="1308" y="1596"/>
                  </a:cubicBezTo>
                  <a:cubicBezTo>
                    <a:pt x="1953" y="1596"/>
                    <a:pt x="6083" y="511"/>
                    <a:pt x="7503" y="0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40;p43">
              <a:extLst>
                <a:ext uri="{FF2B5EF4-FFF2-40B4-BE49-F238E27FC236}">
                  <a16:creationId xmlns:a16="http://schemas.microsoft.com/office/drawing/2014/main" id="{1D3D866C-86EA-2F6D-49F8-BF168F2831E4}"/>
                </a:ext>
              </a:extLst>
            </p:cNvPr>
            <p:cNvSpPr/>
            <p:nvPr/>
          </p:nvSpPr>
          <p:spPr>
            <a:xfrm>
              <a:off x="519445" y="2711288"/>
              <a:ext cx="42630" cy="38149"/>
            </a:xfrm>
            <a:custGeom>
              <a:avLst/>
              <a:gdLst/>
              <a:ahLst/>
              <a:cxnLst/>
              <a:rect l="l" t="t" r="r" b="b"/>
              <a:pathLst>
                <a:path w="1009" h="903" extrusionOk="0">
                  <a:moveTo>
                    <a:pt x="503" y="1"/>
                  </a:moveTo>
                  <a:cubicBezTo>
                    <a:pt x="402" y="1"/>
                    <a:pt x="300" y="35"/>
                    <a:pt x="216" y="106"/>
                  </a:cubicBezTo>
                  <a:cubicBezTo>
                    <a:pt x="25" y="264"/>
                    <a:pt x="1" y="549"/>
                    <a:pt x="156" y="740"/>
                  </a:cubicBezTo>
                  <a:cubicBezTo>
                    <a:pt x="247" y="847"/>
                    <a:pt x="377" y="903"/>
                    <a:pt x="508" y="903"/>
                  </a:cubicBezTo>
                  <a:cubicBezTo>
                    <a:pt x="608" y="903"/>
                    <a:pt x="708" y="870"/>
                    <a:pt x="790" y="801"/>
                  </a:cubicBezTo>
                  <a:cubicBezTo>
                    <a:pt x="981" y="640"/>
                    <a:pt x="1009" y="355"/>
                    <a:pt x="851" y="166"/>
                  </a:cubicBezTo>
                  <a:cubicBezTo>
                    <a:pt x="762" y="57"/>
                    <a:pt x="633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41;p43">
              <a:extLst>
                <a:ext uri="{FF2B5EF4-FFF2-40B4-BE49-F238E27FC236}">
                  <a16:creationId xmlns:a16="http://schemas.microsoft.com/office/drawing/2014/main" id="{C0AFFE1E-D116-6D1B-C9A4-8D8D3452B2DB}"/>
                </a:ext>
              </a:extLst>
            </p:cNvPr>
            <p:cNvSpPr/>
            <p:nvPr/>
          </p:nvSpPr>
          <p:spPr>
            <a:xfrm>
              <a:off x="526247" y="2717583"/>
              <a:ext cx="28645" cy="25602"/>
            </a:xfrm>
            <a:custGeom>
              <a:avLst/>
              <a:gdLst/>
              <a:ahLst/>
              <a:cxnLst/>
              <a:rect l="l" t="t" r="r" b="b"/>
              <a:pathLst>
                <a:path w="678" h="606" extrusionOk="0">
                  <a:moveTo>
                    <a:pt x="337" y="1"/>
                  </a:moveTo>
                  <a:cubicBezTo>
                    <a:pt x="270" y="1"/>
                    <a:pt x="203" y="23"/>
                    <a:pt x="146" y="69"/>
                  </a:cubicBezTo>
                  <a:cubicBezTo>
                    <a:pt x="19" y="175"/>
                    <a:pt x="1" y="367"/>
                    <a:pt x="107" y="494"/>
                  </a:cubicBezTo>
                  <a:cubicBezTo>
                    <a:pt x="166" y="567"/>
                    <a:pt x="252" y="605"/>
                    <a:pt x="338" y="605"/>
                  </a:cubicBezTo>
                  <a:cubicBezTo>
                    <a:pt x="406" y="605"/>
                    <a:pt x="475" y="582"/>
                    <a:pt x="532" y="534"/>
                  </a:cubicBezTo>
                  <a:cubicBezTo>
                    <a:pt x="660" y="430"/>
                    <a:pt x="678" y="242"/>
                    <a:pt x="571" y="111"/>
                  </a:cubicBezTo>
                  <a:cubicBezTo>
                    <a:pt x="511" y="39"/>
                    <a:pt x="424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1242;p43">
            <a:extLst>
              <a:ext uri="{FF2B5EF4-FFF2-40B4-BE49-F238E27FC236}">
                <a16:creationId xmlns:a16="http://schemas.microsoft.com/office/drawing/2014/main" id="{E96C1B6D-0AC9-26AC-DD76-00AFB40E7781}"/>
              </a:ext>
            </a:extLst>
          </p:cNvPr>
          <p:cNvGrpSpPr/>
          <p:nvPr/>
        </p:nvGrpSpPr>
        <p:grpSpPr>
          <a:xfrm flipH="1">
            <a:off x="1123182" y="2682691"/>
            <a:ext cx="707095" cy="2460809"/>
            <a:chOff x="299324" y="2437171"/>
            <a:chExt cx="613425" cy="2134822"/>
          </a:xfrm>
        </p:grpSpPr>
        <p:sp>
          <p:nvSpPr>
            <p:cNvPr id="94" name="Google Shape;1243;p43">
              <a:extLst>
                <a:ext uri="{FF2B5EF4-FFF2-40B4-BE49-F238E27FC236}">
                  <a16:creationId xmlns:a16="http://schemas.microsoft.com/office/drawing/2014/main" id="{473AF923-DE58-2F4E-AF2C-023E7372FE9D}"/>
                </a:ext>
              </a:extLst>
            </p:cNvPr>
            <p:cNvSpPr/>
            <p:nvPr/>
          </p:nvSpPr>
          <p:spPr>
            <a:xfrm>
              <a:off x="510488" y="4261643"/>
              <a:ext cx="61474" cy="310350"/>
            </a:xfrm>
            <a:custGeom>
              <a:avLst/>
              <a:gdLst/>
              <a:ahLst/>
              <a:cxnLst/>
              <a:rect l="l" t="t" r="r" b="b"/>
              <a:pathLst>
                <a:path w="1455" h="7346" extrusionOk="0">
                  <a:moveTo>
                    <a:pt x="31" y="1"/>
                  </a:moveTo>
                  <a:cubicBezTo>
                    <a:pt x="18" y="2017"/>
                    <a:pt x="9" y="6817"/>
                    <a:pt x="0" y="7345"/>
                  </a:cubicBezTo>
                  <a:lnTo>
                    <a:pt x="1455" y="7345"/>
                  </a:lnTo>
                  <a:cubicBezTo>
                    <a:pt x="1445" y="6817"/>
                    <a:pt x="1436" y="2017"/>
                    <a:pt x="1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44;p43">
              <a:extLst>
                <a:ext uri="{FF2B5EF4-FFF2-40B4-BE49-F238E27FC236}">
                  <a16:creationId xmlns:a16="http://schemas.microsoft.com/office/drawing/2014/main" id="{3659884F-1563-CEAB-24A6-B118C53E0731}"/>
                </a:ext>
              </a:extLst>
            </p:cNvPr>
            <p:cNvSpPr/>
            <p:nvPr/>
          </p:nvSpPr>
          <p:spPr>
            <a:xfrm>
              <a:off x="546780" y="4261643"/>
              <a:ext cx="25181" cy="310350"/>
            </a:xfrm>
            <a:custGeom>
              <a:avLst/>
              <a:gdLst/>
              <a:ahLst/>
              <a:cxnLst/>
              <a:rect l="l" t="t" r="r" b="b"/>
              <a:pathLst>
                <a:path w="596" h="7346" extrusionOk="0">
                  <a:moveTo>
                    <a:pt x="0" y="1"/>
                  </a:moveTo>
                  <a:lnTo>
                    <a:pt x="0" y="7345"/>
                  </a:lnTo>
                  <a:lnTo>
                    <a:pt x="596" y="7345"/>
                  </a:lnTo>
                  <a:cubicBezTo>
                    <a:pt x="586" y="6817"/>
                    <a:pt x="577" y="2017"/>
                    <a:pt x="5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45;p43">
              <a:extLst>
                <a:ext uri="{FF2B5EF4-FFF2-40B4-BE49-F238E27FC236}">
                  <a16:creationId xmlns:a16="http://schemas.microsoft.com/office/drawing/2014/main" id="{0538232F-C23B-C17A-0F48-4ACC0E9915EE}"/>
                </a:ext>
              </a:extLst>
            </p:cNvPr>
            <p:cNvSpPr/>
            <p:nvPr/>
          </p:nvSpPr>
          <p:spPr>
            <a:xfrm>
              <a:off x="516614" y="2731399"/>
              <a:ext cx="48926" cy="1530331"/>
            </a:xfrm>
            <a:custGeom>
              <a:avLst/>
              <a:gdLst/>
              <a:ahLst/>
              <a:cxnLst/>
              <a:rect l="l" t="t" r="r" b="b"/>
              <a:pathLst>
                <a:path w="1158" h="36223" extrusionOk="0">
                  <a:moveTo>
                    <a:pt x="462" y="0"/>
                  </a:moveTo>
                  <a:cubicBezTo>
                    <a:pt x="420" y="1451"/>
                    <a:pt x="10" y="35145"/>
                    <a:pt x="1" y="36223"/>
                  </a:cubicBezTo>
                  <a:lnTo>
                    <a:pt x="1158" y="36223"/>
                  </a:lnTo>
                  <a:cubicBezTo>
                    <a:pt x="1149" y="35145"/>
                    <a:pt x="739" y="1451"/>
                    <a:pt x="6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46;p43">
              <a:extLst>
                <a:ext uri="{FF2B5EF4-FFF2-40B4-BE49-F238E27FC236}">
                  <a16:creationId xmlns:a16="http://schemas.microsoft.com/office/drawing/2014/main" id="{55E1D8FC-7049-5760-3C58-9D0809ADDE4A}"/>
                </a:ext>
              </a:extLst>
            </p:cNvPr>
            <p:cNvSpPr/>
            <p:nvPr/>
          </p:nvSpPr>
          <p:spPr>
            <a:xfrm>
              <a:off x="543569" y="2731399"/>
              <a:ext cx="19689" cy="1530331"/>
            </a:xfrm>
            <a:custGeom>
              <a:avLst/>
              <a:gdLst/>
              <a:ahLst/>
              <a:cxnLst/>
              <a:rect l="l" t="t" r="r" b="b"/>
              <a:pathLst>
                <a:path w="466" h="36223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0"/>
                    <a:pt x="80" y="36223"/>
                    <a:pt x="80" y="36223"/>
                  </a:cubicBezTo>
                  <a:lnTo>
                    <a:pt x="465" y="36223"/>
                  </a:lnTo>
                  <a:cubicBezTo>
                    <a:pt x="450" y="35114"/>
                    <a:pt x="80" y="1451"/>
                    <a:pt x="37" y="0"/>
                  </a:cubicBezTo>
                  <a:close/>
                </a:path>
              </a:pathLst>
            </a:custGeom>
            <a:solidFill>
              <a:srgbClr val="395110">
                <a:alpha val="45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47;p43">
              <a:extLst>
                <a:ext uri="{FF2B5EF4-FFF2-40B4-BE49-F238E27FC236}">
                  <a16:creationId xmlns:a16="http://schemas.microsoft.com/office/drawing/2014/main" id="{53DE9476-5F23-E61C-391A-F677DA22FF5A}"/>
                </a:ext>
              </a:extLst>
            </p:cNvPr>
            <p:cNvSpPr/>
            <p:nvPr/>
          </p:nvSpPr>
          <p:spPr>
            <a:xfrm>
              <a:off x="299324" y="2437171"/>
              <a:ext cx="242768" cy="291634"/>
            </a:xfrm>
            <a:custGeom>
              <a:avLst/>
              <a:gdLst/>
              <a:ahLst/>
              <a:cxnLst/>
              <a:rect l="l" t="t" r="r" b="b"/>
              <a:pathLst>
                <a:path w="5746" h="6903" extrusionOk="0">
                  <a:moveTo>
                    <a:pt x="209" y="1"/>
                  </a:moveTo>
                  <a:cubicBezTo>
                    <a:pt x="203" y="1"/>
                    <a:pt x="198" y="2"/>
                    <a:pt x="195" y="5"/>
                  </a:cubicBezTo>
                  <a:cubicBezTo>
                    <a:pt x="0" y="169"/>
                    <a:pt x="1160" y="1900"/>
                    <a:pt x="2794" y="3876"/>
                  </a:cubicBezTo>
                  <a:cubicBezTo>
                    <a:pt x="4326" y="5734"/>
                    <a:pt x="5237" y="6903"/>
                    <a:pt x="5504" y="6903"/>
                  </a:cubicBezTo>
                  <a:cubicBezTo>
                    <a:pt x="5521" y="6903"/>
                    <a:pt x="5536" y="6898"/>
                    <a:pt x="5548" y="6888"/>
                  </a:cubicBezTo>
                  <a:cubicBezTo>
                    <a:pt x="5745" y="6727"/>
                    <a:pt x="5499" y="5999"/>
                    <a:pt x="5220" y="4997"/>
                  </a:cubicBezTo>
                  <a:cubicBezTo>
                    <a:pt x="5074" y="4492"/>
                    <a:pt x="550" y="1"/>
                    <a:pt x="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48;p43">
              <a:extLst>
                <a:ext uri="{FF2B5EF4-FFF2-40B4-BE49-F238E27FC236}">
                  <a16:creationId xmlns:a16="http://schemas.microsoft.com/office/drawing/2014/main" id="{370598BD-8E99-DE3C-7FFB-E1C1591E7E9F}"/>
                </a:ext>
              </a:extLst>
            </p:cNvPr>
            <p:cNvSpPr/>
            <p:nvPr/>
          </p:nvSpPr>
          <p:spPr>
            <a:xfrm>
              <a:off x="325097" y="2454156"/>
              <a:ext cx="204786" cy="247993"/>
            </a:xfrm>
            <a:custGeom>
              <a:avLst/>
              <a:gdLst/>
              <a:ahLst/>
              <a:cxnLst/>
              <a:rect l="l" t="t" r="r" b="b"/>
              <a:pathLst>
                <a:path w="4847" h="5870" extrusionOk="0">
                  <a:moveTo>
                    <a:pt x="1" y="1"/>
                  </a:moveTo>
                  <a:lnTo>
                    <a:pt x="4847" y="5870"/>
                  </a:lnTo>
                  <a:cubicBezTo>
                    <a:pt x="4792" y="5606"/>
                    <a:pt x="4695" y="5281"/>
                    <a:pt x="4604" y="4977"/>
                  </a:cubicBezTo>
                  <a:cubicBezTo>
                    <a:pt x="4570" y="4862"/>
                    <a:pt x="4540" y="4746"/>
                    <a:pt x="4504" y="4625"/>
                  </a:cubicBezTo>
                  <a:cubicBezTo>
                    <a:pt x="4400" y="4248"/>
                    <a:pt x="1200" y="1015"/>
                    <a:pt x="1" y="1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49;p43">
              <a:extLst>
                <a:ext uri="{FF2B5EF4-FFF2-40B4-BE49-F238E27FC236}">
                  <a16:creationId xmlns:a16="http://schemas.microsoft.com/office/drawing/2014/main" id="{C2532A3F-B052-BC7D-F170-F76788CCB4EE}"/>
                </a:ext>
              </a:extLst>
            </p:cNvPr>
            <p:cNvSpPr/>
            <p:nvPr/>
          </p:nvSpPr>
          <p:spPr>
            <a:xfrm>
              <a:off x="393626" y="2737145"/>
              <a:ext cx="158733" cy="341909"/>
            </a:xfrm>
            <a:custGeom>
              <a:avLst/>
              <a:gdLst/>
              <a:ahLst/>
              <a:cxnLst/>
              <a:rect l="l" t="t" r="r" b="b"/>
              <a:pathLst>
                <a:path w="3757" h="8093" extrusionOk="0">
                  <a:moveTo>
                    <a:pt x="3467" y="0"/>
                  </a:moveTo>
                  <a:cubicBezTo>
                    <a:pt x="3206" y="0"/>
                    <a:pt x="2716" y="548"/>
                    <a:pt x="2047" y="1243"/>
                  </a:cubicBezTo>
                  <a:cubicBezTo>
                    <a:pt x="1673" y="1625"/>
                    <a:pt x="0" y="8001"/>
                    <a:pt x="234" y="8089"/>
                  </a:cubicBezTo>
                  <a:cubicBezTo>
                    <a:pt x="240" y="8091"/>
                    <a:pt x="246" y="8092"/>
                    <a:pt x="252" y="8092"/>
                  </a:cubicBezTo>
                  <a:cubicBezTo>
                    <a:pt x="517" y="8092"/>
                    <a:pt x="1415" y="6245"/>
                    <a:pt x="2290" y="3902"/>
                  </a:cubicBezTo>
                  <a:cubicBezTo>
                    <a:pt x="3185" y="1501"/>
                    <a:pt x="3756" y="98"/>
                    <a:pt x="3522" y="10"/>
                  </a:cubicBezTo>
                  <a:cubicBezTo>
                    <a:pt x="3505" y="3"/>
                    <a:pt x="3487" y="0"/>
                    <a:pt x="3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50;p43">
              <a:extLst>
                <a:ext uri="{FF2B5EF4-FFF2-40B4-BE49-F238E27FC236}">
                  <a16:creationId xmlns:a16="http://schemas.microsoft.com/office/drawing/2014/main" id="{9A741AEC-9FDE-04C2-5C77-91DE730EC366}"/>
                </a:ext>
              </a:extLst>
            </p:cNvPr>
            <p:cNvSpPr/>
            <p:nvPr/>
          </p:nvSpPr>
          <p:spPr>
            <a:xfrm>
              <a:off x="409258" y="2753960"/>
              <a:ext cx="112300" cy="301225"/>
            </a:xfrm>
            <a:custGeom>
              <a:avLst/>
              <a:gdLst/>
              <a:ahLst/>
              <a:cxnLst/>
              <a:rect l="l" t="t" r="r" b="b"/>
              <a:pathLst>
                <a:path w="2658" h="7130" extrusionOk="0">
                  <a:moveTo>
                    <a:pt x="2657" y="0"/>
                  </a:moveTo>
                  <a:cubicBezTo>
                    <a:pt x="2460" y="186"/>
                    <a:pt x="2226" y="426"/>
                    <a:pt x="2005" y="653"/>
                  </a:cubicBezTo>
                  <a:cubicBezTo>
                    <a:pt x="1926" y="738"/>
                    <a:pt x="1838" y="829"/>
                    <a:pt x="1753" y="917"/>
                  </a:cubicBezTo>
                  <a:cubicBezTo>
                    <a:pt x="1479" y="1194"/>
                    <a:pt x="274" y="5584"/>
                    <a:pt x="1" y="7130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51;p43">
              <a:extLst>
                <a:ext uri="{FF2B5EF4-FFF2-40B4-BE49-F238E27FC236}">
                  <a16:creationId xmlns:a16="http://schemas.microsoft.com/office/drawing/2014/main" id="{ACBD4CF7-BD41-7706-4F51-6792A21D16B3}"/>
                </a:ext>
              </a:extLst>
            </p:cNvPr>
            <p:cNvSpPr/>
            <p:nvPr/>
          </p:nvSpPr>
          <p:spPr>
            <a:xfrm>
              <a:off x="544203" y="2669714"/>
              <a:ext cx="368547" cy="84030"/>
            </a:xfrm>
            <a:custGeom>
              <a:avLst/>
              <a:gdLst/>
              <a:ahLst/>
              <a:cxnLst/>
              <a:rect l="l" t="t" r="r" b="b"/>
              <a:pathLst>
                <a:path w="8723" h="1989" extrusionOk="0">
                  <a:moveTo>
                    <a:pt x="8014" y="1"/>
                  </a:moveTo>
                  <a:cubicBezTo>
                    <a:pt x="7196" y="1"/>
                    <a:pt x="5712" y="158"/>
                    <a:pt x="4030" y="443"/>
                  </a:cubicBezTo>
                  <a:cubicBezTo>
                    <a:pt x="1504" y="868"/>
                    <a:pt x="1" y="1074"/>
                    <a:pt x="40" y="1323"/>
                  </a:cubicBezTo>
                  <a:cubicBezTo>
                    <a:pt x="86" y="1572"/>
                    <a:pt x="842" y="1727"/>
                    <a:pt x="1847" y="1982"/>
                  </a:cubicBezTo>
                  <a:cubicBezTo>
                    <a:pt x="1865" y="1987"/>
                    <a:pt x="1891" y="1989"/>
                    <a:pt x="1923" y="1989"/>
                  </a:cubicBezTo>
                  <a:cubicBezTo>
                    <a:pt x="2808" y="1989"/>
                    <a:pt x="8723" y="367"/>
                    <a:pt x="8684" y="124"/>
                  </a:cubicBezTo>
                  <a:cubicBezTo>
                    <a:pt x="8669" y="41"/>
                    <a:pt x="8426" y="1"/>
                    <a:pt x="8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52;p43">
              <a:extLst>
                <a:ext uri="{FF2B5EF4-FFF2-40B4-BE49-F238E27FC236}">
                  <a16:creationId xmlns:a16="http://schemas.microsoft.com/office/drawing/2014/main" id="{6ABF95C7-107B-5373-7D12-164C2BC0F2E1}"/>
                </a:ext>
              </a:extLst>
            </p:cNvPr>
            <p:cNvSpPr/>
            <p:nvPr/>
          </p:nvSpPr>
          <p:spPr>
            <a:xfrm>
              <a:off x="570651" y="2681882"/>
              <a:ext cx="317002" cy="67469"/>
            </a:xfrm>
            <a:custGeom>
              <a:avLst/>
              <a:gdLst/>
              <a:ahLst/>
              <a:cxnLst/>
              <a:rect l="l" t="t" r="r" b="b"/>
              <a:pathLst>
                <a:path w="7503" h="1597" extrusionOk="0">
                  <a:moveTo>
                    <a:pt x="7503" y="0"/>
                  </a:moveTo>
                  <a:lnTo>
                    <a:pt x="0" y="1263"/>
                  </a:lnTo>
                  <a:cubicBezTo>
                    <a:pt x="258" y="1345"/>
                    <a:pt x="583" y="1427"/>
                    <a:pt x="893" y="1503"/>
                  </a:cubicBezTo>
                  <a:cubicBezTo>
                    <a:pt x="1005" y="1530"/>
                    <a:pt x="1124" y="1561"/>
                    <a:pt x="1248" y="1591"/>
                  </a:cubicBezTo>
                  <a:cubicBezTo>
                    <a:pt x="1262" y="1594"/>
                    <a:pt x="1282" y="1596"/>
                    <a:pt x="1308" y="1596"/>
                  </a:cubicBezTo>
                  <a:cubicBezTo>
                    <a:pt x="1953" y="1596"/>
                    <a:pt x="6083" y="511"/>
                    <a:pt x="7503" y="0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53;p43">
              <a:extLst>
                <a:ext uri="{FF2B5EF4-FFF2-40B4-BE49-F238E27FC236}">
                  <a16:creationId xmlns:a16="http://schemas.microsoft.com/office/drawing/2014/main" id="{9356BEBB-FB31-5BB8-3718-BFD4519C591C}"/>
                </a:ext>
              </a:extLst>
            </p:cNvPr>
            <p:cNvSpPr/>
            <p:nvPr/>
          </p:nvSpPr>
          <p:spPr>
            <a:xfrm>
              <a:off x="519445" y="2711288"/>
              <a:ext cx="42630" cy="38149"/>
            </a:xfrm>
            <a:custGeom>
              <a:avLst/>
              <a:gdLst/>
              <a:ahLst/>
              <a:cxnLst/>
              <a:rect l="l" t="t" r="r" b="b"/>
              <a:pathLst>
                <a:path w="1009" h="903" extrusionOk="0">
                  <a:moveTo>
                    <a:pt x="503" y="1"/>
                  </a:moveTo>
                  <a:cubicBezTo>
                    <a:pt x="402" y="1"/>
                    <a:pt x="300" y="35"/>
                    <a:pt x="216" y="106"/>
                  </a:cubicBezTo>
                  <a:cubicBezTo>
                    <a:pt x="25" y="264"/>
                    <a:pt x="1" y="549"/>
                    <a:pt x="156" y="740"/>
                  </a:cubicBezTo>
                  <a:cubicBezTo>
                    <a:pt x="247" y="847"/>
                    <a:pt x="377" y="903"/>
                    <a:pt x="508" y="903"/>
                  </a:cubicBezTo>
                  <a:cubicBezTo>
                    <a:pt x="608" y="903"/>
                    <a:pt x="708" y="870"/>
                    <a:pt x="790" y="801"/>
                  </a:cubicBezTo>
                  <a:cubicBezTo>
                    <a:pt x="981" y="640"/>
                    <a:pt x="1009" y="355"/>
                    <a:pt x="851" y="166"/>
                  </a:cubicBezTo>
                  <a:cubicBezTo>
                    <a:pt x="762" y="57"/>
                    <a:pt x="633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54;p43">
              <a:extLst>
                <a:ext uri="{FF2B5EF4-FFF2-40B4-BE49-F238E27FC236}">
                  <a16:creationId xmlns:a16="http://schemas.microsoft.com/office/drawing/2014/main" id="{3D62FE21-5ECE-EBB0-E34A-FD4093020A8C}"/>
                </a:ext>
              </a:extLst>
            </p:cNvPr>
            <p:cNvSpPr/>
            <p:nvPr/>
          </p:nvSpPr>
          <p:spPr>
            <a:xfrm>
              <a:off x="526247" y="2717583"/>
              <a:ext cx="28645" cy="25602"/>
            </a:xfrm>
            <a:custGeom>
              <a:avLst/>
              <a:gdLst/>
              <a:ahLst/>
              <a:cxnLst/>
              <a:rect l="l" t="t" r="r" b="b"/>
              <a:pathLst>
                <a:path w="678" h="606" extrusionOk="0">
                  <a:moveTo>
                    <a:pt x="337" y="1"/>
                  </a:moveTo>
                  <a:cubicBezTo>
                    <a:pt x="270" y="1"/>
                    <a:pt x="203" y="23"/>
                    <a:pt x="146" y="69"/>
                  </a:cubicBezTo>
                  <a:cubicBezTo>
                    <a:pt x="19" y="175"/>
                    <a:pt x="1" y="367"/>
                    <a:pt x="107" y="494"/>
                  </a:cubicBezTo>
                  <a:cubicBezTo>
                    <a:pt x="166" y="567"/>
                    <a:pt x="252" y="605"/>
                    <a:pt x="338" y="605"/>
                  </a:cubicBezTo>
                  <a:cubicBezTo>
                    <a:pt x="406" y="605"/>
                    <a:pt x="475" y="582"/>
                    <a:pt x="532" y="534"/>
                  </a:cubicBezTo>
                  <a:cubicBezTo>
                    <a:pt x="660" y="430"/>
                    <a:pt x="678" y="242"/>
                    <a:pt x="571" y="111"/>
                  </a:cubicBezTo>
                  <a:cubicBezTo>
                    <a:pt x="511" y="39"/>
                    <a:pt x="424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6" name="Straight Connector 33">
            <a:extLst>
              <a:ext uri="{FF2B5EF4-FFF2-40B4-BE49-F238E27FC236}">
                <a16:creationId xmlns:a16="http://schemas.microsoft.com/office/drawing/2014/main" id="{690888EB-850B-DDD9-0D9B-45702ADA0D9D}"/>
              </a:ext>
            </a:extLst>
          </p:cNvPr>
          <p:cNvCxnSpPr>
            <a:cxnSpLocks/>
          </p:cNvCxnSpPr>
          <p:nvPr/>
        </p:nvCxnSpPr>
        <p:spPr>
          <a:xfrm flipH="1" flipV="1">
            <a:off x="1117708" y="2086961"/>
            <a:ext cx="140858" cy="308329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25FF07C-A1EB-9890-67F4-BA76DD3A4791}"/>
              </a:ext>
            </a:extLst>
          </p:cNvPr>
          <p:cNvGrpSpPr/>
          <p:nvPr/>
        </p:nvGrpSpPr>
        <p:grpSpPr>
          <a:xfrm>
            <a:off x="587827" y="1182007"/>
            <a:ext cx="2786743" cy="2779485"/>
            <a:chOff x="805542" y="515258"/>
            <a:chExt cx="2786743" cy="2779485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09D4C127-AD1F-8AFA-916E-5E929617A539}"/>
                </a:ext>
              </a:extLst>
            </p:cNvPr>
            <p:cNvSpPr/>
            <p:nvPr/>
          </p:nvSpPr>
          <p:spPr>
            <a:xfrm>
              <a:off x="805542" y="515258"/>
              <a:ext cx="2786743" cy="2779485"/>
            </a:xfrm>
            <a:prstGeom prst="roundRect">
              <a:avLst>
                <a:gd name="adj" fmla="val 11176"/>
              </a:avLst>
            </a:prstGeom>
            <a:solidFill>
              <a:srgbClr val="FFFFFF">
                <a:alpha val="90000"/>
              </a:srgbClr>
            </a:solidFill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E36B7C-05E5-1D30-4430-E7F9B699C2F1}"/>
                </a:ext>
              </a:extLst>
            </p:cNvPr>
            <p:cNvSpPr txBox="1"/>
            <p:nvPr/>
          </p:nvSpPr>
          <p:spPr>
            <a:xfrm>
              <a:off x="878113" y="1028830"/>
              <a:ext cx="2641600" cy="1752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500" b="1" dirty="0"/>
                <a:t>SƠ ĐỒ TƯ DUY KIẾN THỨC </a:t>
              </a:r>
            </a:p>
            <a:p>
              <a:pPr algn="ctr">
                <a:lnSpc>
                  <a:spcPct val="150000"/>
                </a:lnSpc>
              </a:pPr>
              <a:r>
                <a:rPr lang="en-US" sz="2500" b="1" dirty="0"/>
                <a:t>CHỦ ĐỀ 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002D11B-C0AA-DF21-15CC-1E8B58834CD7}"/>
              </a:ext>
            </a:extLst>
          </p:cNvPr>
          <p:cNvGrpSpPr/>
          <p:nvPr/>
        </p:nvGrpSpPr>
        <p:grpSpPr>
          <a:xfrm>
            <a:off x="3958669" y="357902"/>
            <a:ext cx="4854917" cy="4635781"/>
            <a:chOff x="4832840" y="204222"/>
            <a:chExt cx="3717229" cy="463578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DAE9DCD5-FE02-97EF-5210-43DCEBFAE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2840" y="204222"/>
              <a:ext cx="3594285" cy="2278140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4DF5FD6-05EC-D7FE-DAFF-DD04D735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2840" y="2482362"/>
              <a:ext cx="3717229" cy="2357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6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50"/>
          <p:cNvSpPr txBox="1">
            <a:spLocks noGrp="1"/>
          </p:cNvSpPr>
          <p:nvPr>
            <p:ph type="subTitle" idx="1"/>
          </p:nvPr>
        </p:nvSpPr>
        <p:spPr>
          <a:xfrm>
            <a:off x="1205651" y="2554930"/>
            <a:ext cx="2903432" cy="15975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+mj-lt"/>
              </a:rPr>
              <a:t>LUYỆN TẬP VÀ VẬN DỤNG </a:t>
            </a:r>
          </a:p>
        </p:txBody>
      </p:sp>
      <p:sp>
        <p:nvSpPr>
          <p:cNvPr id="1900" name="Google Shape;1900;p50"/>
          <p:cNvSpPr txBox="1">
            <a:spLocks noGrp="1"/>
          </p:cNvSpPr>
          <p:nvPr>
            <p:ph type="title" idx="2"/>
          </p:nvPr>
        </p:nvSpPr>
        <p:spPr>
          <a:xfrm>
            <a:off x="1717500" y="1132200"/>
            <a:ext cx="1884600" cy="11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ahnschrift SemiBold SemiConden" panose="020B0502040204020203" pitchFamily="34" charset="0"/>
              </a:rPr>
              <a:t>02</a:t>
            </a:r>
            <a:endParaRPr b="1">
              <a:latin typeface="Bahnschrift SemiBold SemiConden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2479DE-1DA2-3C9C-7C94-F4134027A29E}"/>
              </a:ext>
            </a:extLst>
          </p:cNvPr>
          <p:cNvGrpSpPr/>
          <p:nvPr/>
        </p:nvGrpSpPr>
        <p:grpSpPr>
          <a:xfrm>
            <a:off x="3352986" y="1614049"/>
            <a:ext cx="4843956" cy="3479276"/>
            <a:chOff x="-728041" y="0"/>
            <a:chExt cx="3388640" cy="2541479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EB2B1507-720A-E202-039A-AF05F471F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8041" y="0"/>
              <a:ext cx="3388640" cy="254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8" descr="Khuyết mà tròn">
              <a:extLst>
                <a:ext uri="{FF2B5EF4-FFF2-40B4-BE49-F238E27FC236}">
                  <a16:creationId xmlns:a16="http://schemas.microsoft.com/office/drawing/2014/main" id="{69AD658C-9D4E-7AB2-96E1-094E0D6DC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1" b="96239" l="4949" r="89932">
                          <a14:foregroundMark x1="13993" y1="19145" x2="13993" y2="19145"/>
                          <a14:foregroundMark x1="4949" y1="36239" x2="4949" y2="36239"/>
                          <a14:foregroundMark x1="30375" y1="7692" x2="30375" y2="7692"/>
                          <a14:foregroundMark x1="30375" y1="7692" x2="30375" y2="7692"/>
                          <a14:foregroundMark x1="42150" y1="2393" x2="42150" y2="2393"/>
                          <a14:foregroundMark x1="48464" y1="89744" x2="48464" y2="89744"/>
                          <a14:foregroundMark x1="46587" y1="92308" x2="46587" y2="92308"/>
                          <a14:foregroundMark x1="29522" y1="96239" x2="29522" y2="962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629" y="384070"/>
              <a:ext cx="2145231" cy="214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38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CB803E3-27E0-DA0B-558F-3EB689DB9468}"/>
              </a:ext>
            </a:extLst>
          </p:cNvPr>
          <p:cNvGrpSpPr/>
          <p:nvPr/>
        </p:nvGrpSpPr>
        <p:grpSpPr>
          <a:xfrm>
            <a:off x="787400" y="228020"/>
            <a:ext cx="7569200" cy="635920"/>
            <a:chOff x="787375" y="257049"/>
            <a:chExt cx="7569200" cy="6359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3D7668-CDF1-4F25-C5B8-9009FF8E88B6}"/>
                </a:ext>
              </a:extLst>
            </p:cNvPr>
            <p:cNvSpPr/>
            <p:nvPr/>
          </p:nvSpPr>
          <p:spPr>
            <a:xfrm>
              <a:off x="787375" y="257049"/>
              <a:ext cx="7569200" cy="6359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7DE13B-CDD6-12BA-A45B-AACD7DEB85B6}"/>
                </a:ext>
              </a:extLst>
            </p:cNvPr>
            <p:cNvSpPr txBox="1"/>
            <p:nvPr/>
          </p:nvSpPr>
          <p:spPr>
            <a:xfrm>
              <a:off x="892390" y="338971"/>
              <a:ext cx="73591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</a:rPr>
                <a:t>CÂU HỎI ÔN TẬP VÀ VẬN DỤNG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42E04A1-E091-A12A-38E9-532F437A2DFD}"/>
              </a:ext>
            </a:extLst>
          </p:cNvPr>
          <p:cNvSpPr txBox="1"/>
          <p:nvPr/>
        </p:nvSpPr>
        <p:spPr>
          <a:xfrm>
            <a:off x="3421049" y="945862"/>
            <a:ext cx="4935551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CNSH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Bộ sưu tập hình suy nghĩ hoạt hình cực chất đầy đủ 4K với hơn 999+ hình">
            <a:extLst>
              <a:ext uri="{FF2B5EF4-FFF2-40B4-BE49-F238E27FC236}">
                <a16:creationId xmlns:a16="http://schemas.microsoft.com/office/drawing/2014/main" id="{C1CC07CA-49BB-B5FB-62B2-E55933D9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27" b="93652" l="6152" r="93848">
                        <a14:foregroundMark x1="83105" y1="9668" x2="83105" y2="9668"/>
                        <a14:foregroundMark x1="83105" y1="7227" x2="83105" y2="7227"/>
                        <a14:foregroundMark x1="83105" y1="7227" x2="83105" y2="7227"/>
                        <a14:foregroundMark x1="73145" y1="11328" x2="73145" y2="11328"/>
                        <a14:foregroundMark x1="77734" y1="31738" x2="77734" y2="31738"/>
                        <a14:foregroundMark x1="93848" y1="89941" x2="93848" y2="89941"/>
                        <a14:foregroundMark x1="47852" y1="91797" x2="47852" y2="91797"/>
                        <a14:foregroundMark x1="47852" y1="91797" x2="47852" y2="91797"/>
                        <a14:foregroundMark x1="8496" y1="89063" x2="8496" y2="89063"/>
                        <a14:foregroundMark x1="6152" y1="93652" x2="6152" y2="9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89" y="1467651"/>
            <a:ext cx="3284547" cy="32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7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F7911B-D98C-735E-BFB5-F4174323AE8B}"/>
              </a:ext>
            </a:extLst>
          </p:cNvPr>
          <p:cNvSpPr txBox="1"/>
          <p:nvPr/>
        </p:nvSpPr>
        <p:spPr>
          <a:xfrm>
            <a:off x="270755" y="951519"/>
            <a:ext cx="8341233" cy="4191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1.2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73,74 SGK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CNSH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74- 77 SGK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78-80 SGK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Trình bày kĩ thuật ương, nuôi cá và tôm giống.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2 trang 80-83 SGK</a:t>
            </a:r>
          </a:p>
          <a:p>
            <a:pPr algn="just">
              <a:lnSpc>
                <a:spcPct val="150000"/>
              </a:lnSpc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B66A2A-7900-40B0-711A-D9D7BCF247A7}"/>
              </a:ext>
            </a:extLst>
          </p:cNvPr>
          <p:cNvGrpSpPr/>
          <p:nvPr/>
        </p:nvGrpSpPr>
        <p:grpSpPr>
          <a:xfrm>
            <a:off x="656772" y="193136"/>
            <a:ext cx="7569200" cy="635920"/>
            <a:chOff x="787375" y="257049"/>
            <a:chExt cx="7569200" cy="6359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561538-32AC-3E9A-C68C-A61ABF353BDF}"/>
                </a:ext>
              </a:extLst>
            </p:cNvPr>
            <p:cNvSpPr/>
            <p:nvPr/>
          </p:nvSpPr>
          <p:spPr>
            <a:xfrm>
              <a:off x="787375" y="257049"/>
              <a:ext cx="7569200" cy="6359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0E7BBB-5F70-645E-960E-3E384F754E96}"/>
                </a:ext>
              </a:extLst>
            </p:cNvPr>
            <p:cNvSpPr txBox="1"/>
            <p:nvPr/>
          </p:nvSpPr>
          <p:spPr>
            <a:xfrm>
              <a:off x="892390" y="338971"/>
              <a:ext cx="73591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</a:rPr>
                <a:t>HƯỚNG DẪN TRẢ LỜI</a:t>
              </a:r>
            </a:p>
          </p:txBody>
        </p:sp>
      </p:grpSp>
      <p:pic>
        <p:nvPicPr>
          <p:cNvPr id="8196" name="Picture 4" descr="Kháp phá 138+ hình đọc sách nhất - minhkhuong.com.vn">
            <a:extLst>
              <a:ext uri="{FF2B5EF4-FFF2-40B4-BE49-F238E27FC236}">
                <a16:creationId xmlns:a16="http://schemas.microsoft.com/office/drawing/2014/main" id="{5D7F4E75-0824-E73E-2845-68D6C738D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2" b="98381" l="6915" r="92979">
                        <a14:foregroundMark x1="26064" y1="29757" x2="26064" y2="29757"/>
                        <a14:foregroundMark x1="26064" y1="27733" x2="26064" y2="27733"/>
                        <a14:foregroundMark x1="15319" y1="37449" x2="15319" y2="37449"/>
                        <a14:foregroundMark x1="10426" y1="67004" x2="10426" y2="67004"/>
                        <a14:foregroundMark x1="7021" y1="65992" x2="7021" y2="65992"/>
                        <a14:foregroundMark x1="7021" y1="65992" x2="7021" y2="65992"/>
                        <a14:foregroundMark x1="22660" y1="10324" x2="22660" y2="10324"/>
                        <a14:foregroundMark x1="39255" y1="17004" x2="39255" y2="17004"/>
                        <a14:foregroundMark x1="93085" y1="41296" x2="93085" y2="41296"/>
                        <a14:foregroundMark x1="93085" y1="41296" x2="93085" y2="41296"/>
                        <a14:foregroundMark x1="90638" y1="49393" x2="90638" y2="49393"/>
                        <a14:foregroundMark x1="90638" y1="49393" x2="90638" y2="49393"/>
                        <a14:foregroundMark x1="22234" y1="4656" x2="22234" y2="4656"/>
                        <a14:foregroundMark x1="22234" y1="4656" x2="22234" y2="4656"/>
                        <a14:foregroundMark x1="50213" y1="3036" x2="50213" y2="3036"/>
                        <a14:foregroundMark x1="50213" y1="3036" x2="50213" y2="3036"/>
                        <a14:foregroundMark x1="92872" y1="42713" x2="92872" y2="42713"/>
                        <a14:foregroundMark x1="92872" y1="42713" x2="92872" y2="42713"/>
                        <a14:foregroundMark x1="92872" y1="42713" x2="92872" y2="42713"/>
                        <a14:foregroundMark x1="66596" y1="82794" x2="66596" y2="82794"/>
                        <a14:foregroundMark x1="66596" y1="82794" x2="66596" y2="82794"/>
                        <a14:foregroundMark x1="66596" y1="82794" x2="66596" y2="82794"/>
                        <a14:foregroundMark x1="66596" y1="82794" x2="66596" y2="82794"/>
                        <a14:foregroundMark x1="66596" y1="82794" x2="66596" y2="82794"/>
                        <a14:foregroundMark x1="66596" y1="82794" x2="66596" y2="82794"/>
                        <a14:foregroundMark x1="66596" y1="82794" x2="66596" y2="82794"/>
                        <a14:foregroundMark x1="66596" y1="82794" x2="66596" y2="82794"/>
                        <a14:foregroundMark x1="66596" y1="82794" x2="30319" y2="86437"/>
                        <a14:foregroundMark x1="25851" y1="86437" x2="25851" y2="86437"/>
                        <a14:foregroundMark x1="25851" y1="86437" x2="25851" y2="86437"/>
                        <a14:foregroundMark x1="25851" y1="86437" x2="25851" y2="86437"/>
                        <a14:foregroundMark x1="25851" y1="86437" x2="25851" y2="86437"/>
                        <a14:foregroundMark x1="20745" y1="86437" x2="20745" y2="86437"/>
                        <a14:foregroundMark x1="20745" y1="86437" x2="20745" y2="86437"/>
                        <a14:foregroundMark x1="20745" y1="86437" x2="20745" y2="86437"/>
                        <a14:foregroundMark x1="20745" y1="86437" x2="20745" y2="86437"/>
                        <a14:foregroundMark x1="20745" y1="86437" x2="20745" y2="86437"/>
                        <a14:foregroundMark x1="20745" y1="86437" x2="20745" y2="86437"/>
                        <a14:foregroundMark x1="19574" y1="93725" x2="19574" y2="93725"/>
                        <a14:foregroundMark x1="19574" y1="93725" x2="19574" y2="93725"/>
                        <a14:foregroundMark x1="19574" y1="93725" x2="19574" y2="93725"/>
                        <a14:foregroundMark x1="19574" y1="93725" x2="19574" y2="93725"/>
                        <a14:foregroundMark x1="19574" y1="93725" x2="19574" y2="93725"/>
                        <a14:foregroundMark x1="19574" y1="93725" x2="19574" y2="93725"/>
                        <a14:foregroundMark x1="19574" y1="93725" x2="19574" y2="93725"/>
                        <a14:foregroundMark x1="19574" y1="93725" x2="19574" y2="93725"/>
                        <a14:foregroundMark x1="19574" y1="93725" x2="19574" y2="93725"/>
                        <a14:foregroundMark x1="22979" y1="90891" x2="22979" y2="90891"/>
                        <a14:foregroundMark x1="22979" y1="90891" x2="22979" y2="90891"/>
                        <a14:foregroundMark x1="22979" y1="90891" x2="22979" y2="90891"/>
                        <a14:foregroundMark x1="22979" y1="90891" x2="22979" y2="90891"/>
                        <a14:foregroundMark x1="22979" y1="90891" x2="15106" y2="95951"/>
                        <a14:foregroundMark x1="19574" y1="90283" x2="19574" y2="90283"/>
                        <a14:foregroundMark x1="19574" y1="90283" x2="19574" y2="90283"/>
                        <a14:foregroundMark x1="17128" y1="91700" x2="17128" y2="91700"/>
                        <a14:foregroundMark x1="17128" y1="91700" x2="17128" y2="91700"/>
                        <a14:foregroundMark x1="17128" y1="91700" x2="21596" y2="86437"/>
                        <a14:foregroundMark x1="21596" y1="86437" x2="21596" y2="86437"/>
                        <a14:foregroundMark x1="21596" y1="86437" x2="21596" y2="86437"/>
                        <a14:foregroundMark x1="21596" y1="86437" x2="21596" y2="86437"/>
                        <a14:foregroundMark x1="21596" y1="86437" x2="19149" y2="83603"/>
                        <a14:foregroundMark x1="19149" y1="83603" x2="19149" y2="83603"/>
                        <a14:foregroundMark x1="19149" y1="83603" x2="19149" y2="83603"/>
                        <a14:foregroundMark x1="24681" y1="89879" x2="24681" y2="89879"/>
                        <a14:foregroundMark x1="24681" y1="89879" x2="24681" y2="89879"/>
                        <a14:foregroundMark x1="24681" y1="89879" x2="24681" y2="89879"/>
                        <a14:foregroundMark x1="24681" y1="89879" x2="24681" y2="89879"/>
                        <a14:foregroundMark x1="24681" y1="89879" x2="27660" y2="89879"/>
                        <a14:foregroundMark x1="27660" y1="89879" x2="27660" y2="89879"/>
                        <a14:foregroundMark x1="27660" y1="89879" x2="27660" y2="89879"/>
                        <a14:foregroundMark x1="27660" y1="89879" x2="27660" y2="89879"/>
                        <a14:foregroundMark x1="26489" y1="85223" x2="26489" y2="85223"/>
                        <a14:foregroundMark x1="26489" y1="85223" x2="26489" y2="85223"/>
                        <a14:foregroundMark x1="26489" y1="85223" x2="26489" y2="85223"/>
                        <a14:foregroundMark x1="26489" y1="85223" x2="23404" y2="86032"/>
                        <a14:foregroundMark x1="23404" y1="86032" x2="23404" y2="86032"/>
                        <a14:foregroundMark x1="23404" y1="86032" x2="29255" y2="87045"/>
                        <a14:foregroundMark x1="29255" y1="87045" x2="29255" y2="87045"/>
                        <a14:foregroundMark x1="51170" y1="88259" x2="51170" y2="88259"/>
                        <a14:foregroundMark x1="62128" y1="88664" x2="62128" y2="88664"/>
                        <a14:foregroundMark x1="62128" y1="88664" x2="62128" y2="88664"/>
                        <a14:foregroundMark x1="63298" y1="89879" x2="63298" y2="89879"/>
                        <a14:foregroundMark x1="63298" y1="89879" x2="63298" y2="89879"/>
                        <a14:foregroundMark x1="63298" y1="89879" x2="63298" y2="89879"/>
                        <a14:foregroundMark x1="63298" y1="89879" x2="63298" y2="89879"/>
                        <a14:foregroundMark x1="63298" y1="89879" x2="63298" y2="89879"/>
                        <a14:foregroundMark x1="63298" y1="89879" x2="63298" y2="89879"/>
                        <a14:foregroundMark x1="63298" y1="89879" x2="63298" y2="89879"/>
                        <a14:foregroundMark x1="63298" y1="89879" x2="72660" y2="90283"/>
                        <a14:foregroundMark x1="72660" y1="90283" x2="72660" y2="90283"/>
                        <a14:foregroundMark x1="72660" y1="90283" x2="72660" y2="90283"/>
                        <a14:foregroundMark x1="76702" y1="93320" x2="76702" y2="93320"/>
                        <a14:foregroundMark x1="76702" y1="93320" x2="76702" y2="93320"/>
                        <a14:foregroundMark x1="76702" y1="90891" x2="76702" y2="90891"/>
                        <a14:foregroundMark x1="76702" y1="90891" x2="76702" y2="90891"/>
                        <a14:foregroundMark x1="76702" y1="90891" x2="76702" y2="90891"/>
                        <a14:foregroundMark x1="76702" y1="90891" x2="76702" y2="90891"/>
                        <a14:foregroundMark x1="76702" y1="90891" x2="76702" y2="90891"/>
                        <a14:foregroundMark x1="76702" y1="90891" x2="76702" y2="90891"/>
                        <a14:foregroundMark x1="76702" y1="90891" x2="76702" y2="90891"/>
                        <a14:foregroundMark x1="52553" y1="88664" x2="67021" y2="90283"/>
                        <a14:foregroundMark x1="67021" y1="90283" x2="67021" y2="90283"/>
                        <a14:foregroundMark x1="66809" y1="87045" x2="76702" y2="90283"/>
                        <a14:foregroundMark x1="76702" y1="90283" x2="76702" y2="90283"/>
                        <a14:foregroundMark x1="69574" y1="81781" x2="78298" y2="95547"/>
                        <a14:foregroundMark x1="78298" y1="95547" x2="78298" y2="95547"/>
                        <a14:foregroundMark x1="77872" y1="85223" x2="77872" y2="85223"/>
                        <a14:foregroundMark x1="77872" y1="85223" x2="77872" y2="85223"/>
                        <a14:foregroundMark x1="77872" y1="85223" x2="77872" y2="85223"/>
                        <a14:foregroundMark x1="77872" y1="85223" x2="77872" y2="85223"/>
                        <a14:foregroundMark x1="77872" y1="85223" x2="74043" y2="84413"/>
                        <a14:foregroundMark x1="78936" y1="84413" x2="78936" y2="84413"/>
                        <a14:foregroundMark x1="78936" y1="84413" x2="78936" y2="84413"/>
                        <a14:foregroundMark x1="79787" y1="88664" x2="79787" y2="88664"/>
                        <a14:foregroundMark x1="79787" y1="85628" x2="79787" y2="85628"/>
                        <a14:foregroundMark x1="79787" y1="85628" x2="79787" y2="85628"/>
                        <a14:foregroundMark x1="79787" y1="85628" x2="79787" y2="85628"/>
                        <a14:foregroundMark x1="79787" y1="85628" x2="79787" y2="85628"/>
                        <a14:foregroundMark x1="79787" y1="84008" x2="79787" y2="84008"/>
                        <a14:foregroundMark x1="79787" y1="84008" x2="79787" y2="84008"/>
                        <a14:foregroundMark x1="79787" y1="84008" x2="79787" y2="84008"/>
                        <a14:foregroundMark x1="79787" y1="84008" x2="79787" y2="84008"/>
                        <a14:foregroundMark x1="79787" y1="84008" x2="79787" y2="84008"/>
                        <a14:foregroundMark x1="79787" y1="84008" x2="79787" y2="84008"/>
                        <a14:foregroundMark x1="79787" y1="84008" x2="80532" y2="98381"/>
                        <a14:foregroundMark x1="80532" y1="98381" x2="80532" y2="98381"/>
                        <a14:foregroundMark x1="91277" y1="52834" x2="91277" y2="52834"/>
                        <a14:foregroundMark x1="91277" y1="52834" x2="91277" y2="52834"/>
                        <a14:foregroundMark x1="91277" y1="52834" x2="91277" y2="52834"/>
                        <a14:foregroundMark x1="91277" y1="52834" x2="91277" y2="52834"/>
                        <a14:foregroundMark x1="91277" y1="52834" x2="91277" y2="52834"/>
                        <a14:foregroundMark x1="91277" y1="52834" x2="91277" y2="52834"/>
                        <a14:foregroundMark x1="92340" y1="38462" x2="92340" y2="38462"/>
                        <a14:foregroundMark x1="92340" y1="38462" x2="92340" y2="38462"/>
                        <a14:foregroundMark x1="92340" y1="38462" x2="92340" y2="38462"/>
                        <a14:foregroundMark x1="92340" y1="38462" x2="92340" y2="38462"/>
                        <a14:foregroundMark x1="92340" y1="38462" x2="92340" y2="38462"/>
                        <a14:foregroundMark x1="92340" y1="38462" x2="92340" y2="38462"/>
                        <a14:foregroundMark x1="92340" y1="38462" x2="92340" y2="38462"/>
                        <a14:foregroundMark x1="92340" y1="38462" x2="92340" y2="38462"/>
                        <a14:foregroundMark x1="92340" y1="38462" x2="92340" y2="38462"/>
                        <a14:foregroundMark x1="92340" y1="38462" x2="92340" y2="38462"/>
                        <a14:foregroundMark x1="53617" y1="32794" x2="53617" y2="32794"/>
                        <a14:foregroundMark x1="53617" y1="32794" x2="53617" y2="32794"/>
                        <a14:foregroundMark x1="42021" y1="31984" x2="42021" y2="31984"/>
                        <a14:foregroundMark x1="42021" y1="31984" x2="42021" y2="31984"/>
                        <a14:foregroundMark x1="40213" y1="31579" x2="40213" y2="31579"/>
                        <a14:foregroundMark x1="40213" y1="31579" x2="40213" y2="31579"/>
                        <a14:foregroundMark x1="47766" y1="48583" x2="47766" y2="48583"/>
                        <a14:foregroundMark x1="47766" y1="48583" x2="47766" y2="48583"/>
                        <a14:foregroundMark x1="25000" y1="48583" x2="25000" y2="48583"/>
                        <a14:foregroundMark x1="25000" y1="48583" x2="25000" y2="48583"/>
                        <a14:foregroundMark x1="89468" y1="45951" x2="89468" y2="45951"/>
                        <a14:foregroundMark x1="89468" y1="45951" x2="89468" y2="45951"/>
                        <a14:foregroundMark x1="89468" y1="45951" x2="89468" y2="45951"/>
                        <a14:foregroundMark x1="89468" y1="45951" x2="89468" y2="45951"/>
                        <a14:foregroundMark x1="89468" y1="45951" x2="89468" y2="45951"/>
                        <a14:foregroundMark x1="89468" y1="45547" x2="92660" y2="45142"/>
                        <a14:foregroundMark x1="92660" y1="45142" x2="92660" y2="45142"/>
                        <a14:foregroundMark x1="92660" y1="45142" x2="92660" y2="45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52" y="2812357"/>
            <a:ext cx="3696020" cy="22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74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DA3B24-BA32-46FA-91D6-DE2D93B84E33}"/>
              </a:ext>
            </a:extLst>
          </p:cNvPr>
          <p:cNvSpPr txBox="1"/>
          <p:nvPr/>
        </p:nvSpPr>
        <p:spPr>
          <a:xfrm>
            <a:off x="1117066" y="1201351"/>
            <a:ext cx="6648611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15595" algn="just">
              <a:lnSpc>
                <a:spcPct val="150000"/>
              </a:lnSpc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3589E5-5FED-C5DD-3206-113259ED0427}"/>
              </a:ext>
            </a:extLst>
          </p:cNvPr>
          <p:cNvGrpSpPr/>
          <p:nvPr/>
        </p:nvGrpSpPr>
        <p:grpSpPr>
          <a:xfrm>
            <a:off x="656772" y="193136"/>
            <a:ext cx="7569200" cy="635920"/>
            <a:chOff x="787375" y="257049"/>
            <a:chExt cx="7569200" cy="6359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5B63EA-0640-1150-82E3-F282FFDA4412}"/>
                </a:ext>
              </a:extLst>
            </p:cNvPr>
            <p:cNvSpPr/>
            <p:nvPr/>
          </p:nvSpPr>
          <p:spPr>
            <a:xfrm>
              <a:off x="787375" y="257049"/>
              <a:ext cx="7569200" cy="6359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10E412-E0F7-6271-5775-E3183DC76D5B}"/>
                </a:ext>
              </a:extLst>
            </p:cNvPr>
            <p:cNvSpPr txBox="1"/>
            <p:nvPr/>
          </p:nvSpPr>
          <p:spPr>
            <a:xfrm>
              <a:off x="892390" y="338971"/>
              <a:ext cx="73591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</a:rPr>
                <a:t>HƯỚNG DẪN TRẢ LỜI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28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47"/>
          <p:cNvSpPr txBox="1">
            <a:spLocks noGrp="1"/>
          </p:cNvSpPr>
          <p:nvPr>
            <p:ph type="subTitle" idx="1"/>
          </p:nvPr>
        </p:nvSpPr>
        <p:spPr>
          <a:xfrm>
            <a:off x="3980401" y="1521540"/>
            <a:ext cx="4758197" cy="3214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+mj-lt"/>
              </a:rPr>
              <a:t>Ôn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tập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lại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nội</a:t>
            </a:r>
            <a:r>
              <a:rPr lang="en-US" sz="2200" dirty="0">
                <a:latin typeface="+mj-lt"/>
              </a:rPr>
              <a:t> dung </a:t>
            </a:r>
            <a:r>
              <a:rPr lang="en-US" sz="2200" dirty="0" err="1">
                <a:latin typeface="+mj-lt"/>
              </a:rPr>
              <a:t>bài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học</a:t>
            </a:r>
            <a:r>
              <a:rPr lang="en-US" sz="2200" dirty="0">
                <a:latin typeface="+mj-lt"/>
              </a:rPr>
              <a:t>. </a:t>
            </a:r>
            <a:endParaRPr lang="en-US" sz="2200" dirty="0">
              <a:solidFill>
                <a:schemeClr val="lt1"/>
              </a:solidFill>
              <a:latin typeface="+mj-lt"/>
            </a:endParaRPr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lt1"/>
                </a:solidFill>
                <a:latin typeface="+mj-lt"/>
              </a:rPr>
              <a:t>Hoàn </a:t>
            </a:r>
            <a:r>
              <a:rPr lang="en-US" sz="2200" dirty="0" err="1">
                <a:solidFill>
                  <a:schemeClr val="lt1"/>
                </a:solidFill>
                <a:latin typeface="+mj-lt"/>
              </a:rPr>
              <a:t>thành</a:t>
            </a:r>
            <a:r>
              <a:rPr lang="en-US" sz="2200" dirty="0">
                <a:solidFill>
                  <a:schemeClr val="lt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+mj-lt"/>
              </a:rPr>
              <a:t>các</a:t>
            </a:r>
            <a:r>
              <a:rPr lang="en-US" sz="2200" dirty="0">
                <a:solidFill>
                  <a:schemeClr val="lt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+mj-lt"/>
              </a:rPr>
              <a:t>bài</a:t>
            </a:r>
            <a:r>
              <a:rPr lang="en-US" sz="2200" dirty="0">
                <a:solidFill>
                  <a:schemeClr val="lt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+mj-lt"/>
              </a:rPr>
              <a:t>tập</a:t>
            </a:r>
            <a:r>
              <a:rPr lang="en-US" sz="2200" dirty="0">
                <a:solidFill>
                  <a:schemeClr val="lt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+mj-lt"/>
              </a:rPr>
              <a:t>được</a:t>
            </a:r>
            <a:r>
              <a:rPr lang="en-US" sz="2200" dirty="0">
                <a:solidFill>
                  <a:schemeClr val="lt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+mj-lt"/>
              </a:rPr>
              <a:t>giao</a:t>
            </a:r>
            <a:r>
              <a:rPr lang="en-US" sz="2200" dirty="0">
                <a:solidFill>
                  <a:schemeClr val="lt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+mj-lt"/>
              </a:rPr>
              <a:t>trong</a:t>
            </a:r>
            <a:r>
              <a:rPr lang="en-US" sz="2200" dirty="0">
                <a:solidFill>
                  <a:schemeClr val="lt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+mj-lt"/>
              </a:rPr>
              <a:t>bài</a:t>
            </a:r>
            <a:r>
              <a:rPr lang="en-US" sz="2200" dirty="0">
                <a:solidFill>
                  <a:schemeClr val="lt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+mj-lt"/>
              </a:rPr>
              <a:t>học</a:t>
            </a:r>
            <a:r>
              <a:rPr lang="en-US" sz="2200" dirty="0">
                <a:solidFill>
                  <a:schemeClr val="lt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+mj-lt"/>
              </a:rPr>
              <a:t>ngày</a:t>
            </a:r>
            <a:r>
              <a:rPr lang="en-US" sz="2200" dirty="0">
                <a:solidFill>
                  <a:schemeClr val="lt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+mj-lt"/>
              </a:rPr>
              <a:t>hôm</a:t>
            </a:r>
            <a:r>
              <a:rPr lang="en-US" sz="2200" dirty="0">
                <a:solidFill>
                  <a:schemeClr val="lt1"/>
                </a:solidFill>
                <a:latin typeface="+mj-lt"/>
              </a:rPr>
              <a:t> nay.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dirty="0">
                <a:latin typeface="+mn-lt"/>
              </a:rPr>
              <a:t>Đọc và tìm hiểu trước bài 16  – Thành phần dinh dưỡng của thức ăn thủy sản.</a:t>
            </a:r>
            <a:endParaRPr sz="22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72A858-F128-BFA1-1322-76C3C0D82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j-lt"/>
              </a:rPr>
              <a:t>HƯỚNG DẪN VỀ NHÀ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65929-2ABA-205F-4A04-47E616955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43" y="1185348"/>
            <a:ext cx="4122964" cy="41229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1"/>
          <p:cNvSpPr txBox="1">
            <a:spLocks noGrp="1"/>
          </p:cNvSpPr>
          <p:nvPr>
            <p:ph type="title"/>
          </p:nvPr>
        </p:nvSpPr>
        <p:spPr>
          <a:xfrm>
            <a:off x="716850" y="972308"/>
            <a:ext cx="7710300" cy="26512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+mj-lt"/>
              </a:rPr>
              <a:t>CẢM ƠN CÁC EM ĐÃ CHÚ Ý LẮNG NGHE BÀI GIẢNG!</a:t>
            </a:r>
          </a:p>
        </p:txBody>
      </p:sp>
      <p:grpSp>
        <p:nvGrpSpPr>
          <p:cNvPr id="2" name="Google Shape;1216;p43">
            <a:extLst>
              <a:ext uri="{FF2B5EF4-FFF2-40B4-BE49-F238E27FC236}">
                <a16:creationId xmlns:a16="http://schemas.microsoft.com/office/drawing/2014/main" id="{6D13FCC8-B4AB-7A88-2DA9-828BFBD731C9}"/>
              </a:ext>
            </a:extLst>
          </p:cNvPr>
          <p:cNvGrpSpPr/>
          <p:nvPr/>
        </p:nvGrpSpPr>
        <p:grpSpPr>
          <a:xfrm flipH="1">
            <a:off x="7815198" y="519049"/>
            <a:ext cx="1328802" cy="4624451"/>
            <a:chOff x="299324" y="2437171"/>
            <a:chExt cx="613425" cy="2134822"/>
          </a:xfrm>
        </p:grpSpPr>
        <p:sp>
          <p:nvSpPr>
            <p:cNvPr id="3" name="Google Shape;1217;p43">
              <a:extLst>
                <a:ext uri="{FF2B5EF4-FFF2-40B4-BE49-F238E27FC236}">
                  <a16:creationId xmlns:a16="http://schemas.microsoft.com/office/drawing/2014/main" id="{89EBF86E-4413-CA8B-62D1-2F8CEA6C8B0F}"/>
                </a:ext>
              </a:extLst>
            </p:cNvPr>
            <p:cNvSpPr/>
            <p:nvPr/>
          </p:nvSpPr>
          <p:spPr>
            <a:xfrm>
              <a:off x="510488" y="4261643"/>
              <a:ext cx="61474" cy="310350"/>
            </a:xfrm>
            <a:custGeom>
              <a:avLst/>
              <a:gdLst/>
              <a:ahLst/>
              <a:cxnLst/>
              <a:rect l="l" t="t" r="r" b="b"/>
              <a:pathLst>
                <a:path w="1455" h="7346" extrusionOk="0">
                  <a:moveTo>
                    <a:pt x="31" y="1"/>
                  </a:moveTo>
                  <a:cubicBezTo>
                    <a:pt x="18" y="2017"/>
                    <a:pt x="9" y="6817"/>
                    <a:pt x="0" y="7345"/>
                  </a:cubicBezTo>
                  <a:lnTo>
                    <a:pt x="1455" y="7345"/>
                  </a:lnTo>
                  <a:cubicBezTo>
                    <a:pt x="1445" y="6817"/>
                    <a:pt x="1436" y="2017"/>
                    <a:pt x="1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218;p43">
              <a:extLst>
                <a:ext uri="{FF2B5EF4-FFF2-40B4-BE49-F238E27FC236}">
                  <a16:creationId xmlns:a16="http://schemas.microsoft.com/office/drawing/2014/main" id="{A5113C1F-B0D0-948F-34F7-190628169639}"/>
                </a:ext>
              </a:extLst>
            </p:cNvPr>
            <p:cNvSpPr/>
            <p:nvPr/>
          </p:nvSpPr>
          <p:spPr>
            <a:xfrm>
              <a:off x="546780" y="4261643"/>
              <a:ext cx="25181" cy="310350"/>
            </a:xfrm>
            <a:custGeom>
              <a:avLst/>
              <a:gdLst/>
              <a:ahLst/>
              <a:cxnLst/>
              <a:rect l="l" t="t" r="r" b="b"/>
              <a:pathLst>
                <a:path w="596" h="7346" extrusionOk="0">
                  <a:moveTo>
                    <a:pt x="0" y="1"/>
                  </a:moveTo>
                  <a:lnTo>
                    <a:pt x="0" y="7345"/>
                  </a:lnTo>
                  <a:lnTo>
                    <a:pt x="596" y="7345"/>
                  </a:lnTo>
                  <a:cubicBezTo>
                    <a:pt x="586" y="6817"/>
                    <a:pt x="577" y="2017"/>
                    <a:pt x="5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219;p43">
              <a:extLst>
                <a:ext uri="{FF2B5EF4-FFF2-40B4-BE49-F238E27FC236}">
                  <a16:creationId xmlns:a16="http://schemas.microsoft.com/office/drawing/2014/main" id="{F893A2E6-8F9E-8CDD-195F-C053A58D9C89}"/>
                </a:ext>
              </a:extLst>
            </p:cNvPr>
            <p:cNvSpPr/>
            <p:nvPr/>
          </p:nvSpPr>
          <p:spPr>
            <a:xfrm>
              <a:off x="516614" y="2731399"/>
              <a:ext cx="48926" cy="1530331"/>
            </a:xfrm>
            <a:custGeom>
              <a:avLst/>
              <a:gdLst/>
              <a:ahLst/>
              <a:cxnLst/>
              <a:rect l="l" t="t" r="r" b="b"/>
              <a:pathLst>
                <a:path w="1158" h="36223" extrusionOk="0">
                  <a:moveTo>
                    <a:pt x="462" y="0"/>
                  </a:moveTo>
                  <a:cubicBezTo>
                    <a:pt x="420" y="1451"/>
                    <a:pt x="10" y="35145"/>
                    <a:pt x="1" y="36223"/>
                  </a:cubicBezTo>
                  <a:lnTo>
                    <a:pt x="1158" y="36223"/>
                  </a:lnTo>
                  <a:cubicBezTo>
                    <a:pt x="1149" y="35145"/>
                    <a:pt x="739" y="1451"/>
                    <a:pt x="6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20;p43">
              <a:extLst>
                <a:ext uri="{FF2B5EF4-FFF2-40B4-BE49-F238E27FC236}">
                  <a16:creationId xmlns:a16="http://schemas.microsoft.com/office/drawing/2014/main" id="{09E10959-664E-A9EB-0AEF-D64BFB1CC77E}"/>
                </a:ext>
              </a:extLst>
            </p:cNvPr>
            <p:cNvSpPr/>
            <p:nvPr/>
          </p:nvSpPr>
          <p:spPr>
            <a:xfrm>
              <a:off x="543569" y="2731399"/>
              <a:ext cx="19689" cy="1530331"/>
            </a:xfrm>
            <a:custGeom>
              <a:avLst/>
              <a:gdLst/>
              <a:ahLst/>
              <a:cxnLst/>
              <a:rect l="l" t="t" r="r" b="b"/>
              <a:pathLst>
                <a:path w="466" h="36223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0"/>
                    <a:pt x="80" y="36223"/>
                    <a:pt x="80" y="36223"/>
                  </a:cubicBezTo>
                  <a:lnTo>
                    <a:pt x="465" y="36223"/>
                  </a:lnTo>
                  <a:cubicBezTo>
                    <a:pt x="450" y="35114"/>
                    <a:pt x="80" y="1451"/>
                    <a:pt x="37" y="0"/>
                  </a:cubicBezTo>
                  <a:close/>
                </a:path>
              </a:pathLst>
            </a:custGeom>
            <a:solidFill>
              <a:srgbClr val="395110">
                <a:alpha val="45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21;p43">
              <a:extLst>
                <a:ext uri="{FF2B5EF4-FFF2-40B4-BE49-F238E27FC236}">
                  <a16:creationId xmlns:a16="http://schemas.microsoft.com/office/drawing/2014/main" id="{79EFDDAE-036E-5553-3E59-1CA8176641E0}"/>
                </a:ext>
              </a:extLst>
            </p:cNvPr>
            <p:cNvSpPr/>
            <p:nvPr/>
          </p:nvSpPr>
          <p:spPr>
            <a:xfrm>
              <a:off x="299324" y="2437171"/>
              <a:ext cx="242768" cy="291634"/>
            </a:xfrm>
            <a:custGeom>
              <a:avLst/>
              <a:gdLst/>
              <a:ahLst/>
              <a:cxnLst/>
              <a:rect l="l" t="t" r="r" b="b"/>
              <a:pathLst>
                <a:path w="5746" h="6903" extrusionOk="0">
                  <a:moveTo>
                    <a:pt x="209" y="1"/>
                  </a:moveTo>
                  <a:cubicBezTo>
                    <a:pt x="203" y="1"/>
                    <a:pt x="198" y="2"/>
                    <a:pt x="195" y="5"/>
                  </a:cubicBezTo>
                  <a:cubicBezTo>
                    <a:pt x="0" y="169"/>
                    <a:pt x="1160" y="1900"/>
                    <a:pt x="2794" y="3876"/>
                  </a:cubicBezTo>
                  <a:cubicBezTo>
                    <a:pt x="4326" y="5734"/>
                    <a:pt x="5237" y="6903"/>
                    <a:pt x="5504" y="6903"/>
                  </a:cubicBezTo>
                  <a:cubicBezTo>
                    <a:pt x="5521" y="6903"/>
                    <a:pt x="5536" y="6898"/>
                    <a:pt x="5548" y="6888"/>
                  </a:cubicBezTo>
                  <a:cubicBezTo>
                    <a:pt x="5745" y="6727"/>
                    <a:pt x="5499" y="5999"/>
                    <a:pt x="5220" y="4997"/>
                  </a:cubicBezTo>
                  <a:cubicBezTo>
                    <a:pt x="5074" y="4492"/>
                    <a:pt x="550" y="1"/>
                    <a:pt x="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22;p43">
              <a:extLst>
                <a:ext uri="{FF2B5EF4-FFF2-40B4-BE49-F238E27FC236}">
                  <a16:creationId xmlns:a16="http://schemas.microsoft.com/office/drawing/2014/main" id="{1B0ED1F1-A782-F1E6-CA73-493258EB5E06}"/>
                </a:ext>
              </a:extLst>
            </p:cNvPr>
            <p:cNvSpPr/>
            <p:nvPr/>
          </p:nvSpPr>
          <p:spPr>
            <a:xfrm>
              <a:off x="325097" y="2454156"/>
              <a:ext cx="204786" cy="247993"/>
            </a:xfrm>
            <a:custGeom>
              <a:avLst/>
              <a:gdLst/>
              <a:ahLst/>
              <a:cxnLst/>
              <a:rect l="l" t="t" r="r" b="b"/>
              <a:pathLst>
                <a:path w="4847" h="5870" extrusionOk="0">
                  <a:moveTo>
                    <a:pt x="1" y="1"/>
                  </a:moveTo>
                  <a:lnTo>
                    <a:pt x="4847" y="5870"/>
                  </a:lnTo>
                  <a:cubicBezTo>
                    <a:pt x="4792" y="5606"/>
                    <a:pt x="4695" y="5281"/>
                    <a:pt x="4604" y="4977"/>
                  </a:cubicBezTo>
                  <a:cubicBezTo>
                    <a:pt x="4570" y="4862"/>
                    <a:pt x="4540" y="4746"/>
                    <a:pt x="4504" y="4625"/>
                  </a:cubicBezTo>
                  <a:cubicBezTo>
                    <a:pt x="4400" y="4248"/>
                    <a:pt x="1200" y="1015"/>
                    <a:pt x="1" y="1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23;p43">
              <a:extLst>
                <a:ext uri="{FF2B5EF4-FFF2-40B4-BE49-F238E27FC236}">
                  <a16:creationId xmlns:a16="http://schemas.microsoft.com/office/drawing/2014/main" id="{B824BBCB-549A-3BD8-A289-04A09833FE66}"/>
                </a:ext>
              </a:extLst>
            </p:cNvPr>
            <p:cNvSpPr/>
            <p:nvPr/>
          </p:nvSpPr>
          <p:spPr>
            <a:xfrm>
              <a:off x="393626" y="2737145"/>
              <a:ext cx="158733" cy="341909"/>
            </a:xfrm>
            <a:custGeom>
              <a:avLst/>
              <a:gdLst/>
              <a:ahLst/>
              <a:cxnLst/>
              <a:rect l="l" t="t" r="r" b="b"/>
              <a:pathLst>
                <a:path w="3757" h="8093" extrusionOk="0">
                  <a:moveTo>
                    <a:pt x="3467" y="0"/>
                  </a:moveTo>
                  <a:cubicBezTo>
                    <a:pt x="3206" y="0"/>
                    <a:pt x="2716" y="548"/>
                    <a:pt x="2047" y="1243"/>
                  </a:cubicBezTo>
                  <a:cubicBezTo>
                    <a:pt x="1673" y="1625"/>
                    <a:pt x="0" y="8001"/>
                    <a:pt x="234" y="8089"/>
                  </a:cubicBezTo>
                  <a:cubicBezTo>
                    <a:pt x="240" y="8091"/>
                    <a:pt x="246" y="8092"/>
                    <a:pt x="252" y="8092"/>
                  </a:cubicBezTo>
                  <a:cubicBezTo>
                    <a:pt x="517" y="8092"/>
                    <a:pt x="1415" y="6245"/>
                    <a:pt x="2290" y="3902"/>
                  </a:cubicBezTo>
                  <a:cubicBezTo>
                    <a:pt x="3185" y="1501"/>
                    <a:pt x="3756" y="98"/>
                    <a:pt x="3522" y="10"/>
                  </a:cubicBezTo>
                  <a:cubicBezTo>
                    <a:pt x="3505" y="3"/>
                    <a:pt x="3487" y="0"/>
                    <a:pt x="3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24;p43">
              <a:extLst>
                <a:ext uri="{FF2B5EF4-FFF2-40B4-BE49-F238E27FC236}">
                  <a16:creationId xmlns:a16="http://schemas.microsoft.com/office/drawing/2014/main" id="{27E481E1-11FA-DF92-80D5-FF2FA13602EE}"/>
                </a:ext>
              </a:extLst>
            </p:cNvPr>
            <p:cNvSpPr/>
            <p:nvPr/>
          </p:nvSpPr>
          <p:spPr>
            <a:xfrm>
              <a:off x="409258" y="2753960"/>
              <a:ext cx="112300" cy="301225"/>
            </a:xfrm>
            <a:custGeom>
              <a:avLst/>
              <a:gdLst/>
              <a:ahLst/>
              <a:cxnLst/>
              <a:rect l="l" t="t" r="r" b="b"/>
              <a:pathLst>
                <a:path w="2658" h="7130" extrusionOk="0">
                  <a:moveTo>
                    <a:pt x="2657" y="0"/>
                  </a:moveTo>
                  <a:cubicBezTo>
                    <a:pt x="2460" y="186"/>
                    <a:pt x="2226" y="426"/>
                    <a:pt x="2005" y="653"/>
                  </a:cubicBezTo>
                  <a:cubicBezTo>
                    <a:pt x="1926" y="738"/>
                    <a:pt x="1838" y="829"/>
                    <a:pt x="1753" y="917"/>
                  </a:cubicBezTo>
                  <a:cubicBezTo>
                    <a:pt x="1479" y="1194"/>
                    <a:pt x="274" y="5584"/>
                    <a:pt x="1" y="7130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25;p43">
              <a:extLst>
                <a:ext uri="{FF2B5EF4-FFF2-40B4-BE49-F238E27FC236}">
                  <a16:creationId xmlns:a16="http://schemas.microsoft.com/office/drawing/2014/main" id="{024C89D1-580B-F1F7-2383-D4EBA9A19B37}"/>
                </a:ext>
              </a:extLst>
            </p:cNvPr>
            <p:cNvSpPr/>
            <p:nvPr/>
          </p:nvSpPr>
          <p:spPr>
            <a:xfrm>
              <a:off x="544203" y="2669714"/>
              <a:ext cx="368547" cy="84030"/>
            </a:xfrm>
            <a:custGeom>
              <a:avLst/>
              <a:gdLst/>
              <a:ahLst/>
              <a:cxnLst/>
              <a:rect l="l" t="t" r="r" b="b"/>
              <a:pathLst>
                <a:path w="8723" h="1989" extrusionOk="0">
                  <a:moveTo>
                    <a:pt x="8014" y="1"/>
                  </a:moveTo>
                  <a:cubicBezTo>
                    <a:pt x="7196" y="1"/>
                    <a:pt x="5712" y="158"/>
                    <a:pt x="4030" y="443"/>
                  </a:cubicBezTo>
                  <a:cubicBezTo>
                    <a:pt x="1504" y="868"/>
                    <a:pt x="1" y="1074"/>
                    <a:pt x="40" y="1323"/>
                  </a:cubicBezTo>
                  <a:cubicBezTo>
                    <a:pt x="86" y="1572"/>
                    <a:pt x="842" y="1727"/>
                    <a:pt x="1847" y="1982"/>
                  </a:cubicBezTo>
                  <a:cubicBezTo>
                    <a:pt x="1865" y="1987"/>
                    <a:pt x="1891" y="1989"/>
                    <a:pt x="1923" y="1989"/>
                  </a:cubicBezTo>
                  <a:cubicBezTo>
                    <a:pt x="2808" y="1989"/>
                    <a:pt x="8723" y="367"/>
                    <a:pt x="8684" y="124"/>
                  </a:cubicBezTo>
                  <a:cubicBezTo>
                    <a:pt x="8669" y="41"/>
                    <a:pt x="8426" y="1"/>
                    <a:pt x="8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26;p43">
              <a:extLst>
                <a:ext uri="{FF2B5EF4-FFF2-40B4-BE49-F238E27FC236}">
                  <a16:creationId xmlns:a16="http://schemas.microsoft.com/office/drawing/2014/main" id="{C6476476-38BE-E82C-DA6E-383B618FAA1D}"/>
                </a:ext>
              </a:extLst>
            </p:cNvPr>
            <p:cNvSpPr/>
            <p:nvPr/>
          </p:nvSpPr>
          <p:spPr>
            <a:xfrm>
              <a:off x="570651" y="2681882"/>
              <a:ext cx="317002" cy="67469"/>
            </a:xfrm>
            <a:custGeom>
              <a:avLst/>
              <a:gdLst/>
              <a:ahLst/>
              <a:cxnLst/>
              <a:rect l="l" t="t" r="r" b="b"/>
              <a:pathLst>
                <a:path w="7503" h="1597" extrusionOk="0">
                  <a:moveTo>
                    <a:pt x="7503" y="0"/>
                  </a:moveTo>
                  <a:lnTo>
                    <a:pt x="0" y="1263"/>
                  </a:lnTo>
                  <a:cubicBezTo>
                    <a:pt x="258" y="1345"/>
                    <a:pt x="583" y="1427"/>
                    <a:pt x="893" y="1503"/>
                  </a:cubicBezTo>
                  <a:cubicBezTo>
                    <a:pt x="1005" y="1530"/>
                    <a:pt x="1124" y="1561"/>
                    <a:pt x="1248" y="1591"/>
                  </a:cubicBezTo>
                  <a:cubicBezTo>
                    <a:pt x="1262" y="1594"/>
                    <a:pt x="1282" y="1596"/>
                    <a:pt x="1308" y="1596"/>
                  </a:cubicBezTo>
                  <a:cubicBezTo>
                    <a:pt x="1953" y="1596"/>
                    <a:pt x="6083" y="511"/>
                    <a:pt x="7503" y="0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27;p43">
              <a:extLst>
                <a:ext uri="{FF2B5EF4-FFF2-40B4-BE49-F238E27FC236}">
                  <a16:creationId xmlns:a16="http://schemas.microsoft.com/office/drawing/2014/main" id="{D02722CF-F9DE-A618-DA9C-3406603FD44E}"/>
                </a:ext>
              </a:extLst>
            </p:cNvPr>
            <p:cNvSpPr/>
            <p:nvPr/>
          </p:nvSpPr>
          <p:spPr>
            <a:xfrm>
              <a:off x="519445" y="2711288"/>
              <a:ext cx="42630" cy="38149"/>
            </a:xfrm>
            <a:custGeom>
              <a:avLst/>
              <a:gdLst/>
              <a:ahLst/>
              <a:cxnLst/>
              <a:rect l="l" t="t" r="r" b="b"/>
              <a:pathLst>
                <a:path w="1009" h="903" extrusionOk="0">
                  <a:moveTo>
                    <a:pt x="503" y="1"/>
                  </a:moveTo>
                  <a:cubicBezTo>
                    <a:pt x="402" y="1"/>
                    <a:pt x="300" y="35"/>
                    <a:pt x="216" y="106"/>
                  </a:cubicBezTo>
                  <a:cubicBezTo>
                    <a:pt x="25" y="264"/>
                    <a:pt x="1" y="549"/>
                    <a:pt x="156" y="740"/>
                  </a:cubicBezTo>
                  <a:cubicBezTo>
                    <a:pt x="247" y="847"/>
                    <a:pt x="377" y="903"/>
                    <a:pt x="508" y="903"/>
                  </a:cubicBezTo>
                  <a:cubicBezTo>
                    <a:pt x="608" y="903"/>
                    <a:pt x="708" y="870"/>
                    <a:pt x="790" y="801"/>
                  </a:cubicBezTo>
                  <a:cubicBezTo>
                    <a:pt x="981" y="640"/>
                    <a:pt x="1009" y="355"/>
                    <a:pt x="851" y="166"/>
                  </a:cubicBezTo>
                  <a:cubicBezTo>
                    <a:pt x="762" y="57"/>
                    <a:pt x="633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28;p43">
              <a:extLst>
                <a:ext uri="{FF2B5EF4-FFF2-40B4-BE49-F238E27FC236}">
                  <a16:creationId xmlns:a16="http://schemas.microsoft.com/office/drawing/2014/main" id="{9B5F4708-97DA-0AF4-48D8-BBE19DBC906F}"/>
                </a:ext>
              </a:extLst>
            </p:cNvPr>
            <p:cNvSpPr/>
            <p:nvPr/>
          </p:nvSpPr>
          <p:spPr>
            <a:xfrm>
              <a:off x="526247" y="2717583"/>
              <a:ext cx="28645" cy="25602"/>
            </a:xfrm>
            <a:custGeom>
              <a:avLst/>
              <a:gdLst/>
              <a:ahLst/>
              <a:cxnLst/>
              <a:rect l="l" t="t" r="r" b="b"/>
              <a:pathLst>
                <a:path w="678" h="606" extrusionOk="0">
                  <a:moveTo>
                    <a:pt x="337" y="1"/>
                  </a:moveTo>
                  <a:cubicBezTo>
                    <a:pt x="270" y="1"/>
                    <a:pt x="203" y="23"/>
                    <a:pt x="146" y="69"/>
                  </a:cubicBezTo>
                  <a:cubicBezTo>
                    <a:pt x="19" y="175"/>
                    <a:pt x="1" y="367"/>
                    <a:pt x="107" y="494"/>
                  </a:cubicBezTo>
                  <a:cubicBezTo>
                    <a:pt x="166" y="567"/>
                    <a:pt x="252" y="605"/>
                    <a:pt x="338" y="605"/>
                  </a:cubicBezTo>
                  <a:cubicBezTo>
                    <a:pt x="406" y="605"/>
                    <a:pt x="475" y="582"/>
                    <a:pt x="532" y="534"/>
                  </a:cubicBezTo>
                  <a:cubicBezTo>
                    <a:pt x="660" y="430"/>
                    <a:pt x="678" y="242"/>
                    <a:pt x="571" y="111"/>
                  </a:cubicBezTo>
                  <a:cubicBezTo>
                    <a:pt x="511" y="39"/>
                    <a:pt x="424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242;p43">
            <a:extLst>
              <a:ext uri="{FF2B5EF4-FFF2-40B4-BE49-F238E27FC236}">
                <a16:creationId xmlns:a16="http://schemas.microsoft.com/office/drawing/2014/main" id="{4D5DBFEF-5B0B-4B9F-37A8-3897C5B8DBDE}"/>
              </a:ext>
            </a:extLst>
          </p:cNvPr>
          <p:cNvGrpSpPr/>
          <p:nvPr/>
        </p:nvGrpSpPr>
        <p:grpSpPr>
          <a:xfrm flipH="1">
            <a:off x="7703285" y="3580758"/>
            <a:ext cx="565953" cy="1969610"/>
            <a:chOff x="299324" y="2437171"/>
            <a:chExt cx="613425" cy="2134822"/>
          </a:xfrm>
        </p:grpSpPr>
        <p:sp>
          <p:nvSpPr>
            <p:cNvPr id="43" name="Google Shape;1243;p43">
              <a:extLst>
                <a:ext uri="{FF2B5EF4-FFF2-40B4-BE49-F238E27FC236}">
                  <a16:creationId xmlns:a16="http://schemas.microsoft.com/office/drawing/2014/main" id="{76F9BF74-E715-70F0-0115-2F902E4B8616}"/>
                </a:ext>
              </a:extLst>
            </p:cNvPr>
            <p:cNvSpPr/>
            <p:nvPr/>
          </p:nvSpPr>
          <p:spPr>
            <a:xfrm>
              <a:off x="510488" y="4261643"/>
              <a:ext cx="61474" cy="310350"/>
            </a:xfrm>
            <a:custGeom>
              <a:avLst/>
              <a:gdLst/>
              <a:ahLst/>
              <a:cxnLst/>
              <a:rect l="l" t="t" r="r" b="b"/>
              <a:pathLst>
                <a:path w="1455" h="7346" extrusionOk="0">
                  <a:moveTo>
                    <a:pt x="31" y="1"/>
                  </a:moveTo>
                  <a:cubicBezTo>
                    <a:pt x="18" y="2017"/>
                    <a:pt x="9" y="6817"/>
                    <a:pt x="0" y="7345"/>
                  </a:cubicBezTo>
                  <a:lnTo>
                    <a:pt x="1455" y="7345"/>
                  </a:lnTo>
                  <a:cubicBezTo>
                    <a:pt x="1445" y="6817"/>
                    <a:pt x="1436" y="2017"/>
                    <a:pt x="1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44;p43">
              <a:extLst>
                <a:ext uri="{FF2B5EF4-FFF2-40B4-BE49-F238E27FC236}">
                  <a16:creationId xmlns:a16="http://schemas.microsoft.com/office/drawing/2014/main" id="{76C4A7D9-DB02-31BC-BA24-B6F726D39B8E}"/>
                </a:ext>
              </a:extLst>
            </p:cNvPr>
            <p:cNvSpPr/>
            <p:nvPr/>
          </p:nvSpPr>
          <p:spPr>
            <a:xfrm>
              <a:off x="546780" y="4261643"/>
              <a:ext cx="25181" cy="310350"/>
            </a:xfrm>
            <a:custGeom>
              <a:avLst/>
              <a:gdLst/>
              <a:ahLst/>
              <a:cxnLst/>
              <a:rect l="l" t="t" r="r" b="b"/>
              <a:pathLst>
                <a:path w="596" h="7346" extrusionOk="0">
                  <a:moveTo>
                    <a:pt x="0" y="1"/>
                  </a:moveTo>
                  <a:lnTo>
                    <a:pt x="0" y="7345"/>
                  </a:lnTo>
                  <a:lnTo>
                    <a:pt x="596" y="7345"/>
                  </a:lnTo>
                  <a:cubicBezTo>
                    <a:pt x="586" y="6817"/>
                    <a:pt x="577" y="2017"/>
                    <a:pt x="5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45;p43">
              <a:extLst>
                <a:ext uri="{FF2B5EF4-FFF2-40B4-BE49-F238E27FC236}">
                  <a16:creationId xmlns:a16="http://schemas.microsoft.com/office/drawing/2014/main" id="{4DA91448-7CFD-9AF2-A257-0728BE384777}"/>
                </a:ext>
              </a:extLst>
            </p:cNvPr>
            <p:cNvSpPr/>
            <p:nvPr/>
          </p:nvSpPr>
          <p:spPr>
            <a:xfrm>
              <a:off x="516614" y="2731399"/>
              <a:ext cx="48926" cy="1530331"/>
            </a:xfrm>
            <a:custGeom>
              <a:avLst/>
              <a:gdLst/>
              <a:ahLst/>
              <a:cxnLst/>
              <a:rect l="l" t="t" r="r" b="b"/>
              <a:pathLst>
                <a:path w="1158" h="36223" extrusionOk="0">
                  <a:moveTo>
                    <a:pt x="462" y="0"/>
                  </a:moveTo>
                  <a:cubicBezTo>
                    <a:pt x="420" y="1451"/>
                    <a:pt x="10" y="35145"/>
                    <a:pt x="1" y="36223"/>
                  </a:cubicBezTo>
                  <a:lnTo>
                    <a:pt x="1158" y="36223"/>
                  </a:lnTo>
                  <a:cubicBezTo>
                    <a:pt x="1149" y="35145"/>
                    <a:pt x="739" y="1451"/>
                    <a:pt x="6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46;p43">
              <a:extLst>
                <a:ext uri="{FF2B5EF4-FFF2-40B4-BE49-F238E27FC236}">
                  <a16:creationId xmlns:a16="http://schemas.microsoft.com/office/drawing/2014/main" id="{E388D1BF-1B11-B197-9411-49780171B0C8}"/>
                </a:ext>
              </a:extLst>
            </p:cNvPr>
            <p:cNvSpPr/>
            <p:nvPr/>
          </p:nvSpPr>
          <p:spPr>
            <a:xfrm>
              <a:off x="543569" y="2731399"/>
              <a:ext cx="19689" cy="1530331"/>
            </a:xfrm>
            <a:custGeom>
              <a:avLst/>
              <a:gdLst/>
              <a:ahLst/>
              <a:cxnLst/>
              <a:rect l="l" t="t" r="r" b="b"/>
              <a:pathLst>
                <a:path w="466" h="36223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0"/>
                    <a:pt x="80" y="36223"/>
                    <a:pt x="80" y="36223"/>
                  </a:cubicBezTo>
                  <a:lnTo>
                    <a:pt x="465" y="36223"/>
                  </a:lnTo>
                  <a:cubicBezTo>
                    <a:pt x="450" y="35114"/>
                    <a:pt x="80" y="1451"/>
                    <a:pt x="37" y="0"/>
                  </a:cubicBezTo>
                  <a:close/>
                </a:path>
              </a:pathLst>
            </a:custGeom>
            <a:solidFill>
              <a:srgbClr val="395110">
                <a:alpha val="45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47;p43">
              <a:extLst>
                <a:ext uri="{FF2B5EF4-FFF2-40B4-BE49-F238E27FC236}">
                  <a16:creationId xmlns:a16="http://schemas.microsoft.com/office/drawing/2014/main" id="{5F807AF3-247A-9B66-B6B9-24D39B3FBC77}"/>
                </a:ext>
              </a:extLst>
            </p:cNvPr>
            <p:cNvSpPr/>
            <p:nvPr/>
          </p:nvSpPr>
          <p:spPr>
            <a:xfrm>
              <a:off x="299324" y="2437171"/>
              <a:ext cx="242768" cy="291634"/>
            </a:xfrm>
            <a:custGeom>
              <a:avLst/>
              <a:gdLst/>
              <a:ahLst/>
              <a:cxnLst/>
              <a:rect l="l" t="t" r="r" b="b"/>
              <a:pathLst>
                <a:path w="5746" h="6903" extrusionOk="0">
                  <a:moveTo>
                    <a:pt x="209" y="1"/>
                  </a:moveTo>
                  <a:cubicBezTo>
                    <a:pt x="203" y="1"/>
                    <a:pt x="198" y="2"/>
                    <a:pt x="195" y="5"/>
                  </a:cubicBezTo>
                  <a:cubicBezTo>
                    <a:pt x="0" y="169"/>
                    <a:pt x="1160" y="1900"/>
                    <a:pt x="2794" y="3876"/>
                  </a:cubicBezTo>
                  <a:cubicBezTo>
                    <a:pt x="4326" y="5734"/>
                    <a:pt x="5237" y="6903"/>
                    <a:pt x="5504" y="6903"/>
                  </a:cubicBezTo>
                  <a:cubicBezTo>
                    <a:pt x="5521" y="6903"/>
                    <a:pt x="5536" y="6898"/>
                    <a:pt x="5548" y="6888"/>
                  </a:cubicBezTo>
                  <a:cubicBezTo>
                    <a:pt x="5745" y="6727"/>
                    <a:pt x="5499" y="5999"/>
                    <a:pt x="5220" y="4997"/>
                  </a:cubicBezTo>
                  <a:cubicBezTo>
                    <a:pt x="5074" y="4492"/>
                    <a:pt x="550" y="1"/>
                    <a:pt x="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48;p43">
              <a:extLst>
                <a:ext uri="{FF2B5EF4-FFF2-40B4-BE49-F238E27FC236}">
                  <a16:creationId xmlns:a16="http://schemas.microsoft.com/office/drawing/2014/main" id="{9A1CE82A-360C-D820-A042-A6F773A4459C}"/>
                </a:ext>
              </a:extLst>
            </p:cNvPr>
            <p:cNvSpPr/>
            <p:nvPr/>
          </p:nvSpPr>
          <p:spPr>
            <a:xfrm>
              <a:off x="325097" y="2454156"/>
              <a:ext cx="204786" cy="247993"/>
            </a:xfrm>
            <a:custGeom>
              <a:avLst/>
              <a:gdLst/>
              <a:ahLst/>
              <a:cxnLst/>
              <a:rect l="l" t="t" r="r" b="b"/>
              <a:pathLst>
                <a:path w="4847" h="5870" extrusionOk="0">
                  <a:moveTo>
                    <a:pt x="1" y="1"/>
                  </a:moveTo>
                  <a:lnTo>
                    <a:pt x="4847" y="5870"/>
                  </a:lnTo>
                  <a:cubicBezTo>
                    <a:pt x="4792" y="5606"/>
                    <a:pt x="4695" y="5281"/>
                    <a:pt x="4604" y="4977"/>
                  </a:cubicBezTo>
                  <a:cubicBezTo>
                    <a:pt x="4570" y="4862"/>
                    <a:pt x="4540" y="4746"/>
                    <a:pt x="4504" y="4625"/>
                  </a:cubicBezTo>
                  <a:cubicBezTo>
                    <a:pt x="4400" y="4248"/>
                    <a:pt x="1200" y="1015"/>
                    <a:pt x="1" y="1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9;p43">
              <a:extLst>
                <a:ext uri="{FF2B5EF4-FFF2-40B4-BE49-F238E27FC236}">
                  <a16:creationId xmlns:a16="http://schemas.microsoft.com/office/drawing/2014/main" id="{8289A129-050F-DEEC-8CE4-D5464CD41C9F}"/>
                </a:ext>
              </a:extLst>
            </p:cNvPr>
            <p:cNvSpPr/>
            <p:nvPr/>
          </p:nvSpPr>
          <p:spPr>
            <a:xfrm>
              <a:off x="393626" y="2737145"/>
              <a:ext cx="158733" cy="341909"/>
            </a:xfrm>
            <a:custGeom>
              <a:avLst/>
              <a:gdLst/>
              <a:ahLst/>
              <a:cxnLst/>
              <a:rect l="l" t="t" r="r" b="b"/>
              <a:pathLst>
                <a:path w="3757" h="8093" extrusionOk="0">
                  <a:moveTo>
                    <a:pt x="3467" y="0"/>
                  </a:moveTo>
                  <a:cubicBezTo>
                    <a:pt x="3206" y="0"/>
                    <a:pt x="2716" y="548"/>
                    <a:pt x="2047" y="1243"/>
                  </a:cubicBezTo>
                  <a:cubicBezTo>
                    <a:pt x="1673" y="1625"/>
                    <a:pt x="0" y="8001"/>
                    <a:pt x="234" y="8089"/>
                  </a:cubicBezTo>
                  <a:cubicBezTo>
                    <a:pt x="240" y="8091"/>
                    <a:pt x="246" y="8092"/>
                    <a:pt x="252" y="8092"/>
                  </a:cubicBezTo>
                  <a:cubicBezTo>
                    <a:pt x="517" y="8092"/>
                    <a:pt x="1415" y="6245"/>
                    <a:pt x="2290" y="3902"/>
                  </a:cubicBezTo>
                  <a:cubicBezTo>
                    <a:pt x="3185" y="1501"/>
                    <a:pt x="3756" y="98"/>
                    <a:pt x="3522" y="10"/>
                  </a:cubicBezTo>
                  <a:cubicBezTo>
                    <a:pt x="3505" y="3"/>
                    <a:pt x="3487" y="0"/>
                    <a:pt x="3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50;p43">
              <a:extLst>
                <a:ext uri="{FF2B5EF4-FFF2-40B4-BE49-F238E27FC236}">
                  <a16:creationId xmlns:a16="http://schemas.microsoft.com/office/drawing/2014/main" id="{9AEE5A3B-E9A9-D884-D41A-53A9ABDF8B1F}"/>
                </a:ext>
              </a:extLst>
            </p:cNvPr>
            <p:cNvSpPr/>
            <p:nvPr/>
          </p:nvSpPr>
          <p:spPr>
            <a:xfrm>
              <a:off x="409258" y="2753960"/>
              <a:ext cx="112300" cy="301225"/>
            </a:xfrm>
            <a:custGeom>
              <a:avLst/>
              <a:gdLst/>
              <a:ahLst/>
              <a:cxnLst/>
              <a:rect l="l" t="t" r="r" b="b"/>
              <a:pathLst>
                <a:path w="2658" h="7130" extrusionOk="0">
                  <a:moveTo>
                    <a:pt x="2657" y="0"/>
                  </a:moveTo>
                  <a:cubicBezTo>
                    <a:pt x="2460" y="186"/>
                    <a:pt x="2226" y="426"/>
                    <a:pt x="2005" y="653"/>
                  </a:cubicBezTo>
                  <a:cubicBezTo>
                    <a:pt x="1926" y="738"/>
                    <a:pt x="1838" y="829"/>
                    <a:pt x="1753" y="917"/>
                  </a:cubicBezTo>
                  <a:cubicBezTo>
                    <a:pt x="1479" y="1194"/>
                    <a:pt x="274" y="5584"/>
                    <a:pt x="1" y="7130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51;p43">
              <a:extLst>
                <a:ext uri="{FF2B5EF4-FFF2-40B4-BE49-F238E27FC236}">
                  <a16:creationId xmlns:a16="http://schemas.microsoft.com/office/drawing/2014/main" id="{DBD44C76-4367-F501-350D-085CF20B7DBC}"/>
                </a:ext>
              </a:extLst>
            </p:cNvPr>
            <p:cNvSpPr/>
            <p:nvPr/>
          </p:nvSpPr>
          <p:spPr>
            <a:xfrm>
              <a:off x="544203" y="2669714"/>
              <a:ext cx="368547" cy="84030"/>
            </a:xfrm>
            <a:custGeom>
              <a:avLst/>
              <a:gdLst/>
              <a:ahLst/>
              <a:cxnLst/>
              <a:rect l="l" t="t" r="r" b="b"/>
              <a:pathLst>
                <a:path w="8723" h="1989" extrusionOk="0">
                  <a:moveTo>
                    <a:pt x="8014" y="1"/>
                  </a:moveTo>
                  <a:cubicBezTo>
                    <a:pt x="7196" y="1"/>
                    <a:pt x="5712" y="158"/>
                    <a:pt x="4030" y="443"/>
                  </a:cubicBezTo>
                  <a:cubicBezTo>
                    <a:pt x="1504" y="868"/>
                    <a:pt x="1" y="1074"/>
                    <a:pt x="40" y="1323"/>
                  </a:cubicBezTo>
                  <a:cubicBezTo>
                    <a:pt x="86" y="1572"/>
                    <a:pt x="842" y="1727"/>
                    <a:pt x="1847" y="1982"/>
                  </a:cubicBezTo>
                  <a:cubicBezTo>
                    <a:pt x="1865" y="1987"/>
                    <a:pt x="1891" y="1989"/>
                    <a:pt x="1923" y="1989"/>
                  </a:cubicBezTo>
                  <a:cubicBezTo>
                    <a:pt x="2808" y="1989"/>
                    <a:pt x="8723" y="367"/>
                    <a:pt x="8684" y="124"/>
                  </a:cubicBezTo>
                  <a:cubicBezTo>
                    <a:pt x="8669" y="41"/>
                    <a:pt x="8426" y="1"/>
                    <a:pt x="8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52;p43">
              <a:extLst>
                <a:ext uri="{FF2B5EF4-FFF2-40B4-BE49-F238E27FC236}">
                  <a16:creationId xmlns:a16="http://schemas.microsoft.com/office/drawing/2014/main" id="{B3E6170F-BE67-A8C8-0024-19738D95E790}"/>
                </a:ext>
              </a:extLst>
            </p:cNvPr>
            <p:cNvSpPr/>
            <p:nvPr/>
          </p:nvSpPr>
          <p:spPr>
            <a:xfrm>
              <a:off x="570651" y="2681882"/>
              <a:ext cx="317002" cy="67469"/>
            </a:xfrm>
            <a:custGeom>
              <a:avLst/>
              <a:gdLst/>
              <a:ahLst/>
              <a:cxnLst/>
              <a:rect l="l" t="t" r="r" b="b"/>
              <a:pathLst>
                <a:path w="7503" h="1597" extrusionOk="0">
                  <a:moveTo>
                    <a:pt x="7503" y="0"/>
                  </a:moveTo>
                  <a:lnTo>
                    <a:pt x="0" y="1263"/>
                  </a:lnTo>
                  <a:cubicBezTo>
                    <a:pt x="258" y="1345"/>
                    <a:pt x="583" y="1427"/>
                    <a:pt x="893" y="1503"/>
                  </a:cubicBezTo>
                  <a:cubicBezTo>
                    <a:pt x="1005" y="1530"/>
                    <a:pt x="1124" y="1561"/>
                    <a:pt x="1248" y="1591"/>
                  </a:cubicBezTo>
                  <a:cubicBezTo>
                    <a:pt x="1262" y="1594"/>
                    <a:pt x="1282" y="1596"/>
                    <a:pt x="1308" y="1596"/>
                  </a:cubicBezTo>
                  <a:cubicBezTo>
                    <a:pt x="1953" y="1596"/>
                    <a:pt x="6083" y="511"/>
                    <a:pt x="7503" y="0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53;p43">
              <a:extLst>
                <a:ext uri="{FF2B5EF4-FFF2-40B4-BE49-F238E27FC236}">
                  <a16:creationId xmlns:a16="http://schemas.microsoft.com/office/drawing/2014/main" id="{09CB72A8-3B19-A3A6-3050-90DCE15DBA47}"/>
                </a:ext>
              </a:extLst>
            </p:cNvPr>
            <p:cNvSpPr/>
            <p:nvPr/>
          </p:nvSpPr>
          <p:spPr>
            <a:xfrm>
              <a:off x="519445" y="2711288"/>
              <a:ext cx="42630" cy="38149"/>
            </a:xfrm>
            <a:custGeom>
              <a:avLst/>
              <a:gdLst/>
              <a:ahLst/>
              <a:cxnLst/>
              <a:rect l="l" t="t" r="r" b="b"/>
              <a:pathLst>
                <a:path w="1009" h="903" extrusionOk="0">
                  <a:moveTo>
                    <a:pt x="503" y="1"/>
                  </a:moveTo>
                  <a:cubicBezTo>
                    <a:pt x="402" y="1"/>
                    <a:pt x="300" y="35"/>
                    <a:pt x="216" y="106"/>
                  </a:cubicBezTo>
                  <a:cubicBezTo>
                    <a:pt x="25" y="264"/>
                    <a:pt x="1" y="549"/>
                    <a:pt x="156" y="740"/>
                  </a:cubicBezTo>
                  <a:cubicBezTo>
                    <a:pt x="247" y="847"/>
                    <a:pt x="377" y="903"/>
                    <a:pt x="508" y="903"/>
                  </a:cubicBezTo>
                  <a:cubicBezTo>
                    <a:pt x="608" y="903"/>
                    <a:pt x="708" y="870"/>
                    <a:pt x="790" y="801"/>
                  </a:cubicBezTo>
                  <a:cubicBezTo>
                    <a:pt x="981" y="640"/>
                    <a:pt x="1009" y="355"/>
                    <a:pt x="851" y="166"/>
                  </a:cubicBezTo>
                  <a:cubicBezTo>
                    <a:pt x="762" y="57"/>
                    <a:pt x="633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54;p43">
              <a:extLst>
                <a:ext uri="{FF2B5EF4-FFF2-40B4-BE49-F238E27FC236}">
                  <a16:creationId xmlns:a16="http://schemas.microsoft.com/office/drawing/2014/main" id="{5914F130-AF49-BE11-908E-833A9E88BF47}"/>
                </a:ext>
              </a:extLst>
            </p:cNvPr>
            <p:cNvSpPr/>
            <p:nvPr/>
          </p:nvSpPr>
          <p:spPr>
            <a:xfrm>
              <a:off x="526247" y="2717583"/>
              <a:ext cx="28645" cy="25602"/>
            </a:xfrm>
            <a:custGeom>
              <a:avLst/>
              <a:gdLst/>
              <a:ahLst/>
              <a:cxnLst/>
              <a:rect l="l" t="t" r="r" b="b"/>
              <a:pathLst>
                <a:path w="678" h="606" extrusionOk="0">
                  <a:moveTo>
                    <a:pt x="337" y="1"/>
                  </a:moveTo>
                  <a:cubicBezTo>
                    <a:pt x="270" y="1"/>
                    <a:pt x="203" y="23"/>
                    <a:pt x="146" y="69"/>
                  </a:cubicBezTo>
                  <a:cubicBezTo>
                    <a:pt x="19" y="175"/>
                    <a:pt x="1" y="367"/>
                    <a:pt x="107" y="494"/>
                  </a:cubicBezTo>
                  <a:cubicBezTo>
                    <a:pt x="166" y="567"/>
                    <a:pt x="252" y="605"/>
                    <a:pt x="338" y="605"/>
                  </a:cubicBezTo>
                  <a:cubicBezTo>
                    <a:pt x="406" y="605"/>
                    <a:pt x="475" y="582"/>
                    <a:pt x="532" y="534"/>
                  </a:cubicBezTo>
                  <a:cubicBezTo>
                    <a:pt x="660" y="430"/>
                    <a:pt x="678" y="242"/>
                    <a:pt x="571" y="111"/>
                  </a:cubicBezTo>
                  <a:cubicBezTo>
                    <a:pt x="511" y="39"/>
                    <a:pt x="424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70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DC41F2-C665-15F2-A3D4-C2555FE8405B}"/>
              </a:ext>
            </a:extLst>
          </p:cNvPr>
          <p:cNvSpPr/>
          <p:nvPr/>
        </p:nvSpPr>
        <p:spPr>
          <a:xfrm>
            <a:off x="787375" y="257048"/>
            <a:ext cx="7569200" cy="717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Google Shape;1186;p41"/>
          <p:cNvSpPr txBox="1">
            <a:spLocks noGrp="1"/>
          </p:cNvSpPr>
          <p:nvPr>
            <p:ph type="title"/>
          </p:nvPr>
        </p:nvSpPr>
        <p:spPr>
          <a:xfrm>
            <a:off x="716825" y="402191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</a:rPr>
              <a:t>KHỞI ĐỘNG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21C3ED-DA7C-9FD6-286B-6AAD9275E2EF}"/>
              </a:ext>
            </a:extLst>
          </p:cNvPr>
          <p:cNvGrpSpPr/>
          <p:nvPr/>
        </p:nvGrpSpPr>
        <p:grpSpPr>
          <a:xfrm>
            <a:off x="401260" y="1120034"/>
            <a:ext cx="8341480" cy="1045223"/>
            <a:chOff x="330685" y="1207119"/>
            <a:chExt cx="8341480" cy="10452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A01939D-273B-39AF-D563-D40CAA6E83CB}"/>
                </a:ext>
              </a:extLst>
            </p:cNvPr>
            <p:cNvSpPr txBox="1"/>
            <p:nvPr/>
          </p:nvSpPr>
          <p:spPr>
            <a:xfrm>
              <a:off x="1256948" y="1207119"/>
              <a:ext cx="7415217" cy="10452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/>
                <a:t>Trong chủ đề 6, em đã được tìm hiểu những nội dung gì? Hãy liệt kê lại những nội dung em đã được học.</a:t>
              </a:r>
              <a:endParaRPr lang="en-US" sz="2200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548CC009-D560-10C4-B237-F3FF88849B88}"/>
                </a:ext>
              </a:extLst>
            </p:cNvPr>
            <p:cNvSpPr/>
            <p:nvPr/>
          </p:nvSpPr>
          <p:spPr>
            <a:xfrm>
              <a:off x="330685" y="1343591"/>
              <a:ext cx="772280" cy="772280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026" name="Picture 2" descr="Thành tựu công nghệ trong nuôi trồng thủy sản – Tạp chí Thủy sản Việt Nam">
            <a:extLst>
              <a:ext uri="{FF2B5EF4-FFF2-40B4-BE49-F238E27FC236}">
                <a16:creationId xmlns:a16="http://schemas.microsoft.com/office/drawing/2014/main" id="{E48DC651-82C4-EB68-64D6-D39B622F2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23" y="2465615"/>
            <a:ext cx="3663494" cy="25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ành sản xuất tôm giống Việt Nam: Cần đẩy mạnh tốc độ phát triển tôm bố mẹ  - Tạp chí Người Nuôi Tôm">
            <a:extLst>
              <a:ext uri="{FF2B5EF4-FFF2-40B4-BE49-F238E27FC236}">
                <a16:creationId xmlns:a16="http://schemas.microsoft.com/office/drawing/2014/main" id="{EA538557-02C5-CBB2-E167-C0D64C6F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64" y="2467719"/>
            <a:ext cx="3431720" cy="25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oogle Shape;1059;p40"/>
          <p:cNvGrpSpPr/>
          <p:nvPr/>
        </p:nvGrpSpPr>
        <p:grpSpPr>
          <a:xfrm>
            <a:off x="5120400" y="1121518"/>
            <a:ext cx="2144119" cy="1553450"/>
            <a:chOff x="5120400" y="1121518"/>
            <a:chExt cx="2144119" cy="1553450"/>
          </a:xfrm>
        </p:grpSpPr>
        <p:grpSp>
          <p:nvGrpSpPr>
            <p:cNvPr id="1060" name="Google Shape;1060;p40"/>
            <p:cNvGrpSpPr/>
            <p:nvPr/>
          </p:nvGrpSpPr>
          <p:grpSpPr>
            <a:xfrm>
              <a:off x="5982966" y="1121518"/>
              <a:ext cx="1040476" cy="1040050"/>
              <a:chOff x="7837627" y="218102"/>
              <a:chExt cx="707085" cy="706796"/>
            </a:xfrm>
          </p:grpSpPr>
          <p:sp>
            <p:nvSpPr>
              <p:cNvPr id="1061" name="Google Shape;1061;p40"/>
              <p:cNvSpPr/>
              <p:nvPr/>
            </p:nvSpPr>
            <p:spPr>
              <a:xfrm>
                <a:off x="7837627" y="218102"/>
                <a:ext cx="707085" cy="706796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9759" extrusionOk="0">
                    <a:moveTo>
                      <a:pt x="4883" y="0"/>
                    </a:moveTo>
                    <a:cubicBezTo>
                      <a:pt x="2187" y="0"/>
                      <a:pt x="1" y="2186"/>
                      <a:pt x="1" y="4879"/>
                    </a:cubicBezTo>
                    <a:cubicBezTo>
                      <a:pt x="1" y="7576"/>
                      <a:pt x="2187" y="9759"/>
                      <a:pt x="4883" y="9759"/>
                    </a:cubicBezTo>
                    <a:cubicBezTo>
                      <a:pt x="7576" y="9759"/>
                      <a:pt x="9762" y="7576"/>
                      <a:pt x="9762" y="4879"/>
                    </a:cubicBezTo>
                    <a:cubicBezTo>
                      <a:pt x="9762" y="2186"/>
                      <a:pt x="7576" y="0"/>
                      <a:pt x="4883" y="0"/>
                    </a:cubicBezTo>
                    <a:close/>
                  </a:path>
                </a:pathLst>
              </a:custGeom>
              <a:solidFill>
                <a:srgbClr val="F9E925">
                  <a:alpha val="22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0"/>
              <p:cNvSpPr/>
              <p:nvPr/>
            </p:nvSpPr>
            <p:spPr>
              <a:xfrm>
                <a:off x="7962339" y="341879"/>
                <a:ext cx="458595" cy="459030"/>
              </a:xfrm>
              <a:custGeom>
                <a:avLst/>
                <a:gdLst/>
                <a:ahLst/>
                <a:cxnLst/>
                <a:rect l="l" t="t" r="r" b="b"/>
                <a:pathLst>
                  <a:path w="6332" h="6338" extrusionOk="0">
                    <a:moveTo>
                      <a:pt x="3164" y="1"/>
                    </a:moveTo>
                    <a:cubicBezTo>
                      <a:pt x="1415" y="1"/>
                      <a:pt x="0" y="1422"/>
                      <a:pt x="0" y="3170"/>
                    </a:cubicBezTo>
                    <a:cubicBezTo>
                      <a:pt x="0" y="4916"/>
                      <a:pt x="1415" y="6337"/>
                      <a:pt x="3164" y="6337"/>
                    </a:cubicBezTo>
                    <a:cubicBezTo>
                      <a:pt x="4913" y="6337"/>
                      <a:pt x="6331" y="4919"/>
                      <a:pt x="6331" y="3170"/>
                    </a:cubicBezTo>
                    <a:cubicBezTo>
                      <a:pt x="6331" y="1422"/>
                      <a:pt x="4910" y="7"/>
                      <a:pt x="3164" y="1"/>
                    </a:cubicBezTo>
                    <a:close/>
                  </a:path>
                </a:pathLst>
              </a:custGeom>
              <a:solidFill>
                <a:srgbClr val="F4E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40"/>
            <p:cNvSpPr/>
            <p:nvPr/>
          </p:nvSpPr>
          <p:spPr>
            <a:xfrm>
              <a:off x="5120400" y="1566972"/>
              <a:ext cx="2144119" cy="1107996"/>
            </a:xfrm>
            <a:custGeom>
              <a:avLst/>
              <a:gdLst/>
              <a:ahLst/>
              <a:cxnLst/>
              <a:rect l="l" t="t" r="r" b="b"/>
              <a:pathLst>
                <a:path w="12280" h="6346" extrusionOk="0">
                  <a:moveTo>
                    <a:pt x="11083" y="2447"/>
                  </a:moveTo>
                  <a:lnTo>
                    <a:pt x="9352" y="2447"/>
                  </a:lnTo>
                  <a:cubicBezTo>
                    <a:pt x="9255" y="1722"/>
                    <a:pt x="8633" y="1163"/>
                    <a:pt x="7883" y="1163"/>
                  </a:cubicBezTo>
                  <a:lnTo>
                    <a:pt x="6091" y="1163"/>
                  </a:lnTo>
                  <a:cubicBezTo>
                    <a:pt x="6103" y="1108"/>
                    <a:pt x="6110" y="1051"/>
                    <a:pt x="6110" y="990"/>
                  </a:cubicBezTo>
                  <a:cubicBezTo>
                    <a:pt x="6110" y="443"/>
                    <a:pt x="5666" y="0"/>
                    <a:pt x="5120" y="0"/>
                  </a:cubicBezTo>
                  <a:lnTo>
                    <a:pt x="4072" y="0"/>
                  </a:lnTo>
                  <a:cubicBezTo>
                    <a:pt x="3526" y="0"/>
                    <a:pt x="3082" y="443"/>
                    <a:pt x="3082" y="990"/>
                  </a:cubicBezTo>
                  <a:cubicBezTo>
                    <a:pt x="3082" y="1048"/>
                    <a:pt x="3091" y="1108"/>
                    <a:pt x="3101" y="1163"/>
                  </a:cubicBezTo>
                  <a:lnTo>
                    <a:pt x="2591" y="1163"/>
                  </a:lnTo>
                  <a:cubicBezTo>
                    <a:pt x="1777" y="1163"/>
                    <a:pt x="1121" y="1813"/>
                    <a:pt x="1106" y="2626"/>
                  </a:cubicBezTo>
                  <a:cubicBezTo>
                    <a:pt x="486" y="2672"/>
                    <a:pt x="1" y="3182"/>
                    <a:pt x="1" y="3814"/>
                  </a:cubicBezTo>
                  <a:cubicBezTo>
                    <a:pt x="1" y="4472"/>
                    <a:pt x="535" y="5004"/>
                    <a:pt x="1194" y="5004"/>
                  </a:cubicBezTo>
                  <a:lnTo>
                    <a:pt x="1595" y="5004"/>
                  </a:lnTo>
                  <a:cubicBezTo>
                    <a:pt x="1807" y="5420"/>
                    <a:pt x="2235" y="5702"/>
                    <a:pt x="2733" y="5702"/>
                  </a:cubicBezTo>
                  <a:lnTo>
                    <a:pt x="3966" y="5702"/>
                  </a:lnTo>
                  <a:cubicBezTo>
                    <a:pt x="4157" y="6082"/>
                    <a:pt x="4552" y="6346"/>
                    <a:pt x="5007" y="6346"/>
                  </a:cubicBezTo>
                  <a:lnTo>
                    <a:pt x="5994" y="6346"/>
                  </a:lnTo>
                  <a:cubicBezTo>
                    <a:pt x="6450" y="6346"/>
                    <a:pt x="6841" y="6082"/>
                    <a:pt x="7033" y="5702"/>
                  </a:cubicBezTo>
                  <a:lnTo>
                    <a:pt x="7102" y="5702"/>
                  </a:lnTo>
                  <a:cubicBezTo>
                    <a:pt x="7667" y="5702"/>
                    <a:pt x="8147" y="5338"/>
                    <a:pt x="8317" y="4831"/>
                  </a:cubicBezTo>
                  <a:lnTo>
                    <a:pt x="11086" y="4831"/>
                  </a:lnTo>
                  <a:cubicBezTo>
                    <a:pt x="11748" y="4831"/>
                    <a:pt x="12279" y="4296"/>
                    <a:pt x="12279" y="3638"/>
                  </a:cubicBezTo>
                  <a:cubicBezTo>
                    <a:pt x="12279" y="2979"/>
                    <a:pt x="11745" y="2447"/>
                    <a:pt x="11083" y="2447"/>
                  </a:cubicBezTo>
                  <a:close/>
                </a:path>
              </a:pathLst>
            </a:custGeom>
            <a:gradFill>
              <a:gsLst>
                <a:gs pos="0">
                  <a:srgbClr val="E5EEF3">
                    <a:alpha val="83529"/>
                  </a:srgbClr>
                </a:gs>
                <a:gs pos="100000">
                  <a:srgbClr val="E5EEF3">
                    <a:alpha val="7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056;p40">
            <a:extLst>
              <a:ext uri="{FF2B5EF4-FFF2-40B4-BE49-F238E27FC236}">
                <a16:creationId xmlns:a16="http://schemas.microsoft.com/office/drawing/2014/main" id="{C5C1A616-36EA-AB36-B76E-F4DCC83B8609}"/>
              </a:ext>
            </a:extLst>
          </p:cNvPr>
          <p:cNvSpPr/>
          <p:nvPr/>
        </p:nvSpPr>
        <p:spPr>
          <a:xfrm>
            <a:off x="994466" y="225739"/>
            <a:ext cx="5634391" cy="824090"/>
          </a:xfrm>
          <a:prstGeom prst="parallelogram">
            <a:avLst>
              <a:gd name="adj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40"/>
          <p:cNvSpPr txBox="1">
            <a:spLocks noGrp="1"/>
          </p:cNvSpPr>
          <p:nvPr>
            <p:ph type="ctrTitle"/>
          </p:nvPr>
        </p:nvSpPr>
        <p:spPr>
          <a:xfrm>
            <a:off x="904555" y="320050"/>
            <a:ext cx="4649100" cy="6993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chemeClr val="dk2"/>
                </a:solidFill>
                <a:latin typeface="+mj-lt"/>
              </a:rPr>
              <a:t>ÔN TẬP CHỦ ĐỀ 6. </a:t>
            </a:r>
            <a:endParaRPr sz="35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5FC9D-9810-11DF-F3A0-435F154D4E5C}"/>
              </a:ext>
            </a:extLst>
          </p:cNvPr>
          <p:cNvSpPr txBox="1"/>
          <p:nvPr/>
        </p:nvSpPr>
        <p:spPr>
          <a:xfrm>
            <a:off x="2075931" y="2424572"/>
            <a:ext cx="608893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CÔNG NGHỆ GIỐNG THỦY SẢN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F07399-686F-8D11-6CBE-81D26D6E0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2" b="96816" l="9807" r="89896">
                        <a14:foregroundMark x1="49480" y1="6946" x2="49480" y2="6946"/>
                        <a14:foregroundMark x1="49480" y1="6946" x2="49480" y2="6946"/>
                        <a14:foregroundMark x1="49480" y1="6946" x2="49480" y2="6946"/>
                        <a14:foregroundMark x1="49480" y1="6946" x2="49480" y2="6946"/>
                        <a14:foregroundMark x1="49480" y1="6946" x2="49480" y2="6946"/>
                        <a14:foregroundMark x1="45468" y1="90014" x2="45468" y2="90014"/>
                        <a14:foregroundMark x1="43685" y1="89436" x2="43685" y2="89436"/>
                        <a14:foregroundMark x1="43685" y1="89436" x2="43685" y2="89436"/>
                        <a14:foregroundMark x1="43685" y1="89436" x2="43685" y2="89436"/>
                        <a14:foregroundMark x1="43685" y1="89436" x2="43685" y2="89436"/>
                        <a14:foregroundMark x1="43982" y1="96816" x2="43982" y2="96816"/>
                        <a14:foregroundMark x1="43982" y1="96816" x2="43982" y2="968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30350" y="1162776"/>
            <a:ext cx="3765145" cy="386584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5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49"/>
          <p:cNvSpPr txBox="1">
            <a:spLocks noGrp="1"/>
          </p:cNvSpPr>
          <p:nvPr>
            <p:ph type="title"/>
          </p:nvPr>
        </p:nvSpPr>
        <p:spPr>
          <a:xfrm>
            <a:off x="716800" y="423382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</a:rPr>
              <a:t>NỘI DUNG BÀI HỌC </a:t>
            </a:r>
          </a:p>
        </p:txBody>
      </p:sp>
      <p:sp>
        <p:nvSpPr>
          <p:cNvPr id="1791" name="Google Shape;1791;p49"/>
          <p:cNvSpPr txBox="1">
            <a:spLocks noGrp="1"/>
          </p:cNvSpPr>
          <p:nvPr>
            <p:ph type="subTitle" idx="2"/>
          </p:nvPr>
        </p:nvSpPr>
        <p:spPr>
          <a:xfrm>
            <a:off x="1368886" y="2521835"/>
            <a:ext cx="2554200" cy="119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500">
                <a:latin typeface="+mj-lt"/>
              </a:rPr>
              <a:t>H</a:t>
            </a:r>
            <a:r>
              <a:rPr lang="en" sz="2500">
                <a:latin typeface="+mj-lt"/>
              </a:rPr>
              <a:t>ệ thống hóa kiến thức</a:t>
            </a:r>
            <a:endParaRPr sz="2500">
              <a:latin typeface="+mj-lt"/>
            </a:endParaRPr>
          </a:p>
        </p:txBody>
      </p:sp>
      <p:sp>
        <p:nvSpPr>
          <p:cNvPr id="1792" name="Google Shape;1792;p49"/>
          <p:cNvSpPr txBox="1">
            <a:spLocks noGrp="1"/>
          </p:cNvSpPr>
          <p:nvPr>
            <p:ph type="subTitle" idx="1"/>
          </p:nvPr>
        </p:nvSpPr>
        <p:spPr>
          <a:xfrm>
            <a:off x="1368886" y="2082429"/>
            <a:ext cx="2554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+mj-lt"/>
              </a:rPr>
              <a:t>HOẠT ĐỘNG 1 </a:t>
            </a:r>
            <a:endParaRPr sz="2500" b="1">
              <a:latin typeface="+mj-lt"/>
            </a:endParaRPr>
          </a:p>
        </p:txBody>
      </p:sp>
      <p:sp>
        <p:nvSpPr>
          <p:cNvPr id="1793" name="Google Shape;1793;p49"/>
          <p:cNvSpPr txBox="1">
            <a:spLocks noGrp="1"/>
          </p:cNvSpPr>
          <p:nvPr>
            <p:ph type="subTitle" idx="3"/>
          </p:nvPr>
        </p:nvSpPr>
        <p:spPr>
          <a:xfrm>
            <a:off x="5410641" y="2082429"/>
            <a:ext cx="2554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+mj-lt"/>
              </a:rPr>
              <a:t>HOẠT ĐỘNG 2 </a:t>
            </a:r>
            <a:endParaRPr sz="2500" b="1">
              <a:latin typeface="+mj-lt"/>
            </a:endParaRPr>
          </a:p>
        </p:txBody>
      </p:sp>
      <p:sp>
        <p:nvSpPr>
          <p:cNvPr id="1794" name="Google Shape;1794;p49"/>
          <p:cNvSpPr txBox="1">
            <a:spLocks noGrp="1"/>
          </p:cNvSpPr>
          <p:nvPr>
            <p:ph type="subTitle" idx="4"/>
          </p:nvPr>
        </p:nvSpPr>
        <p:spPr>
          <a:xfrm>
            <a:off x="5726516" y="2557182"/>
            <a:ext cx="1926330" cy="14058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500">
                <a:latin typeface="+mj-lt"/>
              </a:rPr>
              <a:t>L</a:t>
            </a:r>
            <a:r>
              <a:rPr lang="en" sz="2500">
                <a:latin typeface="+mj-lt"/>
              </a:rPr>
              <a:t>uyện tập và vận dụng </a:t>
            </a:r>
            <a:endParaRPr sz="2500">
              <a:latin typeface="+mj-lt"/>
            </a:endParaRPr>
          </a:p>
        </p:txBody>
      </p:sp>
      <p:grpSp>
        <p:nvGrpSpPr>
          <p:cNvPr id="1797" name="Google Shape;1797;p49"/>
          <p:cNvGrpSpPr/>
          <p:nvPr/>
        </p:nvGrpSpPr>
        <p:grpSpPr>
          <a:xfrm>
            <a:off x="2309252" y="1261999"/>
            <a:ext cx="673468" cy="656882"/>
            <a:chOff x="2785817" y="1250778"/>
            <a:chExt cx="304255" cy="296762"/>
          </a:xfrm>
        </p:grpSpPr>
        <p:sp>
          <p:nvSpPr>
            <p:cNvPr id="1798" name="Google Shape;1798;p49"/>
            <p:cNvSpPr/>
            <p:nvPr/>
          </p:nvSpPr>
          <p:spPr>
            <a:xfrm>
              <a:off x="2901658" y="1347932"/>
              <a:ext cx="71540" cy="104419"/>
            </a:xfrm>
            <a:custGeom>
              <a:avLst/>
              <a:gdLst/>
              <a:ahLst/>
              <a:cxnLst/>
              <a:rect l="l" t="t" r="r" b="b"/>
              <a:pathLst>
                <a:path w="3055" h="4459" extrusionOk="0">
                  <a:moveTo>
                    <a:pt x="2120" y="1"/>
                  </a:moveTo>
                  <a:cubicBezTo>
                    <a:pt x="2058" y="3"/>
                    <a:pt x="1995" y="41"/>
                    <a:pt x="1949" y="93"/>
                  </a:cubicBezTo>
                  <a:cubicBezTo>
                    <a:pt x="1344" y="668"/>
                    <a:pt x="739" y="1240"/>
                    <a:pt x="131" y="1812"/>
                  </a:cubicBezTo>
                  <a:cubicBezTo>
                    <a:pt x="1" y="1940"/>
                    <a:pt x="17" y="2131"/>
                    <a:pt x="172" y="2226"/>
                  </a:cubicBezTo>
                  <a:cubicBezTo>
                    <a:pt x="507" y="2425"/>
                    <a:pt x="848" y="2616"/>
                    <a:pt x="1183" y="2812"/>
                  </a:cubicBezTo>
                  <a:cubicBezTo>
                    <a:pt x="1205" y="2820"/>
                    <a:pt x="1213" y="2831"/>
                    <a:pt x="1202" y="2859"/>
                  </a:cubicBezTo>
                  <a:cubicBezTo>
                    <a:pt x="1093" y="3120"/>
                    <a:pt x="984" y="3379"/>
                    <a:pt x="875" y="3643"/>
                  </a:cubicBezTo>
                  <a:cubicBezTo>
                    <a:pt x="807" y="3807"/>
                    <a:pt x="739" y="3965"/>
                    <a:pt x="674" y="4128"/>
                  </a:cubicBezTo>
                  <a:cubicBezTo>
                    <a:pt x="625" y="4248"/>
                    <a:pt x="684" y="4376"/>
                    <a:pt x="796" y="4433"/>
                  </a:cubicBezTo>
                  <a:cubicBezTo>
                    <a:pt x="833" y="4450"/>
                    <a:pt x="868" y="4459"/>
                    <a:pt x="903" y="4459"/>
                  </a:cubicBezTo>
                  <a:cubicBezTo>
                    <a:pt x="970" y="4459"/>
                    <a:pt x="1035" y="4428"/>
                    <a:pt x="1101" y="4365"/>
                  </a:cubicBezTo>
                  <a:cubicBezTo>
                    <a:pt x="1706" y="3793"/>
                    <a:pt x="2311" y="3218"/>
                    <a:pt x="2919" y="2643"/>
                  </a:cubicBezTo>
                  <a:cubicBezTo>
                    <a:pt x="3055" y="2510"/>
                    <a:pt x="3028" y="2322"/>
                    <a:pt x="2864" y="2226"/>
                  </a:cubicBezTo>
                  <a:cubicBezTo>
                    <a:pt x="2529" y="2033"/>
                    <a:pt x="2197" y="1840"/>
                    <a:pt x="1861" y="1646"/>
                  </a:cubicBezTo>
                  <a:cubicBezTo>
                    <a:pt x="1842" y="1635"/>
                    <a:pt x="1834" y="1622"/>
                    <a:pt x="1845" y="1600"/>
                  </a:cubicBezTo>
                  <a:cubicBezTo>
                    <a:pt x="2022" y="1180"/>
                    <a:pt x="2205" y="758"/>
                    <a:pt x="2371" y="333"/>
                  </a:cubicBezTo>
                  <a:cubicBezTo>
                    <a:pt x="2431" y="172"/>
                    <a:pt x="2306" y="1"/>
                    <a:pt x="2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9"/>
            <p:cNvSpPr/>
            <p:nvPr/>
          </p:nvSpPr>
          <p:spPr>
            <a:xfrm>
              <a:off x="2916199" y="1347932"/>
              <a:ext cx="56951" cy="104419"/>
            </a:xfrm>
            <a:custGeom>
              <a:avLst/>
              <a:gdLst/>
              <a:ahLst/>
              <a:cxnLst/>
              <a:rect l="l" t="t" r="r" b="b"/>
              <a:pathLst>
                <a:path w="2432" h="4459" extrusionOk="0">
                  <a:moveTo>
                    <a:pt x="1497" y="1"/>
                  </a:moveTo>
                  <a:cubicBezTo>
                    <a:pt x="1431" y="6"/>
                    <a:pt x="1371" y="41"/>
                    <a:pt x="1317" y="93"/>
                  </a:cubicBezTo>
                  <a:cubicBezTo>
                    <a:pt x="1191" y="213"/>
                    <a:pt x="1063" y="333"/>
                    <a:pt x="938" y="456"/>
                  </a:cubicBezTo>
                  <a:cubicBezTo>
                    <a:pt x="894" y="605"/>
                    <a:pt x="636" y="1197"/>
                    <a:pt x="527" y="1491"/>
                  </a:cubicBezTo>
                  <a:cubicBezTo>
                    <a:pt x="491" y="1578"/>
                    <a:pt x="529" y="1676"/>
                    <a:pt x="611" y="1722"/>
                  </a:cubicBezTo>
                  <a:cubicBezTo>
                    <a:pt x="900" y="1889"/>
                    <a:pt x="1191" y="2058"/>
                    <a:pt x="1480" y="2226"/>
                  </a:cubicBezTo>
                  <a:cubicBezTo>
                    <a:pt x="1644" y="2322"/>
                    <a:pt x="1671" y="2513"/>
                    <a:pt x="1535" y="2643"/>
                  </a:cubicBezTo>
                  <a:cubicBezTo>
                    <a:pt x="1055" y="3098"/>
                    <a:pt x="578" y="3551"/>
                    <a:pt x="96" y="4006"/>
                  </a:cubicBezTo>
                  <a:cubicBezTo>
                    <a:pt x="80" y="4046"/>
                    <a:pt x="63" y="4087"/>
                    <a:pt x="50" y="4128"/>
                  </a:cubicBezTo>
                  <a:cubicBezTo>
                    <a:pt x="1" y="4248"/>
                    <a:pt x="61" y="4379"/>
                    <a:pt x="172" y="4433"/>
                  </a:cubicBezTo>
                  <a:cubicBezTo>
                    <a:pt x="208" y="4450"/>
                    <a:pt x="243" y="4459"/>
                    <a:pt x="278" y="4459"/>
                  </a:cubicBezTo>
                  <a:cubicBezTo>
                    <a:pt x="345" y="4459"/>
                    <a:pt x="411" y="4428"/>
                    <a:pt x="478" y="4365"/>
                  </a:cubicBezTo>
                  <a:cubicBezTo>
                    <a:pt x="1085" y="3793"/>
                    <a:pt x="1690" y="3215"/>
                    <a:pt x="2295" y="2643"/>
                  </a:cubicBezTo>
                  <a:cubicBezTo>
                    <a:pt x="2431" y="2515"/>
                    <a:pt x="2401" y="2322"/>
                    <a:pt x="2240" y="2226"/>
                  </a:cubicBezTo>
                  <a:cubicBezTo>
                    <a:pt x="1905" y="2036"/>
                    <a:pt x="1573" y="1840"/>
                    <a:pt x="1238" y="1646"/>
                  </a:cubicBezTo>
                  <a:cubicBezTo>
                    <a:pt x="1219" y="1633"/>
                    <a:pt x="1210" y="1622"/>
                    <a:pt x="1221" y="1600"/>
                  </a:cubicBezTo>
                  <a:cubicBezTo>
                    <a:pt x="1398" y="1178"/>
                    <a:pt x="1581" y="758"/>
                    <a:pt x="1744" y="333"/>
                  </a:cubicBezTo>
                  <a:cubicBezTo>
                    <a:pt x="1807" y="172"/>
                    <a:pt x="1685" y="1"/>
                    <a:pt x="1497" y="1"/>
                  </a:cubicBezTo>
                  <a:close/>
                </a:path>
              </a:pathLst>
            </a:custGeom>
            <a:solidFill>
              <a:srgbClr val="FFFFFF">
                <a:alpha val="28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9"/>
            <p:cNvSpPr/>
            <p:nvPr/>
          </p:nvSpPr>
          <p:spPr>
            <a:xfrm>
              <a:off x="2949755" y="1252792"/>
              <a:ext cx="135540" cy="129686"/>
            </a:xfrm>
            <a:custGeom>
              <a:avLst/>
              <a:gdLst/>
              <a:ahLst/>
              <a:cxnLst/>
              <a:rect l="l" t="t" r="r" b="b"/>
              <a:pathLst>
                <a:path w="5788" h="5538" extrusionOk="0">
                  <a:moveTo>
                    <a:pt x="657" y="1"/>
                  </a:moveTo>
                  <a:cubicBezTo>
                    <a:pt x="492" y="1"/>
                    <a:pt x="325" y="11"/>
                    <a:pt x="156" y="31"/>
                  </a:cubicBezTo>
                  <a:lnTo>
                    <a:pt x="148" y="31"/>
                  </a:lnTo>
                  <a:cubicBezTo>
                    <a:pt x="12" y="48"/>
                    <a:pt x="1" y="247"/>
                    <a:pt x="137" y="277"/>
                  </a:cubicBezTo>
                  <a:cubicBezTo>
                    <a:pt x="1723" y="639"/>
                    <a:pt x="2992" y="1936"/>
                    <a:pt x="3251" y="3625"/>
                  </a:cubicBezTo>
                  <a:cubicBezTo>
                    <a:pt x="3262" y="3693"/>
                    <a:pt x="3216" y="3756"/>
                    <a:pt x="3145" y="3764"/>
                  </a:cubicBezTo>
                  <a:lnTo>
                    <a:pt x="2338" y="3865"/>
                  </a:lnTo>
                  <a:cubicBezTo>
                    <a:pt x="2232" y="3873"/>
                    <a:pt x="2194" y="4009"/>
                    <a:pt x="2281" y="4075"/>
                  </a:cubicBezTo>
                  <a:lnTo>
                    <a:pt x="4123" y="5513"/>
                  </a:lnTo>
                  <a:cubicBezTo>
                    <a:pt x="4144" y="5530"/>
                    <a:pt x="4169" y="5538"/>
                    <a:pt x="4194" y="5538"/>
                  </a:cubicBezTo>
                  <a:cubicBezTo>
                    <a:pt x="4230" y="5538"/>
                    <a:pt x="4265" y="5522"/>
                    <a:pt x="4289" y="5491"/>
                  </a:cubicBezTo>
                  <a:lnTo>
                    <a:pt x="5728" y="3650"/>
                  </a:lnTo>
                  <a:cubicBezTo>
                    <a:pt x="5787" y="3572"/>
                    <a:pt x="5729" y="3458"/>
                    <a:pt x="5634" y="3458"/>
                  </a:cubicBezTo>
                  <a:cubicBezTo>
                    <a:pt x="5629" y="3458"/>
                    <a:pt x="5624" y="3458"/>
                    <a:pt x="5619" y="3459"/>
                  </a:cubicBezTo>
                  <a:lnTo>
                    <a:pt x="4804" y="3557"/>
                  </a:lnTo>
                  <a:cubicBezTo>
                    <a:pt x="4798" y="3558"/>
                    <a:pt x="4791" y="3558"/>
                    <a:pt x="4785" y="3558"/>
                  </a:cubicBezTo>
                  <a:cubicBezTo>
                    <a:pt x="4728" y="3558"/>
                    <a:pt x="4680" y="3515"/>
                    <a:pt x="4671" y="3459"/>
                  </a:cubicBezTo>
                  <a:cubicBezTo>
                    <a:pt x="4369" y="1457"/>
                    <a:pt x="2644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9"/>
            <p:cNvSpPr/>
            <p:nvPr/>
          </p:nvSpPr>
          <p:spPr>
            <a:xfrm>
              <a:off x="2948935" y="1252792"/>
              <a:ext cx="136477" cy="129756"/>
            </a:xfrm>
            <a:custGeom>
              <a:avLst/>
              <a:gdLst/>
              <a:ahLst/>
              <a:cxnLst/>
              <a:rect l="l" t="t" r="r" b="b"/>
              <a:pathLst>
                <a:path w="5828" h="5541" extrusionOk="0">
                  <a:moveTo>
                    <a:pt x="696" y="1"/>
                  </a:moveTo>
                  <a:cubicBezTo>
                    <a:pt x="530" y="1"/>
                    <a:pt x="363" y="11"/>
                    <a:pt x="194" y="31"/>
                  </a:cubicBezTo>
                  <a:cubicBezTo>
                    <a:pt x="167" y="34"/>
                    <a:pt x="139" y="40"/>
                    <a:pt x="112" y="59"/>
                  </a:cubicBezTo>
                  <a:cubicBezTo>
                    <a:pt x="0" y="143"/>
                    <a:pt x="28" y="247"/>
                    <a:pt x="164" y="277"/>
                  </a:cubicBezTo>
                  <a:cubicBezTo>
                    <a:pt x="382" y="326"/>
                    <a:pt x="592" y="394"/>
                    <a:pt x="796" y="478"/>
                  </a:cubicBezTo>
                  <a:cubicBezTo>
                    <a:pt x="2308" y="808"/>
                    <a:pt x="3542" y="1990"/>
                    <a:pt x="3894" y="3551"/>
                  </a:cubicBezTo>
                  <a:cubicBezTo>
                    <a:pt x="3939" y="3760"/>
                    <a:pt x="4126" y="3906"/>
                    <a:pt x="4336" y="3906"/>
                  </a:cubicBezTo>
                  <a:cubicBezTo>
                    <a:pt x="4354" y="3906"/>
                    <a:pt x="4372" y="3905"/>
                    <a:pt x="4390" y="3903"/>
                  </a:cubicBezTo>
                  <a:lnTo>
                    <a:pt x="4700" y="3867"/>
                  </a:lnTo>
                  <a:cubicBezTo>
                    <a:pt x="4709" y="3866"/>
                    <a:pt x="4718" y="3866"/>
                    <a:pt x="4726" y="3866"/>
                  </a:cubicBezTo>
                  <a:cubicBezTo>
                    <a:pt x="4888" y="3866"/>
                    <a:pt x="4986" y="4054"/>
                    <a:pt x="4880" y="4189"/>
                  </a:cubicBezTo>
                  <a:lnTo>
                    <a:pt x="3962" y="5366"/>
                  </a:lnTo>
                  <a:lnTo>
                    <a:pt x="4155" y="5516"/>
                  </a:lnTo>
                  <a:cubicBezTo>
                    <a:pt x="4175" y="5533"/>
                    <a:pt x="4200" y="5541"/>
                    <a:pt x="4225" y="5541"/>
                  </a:cubicBezTo>
                  <a:cubicBezTo>
                    <a:pt x="4261" y="5541"/>
                    <a:pt x="4297" y="5524"/>
                    <a:pt x="4321" y="5494"/>
                  </a:cubicBezTo>
                  <a:lnTo>
                    <a:pt x="5757" y="3652"/>
                  </a:lnTo>
                  <a:cubicBezTo>
                    <a:pt x="5828" y="3571"/>
                    <a:pt x="5768" y="3458"/>
                    <a:pt x="5670" y="3458"/>
                  </a:cubicBezTo>
                  <a:cubicBezTo>
                    <a:pt x="5665" y="3458"/>
                    <a:pt x="5661" y="3458"/>
                    <a:pt x="5656" y="3459"/>
                  </a:cubicBezTo>
                  <a:lnTo>
                    <a:pt x="4842" y="3557"/>
                  </a:lnTo>
                  <a:cubicBezTo>
                    <a:pt x="4838" y="3557"/>
                    <a:pt x="4835" y="3557"/>
                    <a:pt x="4831" y="3557"/>
                  </a:cubicBezTo>
                  <a:cubicBezTo>
                    <a:pt x="4773" y="3557"/>
                    <a:pt x="4719" y="3515"/>
                    <a:pt x="4711" y="3459"/>
                  </a:cubicBezTo>
                  <a:cubicBezTo>
                    <a:pt x="4409" y="1455"/>
                    <a:pt x="2682" y="1"/>
                    <a:pt x="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9"/>
            <p:cNvSpPr/>
            <p:nvPr/>
          </p:nvSpPr>
          <p:spPr>
            <a:xfrm>
              <a:off x="2954485" y="1413708"/>
              <a:ext cx="135587" cy="133784"/>
            </a:xfrm>
            <a:custGeom>
              <a:avLst/>
              <a:gdLst/>
              <a:ahLst/>
              <a:cxnLst/>
              <a:rect l="l" t="t" r="r" b="b"/>
              <a:pathLst>
                <a:path w="5790" h="5713" extrusionOk="0">
                  <a:moveTo>
                    <a:pt x="5399" y="0"/>
                  </a:moveTo>
                  <a:cubicBezTo>
                    <a:pt x="5346" y="0"/>
                    <a:pt x="5292" y="33"/>
                    <a:pt x="5278" y="99"/>
                  </a:cubicBezTo>
                  <a:cubicBezTo>
                    <a:pt x="4915" y="1681"/>
                    <a:pt x="3619" y="2951"/>
                    <a:pt x="1929" y="3210"/>
                  </a:cubicBezTo>
                  <a:cubicBezTo>
                    <a:pt x="1923" y="3211"/>
                    <a:pt x="1917" y="3211"/>
                    <a:pt x="1910" y="3211"/>
                  </a:cubicBezTo>
                  <a:cubicBezTo>
                    <a:pt x="1850" y="3211"/>
                    <a:pt x="1798" y="3165"/>
                    <a:pt x="1790" y="3104"/>
                  </a:cubicBezTo>
                  <a:lnTo>
                    <a:pt x="1690" y="2297"/>
                  </a:lnTo>
                  <a:cubicBezTo>
                    <a:pt x="1685" y="2232"/>
                    <a:pt x="1631" y="2193"/>
                    <a:pt x="1575" y="2193"/>
                  </a:cubicBezTo>
                  <a:cubicBezTo>
                    <a:pt x="1540" y="2193"/>
                    <a:pt x="1505" y="2208"/>
                    <a:pt x="1480" y="2240"/>
                  </a:cubicBezTo>
                  <a:lnTo>
                    <a:pt x="41" y="4082"/>
                  </a:lnTo>
                  <a:cubicBezTo>
                    <a:pt x="0" y="4133"/>
                    <a:pt x="11" y="4207"/>
                    <a:pt x="63" y="4248"/>
                  </a:cubicBezTo>
                  <a:lnTo>
                    <a:pt x="1905" y="5686"/>
                  </a:lnTo>
                  <a:cubicBezTo>
                    <a:pt x="1927" y="5704"/>
                    <a:pt x="1952" y="5712"/>
                    <a:pt x="1977" y="5712"/>
                  </a:cubicBezTo>
                  <a:cubicBezTo>
                    <a:pt x="2043" y="5712"/>
                    <a:pt x="2106" y="5655"/>
                    <a:pt x="2096" y="5577"/>
                  </a:cubicBezTo>
                  <a:lnTo>
                    <a:pt x="1998" y="4763"/>
                  </a:lnTo>
                  <a:cubicBezTo>
                    <a:pt x="1987" y="4697"/>
                    <a:pt x="2030" y="4640"/>
                    <a:pt x="2096" y="4629"/>
                  </a:cubicBezTo>
                  <a:cubicBezTo>
                    <a:pt x="4264" y="4302"/>
                    <a:pt x="5790" y="2305"/>
                    <a:pt x="5523" y="115"/>
                  </a:cubicBezTo>
                  <a:lnTo>
                    <a:pt x="5523" y="107"/>
                  </a:lnTo>
                  <a:cubicBezTo>
                    <a:pt x="5513" y="37"/>
                    <a:pt x="5456" y="0"/>
                    <a:pt x="5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9"/>
            <p:cNvSpPr/>
            <p:nvPr/>
          </p:nvSpPr>
          <p:spPr>
            <a:xfrm>
              <a:off x="2983568" y="1413685"/>
              <a:ext cx="106503" cy="133854"/>
            </a:xfrm>
            <a:custGeom>
              <a:avLst/>
              <a:gdLst/>
              <a:ahLst/>
              <a:cxnLst/>
              <a:rect l="l" t="t" r="r" b="b"/>
              <a:pathLst>
                <a:path w="4548" h="5716" extrusionOk="0">
                  <a:moveTo>
                    <a:pt x="4158" y="0"/>
                  </a:moveTo>
                  <a:cubicBezTo>
                    <a:pt x="4104" y="0"/>
                    <a:pt x="4050" y="33"/>
                    <a:pt x="4036" y="100"/>
                  </a:cubicBezTo>
                  <a:cubicBezTo>
                    <a:pt x="3902" y="680"/>
                    <a:pt x="3643" y="1219"/>
                    <a:pt x="3287" y="1682"/>
                  </a:cubicBezTo>
                  <a:cubicBezTo>
                    <a:pt x="2810" y="2928"/>
                    <a:pt x="1734" y="3903"/>
                    <a:pt x="371" y="4203"/>
                  </a:cubicBezTo>
                  <a:cubicBezTo>
                    <a:pt x="153" y="4249"/>
                    <a:pt x="1" y="4459"/>
                    <a:pt x="31" y="4679"/>
                  </a:cubicBezTo>
                  <a:lnTo>
                    <a:pt x="93" y="5200"/>
                  </a:lnTo>
                  <a:cubicBezTo>
                    <a:pt x="99" y="5213"/>
                    <a:pt x="93" y="5230"/>
                    <a:pt x="91" y="5243"/>
                  </a:cubicBezTo>
                  <a:lnTo>
                    <a:pt x="660" y="5690"/>
                  </a:lnTo>
                  <a:cubicBezTo>
                    <a:pt x="683" y="5708"/>
                    <a:pt x="709" y="5716"/>
                    <a:pt x="733" y="5716"/>
                  </a:cubicBezTo>
                  <a:cubicBezTo>
                    <a:pt x="800" y="5716"/>
                    <a:pt x="861" y="5659"/>
                    <a:pt x="851" y="5581"/>
                  </a:cubicBezTo>
                  <a:lnTo>
                    <a:pt x="750" y="4767"/>
                  </a:lnTo>
                  <a:cubicBezTo>
                    <a:pt x="745" y="4698"/>
                    <a:pt x="788" y="4641"/>
                    <a:pt x="854" y="4630"/>
                  </a:cubicBezTo>
                  <a:cubicBezTo>
                    <a:pt x="3022" y="4303"/>
                    <a:pt x="4548" y="2306"/>
                    <a:pt x="4278" y="116"/>
                  </a:cubicBezTo>
                  <a:lnTo>
                    <a:pt x="4278" y="108"/>
                  </a:lnTo>
                  <a:cubicBezTo>
                    <a:pt x="4270" y="37"/>
                    <a:pt x="4214" y="0"/>
                    <a:pt x="4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9"/>
            <p:cNvSpPr/>
            <p:nvPr/>
          </p:nvSpPr>
          <p:spPr>
            <a:xfrm>
              <a:off x="2789002" y="1417783"/>
              <a:ext cx="135540" cy="129639"/>
            </a:xfrm>
            <a:custGeom>
              <a:avLst/>
              <a:gdLst/>
              <a:ahLst/>
              <a:cxnLst/>
              <a:rect l="l" t="t" r="r" b="b"/>
              <a:pathLst>
                <a:path w="5788" h="5536" extrusionOk="0">
                  <a:moveTo>
                    <a:pt x="1595" y="0"/>
                  </a:moveTo>
                  <a:cubicBezTo>
                    <a:pt x="1560" y="0"/>
                    <a:pt x="1524" y="16"/>
                    <a:pt x="1499" y="44"/>
                  </a:cubicBezTo>
                  <a:lnTo>
                    <a:pt x="63" y="1889"/>
                  </a:lnTo>
                  <a:cubicBezTo>
                    <a:pt x="1" y="1966"/>
                    <a:pt x="59" y="2081"/>
                    <a:pt x="156" y="2081"/>
                  </a:cubicBezTo>
                  <a:cubicBezTo>
                    <a:pt x="161" y="2081"/>
                    <a:pt x="166" y="2080"/>
                    <a:pt x="172" y="2080"/>
                  </a:cubicBezTo>
                  <a:lnTo>
                    <a:pt x="987" y="1982"/>
                  </a:lnTo>
                  <a:cubicBezTo>
                    <a:pt x="993" y="1980"/>
                    <a:pt x="1000" y="1980"/>
                    <a:pt x="1006" y="1980"/>
                  </a:cubicBezTo>
                  <a:cubicBezTo>
                    <a:pt x="1063" y="1980"/>
                    <a:pt x="1110" y="2021"/>
                    <a:pt x="1120" y="2080"/>
                  </a:cubicBezTo>
                  <a:cubicBezTo>
                    <a:pt x="1422" y="4081"/>
                    <a:pt x="3146" y="5535"/>
                    <a:pt x="5132" y="5535"/>
                  </a:cubicBezTo>
                  <a:cubicBezTo>
                    <a:pt x="5298" y="5535"/>
                    <a:pt x="5466" y="5525"/>
                    <a:pt x="5634" y="5504"/>
                  </a:cubicBezTo>
                  <a:lnTo>
                    <a:pt x="5640" y="5504"/>
                  </a:lnTo>
                  <a:cubicBezTo>
                    <a:pt x="5776" y="5488"/>
                    <a:pt x="5787" y="5289"/>
                    <a:pt x="5651" y="5259"/>
                  </a:cubicBezTo>
                  <a:cubicBezTo>
                    <a:pt x="4068" y="4899"/>
                    <a:pt x="2798" y="3603"/>
                    <a:pt x="2539" y="1913"/>
                  </a:cubicBezTo>
                  <a:cubicBezTo>
                    <a:pt x="2529" y="1848"/>
                    <a:pt x="2578" y="1785"/>
                    <a:pt x="2646" y="1772"/>
                  </a:cubicBezTo>
                  <a:lnTo>
                    <a:pt x="3452" y="1674"/>
                  </a:lnTo>
                  <a:cubicBezTo>
                    <a:pt x="3558" y="1663"/>
                    <a:pt x="3594" y="1527"/>
                    <a:pt x="3509" y="1461"/>
                  </a:cubicBezTo>
                  <a:lnTo>
                    <a:pt x="1668" y="25"/>
                  </a:lnTo>
                  <a:cubicBezTo>
                    <a:pt x="1646" y="8"/>
                    <a:pt x="1621" y="0"/>
                    <a:pt x="1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9"/>
            <p:cNvSpPr/>
            <p:nvPr/>
          </p:nvSpPr>
          <p:spPr>
            <a:xfrm>
              <a:off x="2816820" y="1417853"/>
              <a:ext cx="108657" cy="129686"/>
            </a:xfrm>
            <a:custGeom>
              <a:avLst/>
              <a:gdLst/>
              <a:ahLst/>
              <a:cxnLst/>
              <a:rect l="l" t="t" r="r" b="b"/>
              <a:pathLst>
                <a:path w="4640" h="5538" extrusionOk="0">
                  <a:moveTo>
                    <a:pt x="405" y="0"/>
                  </a:moveTo>
                  <a:cubicBezTo>
                    <a:pt x="368" y="0"/>
                    <a:pt x="332" y="17"/>
                    <a:pt x="308" y="47"/>
                  </a:cubicBezTo>
                  <a:lnTo>
                    <a:pt x="0" y="442"/>
                  </a:lnTo>
                  <a:lnTo>
                    <a:pt x="872" y="1123"/>
                  </a:lnTo>
                  <a:cubicBezTo>
                    <a:pt x="1030" y="1248"/>
                    <a:pt x="959" y="1504"/>
                    <a:pt x="758" y="1532"/>
                  </a:cubicBezTo>
                  <a:lnTo>
                    <a:pt x="670" y="1543"/>
                  </a:lnTo>
                  <a:cubicBezTo>
                    <a:pt x="343" y="1583"/>
                    <a:pt x="128" y="1902"/>
                    <a:pt x="218" y="2218"/>
                  </a:cubicBezTo>
                  <a:cubicBezTo>
                    <a:pt x="621" y="3668"/>
                    <a:pt x="1798" y="4757"/>
                    <a:pt x="3223" y="5084"/>
                  </a:cubicBezTo>
                  <a:cubicBezTo>
                    <a:pt x="3359" y="5114"/>
                    <a:pt x="3351" y="5310"/>
                    <a:pt x="3215" y="5330"/>
                  </a:cubicBezTo>
                  <a:lnTo>
                    <a:pt x="3207" y="5330"/>
                  </a:lnTo>
                  <a:cubicBezTo>
                    <a:pt x="3057" y="5346"/>
                    <a:pt x="2907" y="5357"/>
                    <a:pt x="2757" y="5360"/>
                  </a:cubicBezTo>
                  <a:cubicBezTo>
                    <a:pt x="3136" y="5476"/>
                    <a:pt x="3533" y="5537"/>
                    <a:pt x="3942" y="5537"/>
                  </a:cubicBezTo>
                  <a:cubicBezTo>
                    <a:pt x="4108" y="5537"/>
                    <a:pt x="4275" y="5527"/>
                    <a:pt x="4444" y="5507"/>
                  </a:cubicBezTo>
                  <a:cubicBezTo>
                    <a:pt x="4471" y="5501"/>
                    <a:pt x="4498" y="5498"/>
                    <a:pt x="4525" y="5479"/>
                  </a:cubicBezTo>
                  <a:cubicBezTo>
                    <a:pt x="4640" y="5392"/>
                    <a:pt x="4610" y="5291"/>
                    <a:pt x="4474" y="5261"/>
                  </a:cubicBezTo>
                  <a:cubicBezTo>
                    <a:pt x="2883" y="4899"/>
                    <a:pt x="1610" y="3602"/>
                    <a:pt x="1351" y="1910"/>
                  </a:cubicBezTo>
                  <a:cubicBezTo>
                    <a:pt x="1341" y="1842"/>
                    <a:pt x="1390" y="1780"/>
                    <a:pt x="1452" y="1774"/>
                  </a:cubicBezTo>
                  <a:lnTo>
                    <a:pt x="2261" y="1673"/>
                  </a:lnTo>
                  <a:cubicBezTo>
                    <a:pt x="2365" y="1660"/>
                    <a:pt x="2403" y="1529"/>
                    <a:pt x="2319" y="1464"/>
                  </a:cubicBezTo>
                  <a:lnTo>
                    <a:pt x="477" y="25"/>
                  </a:lnTo>
                  <a:cubicBezTo>
                    <a:pt x="456" y="8"/>
                    <a:pt x="430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9"/>
            <p:cNvSpPr/>
            <p:nvPr/>
          </p:nvSpPr>
          <p:spPr>
            <a:xfrm>
              <a:off x="2785817" y="1250801"/>
              <a:ext cx="135587" cy="133761"/>
            </a:xfrm>
            <a:custGeom>
              <a:avLst/>
              <a:gdLst/>
              <a:ahLst/>
              <a:cxnLst/>
              <a:rect l="l" t="t" r="r" b="b"/>
              <a:pathLst>
                <a:path w="5790" h="5712" extrusionOk="0">
                  <a:moveTo>
                    <a:pt x="3816" y="1"/>
                  </a:moveTo>
                  <a:cubicBezTo>
                    <a:pt x="3750" y="1"/>
                    <a:pt x="3687" y="58"/>
                    <a:pt x="3697" y="136"/>
                  </a:cubicBezTo>
                  <a:lnTo>
                    <a:pt x="3795" y="947"/>
                  </a:lnTo>
                  <a:cubicBezTo>
                    <a:pt x="3806" y="1013"/>
                    <a:pt x="3763" y="1070"/>
                    <a:pt x="3697" y="1081"/>
                  </a:cubicBezTo>
                  <a:cubicBezTo>
                    <a:pt x="1528" y="1408"/>
                    <a:pt x="0" y="3408"/>
                    <a:pt x="270" y="5598"/>
                  </a:cubicBezTo>
                  <a:lnTo>
                    <a:pt x="270" y="5603"/>
                  </a:lnTo>
                  <a:cubicBezTo>
                    <a:pt x="280" y="5674"/>
                    <a:pt x="338" y="5711"/>
                    <a:pt x="395" y="5711"/>
                  </a:cubicBezTo>
                  <a:cubicBezTo>
                    <a:pt x="448" y="5711"/>
                    <a:pt x="501" y="5680"/>
                    <a:pt x="515" y="5614"/>
                  </a:cubicBezTo>
                  <a:cubicBezTo>
                    <a:pt x="877" y="4031"/>
                    <a:pt x="2174" y="2759"/>
                    <a:pt x="3863" y="2500"/>
                  </a:cubicBezTo>
                  <a:cubicBezTo>
                    <a:pt x="3869" y="2500"/>
                    <a:pt x="3874" y="2499"/>
                    <a:pt x="3879" y="2499"/>
                  </a:cubicBezTo>
                  <a:cubicBezTo>
                    <a:pt x="3941" y="2499"/>
                    <a:pt x="3995" y="2544"/>
                    <a:pt x="4002" y="2607"/>
                  </a:cubicBezTo>
                  <a:lnTo>
                    <a:pt x="4103" y="3413"/>
                  </a:lnTo>
                  <a:cubicBezTo>
                    <a:pt x="4108" y="3479"/>
                    <a:pt x="4163" y="3519"/>
                    <a:pt x="4220" y="3519"/>
                  </a:cubicBezTo>
                  <a:cubicBezTo>
                    <a:pt x="4254" y="3519"/>
                    <a:pt x="4288" y="3505"/>
                    <a:pt x="4313" y="3473"/>
                  </a:cubicBezTo>
                  <a:lnTo>
                    <a:pt x="5749" y="1629"/>
                  </a:lnTo>
                  <a:cubicBezTo>
                    <a:pt x="5790" y="1579"/>
                    <a:pt x="5781" y="1503"/>
                    <a:pt x="5730" y="1462"/>
                  </a:cubicBezTo>
                  <a:lnTo>
                    <a:pt x="3888" y="27"/>
                  </a:lnTo>
                  <a:cubicBezTo>
                    <a:pt x="3866" y="9"/>
                    <a:pt x="3841" y="1"/>
                    <a:pt x="3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9"/>
            <p:cNvSpPr/>
            <p:nvPr/>
          </p:nvSpPr>
          <p:spPr>
            <a:xfrm>
              <a:off x="2790782" y="1307914"/>
              <a:ext cx="86411" cy="76645"/>
            </a:xfrm>
            <a:custGeom>
              <a:avLst/>
              <a:gdLst/>
              <a:ahLst/>
              <a:cxnLst/>
              <a:rect l="l" t="t" r="r" b="b"/>
              <a:pathLst>
                <a:path w="3690" h="3273" extrusionOk="0">
                  <a:moveTo>
                    <a:pt x="3246" y="0"/>
                  </a:moveTo>
                  <a:cubicBezTo>
                    <a:pt x="2711" y="0"/>
                    <a:pt x="2125" y="216"/>
                    <a:pt x="1840" y="372"/>
                  </a:cubicBezTo>
                  <a:cubicBezTo>
                    <a:pt x="981" y="843"/>
                    <a:pt x="393" y="1473"/>
                    <a:pt x="107" y="1854"/>
                  </a:cubicBezTo>
                  <a:cubicBezTo>
                    <a:pt x="22" y="2274"/>
                    <a:pt x="1" y="2712"/>
                    <a:pt x="55" y="3159"/>
                  </a:cubicBezTo>
                  <a:lnTo>
                    <a:pt x="55" y="3164"/>
                  </a:lnTo>
                  <a:cubicBezTo>
                    <a:pt x="64" y="3235"/>
                    <a:pt x="121" y="3272"/>
                    <a:pt x="179" y="3272"/>
                  </a:cubicBezTo>
                  <a:cubicBezTo>
                    <a:pt x="233" y="3272"/>
                    <a:pt x="286" y="3241"/>
                    <a:pt x="300" y="3175"/>
                  </a:cubicBezTo>
                  <a:cubicBezTo>
                    <a:pt x="486" y="2374"/>
                    <a:pt x="908" y="1652"/>
                    <a:pt x="1496" y="1105"/>
                  </a:cubicBezTo>
                  <a:cubicBezTo>
                    <a:pt x="2196" y="443"/>
                    <a:pt x="3038" y="168"/>
                    <a:pt x="3474" y="94"/>
                  </a:cubicBezTo>
                  <a:lnTo>
                    <a:pt x="3649" y="61"/>
                  </a:lnTo>
                  <a:cubicBezTo>
                    <a:pt x="3653" y="60"/>
                    <a:pt x="3658" y="60"/>
                    <a:pt x="3662" y="60"/>
                  </a:cubicBezTo>
                  <a:cubicBezTo>
                    <a:pt x="3671" y="60"/>
                    <a:pt x="3680" y="61"/>
                    <a:pt x="3689" y="61"/>
                  </a:cubicBezTo>
                  <a:cubicBezTo>
                    <a:pt x="3552" y="18"/>
                    <a:pt x="3401" y="0"/>
                    <a:pt x="3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9"/>
            <p:cNvSpPr/>
            <p:nvPr/>
          </p:nvSpPr>
          <p:spPr>
            <a:xfrm>
              <a:off x="2872153" y="1250778"/>
              <a:ext cx="49247" cy="82430"/>
            </a:xfrm>
            <a:custGeom>
              <a:avLst/>
              <a:gdLst/>
              <a:ahLst/>
              <a:cxnLst/>
              <a:rect l="l" t="t" r="r" b="b"/>
              <a:pathLst>
                <a:path w="2103" h="3520" extrusionOk="0">
                  <a:moveTo>
                    <a:pt x="129" y="1"/>
                  </a:moveTo>
                  <a:cubicBezTo>
                    <a:pt x="62" y="1"/>
                    <a:pt x="0" y="58"/>
                    <a:pt x="10" y="134"/>
                  </a:cubicBezTo>
                  <a:lnTo>
                    <a:pt x="54" y="507"/>
                  </a:lnTo>
                  <a:lnTo>
                    <a:pt x="1280" y="1466"/>
                  </a:lnTo>
                  <a:cubicBezTo>
                    <a:pt x="1331" y="1507"/>
                    <a:pt x="1342" y="1583"/>
                    <a:pt x="1302" y="1632"/>
                  </a:cubicBezTo>
                  <a:lnTo>
                    <a:pt x="340" y="2858"/>
                  </a:lnTo>
                  <a:lnTo>
                    <a:pt x="408" y="3414"/>
                  </a:lnTo>
                  <a:cubicBezTo>
                    <a:pt x="416" y="3480"/>
                    <a:pt x="471" y="3519"/>
                    <a:pt x="526" y="3519"/>
                  </a:cubicBezTo>
                  <a:cubicBezTo>
                    <a:pt x="561" y="3519"/>
                    <a:pt x="596" y="3504"/>
                    <a:pt x="620" y="3471"/>
                  </a:cubicBezTo>
                  <a:lnTo>
                    <a:pt x="2056" y="1630"/>
                  </a:lnTo>
                  <a:cubicBezTo>
                    <a:pt x="2103" y="1580"/>
                    <a:pt x="2094" y="1504"/>
                    <a:pt x="2043" y="1463"/>
                  </a:cubicBezTo>
                  <a:lnTo>
                    <a:pt x="201" y="25"/>
                  </a:lnTo>
                  <a:cubicBezTo>
                    <a:pt x="178" y="8"/>
                    <a:pt x="154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9" name="Google Shape;1809;p49"/>
          <p:cNvGrpSpPr/>
          <p:nvPr/>
        </p:nvGrpSpPr>
        <p:grpSpPr>
          <a:xfrm>
            <a:off x="6351018" y="1203829"/>
            <a:ext cx="673447" cy="729134"/>
            <a:chOff x="4160353" y="1267403"/>
            <a:chExt cx="258541" cy="279919"/>
          </a:xfrm>
        </p:grpSpPr>
        <p:sp>
          <p:nvSpPr>
            <p:cNvPr id="1810" name="Google Shape;1810;p49"/>
            <p:cNvSpPr/>
            <p:nvPr/>
          </p:nvSpPr>
          <p:spPr>
            <a:xfrm>
              <a:off x="4210768" y="1301544"/>
              <a:ext cx="157787" cy="181345"/>
            </a:xfrm>
            <a:custGeom>
              <a:avLst/>
              <a:gdLst/>
              <a:ahLst/>
              <a:cxnLst/>
              <a:rect l="l" t="t" r="r" b="b"/>
              <a:pathLst>
                <a:path w="6738" h="7744" extrusionOk="0">
                  <a:moveTo>
                    <a:pt x="3370" y="1"/>
                  </a:moveTo>
                  <a:cubicBezTo>
                    <a:pt x="1512" y="1"/>
                    <a:pt x="6" y="1502"/>
                    <a:pt x="3" y="3357"/>
                  </a:cubicBezTo>
                  <a:cubicBezTo>
                    <a:pt x="0" y="4499"/>
                    <a:pt x="567" y="5510"/>
                    <a:pt x="1436" y="6120"/>
                  </a:cubicBezTo>
                  <a:cubicBezTo>
                    <a:pt x="1962" y="6491"/>
                    <a:pt x="2270" y="7095"/>
                    <a:pt x="2270" y="7738"/>
                  </a:cubicBezTo>
                  <a:lnTo>
                    <a:pt x="2270" y="7744"/>
                  </a:lnTo>
                  <a:lnTo>
                    <a:pt x="4474" y="7744"/>
                  </a:lnTo>
                  <a:lnTo>
                    <a:pt x="4474" y="7738"/>
                  </a:lnTo>
                  <a:cubicBezTo>
                    <a:pt x="4474" y="7087"/>
                    <a:pt x="4798" y="6485"/>
                    <a:pt x="5324" y="6106"/>
                  </a:cubicBezTo>
                  <a:cubicBezTo>
                    <a:pt x="6179" y="5504"/>
                    <a:pt x="6738" y="4502"/>
                    <a:pt x="6738" y="3368"/>
                  </a:cubicBezTo>
                  <a:cubicBezTo>
                    <a:pt x="6738" y="1508"/>
                    <a:pt x="5231" y="1"/>
                    <a:pt x="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9"/>
            <p:cNvSpPr/>
            <p:nvPr/>
          </p:nvSpPr>
          <p:spPr>
            <a:xfrm>
              <a:off x="4281391" y="1301615"/>
              <a:ext cx="86457" cy="181415"/>
            </a:xfrm>
            <a:custGeom>
              <a:avLst/>
              <a:gdLst/>
              <a:ahLst/>
              <a:cxnLst/>
              <a:rect l="l" t="t" r="r" b="b"/>
              <a:pathLst>
                <a:path w="3692" h="7747" extrusionOk="0">
                  <a:moveTo>
                    <a:pt x="371" y="1"/>
                  </a:moveTo>
                  <a:cubicBezTo>
                    <a:pt x="245" y="1"/>
                    <a:pt x="123" y="6"/>
                    <a:pt x="0" y="22"/>
                  </a:cubicBezTo>
                  <a:cubicBezTo>
                    <a:pt x="1659" y="208"/>
                    <a:pt x="2951" y="1635"/>
                    <a:pt x="2951" y="3365"/>
                  </a:cubicBezTo>
                  <a:cubicBezTo>
                    <a:pt x="2951" y="4496"/>
                    <a:pt x="2398" y="5499"/>
                    <a:pt x="1553" y="6106"/>
                  </a:cubicBezTo>
                  <a:cubicBezTo>
                    <a:pt x="1033" y="6485"/>
                    <a:pt x="711" y="7087"/>
                    <a:pt x="711" y="7738"/>
                  </a:cubicBezTo>
                  <a:lnTo>
                    <a:pt x="711" y="7746"/>
                  </a:lnTo>
                  <a:lnTo>
                    <a:pt x="1455" y="7746"/>
                  </a:lnTo>
                  <a:lnTo>
                    <a:pt x="1455" y="7738"/>
                  </a:lnTo>
                  <a:cubicBezTo>
                    <a:pt x="1455" y="7087"/>
                    <a:pt x="1771" y="6485"/>
                    <a:pt x="2297" y="6106"/>
                  </a:cubicBezTo>
                  <a:cubicBezTo>
                    <a:pt x="3141" y="5499"/>
                    <a:pt x="3692" y="4496"/>
                    <a:pt x="3692" y="3365"/>
                  </a:cubicBezTo>
                  <a:cubicBezTo>
                    <a:pt x="3692" y="1505"/>
                    <a:pt x="2204" y="1"/>
                    <a:pt x="371" y="1"/>
                  </a:cubicBezTo>
                  <a:close/>
                </a:path>
              </a:pathLst>
            </a:custGeom>
            <a:solidFill>
              <a:srgbClr val="FA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9"/>
            <p:cNvSpPr/>
            <p:nvPr/>
          </p:nvSpPr>
          <p:spPr>
            <a:xfrm>
              <a:off x="4272634" y="1528284"/>
              <a:ext cx="34236" cy="19038"/>
            </a:xfrm>
            <a:custGeom>
              <a:avLst/>
              <a:gdLst/>
              <a:ahLst/>
              <a:cxnLst/>
              <a:rect l="l" t="t" r="r" b="b"/>
              <a:pathLst>
                <a:path w="1462" h="813" extrusionOk="0">
                  <a:moveTo>
                    <a:pt x="1" y="1"/>
                  </a:moveTo>
                  <a:lnTo>
                    <a:pt x="1" y="600"/>
                  </a:lnTo>
                  <a:cubicBezTo>
                    <a:pt x="1" y="717"/>
                    <a:pt x="96" y="812"/>
                    <a:pt x="213" y="812"/>
                  </a:cubicBezTo>
                  <a:lnTo>
                    <a:pt x="1243" y="812"/>
                  </a:lnTo>
                  <a:cubicBezTo>
                    <a:pt x="1363" y="812"/>
                    <a:pt x="1461" y="717"/>
                    <a:pt x="1461" y="600"/>
                  </a:cubicBezTo>
                  <a:lnTo>
                    <a:pt x="14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9"/>
            <p:cNvSpPr/>
            <p:nvPr/>
          </p:nvSpPr>
          <p:spPr>
            <a:xfrm>
              <a:off x="4283874" y="1528284"/>
              <a:ext cx="22340" cy="19038"/>
            </a:xfrm>
            <a:custGeom>
              <a:avLst/>
              <a:gdLst/>
              <a:ahLst/>
              <a:cxnLst/>
              <a:rect l="l" t="t" r="r" b="b"/>
              <a:pathLst>
                <a:path w="954" h="813" extrusionOk="0">
                  <a:moveTo>
                    <a:pt x="210" y="1"/>
                  </a:moveTo>
                  <a:lnTo>
                    <a:pt x="210" y="600"/>
                  </a:lnTo>
                  <a:cubicBezTo>
                    <a:pt x="210" y="717"/>
                    <a:pt x="115" y="812"/>
                    <a:pt x="0" y="812"/>
                  </a:cubicBezTo>
                  <a:lnTo>
                    <a:pt x="739" y="812"/>
                  </a:lnTo>
                  <a:cubicBezTo>
                    <a:pt x="859" y="812"/>
                    <a:pt x="954" y="717"/>
                    <a:pt x="954" y="600"/>
                  </a:cubicBezTo>
                  <a:lnTo>
                    <a:pt x="954" y="1"/>
                  </a:lnTo>
                  <a:close/>
                </a:path>
              </a:pathLst>
            </a:custGeom>
            <a:solidFill>
              <a:srgbClr val="434343">
                <a:alpha val="39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9"/>
            <p:cNvSpPr/>
            <p:nvPr/>
          </p:nvSpPr>
          <p:spPr>
            <a:xfrm>
              <a:off x="4245284" y="1324258"/>
              <a:ext cx="88705" cy="111608"/>
            </a:xfrm>
            <a:custGeom>
              <a:avLst/>
              <a:gdLst/>
              <a:ahLst/>
              <a:cxnLst/>
              <a:rect l="l" t="t" r="r" b="b"/>
              <a:pathLst>
                <a:path w="3788" h="4766" extrusionOk="0">
                  <a:moveTo>
                    <a:pt x="1894" y="0"/>
                  </a:moveTo>
                  <a:cubicBezTo>
                    <a:pt x="1850" y="0"/>
                    <a:pt x="1806" y="16"/>
                    <a:pt x="1774" y="47"/>
                  </a:cubicBezTo>
                  <a:lnTo>
                    <a:pt x="692" y="1132"/>
                  </a:lnTo>
                  <a:cubicBezTo>
                    <a:pt x="0" y="1824"/>
                    <a:pt x="0" y="2941"/>
                    <a:pt x="692" y="3633"/>
                  </a:cubicBezTo>
                  <a:lnTo>
                    <a:pt x="1774" y="4714"/>
                  </a:lnTo>
                  <a:cubicBezTo>
                    <a:pt x="1808" y="4748"/>
                    <a:pt x="1851" y="4765"/>
                    <a:pt x="1895" y="4765"/>
                  </a:cubicBezTo>
                  <a:cubicBezTo>
                    <a:pt x="1938" y="4765"/>
                    <a:pt x="1981" y="4748"/>
                    <a:pt x="2013" y="4714"/>
                  </a:cubicBezTo>
                  <a:lnTo>
                    <a:pt x="3095" y="3630"/>
                  </a:lnTo>
                  <a:cubicBezTo>
                    <a:pt x="3787" y="2941"/>
                    <a:pt x="3787" y="1824"/>
                    <a:pt x="3095" y="1132"/>
                  </a:cubicBezTo>
                  <a:lnTo>
                    <a:pt x="2013" y="47"/>
                  </a:lnTo>
                  <a:cubicBezTo>
                    <a:pt x="1981" y="16"/>
                    <a:pt x="1937" y="0"/>
                    <a:pt x="18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9"/>
            <p:cNvSpPr/>
            <p:nvPr/>
          </p:nvSpPr>
          <p:spPr>
            <a:xfrm>
              <a:off x="4273594" y="1363715"/>
              <a:ext cx="32316" cy="123293"/>
            </a:xfrm>
            <a:custGeom>
              <a:avLst/>
              <a:gdLst/>
              <a:ahLst/>
              <a:cxnLst/>
              <a:rect l="l" t="t" r="r" b="b"/>
              <a:pathLst>
                <a:path w="1380" h="5265" extrusionOk="0">
                  <a:moveTo>
                    <a:pt x="688" y="1"/>
                  </a:moveTo>
                  <a:cubicBezTo>
                    <a:pt x="585" y="1"/>
                    <a:pt x="505" y="84"/>
                    <a:pt x="505" y="188"/>
                  </a:cubicBezTo>
                  <a:lnTo>
                    <a:pt x="505" y="874"/>
                  </a:lnTo>
                  <a:lnTo>
                    <a:pt x="344" y="711"/>
                  </a:lnTo>
                  <a:cubicBezTo>
                    <a:pt x="306" y="671"/>
                    <a:pt x="255" y="651"/>
                    <a:pt x="203" y="651"/>
                  </a:cubicBezTo>
                  <a:cubicBezTo>
                    <a:pt x="158" y="651"/>
                    <a:pt x="113" y="667"/>
                    <a:pt x="77" y="700"/>
                  </a:cubicBezTo>
                  <a:cubicBezTo>
                    <a:pt x="3" y="773"/>
                    <a:pt x="1" y="893"/>
                    <a:pt x="74" y="969"/>
                  </a:cubicBezTo>
                  <a:lnTo>
                    <a:pt x="505" y="1405"/>
                  </a:lnTo>
                  <a:lnTo>
                    <a:pt x="505" y="1629"/>
                  </a:lnTo>
                  <a:lnTo>
                    <a:pt x="344" y="1465"/>
                  </a:lnTo>
                  <a:cubicBezTo>
                    <a:pt x="306" y="1427"/>
                    <a:pt x="254" y="1406"/>
                    <a:pt x="201" y="1406"/>
                  </a:cubicBezTo>
                  <a:cubicBezTo>
                    <a:pt x="157" y="1406"/>
                    <a:pt x="112" y="1422"/>
                    <a:pt x="77" y="1454"/>
                  </a:cubicBezTo>
                  <a:cubicBezTo>
                    <a:pt x="3" y="1531"/>
                    <a:pt x="1" y="1651"/>
                    <a:pt x="74" y="1724"/>
                  </a:cubicBezTo>
                  <a:lnTo>
                    <a:pt x="505" y="2160"/>
                  </a:lnTo>
                  <a:lnTo>
                    <a:pt x="505" y="2917"/>
                  </a:lnTo>
                  <a:lnTo>
                    <a:pt x="505" y="3070"/>
                  </a:lnTo>
                  <a:lnTo>
                    <a:pt x="505" y="5070"/>
                  </a:lnTo>
                  <a:cubicBezTo>
                    <a:pt x="505" y="5165"/>
                    <a:pt x="573" y="5250"/>
                    <a:pt x="668" y="5263"/>
                  </a:cubicBezTo>
                  <a:cubicBezTo>
                    <a:pt x="676" y="5264"/>
                    <a:pt x="683" y="5265"/>
                    <a:pt x="691" y="5265"/>
                  </a:cubicBezTo>
                  <a:cubicBezTo>
                    <a:pt x="792" y="5265"/>
                    <a:pt x="875" y="5179"/>
                    <a:pt x="875" y="5075"/>
                  </a:cubicBezTo>
                  <a:lnTo>
                    <a:pt x="875" y="3073"/>
                  </a:lnTo>
                  <a:lnTo>
                    <a:pt x="875" y="2920"/>
                  </a:lnTo>
                  <a:lnTo>
                    <a:pt x="875" y="1912"/>
                  </a:lnTo>
                  <a:lnTo>
                    <a:pt x="1303" y="1476"/>
                  </a:lnTo>
                  <a:cubicBezTo>
                    <a:pt x="1379" y="1400"/>
                    <a:pt x="1377" y="1277"/>
                    <a:pt x="1300" y="1206"/>
                  </a:cubicBezTo>
                  <a:cubicBezTo>
                    <a:pt x="1266" y="1177"/>
                    <a:pt x="1222" y="1163"/>
                    <a:pt x="1177" y="1163"/>
                  </a:cubicBezTo>
                  <a:cubicBezTo>
                    <a:pt x="1126" y="1163"/>
                    <a:pt x="1074" y="1182"/>
                    <a:pt x="1036" y="1220"/>
                  </a:cubicBezTo>
                  <a:lnTo>
                    <a:pt x="875" y="1384"/>
                  </a:lnTo>
                  <a:lnTo>
                    <a:pt x="875" y="1160"/>
                  </a:lnTo>
                  <a:lnTo>
                    <a:pt x="1300" y="727"/>
                  </a:lnTo>
                  <a:cubicBezTo>
                    <a:pt x="1363" y="662"/>
                    <a:pt x="1379" y="564"/>
                    <a:pt x="1330" y="487"/>
                  </a:cubicBezTo>
                  <a:cubicBezTo>
                    <a:pt x="1292" y="429"/>
                    <a:pt x="1232" y="400"/>
                    <a:pt x="1172" y="400"/>
                  </a:cubicBezTo>
                  <a:cubicBezTo>
                    <a:pt x="1125" y="400"/>
                    <a:pt x="1078" y="418"/>
                    <a:pt x="1041" y="455"/>
                  </a:cubicBezTo>
                  <a:lnTo>
                    <a:pt x="875" y="621"/>
                  </a:lnTo>
                  <a:lnTo>
                    <a:pt x="875" y="196"/>
                  </a:lnTo>
                  <a:cubicBezTo>
                    <a:pt x="875" y="100"/>
                    <a:pt x="807" y="16"/>
                    <a:pt x="712" y="2"/>
                  </a:cubicBezTo>
                  <a:cubicBezTo>
                    <a:pt x="704" y="1"/>
                    <a:pt x="696" y="1"/>
                    <a:pt x="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9"/>
            <p:cNvSpPr/>
            <p:nvPr/>
          </p:nvSpPr>
          <p:spPr>
            <a:xfrm>
              <a:off x="4222125" y="1267403"/>
              <a:ext cx="20631" cy="27164"/>
            </a:xfrm>
            <a:custGeom>
              <a:avLst/>
              <a:gdLst/>
              <a:ahLst/>
              <a:cxnLst/>
              <a:rect l="l" t="t" r="r" b="b"/>
              <a:pathLst>
                <a:path w="881" h="1160" extrusionOk="0">
                  <a:moveTo>
                    <a:pt x="214" y="1"/>
                  </a:moveTo>
                  <a:cubicBezTo>
                    <a:pt x="182" y="1"/>
                    <a:pt x="150" y="9"/>
                    <a:pt x="120" y="26"/>
                  </a:cubicBezTo>
                  <a:cubicBezTo>
                    <a:pt x="33" y="80"/>
                    <a:pt x="0" y="195"/>
                    <a:pt x="52" y="285"/>
                  </a:cubicBezTo>
                  <a:lnTo>
                    <a:pt x="501" y="1064"/>
                  </a:lnTo>
                  <a:cubicBezTo>
                    <a:pt x="537" y="1124"/>
                    <a:pt x="599" y="1159"/>
                    <a:pt x="665" y="1159"/>
                  </a:cubicBezTo>
                  <a:cubicBezTo>
                    <a:pt x="695" y="1159"/>
                    <a:pt x="730" y="1148"/>
                    <a:pt x="760" y="1132"/>
                  </a:cubicBezTo>
                  <a:cubicBezTo>
                    <a:pt x="850" y="1078"/>
                    <a:pt x="880" y="960"/>
                    <a:pt x="828" y="873"/>
                  </a:cubicBezTo>
                  <a:lnTo>
                    <a:pt x="379" y="94"/>
                  </a:lnTo>
                  <a:cubicBezTo>
                    <a:pt x="342" y="34"/>
                    <a:pt x="279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9"/>
            <p:cNvSpPr/>
            <p:nvPr/>
          </p:nvSpPr>
          <p:spPr>
            <a:xfrm>
              <a:off x="4176299" y="1313135"/>
              <a:ext cx="28499" cy="19390"/>
            </a:xfrm>
            <a:custGeom>
              <a:avLst/>
              <a:gdLst/>
              <a:ahLst/>
              <a:cxnLst/>
              <a:rect l="l" t="t" r="r" b="b"/>
              <a:pathLst>
                <a:path w="1217" h="828" extrusionOk="0">
                  <a:moveTo>
                    <a:pt x="218" y="0"/>
                  </a:moveTo>
                  <a:cubicBezTo>
                    <a:pt x="152" y="0"/>
                    <a:pt x="88" y="36"/>
                    <a:pt x="53" y="94"/>
                  </a:cubicBezTo>
                  <a:cubicBezTo>
                    <a:pt x="1" y="187"/>
                    <a:pt x="34" y="302"/>
                    <a:pt x="121" y="353"/>
                  </a:cubicBezTo>
                  <a:lnTo>
                    <a:pt x="903" y="803"/>
                  </a:lnTo>
                  <a:cubicBezTo>
                    <a:pt x="933" y="819"/>
                    <a:pt x="968" y="827"/>
                    <a:pt x="998" y="827"/>
                  </a:cubicBezTo>
                  <a:cubicBezTo>
                    <a:pt x="1063" y="827"/>
                    <a:pt x="1123" y="797"/>
                    <a:pt x="1162" y="735"/>
                  </a:cubicBezTo>
                  <a:cubicBezTo>
                    <a:pt x="1216" y="642"/>
                    <a:pt x="1181" y="528"/>
                    <a:pt x="1093" y="476"/>
                  </a:cubicBezTo>
                  <a:lnTo>
                    <a:pt x="312" y="26"/>
                  </a:lnTo>
                  <a:cubicBezTo>
                    <a:pt x="282" y="9"/>
                    <a:pt x="25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9"/>
            <p:cNvSpPr/>
            <p:nvPr/>
          </p:nvSpPr>
          <p:spPr>
            <a:xfrm>
              <a:off x="4160353" y="1375821"/>
              <a:ext cx="29834" cy="8688"/>
            </a:xfrm>
            <a:custGeom>
              <a:avLst/>
              <a:gdLst/>
              <a:ahLst/>
              <a:cxnLst/>
              <a:rect l="l" t="t" r="r" b="b"/>
              <a:pathLst>
                <a:path w="1274" h="371" extrusionOk="0">
                  <a:moveTo>
                    <a:pt x="186" y="0"/>
                  </a:moveTo>
                  <a:cubicBezTo>
                    <a:pt x="85" y="0"/>
                    <a:pt x="1" y="85"/>
                    <a:pt x="4" y="191"/>
                  </a:cubicBezTo>
                  <a:cubicBezTo>
                    <a:pt x="6" y="292"/>
                    <a:pt x="96" y="371"/>
                    <a:pt x="197" y="371"/>
                  </a:cubicBezTo>
                  <a:lnTo>
                    <a:pt x="1077" y="371"/>
                  </a:lnTo>
                  <a:cubicBezTo>
                    <a:pt x="1186" y="371"/>
                    <a:pt x="1273" y="275"/>
                    <a:pt x="1257" y="164"/>
                  </a:cubicBezTo>
                  <a:cubicBezTo>
                    <a:pt x="1246" y="68"/>
                    <a:pt x="1161" y="0"/>
                    <a:pt x="1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9"/>
            <p:cNvSpPr/>
            <p:nvPr/>
          </p:nvSpPr>
          <p:spPr>
            <a:xfrm>
              <a:off x="4389270" y="1375821"/>
              <a:ext cx="29623" cy="8688"/>
            </a:xfrm>
            <a:custGeom>
              <a:avLst/>
              <a:gdLst/>
              <a:ahLst/>
              <a:cxnLst/>
              <a:rect l="l" t="t" r="r" b="b"/>
              <a:pathLst>
                <a:path w="1265" h="371" extrusionOk="0">
                  <a:moveTo>
                    <a:pt x="188" y="0"/>
                  </a:moveTo>
                  <a:cubicBezTo>
                    <a:pt x="87" y="0"/>
                    <a:pt x="0" y="85"/>
                    <a:pt x="6" y="191"/>
                  </a:cubicBezTo>
                  <a:cubicBezTo>
                    <a:pt x="8" y="292"/>
                    <a:pt x="95" y="371"/>
                    <a:pt x="199" y="371"/>
                  </a:cubicBezTo>
                  <a:lnTo>
                    <a:pt x="1076" y="371"/>
                  </a:lnTo>
                  <a:cubicBezTo>
                    <a:pt x="1180" y="371"/>
                    <a:pt x="1264" y="286"/>
                    <a:pt x="1262" y="180"/>
                  </a:cubicBezTo>
                  <a:cubicBezTo>
                    <a:pt x="1259" y="76"/>
                    <a:pt x="1169" y="0"/>
                    <a:pt x="1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9"/>
            <p:cNvSpPr/>
            <p:nvPr/>
          </p:nvSpPr>
          <p:spPr>
            <a:xfrm>
              <a:off x="4374588" y="1313089"/>
              <a:ext cx="28359" cy="19437"/>
            </a:xfrm>
            <a:custGeom>
              <a:avLst/>
              <a:gdLst/>
              <a:ahLst/>
              <a:cxnLst/>
              <a:rect l="l" t="t" r="r" b="b"/>
              <a:pathLst>
                <a:path w="1211" h="830" extrusionOk="0">
                  <a:moveTo>
                    <a:pt x="994" y="0"/>
                  </a:moveTo>
                  <a:cubicBezTo>
                    <a:pt x="962" y="0"/>
                    <a:pt x="929" y="8"/>
                    <a:pt x="900" y="26"/>
                  </a:cubicBezTo>
                  <a:lnTo>
                    <a:pt x="120" y="475"/>
                  </a:lnTo>
                  <a:cubicBezTo>
                    <a:pt x="33" y="530"/>
                    <a:pt x="1" y="644"/>
                    <a:pt x="52" y="734"/>
                  </a:cubicBezTo>
                  <a:cubicBezTo>
                    <a:pt x="88" y="794"/>
                    <a:pt x="150" y="829"/>
                    <a:pt x="216" y="829"/>
                  </a:cubicBezTo>
                  <a:cubicBezTo>
                    <a:pt x="246" y="829"/>
                    <a:pt x="281" y="821"/>
                    <a:pt x="311" y="802"/>
                  </a:cubicBezTo>
                  <a:lnTo>
                    <a:pt x="1090" y="353"/>
                  </a:lnTo>
                  <a:cubicBezTo>
                    <a:pt x="1180" y="298"/>
                    <a:pt x="1210" y="181"/>
                    <a:pt x="1158" y="94"/>
                  </a:cubicBezTo>
                  <a:cubicBezTo>
                    <a:pt x="1122" y="34"/>
                    <a:pt x="1059" y="0"/>
                    <a:pt x="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9"/>
            <p:cNvSpPr/>
            <p:nvPr/>
          </p:nvSpPr>
          <p:spPr>
            <a:xfrm>
              <a:off x="4336513" y="1267450"/>
              <a:ext cx="20748" cy="27117"/>
            </a:xfrm>
            <a:custGeom>
              <a:avLst/>
              <a:gdLst/>
              <a:ahLst/>
              <a:cxnLst/>
              <a:rect l="l" t="t" r="r" b="b"/>
              <a:pathLst>
                <a:path w="886" h="1158" extrusionOk="0">
                  <a:moveTo>
                    <a:pt x="666" y="0"/>
                  </a:moveTo>
                  <a:cubicBezTo>
                    <a:pt x="600" y="0"/>
                    <a:pt x="537" y="35"/>
                    <a:pt x="504" y="95"/>
                  </a:cubicBezTo>
                  <a:lnTo>
                    <a:pt x="54" y="874"/>
                  </a:lnTo>
                  <a:cubicBezTo>
                    <a:pt x="0" y="967"/>
                    <a:pt x="33" y="1081"/>
                    <a:pt x="123" y="1133"/>
                  </a:cubicBezTo>
                  <a:cubicBezTo>
                    <a:pt x="153" y="1149"/>
                    <a:pt x="188" y="1157"/>
                    <a:pt x="218" y="1157"/>
                  </a:cubicBezTo>
                  <a:cubicBezTo>
                    <a:pt x="283" y="1157"/>
                    <a:pt x="343" y="1122"/>
                    <a:pt x="381" y="1065"/>
                  </a:cubicBezTo>
                  <a:lnTo>
                    <a:pt x="831" y="285"/>
                  </a:lnTo>
                  <a:cubicBezTo>
                    <a:pt x="885" y="193"/>
                    <a:pt x="850" y="78"/>
                    <a:pt x="763" y="27"/>
                  </a:cubicBezTo>
                  <a:cubicBezTo>
                    <a:pt x="732" y="9"/>
                    <a:pt x="699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9"/>
            <p:cNvSpPr/>
            <p:nvPr/>
          </p:nvSpPr>
          <p:spPr>
            <a:xfrm>
              <a:off x="4256383" y="1483044"/>
              <a:ext cx="66693" cy="22621"/>
            </a:xfrm>
            <a:custGeom>
              <a:avLst/>
              <a:gdLst/>
              <a:ahLst/>
              <a:cxnLst/>
              <a:rect l="l" t="t" r="r" b="b"/>
              <a:pathLst>
                <a:path w="2848" h="966" extrusionOk="0">
                  <a:moveTo>
                    <a:pt x="322" y="1"/>
                  </a:moveTo>
                  <a:cubicBezTo>
                    <a:pt x="145" y="1"/>
                    <a:pt x="0" y="148"/>
                    <a:pt x="0" y="325"/>
                  </a:cubicBezTo>
                  <a:lnTo>
                    <a:pt x="0" y="641"/>
                  </a:lnTo>
                  <a:cubicBezTo>
                    <a:pt x="0" y="818"/>
                    <a:pt x="142" y="965"/>
                    <a:pt x="322" y="965"/>
                  </a:cubicBezTo>
                  <a:lnTo>
                    <a:pt x="2523" y="965"/>
                  </a:lnTo>
                  <a:cubicBezTo>
                    <a:pt x="2703" y="965"/>
                    <a:pt x="2847" y="821"/>
                    <a:pt x="2842" y="644"/>
                  </a:cubicBezTo>
                  <a:lnTo>
                    <a:pt x="2842" y="325"/>
                  </a:lnTo>
                  <a:cubicBezTo>
                    <a:pt x="2842" y="148"/>
                    <a:pt x="2700" y="1"/>
                    <a:pt x="2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9"/>
            <p:cNvSpPr/>
            <p:nvPr/>
          </p:nvSpPr>
          <p:spPr>
            <a:xfrm>
              <a:off x="4256430" y="1483044"/>
              <a:ext cx="66646" cy="22551"/>
            </a:xfrm>
            <a:custGeom>
              <a:avLst/>
              <a:gdLst/>
              <a:ahLst/>
              <a:cxnLst/>
              <a:rect l="l" t="t" r="r" b="b"/>
              <a:pathLst>
                <a:path w="2846" h="963" extrusionOk="0">
                  <a:moveTo>
                    <a:pt x="2096" y="1"/>
                  </a:moveTo>
                  <a:cubicBezTo>
                    <a:pt x="2096" y="328"/>
                    <a:pt x="1829" y="592"/>
                    <a:pt x="1502" y="592"/>
                  </a:cubicBezTo>
                  <a:lnTo>
                    <a:pt x="1" y="592"/>
                  </a:lnTo>
                  <a:lnTo>
                    <a:pt x="1" y="641"/>
                  </a:lnTo>
                  <a:cubicBezTo>
                    <a:pt x="1" y="821"/>
                    <a:pt x="148" y="963"/>
                    <a:pt x="325" y="963"/>
                  </a:cubicBezTo>
                  <a:lnTo>
                    <a:pt x="2521" y="963"/>
                  </a:lnTo>
                  <a:cubicBezTo>
                    <a:pt x="2701" y="963"/>
                    <a:pt x="2845" y="818"/>
                    <a:pt x="2845" y="641"/>
                  </a:cubicBezTo>
                  <a:lnTo>
                    <a:pt x="2845" y="320"/>
                  </a:lnTo>
                  <a:cubicBezTo>
                    <a:pt x="2845" y="143"/>
                    <a:pt x="2701" y="1"/>
                    <a:pt x="2521" y="1"/>
                  </a:cubicBezTo>
                  <a:close/>
                </a:path>
              </a:pathLst>
            </a:custGeom>
            <a:solidFill>
              <a:srgbClr val="434343">
                <a:alpha val="39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9"/>
            <p:cNvSpPr/>
            <p:nvPr/>
          </p:nvSpPr>
          <p:spPr>
            <a:xfrm>
              <a:off x="4256383" y="1505641"/>
              <a:ext cx="66693" cy="22551"/>
            </a:xfrm>
            <a:custGeom>
              <a:avLst/>
              <a:gdLst/>
              <a:ahLst/>
              <a:cxnLst/>
              <a:rect l="l" t="t" r="r" b="b"/>
              <a:pathLst>
                <a:path w="2848" h="963" extrusionOk="0">
                  <a:moveTo>
                    <a:pt x="322" y="0"/>
                  </a:moveTo>
                  <a:cubicBezTo>
                    <a:pt x="145" y="0"/>
                    <a:pt x="0" y="145"/>
                    <a:pt x="0" y="322"/>
                  </a:cubicBezTo>
                  <a:lnTo>
                    <a:pt x="0" y="641"/>
                  </a:lnTo>
                  <a:cubicBezTo>
                    <a:pt x="0" y="818"/>
                    <a:pt x="142" y="962"/>
                    <a:pt x="322" y="962"/>
                  </a:cubicBezTo>
                  <a:lnTo>
                    <a:pt x="2523" y="962"/>
                  </a:lnTo>
                  <a:cubicBezTo>
                    <a:pt x="2703" y="962"/>
                    <a:pt x="2847" y="820"/>
                    <a:pt x="2842" y="643"/>
                  </a:cubicBezTo>
                  <a:lnTo>
                    <a:pt x="2842" y="322"/>
                  </a:lnTo>
                  <a:cubicBezTo>
                    <a:pt x="2842" y="145"/>
                    <a:pt x="2700" y="0"/>
                    <a:pt x="2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9"/>
            <p:cNvSpPr/>
            <p:nvPr/>
          </p:nvSpPr>
          <p:spPr>
            <a:xfrm>
              <a:off x="4256430" y="1505641"/>
              <a:ext cx="66646" cy="22551"/>
            </a:xfrm>
            <a:custGeom>
              <a:avLst/>
              <a:gdLst/>
              <a:ahLst/>
              <a:cxnLst/>
              <a:rect l="l" t="t" r="r" b="b"/>
              <a:pathLst>
                <a:path w="2846" h="963" extrusionOk="0">
                  <a:moveTo>
                    <a:pt x="2096" y="0"/>
                  </a:moveTo>
                  <a:cubicBezTo>
                    <a:pt x="2096" y="327"/>
                    <a:pt x="1829" y="592"/>
                    <a:pt x="1502" y="592"/>
                  </a:cubicBezTo>
                  <a:lnTo>
                    <a:pt x="1" y="592"/>
                  </a:lnTo>
                  <a:lnTo>
                    <a:pt x="1" y="638"/>
                  </a:lnTo>
                  <a:cubicBezTo>
                    <a:pt x="1" y="820"/>
                    <a:pt x="148" y="962"/>
                    <a:pt x="325" y="962"/>
                  </a:cubicBezTo>
                  <a:lnTo>
                    <a:pt x="2521" y="962"/>
                  </a:lnTo>
                  <a:cubicBezTo>
                    <a:pt x="2701" y="962"/>
                    <a:pt x="2845" y="815"/>
                    <a:pt x="2845" y="638"/>
                  </a:cubicBezTo>
                  <a:lnTo>
                    <a:pt x="2845" y="319"/>
                  </a:lnTo>
                  <a:cubicBezTo>
                    <a:pt x="2845" y="142"/>
                    <a:pt x="2701" y="0"/>
                    <a:pt x="2521" y="0"/>
                  </a:cubicBezTo>
                  <a:close/>
                </a:path>
              </a:pathLst>
            </a:custGeom>
            <a:solidFill>
              <a:srgbClr val="434343">
                <a:alpha val="39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7" name="Google Shape;1847;p49"/>
          <p:cNvSpPr/>
          <p:nvPr/>
        </p:nvSpPr>
        <p:spPr>
          <a:xfrm>
            <a:off x="1452112" y="-207871"/>
            <a:ext cx="1216332" cy="628403"/>
          </a:xfrm>
          <a:custGeom>
            <a:avLst/>
            <a:gdLst/>
            <a:ahLst/>
            <a:cxnLst/>
            <a:rect l="l" t="t" r="r" b="b"/>
            <a:pathLst>
              <a:path w="5985" h="3092" extrusionOk="0">
                <a:moveTo>
                  <a:pt x="1986" y="0"/>
                </a:moveTo>
                <a:cubicBezTo>
                  <a:pt x="1719" y="0"/>
                  <a:pt x="1503" y="216"/>
                  <a:pt x="1503" y="480"/>
                </a:cubicBezTo>
                <a:cubicBezTo>
                  <a:pt x="1503" y="511"/>
                  <a:pt x="1506" y="538"/>
                  <a:pt x="1512" y="568"/>
                </a:cubicBezTo>
                <a:lnTo>
                  <a:pt x="1260" y="568"/>
                </a:lnTo>
                <a:cubicBezTo>
                  <a:pt x="866" y="568"/>
                  <a:pt x="544" y="887"/>
                  <a:pt x="541" y="1279"/>
                </a:cubicBezTo>
                <a:cubicBezTo>
                  <a:pt x="240" y="1300"/>
                  <a:pt x="0" y="1552"/>
                  <a:pt x="0" y="1859"/>
                </a:cubicBezTo>
                <a:cubicBezTo>
                  <a:pt x="0" y="2180"/>
                  <a:pt x="261" y="2439"/>
                  <a:pt x="580" y="2439"/>
                </a:cubicBezTo>
                <a:lnTo>
                  <a:pt x="778" y="2439"/>
                </a:lnTo>
                <a:cubicBezTo>
                  <a:pt x="881" y="2642"/>
                  <a:pt x="1090" y="2782"/>
                  <a:pt x="1336" y="2782"/>
                </a:cubicBezTo>
                <a:lnTo>
                  <a:pt x="1937" y="2782"/>
                </a:lnTo>
                <a:cubicBezTo>
                  <a:pt x="2032" y="2967"/>
                  <a:pt x="2220" y="3091"/>
                  <a:pt x="2442" y="3091"/>
                </a:cubicBezTo>
                <a:lnTo>
                  <a:pt x="2924" y="3091"/>
                </a:lnTo>
                <a:cubicBezTo>
                  <a:pt x="3143" y="3091"/>
                  <a:pt x="3337" y="2967"/>
                  <a:pt x="3428" y="2782"/>
                </a:cubicBezTo>
                <a:cubicBezTo>
                  <a:pt x="3735" y="2782"/>
                  <a:pt x="3972" y="2603"/>
                  <a:pt x="4054" y="2357"/>
                </a:cubicBezTo>
                <a:lnTo>
                  <a:pt x="5405" y="2357"/>
                </a:lnTo>
                <a:cubicBezTo>
                  <a:pt x="5724" y="2357"/>
                  <a:pt x="5985" y="2098"/>
                  <a:pt x="5985" y="1777"/>
                </a:cubicBezTo>
                <a:cubicBezTo>
                  <a:pt x="5982" y="1452"/>
                  <a:pt x="5724" y="1191"/>
                  <a:pt x="5402" y="1191"/>
                </a:cubicBezTo>
                <a:lnTo>
                  <a:pt x="4558" y="1191"/>
                </a:lnTo>
                <a:cubicBezTo>
                  <a:pt x="4509" y="838"/>
                  <a:pt x="4209" y="568"/>
                  <a:pt x="3841" y="568"/>
                </a:cubicBezTo>
                <a:lnTo>
                  <a:pt x="2970" y="568"/>
                </a:lnTo>
                <a:cubicBezTo>
                  <a:pt x="2973" y="538"/>
                  <a:pt x="2976" y="511"/>
                  <a:pt x="2976" y="480"/>
                </a:cubicBezTo>
                <a:cubicBezTo>
                  <a:pt x="2976" y="216"/>
                  <a:pt x="2760" y="0"/>
                  <a:pt x="2493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0" grpId="0"/>
      <p:bldP spid="1791" grpId="0" build="p"/>
      <p:bldP spid="1792" grpId="0" build="p"/>
      <p:bldP spid="1793" grpId="0" build="p"/>
      <p:bldP spid="179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50"/>
          <p:cNvSpPr txBox="1">
            <a:spLocks noGrp="1"/>
          </p:cNvSpPr>
          <p:nvPr>
            <p:ph type="subTitle" idx="1"/>
          </p:nvPr>
        </p:nvSpPr>
        <p:spPr>
          <a:xfrm>
            <a:off x="698668" y="2518145"/>
            <a:ext cx="3914877" cy="15975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+mj-lt"/>
              </a:rPr>
              <a:t>HỆ THỐNG HÓA KIẾN THỨC </a:t>
            </a:r>
          </a:p>
        </p:txBody>
      </p:sp>
      <p:sp>
        <p:nvSpPr>
          <p:cNvPr id="1900" name="Google Shape;1900;p50"/>
          <p:cNvSpPr txBox="1">
            <a:spLocks noGrp="1"/>
          </p:cNvSpPr>
          <p:nvPr>
            <p:ph type="title" idx="2"/>
          </p:nvPr>
        </p:nvSpPr>
        <p:spPr>
          <a:xfrm>
            <a:off x="1717500" y="1132200"/>
            <a:ext cx="1884600" cy="11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ahnschrift SemiBold SemiConden" panose="020B0502040204020203" pitchFamily="34" charset="0"/>
              </a:rPr>
              <a:t>01</a:t>
            </a:r>
            <a:endParaRPr b="1">
              <a:latin typeface="Bahnschrift SemiBold SemiConden" panose="020B0502040204020203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F4175CC-D515-2948-F542-2CC7CBD57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72" y="2285700"/>
            <a:ext cx="5715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94BA2BF-16F2-C203-086B-A670C9E4E808}"/>
              </a:ext>
            </a:extLst>
          </p:cNvPr>
          <p:cNvGrpSpPr/>
          <p:nvPr/>
        </p:nvGrpSpPr>
        <p:grpSpPr>
          <a:xfrm>
            <a:off x="230121" y="301472"/>
            <a:ext cx="8683757" cy="1045223"/>
            <a:chOff x="201093" y="359529"/>
            <a:chExt cx="8683757" cy="104522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7A49E7-5C54-8DC7-59F3-32B6505CF4AA}"/>
                </a:ext>
              </a:extLst>
            </p:cNvPr>
            <p:cNvSpPr txBox="1"/>
            <p:nvPr/>
          </p:nvSpPr>
          <p:spPr>
            <a:xfrm>
              <a:off x="1043214" y="359529"/>
              <a:ext cx="7841636" cy="10452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200" i="1"/>
                <a:t>Nhiệm vụ: </a:t>
              </a:r>
              <a:r>
                <a:rPr lang="vi-VN" sz="2200"/>
                <a:t>Quan sát sơ đồ trong SGK và điền vào các nội dung còn thiếu theo nhóm:</a:t>
              </a:r>
              <a:endParaRPr lang="en-US" sz="2200"/>
            </a:p>
          </p:txBody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2750D3BD-6FD8-77E7-4FCC-737A77E34157}"/>
                </a:ext>
              </a:extLst>
            </p:cNvPr>
            <p:cNvSpPr/>
            <p:nvPr/>
          </p:nvSpPr>
          <p:spPr>
            <a:xfrm>
              <a:off x="201093" y="558800"/>
              <a:ext cx="682526" cy="661197"/>
            </a:xfrm>
            <a:custGeom>
              <a:avLst/>
              <a:gdLst/>
              <a:ahLst/>
              <a:cxnLst/>
              <a:rect l="l" t="t" r="r" b="b"/>
              <a:pathLst>
                <a:path w="4247535" h="4114800">
                  <a:moveTo>
                    <a:pt x="0" y="0"/>
                  </a:moveTo>
                  <a:lnTo>
                    <a:pt x="4247536" y="0"/>
                  </a:lnTo>
                  <a:lnTo>
                    <a:pt x="424753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4F983C-87F0-27DB-2B3D-5C7E82695ABD}"/>
              </a:ext>
            </a:extLst>
          </p:cNvPr>
          <p:cNvCxnSpPr/>
          <p:nvPr/>
        </p:nvCxnSpPr>
        <p:spPr>
          <a:xfrm>
            <a:off x="-420914" y="1978784"/>
            <a:ext cx="97681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42DFF6-AE65-ABD1-8434-F7999A2810F2}"/>
              </a:ext>
            </a:extLst>
          </p:cNvPr>
          <p:cNvGrpSpPr/>
          <p:nvPr/>
        </p:nvGrpSpPr>
        <p:grpSpPr>
          <a:xfrm>
            <a:off x="191731" y="1490905"/>
            <a:ext cx="2064308" cy="3380151"/>
            <a:chOff x="440755" y="1583733"/>
            <a:chExt cx="2064308" cy="338015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F7CA92-8DAD-C72D-2E10-3F2916AC55FB}"/>
                </a:ext>
              </a:extLst>
            </p:cNvPr>
            <p:cNvGrpSpPr/>
            <p:nvPr/>
          </p:nvGrpSpPr>
          <p:grpSpPr>
            <a:xfrm>
              <a:off x="440755" y="2328939"/>
              <a:ext cx="2064308" cy="2634945"/>
              <a:chOff x="440755" y="2328939"/>
              <a:chExt cx="2064308" cy="2634945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1089FDB-BECF-140B-AD75-BD1B5185C76C}"/>
                  </a:ext>
                </a:extLst>
              </p:cNvPr>
              <p:cNvSpPr/>
              <p:nvPr/>
            </p:nvSpPr>
            <p:spPr>
              <a:xfrm>
                <a:off x="440755" y="2328939"/>
                <a:ext cx="2064308" cy="2634945"/>
              </a:xfrm>
              <a:prstGeom prst="roundRect">
                <a:avLst>
                  <a:gd name="adj" fmla="val 11704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CBDFB0-FFBE-9CC2-1A7B-3D7687B72EAF}"/>
                  </a:ext>
                </a:extLst>
              </p:cNvPr>
              <p:cNvSpPr txBox="1"/>
              <p:nvPr/>
            </p:nvSpPr>
            <p:spPr>
              <a:xfrm>
                <a:off x="690196" y="2705416"/>
                <a:ext cx="1694543" cy="14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Vai </a:t>
                </a:r>
                <a:r>
                  <a:rPr lang="en-US" sz="2000" dirty="0" err="1"/>
                  <a:t>trò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giống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nuôi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thủy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sản</a:t>
                </a:r>
                <a:endParaRPr lang="en-US" sz="2000" dirty="0"/>
              </a:p>
            </p:txBody>
          </p:sp>
        </p:grp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583EFC00-A7C7-1D2A-FEA1-821C3698B6D9}"/>
                </a:ext>
              </a:extLst>
            </p:cNvPr>
            <p:cNvSpPr/>
            <p:nvPr/>
          </p:nvSpPr>
          <p:spPr>
            <a:xfrm>
              <a:off x="1099165" y="1583733"/>
              <a:ext cx="747487" cy="556968"/>
            </a:xfrm>
            <a:prstGeom prst="wedgeEllipseCallout">
              <a:avLst>
                <a:gd name="adj1" fmla="val 478"/>
                <a:gd name="adj2" fmla="val 66414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rgbClr val="FFFFFF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2B2BB5-A3FD-B40F-A064-79612C0FE21B}"/>
              </a:ext>
            </a:extLst>
          </p:cNvPr>
          <p:cNvGrpSpPr/>
          <p:nvPr/>
        </p:nvGrpSpPr>
        <p:grpSpPr>
          <a:xfrm>
            <a:off x="2385156" y="1490905"/>
            <a:ext cx="2110034" cy="3380151"/>
            <a:chOff x="440755" y="1583733"/>
            <a:chExt cx="2110034" cy="338015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FACC7DE-3947-A989-120A-61956733D233}"/>
                </a:ext>
              </a:extLst>
            </p:cNvPr>
            <p:cNvGrpSpPr/>
            <p:nvPr/>
          </p:nvGrpSpPr>
          <p:grpSpPr>
            <a:xfrm>
              <a:off x="440755" y="2328939"/>
              <a:ext cx="2110034" cy="2634945"/>
              <a:chOff x="440755" y="2328939"/>
              <a:chExt cx="2110034" cy="2634945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1BD8A40-3264-092A-BA37-317B0731D5A1}"/>
                  </a:ext>
                </a:extLst>
              </p:cNvPr>
              <p:cNvSpPr/>
              <p:nvPr/>
            </p:nvSpPr>
            <p:spPr>
              <a:xfrm>
                <a:off x="440755" y="2328939"/>
                <a:ext cx="2110034" cy="2634945"/>
              </a:xfrm>
              <a:prstGeom prst="roundRect">
                <a:avLst>
                  <a:gd name="adj" fmla="val 11704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88FAF4-8667-F235-A4A7-836B4566C53C}"/>
                  </a:ext>
                </a:extLst>
              </p:cNvPr>
              <p:cNvSpPr txBox="1"/>
              <p:nvPr/>
            </p:nvSpPr>
            <p:spPr>
              <a:xfrm>
                <a:off x="574757" y="2451547"/>
                <a:ext cx="1943985" cy="2343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Ứng dụng công nghệ sinh học 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giống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thủy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sản</a:t>
                </a:r>
                <a:endParaRPr lang="en-US" sz="2000" dirty="0"/>
              </a:p>
            </p:txBody>
          </p:sp>
        </p:grp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1D55CA6-07AB-E6F2-EE61-AB9B3BFA25BA}"/>
                </a:ext>
              </a:extLst>
            </p:cNvPr>
            <p:cNvSpPr/>
            <p:nvPr/>
          </p:nvSpPr>
          <p:spPr>
            <a:xfrm>
              <a:off x="1163721" y="1583733"/>
              <a:ext cx="747487" cy="556968"/>
            </a:xfrm>
            <a:prstGeom prst="wedgeEllipseCallout">
              <a:avLst>
                <a:gd name="adj1" fmla="val 478"/>
                <a:gd name="adj2" fmla="val 66414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rgbClr val="FFFFFF"/>
                  </a:solidFill>
                  <a:latin typeface="+mj-lt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EA3AE5-E4E7-5519-644F-B77BB50C8E33}"/>
              </a:ext>
            </a:extLst>
          </p:cNvPr>
          <p:cNvGrpSpPr/>
          <p:nvPr/>
        </p:nvGrpSpPr>
        <p:grpSpPr>
          <a:xfrm>
            <a:off x="4665133" y="1490905"/>
            <a:ext cx="1965508" cy="3380151"/>
            <a:chOff x="440755" y="1583733"/>
            <a:chExt cx="1965508" cy="338015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3886624-0484-9EC5-FB24-2BDECDAF41E0}"/>
                </a:ext>
              </a:extLst>
            </p:cNvPr>
            <p:cNvGrpSpPr/>
            <p:nvPr/>
          </p:nvGrpSpPr>
          <p:grpSpPr>
            <a:xfrm>
              <a:off x="440755" y="2328939"/>
              <a:ext cx="1965508" cy="2634945"/>
              <a:chOff x="440755" y="2328939"/>
              <a:chExt cx="1965508" cy="2634945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86C4006D-1217-18C2-EEDA-97C76CA73901}"/>
                  </a:ext>
                </a:extLst>
              </p:cNvPr>
              <p:cNvSpPr/>
              <p:nvPr/>
            </p:nvSpPr>
            <p:spPr>
              <a:xfrm>
                <a:off x="440755" y="2328939"/>
                <a:ext cx="1965508" cy="2634945"/>
              </a:xfrm>
              <a:prstGeom prst="roundRect">
                <a:avLst>
                  <a:gd name="adj" fmla="val 11704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5D10DA-0962-4B6A-469B-91C99BCE52B4}"/>
                  </a:ext>
                </a:extLst>
              </p:cNvPr>
              <p:cNvSpPr txBox="1"/>
              <p:nvPr/>
            </p:nvSpPr>
            <p:spPr>
              <a:xfrm>
                <a:off x="690196" y="2705416"/>
                <a:ext cx="1498353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Đặc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sản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tôm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giống</a:t>
                </a:r>
                <a:endParaRPr lang="en-US" sz="2000" dirty="0"/>
              </a:p>
            </p:txBody>
          </p:sp>
        </p:grpSp>
        <p:sp>
          <p:nvSpPr>
            <p:cNvPr id="30" name="Speech Bubble: Oval 29">
              <a:extLst>
                <a:ext uri="{FF2B5EF4-FFF2-40B4-BE49-F238E27FC236}">
                  <a16:creationId xmlns:a16="http://schemas.microsoft.com/office/drawing/2014/main" id="{515B4888-E3CD-EF6F-5EB5-D0BC82BA32FE}"/>
                </a:ext>
              </a:extLst>
            </p:cNvPr>
            <p:cNvSpPr/>
            <p:nvPr/>
          </p:nvSpPr>
          <p:spPr>
            <a:xfrm>
              <a:off x="1065628" y="1583733"/>
              <a:ext cx="747487" cy="556968"/>
            </a:xfrm>
            <a:prstGeom prst="wedgeEllipseCallout">
              <a:avLst>
                <a:gd name="adj1" fmla="val 478"/>
                <a:gd name="adj2" fmla="val 66414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rgbClr val="FFFFFF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654E19-49BA-5018-81D0-517798F0CDA3}"/>
              </a:ext>
            </a:extLst>
          </p:cNvPr>
          <p:cNvGrpSpPr/>
          <p:nvPr/>
        </p:nvGrpSpPr>
        <p:grpSpPr>
          <a:xfrm>
            <a:off x="6800584" y="1490905"/>
            <a:ext cx="2193426" cy="3380151"/>
            <a:chOff x="440755" y="1583733"/>
            <a:chExt cx="2193426" cy="338015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2CE8E2D-09A1-77DE-461A-20B010739AC4}"/>
                </a:ext>
              </a:extLst>
            </p:cNvPr>
            <p:cNvGrpSpPr/>
            <p:nvPr/>
          </p:nvGrpSpPr>
          <p:grpSpPr>
            <a:xfrm>
              <a:off x="440755" y="2328939"/>
              <a:ext cx="2193426" cy="2634945"/>
              <a:chOff x="440755" y="2328939"/>
              <a:chExt cx="2193426" cy="2634945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F6C2FC26-0E5A-21C3-AA29-9BEA5E181D79}"/>
                  </a:ext>
                </a:extLst>
              </p:cNvPr>
              <p:cNvSpPr/>
              <p:nvPr/>
            </p:nvSpPr>
            <p:spPr>
              <a:xfrm>
                <a:off x="440755" y="2328939"/>
                <a:ext cx="2193426" cy="2634945"/>
              </a:xfrm>
              <a:prstGeom prst="roundRect">
                <a:avLst>
                  <a:gd name="adj" fmla="val 11704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6AA38A7-0A94-DEF5-F950-44D72F2F99D5}"/>
                  </a:ext>
                </a:extLst>
              </p:cNvPr>
              <p:cNvSpPr txBox="1"/>
              <p:nvPr/>
            </p:nvSpPr>
            <p:spPr>
              <a:xfrm>
                <a:off x="668673" y="2628580"/>
                <a:ext cx="1965508" cy="14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Kĩ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nuôi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tôm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giống</a:t>
                </a:r>
                <a:endParaRPr lang="en-US" sz="2000" dirty="0"/>
              </a:p>
            </p:txBody>
          </p:sp>
        </p:grpSp>
        <p:sp>
          <p:nvSpPr>
            <p:cNvPr id="35" name="Speech Bubble: Oval 34">
              <a:extLst>
                <a:ext uri="{FF2B5EF4-FFF2-40B4-BE49-F238E27FC236}">
                  <a16:creationId xmlns:a16="http://schemas.microsoft.com/office/drawing/2014/main" id="{D60559AB-6327-3CCE-E18B-AD72DC101BB1}"/>
                </a:ext>
              </a:extLst>
            </p:cNvPr>
            <p:cNvSpPr/>
            <p:nvPr/>
          </p:nvSpPr>
          <p:spPr>
            <a:xfrm>
              <a:off x="1163723" y="1583733"/>
              <a:ext cx="747487" cy="556968"/>
            </a:xfrm>
            <a:prstGeom prst="wedgeEllipseCallout">
              <a:avLst>
                <a:gd name="adj1" fmla="val 478"/>
                <a:gd name="adj2" fmla="val 66414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rgbClr val="FFFFFF"/>
                  </a:solidFill>
                  <a:latin typeface="+mj-lt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55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iải Công nghệ 12 Cánh diều Ôn tập chủ đề 6: Công nghệ giống thủy sản có  đáp án">
            <a:extLst>
              <a:ext uri="{FF2B5EF4-FFF2-40B4-BE49-F238E27FC236}">
                <a16:creationId xmlns:a16="http://schemas.microsoft.com/office/drawing/2014/main" id="{ED99B7B7-07AB-7060-AEEF-DB213FD88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9" y="284207"/>
            <a:ext cx="7507301" cy="45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13DD2B4-76A6-F78A-2CA1-557C1707078B}"/>
              </a:ext>
            </a:extLst>
          </p:cNvPr>
          <p:cNvGrpSpPr/>
          <p:nvPr/>
        </p:nvGrpSpPr>
        <p:grpSpPr>
          <a:xfrm>
            <a:off x="261257" y="906842"/>
            <a:ext cx="2053771" cy="3555168"/>
            <a:chOff x="283029" y="820057"/>
            <a:chExt cx="2053771" cy="314574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4C1C683-ED30-AB30-1DBF-CF4DD75F66AA}"/>
                </a:ext>
              </a:extLst>
            </p:cNvPr>
            <p:cNvSpPr/>
            <p:nvPr/>
          </p:nvSpPr>
          <p:spPr>
            <a:xfrm>
              <a:off x="283029" y="820057"/>
              <a:ext cx="2053771" cy="2510972"/>
            </a:xfrm>
            <a:prstGeom prst="roundRect">
              <a:avLst>
                <a:gd name="adj" fmla="val 995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ECC465-27FB-B46A-D60E-B13BCCBC0E29}"/>
                </a:ext>
              </a:extLst>
            </p:cNvPr>
            <p:cNvSpPr txBox="1"/>
            <p:nvPr/>
          </p:nvSpPr>
          <p:spPr>
            <a:xfrm>
              <a:off x="317499" y="1016278"/>
              <a:ext cx="1984829" cy="294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Vai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endPara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en-US" sz="1800" dirty="0">
                <a:latin typeface="+mj-lt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F5F76C4-36C8-C245-90E3-79CFD4F6AC3F}"/>
              </a:ext>
            </a:extLst>
          </p:cNvPr>
          <p:cNvGrpSpPr/>
          <p:nvPr/>
        </p:nvGrpSpPr>
        <p:grpSpPr>
          <a:xfrm>
            <a:off x="2728685" y="333829"/>
            <a:ext cx="1748972" cy="1647371"/>
            <a:chOff x="2728685" y="333829"/>
            <a:chExt cx="1748972" cy="1647371"/>
          </a:xfrm>
        </p:grpSpPr>
        <p:sp>
          <p:nvSpPr>
            <p:cNvPr id="7" name="Rectangle: Diagonal Corners Rounded 6">
              <a:extLst>
                <a:ext uri="{FF2B5EF4-FFF2-40B4-BE49-F238E27FC236}">
                  <a16:creationId xmlns:a16="http://schemas.microsoft.com/office/drawing/2014/main" id="{EB08A67C-8D95-8297-3DB3-169ECD1E7BB4}"/>
                </a:ext>
              </a:extLst>
            </p:cNvPr>
            <p:cNvSpPr/>
            <p:nvPr/>
          </p:nvSpPr>
          <p:spPr>
            <a:xfrm>
              <a:off x="2786743" y="333829"/>
              <a:ext cx="1690914" cy="1647371"/>
            </a:xfrm>
            <a:prstGeom prst="round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C71DE6-73D0-12AA-4006-49691E63C36E}"/>
                </a:ext>
              </a:extLst>
            </p:cNvPr>
            <p:cNvSpPr txBox="1"/>
            <p:nvPr/>
          </p:nvSpPr>
          <p:spPr>
            <a:xfrm>
              <a:off x="2728685" y="482563"/>
              <a:ext cx="1690915" cy="1288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Vai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trò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giống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nuôi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thủy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endParaRPr lang="en-US" sz="1800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50872AF-223C-3989-990E-88688ACAF447}"/>
              </a:ext>
            </a:extLst>
          </p:cNvPr>
          <p:cNvGrpSpPr/>
          <p:nvPr/>
        </p:nvGrpSpPr>
        <p:grpSpPr>
          <a:xfrm>
            <a:off x="2754188" y="2518168"/>
            <a:ext cx="1723468" cy="2119747"/>
            <a:chOff x="2754188" y="2518168"/>
            <a:chExt cx="1723468" cy="2119747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D29FA629-D985-8F3D-77F4-FF3BA39BE2E0}"/>
                </a:ext>
              </a:extLst>
            </p:cNvPr>
            <p:cNvSpPr/>
            <p:nvPr/>
          </p:nvSpPr>
          <p:spPr>
            <a:xfrm>
              <a:off x="2786742" y="2564546"/>
              <a:ext cx="1690914" cy="1990855"/>
            </a:xfrm>
            <a:prstGeom prst="round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2369B8-A7AB-FA75-40CE-36C47058CB8B}"/>
                </a:ext>
              </a:extLst>
            </p:cNvPr>
            <p:cNvSpPr txBox="1"/>
            <p:nvPr/>
          </p:nvSpPr>
          <p:spPr>
            <a:xfrm>
              <a:off x="2754188" y="2518168"/>
              <a:ext cx="1690913" cy="2119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Ứng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nghệ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sinh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giống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thủy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endParaRPr lang="en-US" sz="1800" dirty="0"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634516-0754-9104-75C8-F5D459892F23}"/>
              </a:ext>
            </a:extLst>
          </p:cNvPr>
          <p:cNvSpPr/>
          <p:nvPr/>
        </p:nvSpPr>
        <p:spPr>
          <a:xfrm>
            <a:off x="4949372" y="446096"/>
            <a:ext cx="3780972" cy="348901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Quyết</a:t>
            </a:r>
            <a:r>
              <a:rPr lang="en-US" i="1" dirty="0"/>
              <a:t> </a:t>
            </a:r>
            <a:r>
              <a:rPr lang="en-US" i="1" dirty="0" err="1"/>
              <a:t>định</a:t>
            </a:r>
            <a:r>
              <a:rPr lang="en-US" i="1" dirty="0"/>
              <a:t> </a:t>
            </a:r>
            <a:r>
              <a:rPr lang="en-US" i="1" dirty="0" err="1"/>
              <a:t>năng</a:t>
            </a:r>
            <a:r>
              <a:rPr lang="en-US" i="1" dirty="0"/>
              <a:t> </a:t>
            </a:r>
            <a:r>
              <a:rPr lang="en-US" i="1" dirty="0" err="1"/>
              <a:t>suất</a:t>
            </a:r>
            <a:r>
              <a:rPr lang="en-US" i="1" dirty="0"/>
              <a:t> </a:t>
            </a:r>
            <a:r>
              <a:rPr lang="en-US" i="1" dirty="0" err="1"/>
              <a:t>nuôi</a:t>
            </a:r>
            <a:r>
              <a:rPr lang="en-US" i="1" dirty="0"/>
              <a:t> </a:t>
            </a:r>
            <a:r>
              <a:rPr lang="en-US" i="1" dirty="0" err="1"/>
              <a:t>trồng</a:t>
            </a:r>
            <a:endParaRPr lang="en-US" sz="1500" baseline="-25000" dirty="0">
              <a:solidFill>
                <a:srgbClr val="00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4B007E9-3FB8-08CB-CBAD-9220F697438E}"/>
              </a:ext>
            </a:extLst>
          </p:cNvPr>
          <p:cNvSpPr/>
          <p:nvPr/>
        </p:nvSpPr>
        <p:spPr>
          <a:xfrm>
            <a:off x="4956626" y="1199717"/>
            <a:ext cx="3780972" cy="530679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/>
              <a:t>Quyết</a:t>
            </a:r>
            <a:r>
              <a:rPr lang="en-US" sz="1600" i="1" dirty="0"/>
              <a:t> </a:t>
            </a:r>
            <a:r>
              <a:rPr lang="en-US" sz="1600" i="1" dirty="0" err="1"/>
              <a:t>định</a:t>
            </a:r>
            <a:r>
              <a:rPr lang="en-US" sz="1600" i="1" dirty="0"/>
              <a:t> </a:t>
            </a:r>
            <a:r>
              <a:rPr lang="en-US" sz="1600" i="1" dirty="0" err="1"/>
              <a:t>chất</a:t>
            </a:r>
            <a:r>
              <a:rPr lang="en-US" sz="1600" i="1" dirty="0"/>
              <a:t> </a:t>
            </a:r>
            <a:r>
              <a:rPr lang="en-US" sz="1600" i="1" dirty="0" err="1"/>
              <a:t>lượng</a:t>
            </a:r>
            <a:r>
              <a:rPr lang="en-US" sz="1600" i="1" dirty="0"/>
              <a:t> </a:t>
            </a:r>
            <a:r>
              <a:rPr lang="en-US" sz="1600" i="1" dirty="0" err="1"/>
              <a:t>sản</a:t>
            </a:r>
            <a:r>
              <a:rPr lang="en-US" sz="1600" i="1" dirty="0"/>
              <a:t> </a:t>
            </a:r>
            <a:r>
              <a:rPr lang="en-US" sz="1600" i="1" dirty="0" err="1"/>
              <a:t>phẩm</a:t>
            </a:r>
            <a:r>
              <a:rPr lang="en-US" sz="1600" i="1" dirty="0"/>
              <a:t> </a:t>
            </a:r>
            <a:r>
              <a:rPr lang="en-US" sz="1600" i="1" dirty="0" err="1"/>
              <a:t>nuôi</a:t>
            </a:r>
            <a:r>
              <a:rPr lang="en-US" sz="1600" i="1" dirty="0"/>
              <a:t> </a:t>
            </a:r>
            <a:r>
              <a:rPr lang="en-US" sz="1600" i="1" dirty="0" err="1"/>
              <a:t>trồng</a:t>
            </a:r>
            <a:endParaRPr lang="en-US" sz="1500" baseline="-25000" dirty="0">
              <a:solidFill>
                <a:srgbClr val="00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089454-6014-D135-D4DF-F3F31CD4F4C4}"/>
              </a:ext>
            </a:extLst>
          </p:cNvPr>
          <p:cNvCxnSpPr>
            <a:cxnSpLocks/>
            <a:stCxn id="7" idx="0"/>
            <a:endCxn id="15" idx="1"/>
          </p:cNvCxnSpPr>
          <p:nvPr/>
        </p:nvCxnSpPr>
        <p:spPr>
          <a:xfrm flipV="1">
            <a:off x="4477657" y="620547"/>
            <a:ext cx="471715" cy="53696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2F2CE9-7D24-B42B-265C-7BB52BCCABC8}"/>
              </a:ext>
            </a:extLst>
          </p:cNvPr>
          <p:cNvCxnSpPr>
            <a:cxnSpLocks/>
            <a:stCxn id="7" idx="0"/>
            <a:endCxn id="16" idx="1"/>
          </p:cNvCxnSpPr>
          <p:nvPr/>
        </p:nvCxnSpPr>
        <p:spPr>
          <a:xfrm>
            <a:off x="4477657" y="1157515"/>
            <a:ext cx="478969" cy="30754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7AB26ED-5E2A-E369-0711-370AE30654DE}"/>
              </a:ext>
            </a:extLst>
          </p:cNvPr>
          <p:cNvSpPr/>
          <p:nvPr/>
        </p:nvSpPr>
        <p:spPr>
          <a:xfrm>
            <a:off x="4956626" y="2460485"/>
            <a:ext cx="3780972" cy="601775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000000"/>
                </a:solidFill>
              </a:rPr>
              <a:t>Sử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dụng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công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nghệ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chỉ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thị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phân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tử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trong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chọn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giống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thủy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sản</a:t>
            </a:r>
            <a:endParaRPr lang="en-US" sz="1500" baseline="-25000" dirty="0">
              <a:solidFill>
                <a:srgbClr val="00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029BA42-7D58-0172-74E2-150CA811B599}"/>
              </a:ext>
            </a:extLst>
          </p:cNvPr>
          <p:cNvSpPr/>
          <p:nvPr/>
        </p:nvSpPr>
        <p:spPr>
          <a:xfrm>
            <a:off x="4972958" y="3227295"/>
            <a:ext cx="3780972" cy="672040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500" dirty="0">
                <a:solidFill>
                  <a:srgbClr val="000000"/>
                </a:solidFill>
              </a:rPr>
              <a:t>Sử dụng các loại hormon sinh sản đã được sinh tổng hợp trong nhân giống thủy sản</a:t>
            </a:r>
            <a:endParaRPr lang="en-US" sz="1500" baseline="-25000" dirty="0">
              <a:solidFill>
                <a:srgbClr val="000000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E5632B9-4E5A-A021-C6F3-AEE22C29C611}"/>
              </a:ext>
            </a:extLst>
          </p:cNvPr>
          <p:cNvSpPr/>
          <p:nvPr/>
        </p:nvSpPr>
        <p:spPr>
          <a:xfrm>
            <a:off x="4956626" y="4286225"/>
            <a:ext cx="3780972" cy="611237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500" dirty="0">
                <a:solidFill>
                  <a:srgbClr val="000000"/>
                </a:solidFill>
              </a:rPr>
              <a:t>Sử dụng công nghệ tạo con giống đơn bội và đa bội trong tạo giống thủy sản</a:t>
            </a:r>
            <a:endParaRPr lang="en-US" sz="1500" baseline="-25000" dirty="0">
              <a:solidFill>
                <a:srgbClr val="000000"/>
              </a:solidFill>
            </a:endParaRPr>
          </a:p>
        </p:txBody>
      </p:sp>
      <p:cxnSp>
        <p:nvCxnSpPr>
          <p:cNvPr id="44" name="Straight Connector 33">
            <a:extLst>
              <a:ext uri="{FF2B5EF4-FFF2-40B4-BE49-F238E27FC236}">
                <a16:creationId xmlns:a16="http://schemas.microsoft.com/office/drawing/2014/main" id="{71A33DA6-0D51-27A6-2474-900B83C81AAB}"/>
              </a:ext>
            </a:extLst>
          </p:cNvPr>
          <p:cNvCxnSpPr>
            <a:cxnSpLocks/>
            <a:stCxn id="12" idx="0"/>
            <a:endCxn id="37" idx="1"/>
          </p:cNvCxnSpPr>
          <p:nvPr/>
        </p:nvCxnSpPr>
        <p:spPr>
          <a:xfrm flipV="1">
            <a:off x="4477656" y="2761373"/>
            <a:ext cx="478970" cy="79860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3">
            <a:extLst>
              <a:ext uri="{FF2B5EF4-FFF2-40B4-BE49-F238E27FC236}">
                <a16:creationId xmlns:a16="http://schemas.microsoft.com/office/drawing/2014/main" id="{E433C842-48D4-045A-C3AE-FC9DCA69A49B}"/>
              </a:ext>
            </a:extLst>
          </p:cNvPr>
          <p:cNvCxnSpPr>
            <a:cxnSpLocks/>
          </p:cNvCxnSpPr>
          <p:nvPr/>
        </p:nvCxnSpPr>
        <p:spPr>
          <a:xfrm>
            <a:off x="4470402" y="3562673"/>
            <a:ext cx="502556" cy="7817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3">
            <a:extLst>
              <a:ext uri="{FF2B5EF4-FFF2-40B4-BE49-F238E27FC236}">
                <a16:creationId xmlns:a16="http://schemas.microsoft.com/office/drawing/2014/main" id="{9B43A934-D2EA-2B53-14DD-8D9C39E44FEB}"/>
              </a:ext>
            </a:extLst>
          </p:cNvPr>
          <p:cNvCxnSpPr>
            <a:cxnSpLocks/>
            <a:stCxn id="12" idx="0"/>
            <a:endCxn id="39" idx="1"/>
          </p:cNvCxnSpPr>
          <p:nvPr/>
        </p:nvCxnSpPr>
        <p:spPr>
          <a:xfrm>
            <a:off x="4477656" y="3559974"/>
            <a:ext cx="478970" cy="103187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3">
            <a:extLst>
              <a:ext uri="{FF2B5EF4-FFF2-40B4-BE49-F238E27FC236}">
                <a16:creationId xmlns:a16="http://schemas.microsoft.com/office/drawing/2014/main" id="{7C5E20CF-C602-8A1A-5AF9-913B6E999378}"/>
              </a:ext>
            </a:extLst>
          </p:cNvPr>
          <p:cNvCxnSpPr>
            <a:cxnSpLocks/>
            <a:stCxn id="5" idx="3"/>
            <a:endCxn id="7" idx="2"/>
          </p:cNvCxnSpPr>
          <p:nvPr/>
        </p:nvCxnSpPr>
        <p:spPr>
          <a:xfrm flipV="1">
            <a:off x="2280556" y="1157515"/>
            <a:ext cx="506187" cy="163779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33">
            <a:extLst>
              <a:ext uri="{FF2B5EF4-FFF2-40B4-BE49-F238E27FC236}">
                <a16:creationId xmlns:a16="http://schemas.microsoft.com/office/drawing/2014/main" id="{E68053BE-AEB9-4D24-235B-81C3E6E63682}"/>
              </a:ext>
            </a:extLst>
          </p:cNvPr>
          <p:cNvCxnSpPr>
            <a:cxnSpLocks/>
            <a:stCxn id="5" idx="3"/>
            <a:endCxn id="12" idx="2"/>
          </p:cNvCxnSpPr>
          <p:nvPr/>
        </p:nvCxnSpPr>
        <p:spPr>
          <a:xfrm>
            <a:off x="2280556" y="2795306"/>
            <a:ext cx="506186" cy="76466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3">
            <a:extLst>
              <a:ext uri="{FF2B5EF4-FFF2-40B4-BE49-F238E27FC236}">
                <a16:creationId xmlns:a16="http://schemas.microsoft.com/office/drawing/2014/main" id="{4BB9DCF4-03E3-7903-A3AF-B27037928854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1288141" y="3744620"/>
            <a:ext cx="2" cy="161840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5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33">
            <a:extLst>
              <a:ext uri="{FF2B5EF4-FFF2-40B4-BE49-F238E27FC236}">
                <a16:creationId xmlns:a16="http://schemas.microsoft.com/office/drawing/2014/main" id="{4BB9DCF4-03E3-7903-A3AF-B27037928854}"/>
              </a:ext>
            </a:extLst>
          </p:cNvPr>
          <p:cNvCxnSpPr>
            <a:cxnSpLocks/>
          </p:cNvCxnSpPr>
          <p:nvPr/>
        </p:nvCxnSpPr>
        <p:spPr>
          <a:xfrm flipV="1">
            <a:off x="1288141" y="-170759"/>
            <a:ext cx="2" cy="153579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DD2B4-76A6-F78A-2CA1-557C1707078B}"/>
              </a:ext>
            </a:extLst>
          </p:cNvPr>
          <p:cNvGrpSpPr/>
          <p:nvPr/>
        </p:nvGrpSpPr>
        <p:grpSpPr>
          <a:xfrm>
            <a:off x="261257" y="1316264"/>
            <a:ext cx="2053771" cy="2386746"/>
            <a:chOff x="283029" y="820057"/>
            <a:chExt cx="2053771" cy="251097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4C1C683-ED30-AB30-1DBF-CF4DD75F66AA}"/>
                </a:ext>
              </a:extLst>
            </p:cNvPr>
            <p:cNvSpPr/>
            <p:nvPr/>
          </p:nvSpPr>
          <p:spPr>
            <a:xfrm>
              <a:off x="283029" y="820057"/>
              <a:ext cx="2053771" cy="2510972"/>
            </a:xfrm>
            <a:prstGeom prst="roundRect">
              <a:avLst>
                <a:gd name="adj" fmla="val 995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ECC465-27FB-B46A-D60E-B13BCCBC0E29}"/>
                </a:ext>
              </a:extLst>
            </p:cNvPr>
            <p:cNvSpPr txBox="1"/>
            <p:nvPr/>
          </p:nvSpPr>
          <p:spPr>
            <a:xfrm>
              <a:off x="380683" y="1130890"/>
              <a:ext cx="1832749" cy="1704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Đặc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điểm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sinh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kĩ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thuật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ương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nuôi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tôm</a:t>
              </a:r>
              <a:r>
                <a:rPr lang="en-US" sz="1800" b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giống</a:t>
              </a:r>
              <a:endParaRPr lang="en-US" sz="1800" dirty="0"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ED959F-B9D5-5DF7-55FD-FB2DBA394FD3}"/>
              </a:ext>
            </a:extLst>
          </p:cNvPr>
          <p:cNvGrpSpPr/>
          <p:nvPr/>
        </p:nvGrpSpPr>
        <p:grpSpPr>
          <a:xfrm>
            <a:off x="2777412" y="365470"/>
            <a:ext cx="1690914" cy="1647371"/>
            <a:chOff x="2786743" y="333829"/>
            <a:chExt cx="1690914" cy="1647371"/>
          </a:xfrm>
        </p:grpSpPr>
        <p:sp>
          <p:nvSpPr>
            <p:cNvPr id="7" name="Rectangle: Diagonal Corners Rounded 6">
              <a:extLst>
                <a:ext uri="{FF2B5EF4-FFF2-40B4-BE49-F238E27FC236}">
                  <a16:creationId xmlns:a16="http://schemas.microsoft.com/office/drawing/2014/main" id="{EB08A67C-8D95-8297-3DB3-169ECD1E7BB4}"/>
                </a:ext>
              </a:extLst>
            </p:cNvPr>
            <p:cNvSpPr/>
            <p:nvPr/>
          </p:nvSpPr>
          <p:spPr>
            <a:xfrm>
              <a:off x="2786743" y="333829"/>
              <a:ext cx="1690914" cy="1647371"/>
            </a:xfrm>
            <a:prstGeom prst="round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C71DE6-73D0-12AA-4006-49691E63C36E}"/>
                </a:ext>
              </a:extLst>
            </p:cNvPr>
            <p:cNvSpPr txBox="1"/>
            <p:nvPr/>
          </p:nvSpPr>
          <p:spPr>
            <a:xfrm>
              <a:off x="2924469" y="597137"/>
              <a:ext cx="1477141" cy="87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Đặc</a:t>
              </a:r>
              <a:r>
                <a:rPr lang="en-US" sz="18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điểm</a:t>
              </a:r>
              <a:r>
                <a:rPr lang="en-US" sz="18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sinh</a:t>
              </a:r>
              <a:r>
                <a:rPr lang="en-US" sz="18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endParaRPr lang="en-US" sz="18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470CD8D-A74C-BDF7-6400-121B0A27C76D}"/>
              </a:ext>
            </a:extLst>
          </p:cNvPr>
          <p:cNvGrpSpPr/>
          <p:nvPr/>
        </p:nvGrpSpPr>
        <p:grpSpPr>
          <a:xfrm>
            <a:off x="2786742" y="2707582"/>
            <a:ext cx="1690914" cy="1990855"/>
            <a:chOff x="2786742" y="2707582"/>
            <a:chExt cx="1690914" cy="1990855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D29FA629-D985-8F3D-77F4-FF3BA39BE2E0}"/>
                </a:ext>
              </a:extLst>
            </p:cNvPr>
            <p:cNvSpPr/>
            <p:nvPr/>
          </p:nvSpPr>
          <p:spPr>
            <a:xfrm>
              <a:off x="2786742" y="2707582"/>
              <a:ext cx="1690914" cy="1990855"/>
            </a:xfrm>
            <a:prstGeom prst="round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2369B8-A7AB-FA75-40CE-36C47058CB8B}"/>
                </a:ext>
              </a:extLst>
            </p:cNvPr>
            <p:cNvSpPr txBox="1"/>
            <p:nvPr/>
          </p:nvSpPr>
          <p:spPr>
            <a:xfrm>
              <a:off x="2868331" y="2869873"/>
              <a:ext cx="1485905" cy="1288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Kĩ</a:t>
              </a:r>
              <a:r>
                <a:rPr lang="en-US" sz="18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thuật</a:t>
              </a:r>
              <a:r>
                <a:rPr lang="en-US" sz="18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ương</a:t>
              </a:r>
              <a:r>
                <a:rPr lang="en-US" sz="18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nuôi</a:t>
              </a:r>
              <a:r>
                <a:rPr lang="en-US" sz="18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</a:t>
              </a:r>
              <a:r>
                <a:rPr lang="en-US" sz="18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18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tôm</a:t>
              </a:r>
              <a:r>
                <a:rPr lang="en-US" sz="18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giống</a:t>
              </a:r>
              <a:endParaRPr lang="en-US" sz="1800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3E341B9-2530-0B79-3575-F96BB8FF2721}"/>
              </a:ext>
            </a:extLst>
          </p:cNvPr>
          <p:cNvSpPr/>
          <p:nvPr/>
        </p:nvSpPr>
        <p:spPr>
          <a:xfrm>
            <a:off x="4956626" y="258572"/>
            <a:ext cx="3780972" cy="348901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000000"/>
                </a:solidFill>
              </a:rPr>
              <a:t>Tuổi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sinh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sản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634516-0754-9104-75C8-F5D459892F23}"/>
              </a:ext>
            </a:extLst>
          </p:cNvPr>
          <p:cNvSpPr/>
          <p:nvPr/>
        </p:nvSpPr>
        <p:spPr>
          <a:xfrm>
            <a:off x="4956626" y="679889"/>
            <a:ext cx="3780972" cy="348901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000000"/>
                </a:solidFill>
              </a:rPr>
              <a:t>Mùa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vụ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sinh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sản</a:t>
            </a:r>
            <a:endParaRPr lang="en-US" sz="1500" baseline="-25000" dirty="0">
              <a:solidFill>
                <a:srgbClr val="00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DBD234-E44D-7E1D-FE8C-CD0B209957FB}"/>
              </a:ext>
            </a:extLst>
          </p:cNvPr>
          <p:cNvSpPr/>
          <p:nvPr/>
        </p:nvSpPr>
        <p:spPr>
          <a:xfrm>
            <a:off x="4956626" y="1590671"/>
            <a:ext cx="3780972" cy="348901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000000"/>
                </a:solidFill>
              </a:rPr>
              <a:t>Điều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kiện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sinh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sản</a:t>
            </a:r>
            <a:endParaRPr lang="en-US" sz="1500" baseline="-25000" dirty="0">
              <a:solidFill>
                <a:srgbClr val="00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5EE56B-BEF5-A790-E32D-B3DA415FD86B}"/>
              </a:ext>
            </a:extLst>
          </p:cNvPr>
          <p:cNvCxnSpPr>
            <a:cxnSpLocks/>
          </p:cNvCxnSpPr>
          <p:nvPr/>
        </p:nvCxnSpPr>
        <p:spPr>
          <a:xfrm flipV="1">
            <a:off x="4477657" y="340815"/>
            <a:ext cx="478969" cy="84751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089454-6014-D135-D4DF-F3F31CD4F4C4}"/>
              </a:ext>
            </a:extLst>
          </p:cNvPr>
          <p:cNvCxnSpPr>
            <a:cxnSpLocks/>
            <a:stCxn id="7" idx="0"/>
            <a:endCxn id="15" idx="1"/>
          </p:cNvCxnSpPr>
          <p:nvPr/>
        </p:nvCxnSpPr>
        <p:spPr>
          <a:xfrm flipV="1">
            <a:off x="4468326" y="854340"/>
            <a:ext cx="488300" cy="33481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64D4F1-5EC1-AF66-E792-D67A488FC8D4}"/>
              </a:ext>
            </a:extLst>
          </p:cNvPr>
          <p:cNvGrpSpPr/>
          <p:nvPr/>
        </p:nvGrpSpPr>
        <p:grpSpPr>
          <a:xfrm>
            <a:off x="4477657" y="1127151"/>
            <a:ext cx="4259941" cy="348901"/>
            <a:chOff x="4477657" y="1127151"/>
            <a:chExt cx="4259941" cy="34890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4B007E9-3FB8-08CB-CBAD-9220F697438E}"/>
                </a:ext>
              </a:extLst>
            </p:cNvPr>
            <p:cNvSpPr/>
            <p:nvPr/>
          </p:nvSpPr>
          <p:spPr>
            <a:xfrm>
              <a:off x="4956626" y="1127151"/>
              <a:ext cx="3780972" cy="348901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rgbClr val="000000"/>
                  </a:solidFill>
                </a:rPr>
                <a:t>Phương</a:t>
              </a:r>
              <a:r>
                <a:rPr lang="en-US" sz="1500" dirty="0">
                  <a:solidFill>
                    <a:srgbClr val="000000"/>
                  </a:solidFill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</a:rPr>
                <a:t>thức</a:t>
              </a:r>
              <a:r>
                <a:rPr lang="en-US" sz="1500" dirty="0">
                  <a:solidFill>
                    <a:srgbClr val="000000"/>
                  </a:solidFill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</a:rPr>
                <a:t>sinh</a:t>
              </a:r>
              <a:r>
                <a:rPr lang="en-US" sz="1500" dirty="0">
                  <a:solidFill>
                    <a:srgbClr val="000000"/>
                  </a:solidFill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</a:rPr>
                <a:t>sản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E2F2CE9-7D24-B42B-265C-7BB52BCCABC8}"/>
                </a:ext>
              </a:extLst>
            </p:cNvPr>
            <p:cNvCxnSpPr>
              <a:cxnSpLocks/>
            </p:cNvCxnSpPr>
            <p:nvPr/>
          </p:nvCxnSpPr>
          <p:spPr>
            <a:xfrm>
              <a:off x="4477657" y="1157515"/>
              <a:ext cx="478969" cy="14408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CE0A057-2EE0-BB20-13C2-65E971DABFD8}"/>
              </a:ext>
            </a:extLst>
          </p:cNvPr>
          <p:cNvCxnSpPr>
            <a:cxnSpLocks/>
          </p:cNvCxnSpPr>
          <p:nvPr/>
        </p:nvCxnSpPr>
        <p:spPr>
          <a:xfrm>
            <a:off x="4477657" y="1178584"/>
            <a:ext cx="478969" cy="60760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7AB26ED-5E2A-E369-0711-370AE30654DE}"/>
              </a:ext>
            </a:extLst>
          </p:cNvPr>
          <p:cNvSpPr/>
          <p:nvPr/>
        </p:nvSpPr>
        <p:spPr>
          <a:xfrm>
            <a:off x="4947295" y="2711481"/>
            <a:ext cx="3780972" cy="364790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000000"/>
                </a:solidFill>
              </a:rPr>
              <a:t>Chuẩn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bị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ao</a:t>
            </a:r>
            <a:r>
              <a:rPr lang="en-US" sz="1500" dirty="0">
                <a:solidFill>
                  <a:srgbClr val="000000"/>
                </a:solidFill>
              </a:rPr>
              <a:t> (</a:t>
            </a:r>
            <a:r>
              <a:rPr lang="en-US" sz="1500" dirty="0" err="1">
                <a:solidFill>
                  <a:srgbClr val="000000"/>
                </a:solidFill>
              </a:rPr>
              <a:t>bể</a:t>
            </a:r>
            <a:r>
              <a:rPr lang="en-US" sz="1500" dirty="0">
                <a:solidFill>
                  <a:srgbClr val="000000"/>
                </a:solidFill>
              </a:rPr>
              <a:t>)</a:t>
            </a:r>
            <a:endParaRPr lang="en-US" sz="1500" baseline="-25000" dirty="0">
              <a:solidFill>
                <a:srgbClr val="00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029BA42-7D58-0172-74E2-150CA811B599}"/>
              </a:ext>
            </a:extLst>
          </p:cNvPr>
          <p:cNvSpPr/>
          <p:nvPr/>
        </p:nvSpPr>
        <p:spPr>
          <a:xfrm>
            <a:off x="4949370" y="3333721"/>
            <a:ext cx="3780972" cy="406175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000000"/>
                </a:solidFill>
              </a:rPr>
              <a:t>Lựa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chọn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và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thả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giống</a:t>
            </a:r>
            <a:endParaRPr lang="en-US" sz="1500" baseline="-25000" dirty="0">
              <a:solidFill>
                <a:srgbClr val="000000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E5632B9-4E5A-A021-C6F3-AEE22C29C611}"/>
              </a:ext>
            </a:extLst>
          </p:cNvPr>
          <p:cNvSpPr/>
          <p:nvPr/>
        </p:nvSpPr>
        <p:spPr>
          <a:xfrm>
            <a:off x="4956626" y="4644133"/>
            <a:ext cx="3780972" cy="332403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000000"/>
                </a:solidFill>
              </a:rPr>
              <a:t>Thu </a:t>
            </a:r>
            <a:r>
              <a:rPr lang="en-US" sz="1500" dirty="0" err="1">
                <a:solidFill>
                  <a:srgbClr val="000000"/>
                </a:solidFill>
              </a:rPr>
              <a:t>hoạch</a:t>
            </a:r>
            <a:endParaRPr lang="en-US" sz="1500" baseline="-25000" dirty="0">
              <a:solidFill>
                <a:srgbClr val="000000"/>
              </a:solidFill>
            </a:endParaRPr>
          </a:p>
        </p:txBody>
      </p:sp>
      <p:cxnSp>
        <p:nvCxnSpPr>
          <p:cNvPr id="44" name="Straight Connector 33">
            <a:extLst>
              <a:ext uri="{FF2B5EF4-FFF2-40B4-BE49-F238E27FC236}">
                <a16:creationId xmlns:a16="http://schemas.microsoft.com/office/drawing/2014/main" id="{71A33DA6-0D51-27A6-2474-900B83C81AAB}"/>
              </a:ext>
            </a:extLst>
          </p:cNvPr>
          <p:cNvCxnSpPr>
            <a:cxnSpLocks/>
            <a:stCxn id="12" idx="0"/>
            <a:endCxn id="37" idx="1"/>
          </p:cNvCxnSpPr>
          <p:nvPr/>
        </p:nvCxnSpPr>
        <p:spPr>
          <a:xfrm flipV="1">
            <a:off x="4477656" y="2893876"/>
            <a:ext cx="469639" cy="80913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3">
            <a:extLst>
              <a:ext uri="{FF2B5EF4-FFF2-40B4-BE49-F238E27FC236}">
                <a16:creationId xmlns:a16="http://schemas.microsoft.com/office/drawing/2014/main" id="{E433C842-48D4-045A-C3AE-FC9DCA69A49B}"/>
              </a:ext>
            </a:extLst>
          </p:cNvPr>
          <p:cNvCxnSpPr>
            <a:cxnSpLocks/>
            <a:stCxn id="12" idx="0"/>
            <a:endCxn id="38" idx="1"/>
          </p:cNvCxnSpPr>
          <p:nvPr/>
        </p:nvCxnSpPr>
        <p:spPr>
          <a:xfrm flipV="1">
            <a:off x="4477656" y="3536809"/>
            <a:ext cx="471714" cy="16620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3">
            <a:extLst>
              <a:ext uri="{FF2B5EF4-FFF2-40B4-BE49-F238E27FC236}">
                <a16:creationId xmlns:a16="http://schemas.microsoft.com/office/drawing/2014/main" id="{9B43A934-D2EA-2B53-14DD-8D9C39E44FEB}"/>
              </a:ext>
            </a:extLst>
          </p:cNvPr>
          <p:cNvCxnSpPr>
            <a:cxnSpLocks/>
            <a:stCxn id="12" idx="0"/>
            <a:endCxn id="39" idx="1"/>
          </p:cNvCxnSpPr>
          <p:nvPr/>
        </p:nvCxnSpPr>
        <p:spPr>
          <a:xfrm>
            <a:off x="4477656" y="3703010"/>
            <a:ext cx="478970" cy="110732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3">
            <a:extLst>
              <a:ext uri="{FF2B5EF4-FFF2-40B4-BE49-F238E27FC236}">
                <a16:creationId xmlns:a16="http://schemas.microsoft.com/office/drawing/2014/main" id="{7C5E20CF-C602-8A1A-5AF9-913B6E999378}"/>
              </a:ext>
            </a:extLst>
          </p:cNvPr>
          <p:cNvCxnSpPr>
            <a:cxnSpLocks/>
            <a:stCxn id="5" idx="3"/>
            <a:endCxn id="7" idx="2"/>
          </p:cNvCxnSpPr>
          <p:nvPr/>
        </p:nvCxnSpPr>
        <p:spPr>
          <a:xfrm flipV="1">
            <a:off x="2191660" y="1189156"/>
            <a:ext cx="585752" cy="123253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33">
            <a:extLst>
              <a:ext uri="{FF2B5EF4-FFF2-40B4-BE49-F238E27FC236}">
                <a16:creationId xmlns:a16="http://schemas.microsoft.com/office/drawing/2014/main" id="{E68053BE-AEB9-4D24-235B-81C3E6E63682}"/>
              </a:ext>
            </a:extLst>
          </p:cNvPr>
          <p:cNvCxnSpPr>
            <a:cxnSpLocks/>
            <a:stCxn id="5" idx="3"/>
            <a:endCxn id="12" idx="2"/>
          </p:cNvCxnSpPr>
          <p:nvPr/>
        </p:nvCxnSpPr>
        <p:spPr>
          <a:xfrm>
            <a:off x="2191660" y="2421686"/>
            <a:ext cx="595082" cy="128132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D5D2D9-020B-3DB3-68BC-F0B35D9CE3E7}"/>
              </a:ext>
            </a:extLst>
          </p:cNvPr>
          <p:cNvSpPr/>
          <p:nvPr/>
        </p:nvSpPr>
        <p:spPr>
          <a:xfrm>
            <a:off x="4956626" y="2044600"/>
            <a:ext cx="3780972" cy="348901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000000"/>
                </a:solidFill>
              </a:rPr>
              <a:t>Sức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sinh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sản</a:t>
            </a:r>
            <a:endParaRPr lang="en-US" sz="1500" baseline="-25000" dirty="0">
              <a:solidFill>
                <a:srgbClr val="000000"/>
              </a:solidFill>
            </a:endParaRPr>
          </a:p>
        </p:txBody>
      </p:sp>
      <p:cxnSp>
        <p:nvCxnSpPr>
          <p:cNvPr id="23" name="Straight Connector 33">
            <a:extLst>
              <a:ext uri="{FF2B5EF4-FFF2-40B4-BE49-F238E27FC236}">
                <a16:creationId xmlns:a16="http://schemas.microsoft.com/office/drawing/2014/main" id="{63F3A0B9-CDEF-D4A5-0378-D069EFE71B0C}"/>
              </a:ext>
            </a:extLst>
          </p:cNvPr>
          <p:cNvCxnSpPr>
            <a:cxnSpLocks/>
          </p:cNvCxnSpPr>
          <p:nvPr/>
        </p:nvCxnSpPr>
        <p:spPr>
          <a:xfrm>
            <a:off x="4477657" y="1157030"/>
            <a:ext cx="478969" cy="106153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6D417F-1D48-E662-415F-657AF54DC4B9}"/>
              </a:ext>
            </a:extLst>
          </p:cNvPr>
          <p:cNvGrpSpPr/>
          <p:nvPr/>
        </p:nvGrpSpPr>
        <p:grpSpPr>
          <a:xfrm>
            <a:off x="4468326" y="3704660"/>
            <a:ext cx="4269272" cy="688213"/>
            <a:chOff x="4486987" y="3700641"/>
            <a:chExt cx="4269272" cy="688213"/>
          </a:xfrm>
        </p:grpSpPr>
        <p:cxnSp>
          <p:nvCxnSpPr>
            <p:cNvPr id="21" name="Straight Connector 33">
              <a:extLst>
                <a:ext uri="{FF2B5EF4-FFF2-40B4-BE49-F238E27FC236}">
                  <a16:creationId xmlns:a16="http://schemas.microsoft.com/office/drawing/2014/main" id="{0B06989A-CB89-0D8D-E413-CBEBCA608AD6}"/>
                </a:ext>
              </a:extLst>
            </p:cNvPr>
            <p:cNvCxnSpPr>
              <a:cxnSpLocks/>
            </p:cNvCxnSpPr>
            <p:nvPr/>
          </p:nvCxnSpPr>
          <p:spPr>
            <a:xfrm>
              <a:off x="4486987" y="3700641"/>
              <a:ext cx="478969" cy="54643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6C71882-4ACB-3863-9E30-CD1D957AEAB4}"/>
                </a:ext>
              </a:extLst>
            </p:cNvPr>
            <p:cNvSpPr/>
            <p:nvPr/>
          </p:nvSpPr>
          <p:spPr>
            <a:xfrm>
              <a:off x="4975287" y="4056451"/>
              <a:ext cx="3780972" cy="332403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rgbClr val="000000"/>
                  </a:solidFill>
                </a:rPr>
                <a:t>Chăm</a:t>
              </a:r>
              <a:r>
                <a:rPr lang="en-US" sz="1500" dirty="0">
                  <a:solidFill>
                    <a:srgbClr val="000000"/>
                  </a:solidFill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</a:rPr>
                <a:t>sóc</a:t>
              </a:r>
              <a:r>
                <a:rPr lang="en-US" sz="1500" dirty="0">
                  <a:solidFill>
                    <a:srgbClr val="000000"/>
                  </a:solidFill>
                </a:rPr>
                <a:t>, </a:t>
              </a:r>
              <a:r>
                <a:rPr lang="en-US" sz="1500" dirty="0" err="1">
                  <a:solidFill>
                    <a:srgbClr val="000000"/>
                  </a:solidFill>
                </a:rPr>
                <a:t>quản</a:t>
              </a:r>
              <a:r>
                <a:rPr lang="en-US" sz="1500" dirty="0">
                  <a:solidFill>
                    <a:srgbClr val="000000"/>
                  </a:solidFill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</a:rPr>
                <a:t>lí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306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37" grpId="0" animBg="1"/>
      <p:bldP spid="38" grpId="0" animBg="1"/>
      <p:bldP spid="39" grpId="0" animBg="1"/>
      <p:bldP spid="10" grpId="0" animBg="1"/>
    </p:bldLst>
  </p:timing>
</p:sld>
</file>

<file path=ppt/theme/theme1.xml><?xml version="1.0" encoding="utf-8"?>
<a:theme xmlns:a="http://schemas.openxmlformats.org/drawingml/2006/main" name="Engineering Major for College: Environmental Health Engineering by Slidesgo">
  <a:themeElements>
    <a:clrScheme name="Simple Light">
      <a:dk1>
        <a:srgbClr val="878787"/>
      </a:dk1>
      <a:lt1>
        <a:srgbClr val="434343"/>
      </a:lt1>
      <a:dk2>
        <a:srgbClr val="E5EEF3"/>
      </a:dk2>
      <a:lt2>
        <a:srgbClr val="9CAB9F"/>
      </a:lt2>
      <a:accent1>
        <a:srgbClr val="617915"/>
      </a:accent1>
      <a:accent2>
        <a:srgbClr val="A2BD4D"/>
      </a:accent2>
      <a:accent3>
        <a:srgbClr val="F9E925"/>
      </a:accent3>
      <a:accent4>
        <a:srgbClr val="E3AF7D"/>
      </a:accent4>
      <a:accent5>
        <a:srgbClr val="C2934F"/>
      </a:accent5>
      <a:accent6>
        <a:srgbClr val="557B9B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620</Words>
  <PresentationFormat>On-screen Show (16:9)</PresentationFormat>
  <Paragraphs>68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Bahnschrift SemiBold SemiConden</vt:lpstr>
      <vt:lpstr>Wingdings</vt:lpstr>
      <vt:lpstr>Times New Roman</vt:lpstr>
      <vt:lpstr>Bebas Neue</vt:lpstr>
      <vt:lpstr>Barlow</vt:lpstr>
      <vt:lpstr>Arial</vt:lpstr>
      <vt:lpstr>Anaheim</vt:lpstr>
      <vt:lpstr>Engineering Major for College: Environmental Health Engineering by Slidesgo</vt:lpstr>
      <vt:lpstr>XIN CHÀO CÁC EM! CHÀO MỪNG CÁC EM ĐẾN VỚI BÀI HỌC NGÀY HÔM NAY!</vt:lpstr>
      <vt:lpstr>KHỞI ĐỘNG </vt:lpstr>
      <vt:lpstr>ÔN TẬP CHỦ ĐỀ 6. </vt:lpstr>
      <vt:lpstr>NỘI DUNG BÀI HỌC 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HƯỚNG DẪN VỀ NHÀ </vt:lpstr>
      <vt:lpstr>CẢM ƠN CÁC EM ĐÃ CHÚ Ý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2024-07-29T20:03:17Z</dcterms:modified>
</cp:coreProperties>
</file>