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media/image7.jpg" ContentType="image/png"/>
  <Override PartName="/ppt/media/image9.jpg" ContentType="image/png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62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27596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4636"/>
            <a:ext cx="1905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</a:p>
          <a:p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3800" y="3657600"/>
            <a:ext cx="5410200" cy="30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2400" y="39043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 của chúng ta đang gặp phải những câu hỏi khó, các em hãy cùng nhau giúp đỡ cậu chàng hậu đậu trả lời những câu hỏi đó nhé.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7" y="2519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867400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05445" y="33528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3145" y="6096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  <a:endParaRPr lang="en-US" sz="3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38564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3036" y="373370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048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9581"/>
              </p:ext>
            </p:extLst>
          </p:nvPr>
        </p:nvGraphicFramePr>
        <p:xfrm>
          <a:off x="2895600" y="790576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790576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46494"/>
            <a:ext cx="76962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134" y="31243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  <a:endParaRPr 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2225" y="295275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5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2145" y="378219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81000"/>
            <a:ext cx="6324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0502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381668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71301"/>
              </p:ext>
            </p:extLst>
          </p:nvPr>
        </p:nvGraphicFramePr>
        <p:xfrm>
          <a:off x="3552826" y="1009649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993680" imgH="190440" progId="Equation.DSMT4">
                  <p:embed/>
                </p:oleObj>
              </mc:Choice>
              <mc:Fallback>
                <p:oleObj name="Equation" r:id="rId5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6" y="1009649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895600" y="6927"/>
            <a:ext cx="3200400" cy="1524000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031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Nobita, cậu giỏi quá!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91400" y="6927"/>
            <a:ext cx="1752600" cy="983673"/>
          </a:xfrm>
          <a:prstGeom prst="wedgeRoundRectCallout">
            <a:avLst>
              <a:gd name="adj1" fmla="val -46129"/>
              <a:gd name="adj2" fmla="val 7658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2303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Hihi….Cám ơn các bạn.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Làm các bài tập /Sgk-sbt-Phiếu giao trên Zalo nhóm.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40, 45, 39, 44, 42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39308" r="13951" b="3293"/>
          <a:stretch/>
        </p:blipFill>
        <p:spPr bwMode="auto">
          <a:xfrm>
            <a:off x="4876800" y="76200"/>
            <a:ext cx="396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2472267" cy="19658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6D, 6E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6A, 6B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246913" y="1828800"/>
            <a:ext cx="8650190" cy="1754326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8: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47975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4772025"/>
            <a:ext cx="8554644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6538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7, 3, 1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648200" y="1247775"/>
            <a:ext cx="4191000" cy="1828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14, 18, 48, 84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3716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73" y="2762250"/>
            <a:ext cx="8229600" cy="1421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92998" y="241596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6148" y="242718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2296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16941"/>
            <a:ext cx="1482969" cy="157162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35369" y="4386916"/>
            <a:ext cx="3127132" cy="1023283"/>
          </a:xfrm>
          <a:prstGeom prst="wedgeEllipseCallout">
            <a:avLst>
              <a:gd name="adj1" fmla="val -58479"/>
              <a:gd name="adj2" fmla="val 269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724400"/>
            <a:ext cx="1364909" cy="19948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95950" y="4552950"/>
            <a:ext cx="2209800" cy="1014412"/>
          </a:xfrm>
          <a:prstGeom prst="wedgeEllipseCallout">
            <a:avLst>
              <a:gd name="adj1" fmla="val 55308"/>
              <a:gd name="adj2" fmla="val 39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971925"/>
            <a:ext cx="267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2971800"/>
            <a:ext cx="23066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595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" y="1851025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8638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812</Words>
  <Application>Microsoft Office PowerPoint</Application>
  <PresentationFormat>On-screen Show (4:3)</PresentationFormat>
  <Paragraphs>77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2021-08-12T10:20:39Z</dcterms:created>
  <dcterms:modified xsi:type="dcterms:W3CDTF">2021-08-12T17:03:53Z</dcterms:modified>
</cp:coreProperties>
</file>