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54" r:id="rId1"/>
    <p:sldMasterId id="2147483811" r:id="rId2"/>
    <p:sldMasterId id="2147483824" r:id="rId3"/>
  </p:sldMasterIdLst>
  <p:notesMasterIdLst>
    <p:notesMasterId r:id="rId26"/>
  </p:notesMasterIdLst>
  <p:sldIdLst>
    <p:sldId id="391" r:id="rId4"/>
    <p:sldId id="392" r:id="rId5"/>
    <p:sldId id="394" r:id="rId6"/>
    <p:sldId id="419" r:id="rId7"/>
    <p:sldId id="420" r:id="rId8"/>
    <p:sldId id="421" r:id="rId9"/>
    <p:sldId id="399" r:id="rId10"/>
    <p:sldId id="422" r:id="rId11"/>
    <p:sldId id="403" r:id="rId12"/>
    <p:sldId id="404" r:id="rId13"/>
    <p:sldId id="405" r:id="rId14"/>
    <p:sldId id="406" r:id="rId15"/>
    <p:sldId id="407" r:id="rId16"/>
    <p:sldId id="408" r:id="rId17"/>
    <p:sldId id="409" r:id="rId18"/>
    <p:sldId id="411" r:id="rId19"/>
    <p:sldId id="418" r:id="rId20"/>
    <p:sldId id="386" r:id="rId21"/>
    <p:sldId id="390" r:id="rId22"/>
    <p:sldId id="414" r:id="rId23"/>
    <p:sldId id="415" r:id="rId24"/>
    <p:sldId id="416" r:id="rId25"/>
  </p:sldIdLst>
  <p:sldSz cx="14630400" cy="8229600"/>
  <p:notesSz cx="6858000" cy="9144000"/>
  <p:custDataLst>
    <p:tags r:id="rId27"/>
  </p:custDataLst>
  <p:defaultTextStyle>
    <a:defPPr>
      <a:defRPr lang="en-US"/>
    </a:defPPr>
    <a:lvl1pPr marL="0" algn="l" defTabSz="130531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2655" algn="l" defTabSz="130531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5316" algn="l" defTabSz="130531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7968" algn="l" defTabSz="130531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0629" algn="l" defTabSz="130531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3283" algn="l" defTabSz="130531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5941" algn="l" defTabSz="130531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68595" algn="l" defTabSz="130531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1257" algn="l" defTabSz="130531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  <p15:guide id="3" orient="horz" pos="2592">
          <p15:clr>
            <a:srgbClr val="A4A3A4"/>
          </p15:clr>
        </p15:guide>
        <p15:guide id="4" pos="46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7E9"/>
    <a:srgbClr val="D6F7FE"/>
    <a:srgbClr val="FFE7FB"/>
    <a:srgbClr val="E7F9FD"/>
    <a:srgbClr val="FFFFCC"/>
    <a:srgbClr val="FFFFFF"/>
    <a:srgbClr val="F6EEF5"/>
    <a:srgbClr val="E7F7FF"/>
    <a:srgbClr val="333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64" autoAdjust="0"/>
    <p:restoredTop sz="94139" autoAdjust="0"/>
  </p:normalViewPr>
  <p:slideViewPr>
    <p:cSldViewPr>
      <p:cViewPr varScale="1">
        <p:scale>
          <a:sx n="66" d="100"/>
          <a:sy n="66" d="100"/>
        </p:scale>
        <p:origin x="134" y="82"/>
      </p:cViewPr>
      <p:guideLst>
        <p:guide orient="horz" pos="4320"/>
        <p:guide pos="7680"/>
        <p:guide orient="horz" pos="2592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531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2655" algn="l" defTabSz="130531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5316" algn="l" defTabSz="130531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7968" algn="l" defTabSz="130531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0629" algn="l" defTabSz="130531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3283" algn="l" defTabSz="130531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5941" algn="l" defTabSz="130531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68595" algn="l" defTabSz="130531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1257" algn="l" defTabSz="130531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894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651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136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862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9939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2867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9874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545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7333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7643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179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646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34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461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399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612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279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883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2" y="1346836"/>
            <a:ext cx="10972800" cy="2865120"/>
          </a:xfrm>
          <a:prstGeom prst="rect">
            <a:avLst/>
          </a:prstGeom>
        </p:spPr>
        <p:txBody>
          <a:bodyPr lIns="54818" tIns="27409" rIns="54818" bIns="27409" anchor="b"/>
          <a:lstStyle>
            <a:lvl1pPr algn="ctr">
              <a:defRPr sz="7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4322447"/>
            <a:ext cx="10972800" cy="1986914"/>
          </a:xfrm>
          <a:prstGeom prst="rect">
            <a:avLst/>
          </a:prstGeom>
        </p:spPr>
        <p:txBody>
          <a:bodyPr lIns="54818" tIns="27409" rIns="54818" bIns="27409"/>
          <a:lstStyle>
            <a:lvl1pPr marL="0" indent="0" algn="ctr">
              <a:buNone/>
              <a:defRPr sz="2900"/>
            </a:lvl1pPr>
            <a:lvl2pPr marL="548196" indent="0" algn="ctr">
              <a:buNone/>
              <a:defRPr sz="2400"/>
            </a:lvl2pPr>
            <a:lvl3pPr marL="1096397" indent="0" algn="ctr">
              <a:buNone/>
              <a:defRPr sz="2100"/>
            </a:lvl3pPr>
            <a:lvl4pPr marL="1644592" indent="0" algn="ctr">
              <a:buNone/>
              <a:defRPr sz="1900"/>
            </a:lvl4pPr>
            <a:lvl5pPr marL="2192790" indent="0" algn="ctr">
              <a:buNone/>
              <a:defRPr sz="1900"/>
            </a:lvl5pPr>
            <a:lvl6pPr marL="2740988" indent="0" algn="ctr">
              <a:buNone/>
              <a:defRPr sz="1900"/>
            </a:lvl6pPr>
            <a:lvl7pPr marL="3289188" indent="0" algn="ctr">
              <a:buNone/>
              <a:defRPr sz="1900"/>
            </a:lvl7pPr>
            <a:lvl8pPr marL="3837383" indent="0" algn="ctr">
              <a:buNone/>
              <a:defRPr sz="1900"/>
            </a:lvl8pPr>
            <a:lvl9pPr marL="4385579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" y="7627624"/>
            <a:ext cx="3291840" cy="438150"/>
          </a:xfrm>
          <a:prstGeom prst="rect">
            <a:avLst/>
          </a:prstGeom>
        </p:spPr>
        <p:txBody>
          <a:bodyPr lIns="54818" tIns="27409" rIns="54818" bIns="27409"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0" y="7627624"/>
            <a:ext cx="4937760" cy="438150"/>
          </a:xfrm>
          <a:prstGeom prst="rect">
            <a:avLst/>
          </a:prstGeom>
        </p:spPr>
        <p:txBody>
          <a:bodyPr lIns="54818" tIns="27409" rIns="54818" bIns="2740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2720" y="7627624"/>
            <a:ext cx="3291840" cy="438150"/>
          </a:xfrm>
          <a:prstGeom prst="rect">
            <a:avLst/>
          </a:prstGeom>
        </p:spPr>
        <p:txBody>
          <a:bodyPr lIns="54818" tIns="27409" rIns="54818" bIns="27409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lIns="54818" tIns="27409" rIns="54818" bIns="2740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eaVert" lIns="54818" tIns="27409" rIns="54818" bIns="27409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" y="7627624"/>
            <a:ext cx="3291840" cy="438150"/>
          </a:xfrm>
          <a:prstGeom prst="rect">
            <a:avLst/>
          </a:prstGeom>
        </p:spPr>
        <p:txBody>
          <a:bodyPr lIns="54818" tIns="27409" rIns="54818" bIns="27409"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0" y="7627624"/>
            <a:ext cx="4937760" cy="438150"/>
          </a:xfrm>
          <a:prstGeom prst="rect">
            <a:avLst/>
          </a:prstGeom>
        </p:spPr>
        <p:txBody>
          <a:bodyPr lIns="54818" tIns="27409" rIns="54818" bIns="2740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2720" y="7627624"/>
            <a:ext cx="3291840" cy="438150"/>
          </a:xfrm>
          <a:prstGeom prst="rect">
            <a:avLst/>
          </a:prstGeom>
        </p:spPr>
        <p:txBody>
          <a:bodyPr lIns="54818" tIns="27409" rIns="54818" bIns="27409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2" y="438150"/>
            <a:ext cx="3154680" cy="6974206"/>
          </a:xfrm>
          <a:prstGeom prst="rect">
            <a:avLst/>
          </a:prstGeom>
        </p:spPr>
        <p:txBody>
          <a:bodyPr vert="eaVert" lIns="54818" tIns="27409" rIns="54818" bIns="2740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" y="7627624"/>
            <a:ext cx="3291840" cy="438150"/>
          </a:xfrm>
          <a:prstGeom prst="rect">
            <a:avLst/>
          </a:prstGeom>
        </p:spPr>
        <p:txBody>
          <a:bodyPr lIns="54818" tIns="27409" rIns="54818" bIns="27409"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0" y="7627624"/>
            <a:ext cx="4937760" cy="438150"/>
          </a:xfrm>
          <a:prstGeom prst="rect">
            <a:avLst/>
          </a:prstGeom>
        </p:spPr>
        <p:txBody>
          <a:bodyPr lIns="54818" tIns="27409" rIns="54818" bIns="2740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2720" y="7627624"/>
            <a:ext cx="3291840" cy="438150"/>
          </a:xfrm>
          <a:prstGeom prst="rect">
            <a:avLst/>
          </a:prstGeom>
        </p:spPr>
        <p:txBody>
          <a:bodyPr lIns="54818" tIns="27409" rIns="54818" bIns="27409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5" y="7627624"/>
            <a:ext cx="3413762" cy="438150"/>
          </a:xfrm>
          <a:prstGeom prst="rect">
            <a:avLst/>
          </a:prstGeom>
        </p:spPr>
        <p:txBody>
          <a:bodyPr lIns="54809" tIns="27406" rIns="54809" bIns="27406"/>
          <a:lstStyle/>
          <a:p>
            <a:fld id="{D15044BE-B3F3-4258-B55D-9238C2EBFDF1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30" y="7627624"/>
            <a:ext cx="4632962" cy="438150"/>
          </a:xfrm>
          <a:prstGeom prst="rect">
            <a:avLst/>
          </a:prstGeom>
        </p:spPr>
        <p:txBody>
          <a:bodyPr lIns="54809" tIns="27406" rIns="54809" bIns="2740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5" y="7627624"/>
            <a:ext cx="3413762" cy="438150"/>
          </a:xfrm>
          <a:prstGeom prst="rect">
            <a:avLst/>
          </a:prstGeom>
        </p:spPr>
        <p:txBody>
          <a:bodyPr lIns="54809" tIns="27406" rIns="54809" bIns="27406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2" y="7627624"/>
            <a:ext cx="3413760" cy="438150"/>
          </a:xfrm>
          <a:prstGeom prst="rect">
            <a:avLst/>
          </a:prstGeom>
        </p:spPr>
        <p:txBody>
          <a:bodyPr lIns="54818" tIns="27409" rIns="54818" bIns="27409"/>
          <a:lstStyle/>
          <a:p>
            <a:fld id="{D15044BE-B3F3-4258-B55D-9238C2EBFDF1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2" y="7627624"/>
            <a:ext cx="4632960" cy="438150"/>
          </a:xfrm>
          <a:prstGeom prst="rect">
            <a:avLst/>
          </a:prstGeom>
        </p:spPr>
        <p:txBody>
          <a:bodyPr lIns="54818" tIns="27409" rIns="54818" bIns="2740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2" y="7627624"/>
            <a:ext cx="3413760" cy="438150"/>
          </a:xfrm>
          <a:prstGeom prst="rect">
            <a:avLst/>
          </a:prstGeom>
        </p:spPr>
        <p:txBody>
          <a:bodyPr lIns="54818" tIns="27409" rIns="54818" bIns="27409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2" y="7627624"/>
            <a:ext cx="3413760" cy="438150"/>
          </a:xfrm>
          <a:prstGeom prst="rect">
            <a:avLst/>
          </a:prstGeom>
        </p:spPr>
        <p:txBody>
          <a:bodyPr lIns="54818" tIns="27409" rIns="54818" bIns="27409"/>
          <a:lstStyle/>
          <a:p>
            <a:fld id="{D15044BE-B3F3-4258-B55D-9238C2EBFDF1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2" y="7627624"/>
            <a:ext cx="4632960" cy="438150"/>
          </a:xfrm>
          <a:prstGeom prst="rect">
            <a:avLst/>
          </a:prstGeom>
        </p:spPr>
        <p:txBody>
          <a:bodyPr lIns="54818" tIns="27409" rIns="54818" bIns="2740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0" y="7627624"/>
            <a:ext cx="3413760" cy="438150"/>
          </a:xfrm>
          <a:prstGeom prst="rect">
            <a:avLst/>
          </a:prstGeom>
        </p:spPr>
        <p:txBody>
          <a:bodyPr lIns="54818" tIns="27409" rIns="54818" bIns="27409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2" y="7627624"/>
            <a:ext cx="3413760" cy="438150"/>
          </a:xfrm>
          <a:prstGeom prst="rect">
            <a:avLst/>
          </a:prstGeom>
        </p:spPr>
        <p:txBody>
          <a:bodyPr lIns="54818" tIns="27409" rIns="54818" bIns="27409"/>
          <a:lstStyle/>
          <a:p>
            <a:fld id="{D15044BE-B3F3-4258-B55D-9238C2EBFDF1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2" y="7627624"/>
            <a:ext cx="4632960" cy="438150"/>
          </a:xfrm>
          <a:prstGeom prst="rect">
            <a:avLst/>
          </a:prstGeom>
        </p:spPr>
        <p:txBody>
          <a:bodyPr lIns="54818" tIns="27409" rIns="54818" bIns="2740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5120" y="7627624"/>
            <a:ext cx="3413760" cy="438150"/>
          </a:xfrm>
          <a:prstGeom prst="rect">
            <a:avLst/>
          </a:prstGeom>
        </p:spPr>
        <p:txBody>
          <a:bodyPr lIns="54818" tIns="27409" rIns="54818" bIns="27409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837" y="1069175"/>
            <a:ext cx="12618720" cy="1590676"/>
          </a:xfrm>
          <a:prstGeom prst="rect">
            <a:avLst/>
          </a:prstGeom>
        </p:spPr>
        <p:txBody>
          <a:bodyPr lIns="54838" tIns="27418" rIns="54838" bIns="27418"/>
          <a:lstStyle>
            <a:lvl1pPr algn="l">
              <a:defRPr sz="31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9837" y="2821772"/>
            <a:ext cx="6217920" cy="5221606"/>
          </a:xfrm>
          <a:prstGeom prst="rect">
            <a:avLst/>
          </a:prstGeom>
        </p:spPr>
        <p:txBody>
          <a:bodyPr lIns="54838" tIns="27418" rIns="54838" bIns="27418"/>
          <a:lstStyle>
            <a:lvl1pPr algn="l">
              <a:defRPr sz="2900">
                <a:latin typeface="Tomaho"/>
              </a:defRPr>
            </a:lvl1pPr>
            <a:lvl2pPr algn="l">
              <a:defRPr sz="2900">
                <a:latin typeface="Tomaho"/>
              </a:defRPr>
            </a:lvl2pPr>
            <a:lvl3pPr algn="l">
              <a:defRPr sz="2900">
                <a:latin typeface="Tomaho"/>
              </a:defRPr>
            </a:lvl3pPr>
            <a:lvl4pPr algn="l">
              <a:defRPr sz="2900">
                <a:latin typeface="Tomaho"/>
              </a:defRPr>
            </a:lvl4pPr>
            <a:lvl5pPr algn="l">
              <a:defRPr sz="29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20637" y="2821772"/>
            <a:ext cx="6217920" cy="5221606"/>
          </a:xfrm>
          <a:prstGeom prst="rect">
            <a:avLst/>
          </a:prstGeom>
        </p:spPr>
        <p:txBody>
          <a:bodyPr lIns="54838" tIns="27418" rIns="54838" bIns="27418"/>
          <a:lstStyle>
            <a:lvl1pPr algn="l">
              <a:defRPr sz="2900">
                <a:latin typeface="Tomaho"/>
              </a:defRPr>
            </a:lvl1pPr>
            <a:lvl2pPr algn="l">
              <a:defRPr sz="2900">
                <a:latin typeface="Tomaho"/>
              </a:defRPr>
            </a:lvl2pPr>
            <a:lvl3pPr algn="l">
              <a:defRPr sz="2900">
                <a:latin typeface="Tomaho"/>
              </a:defRPr>
            </a:lvl3pPr>
            <a:lvl4pPr algn="l">
              <a:defRPr sz="2900">
                <a:latin typeface="Tomaho"/>
              </a:defRPr>
            </a:lvl4pPr>
            <a:lvl5pPr algn="l">
              <a:defRPr sz="29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5840" y="7627624"/>
            <a:ext cx="3291840" cy="438150"/>
          </a:xfrm>
          <a:prstGeom prst="rect">
            <a:avLst/>
          </a:prstGeom>
        </p:spPr>
        <p:txBody>
          <a:bodyPr lIns="54838" tIns="27418" rIns="54838" bIns="27418"/>
          <a:lstStyle/>
          <a:p>
            <a:pPr defTabSz="1305766"/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 defTabSz="1305766"/>
              <a:t>10/17/2022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6320" y="7627624"/>
            <a:ext cx="4937760" cy="438150"/>
          </a:xfrm>
          <a:prstGeom prst="rect">
            <a:avLst/>
          </a:prstGeom>
        </p:spPr>
        <p:txBody>
          <a:bodyPr lIns="54838" tIns="27418" rIns="54838" bIns="27418"/>
          <a:lstStyle/>
          <a:p>
            <a:pPr defTabSz="1305766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32720" y="7627624"/>
            <a:ext cx="3291840" cy="438150"/>
          </a:xfrm>
          <a:prstGeom prst="rect">
            <a:avLst/>
          </a:prstGeom>
        </p:spPr>
        <p:txBody>
          <a:bodyPr lIns="54838" tIns="27418" rIns="54838" bIns="27418"/>
          <a:lstStyle/>
          <a:p>
            <a:pPr defTabSz="1305766"/>
            <a:fld id="{24C77148-22BA-41E4-AAE6-AAE78D0077C6}" type="slidenum">
              <a:rPr lang="en-US" smtClean="0">
                <a:solidFill>
                  <a:prstClr val="black"/>
                </a:solidFill>
              </a:rPr>
              <a:pPr defTabSz="1305766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2977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  <a:prstGeom prst="rect">
            <a:avLst/>
          </a:prstGeom>
        </p:spPr>
        <p:txBody>
          <a:bodyPr lIns="54838" tIns="27418" rIns="54838" bIns="274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  <a:prstGeom prst="rect">
            <a:avLst/>
          </a:prstGeom>
        </p:spPr>
        <p:txBody>
          <a:bodyPr lIns="54838" tIns="27418" rIns="54838" bIns="27418" anchor="b"/>
          <a:lstStyle>
            <a:lvl1pPr marL="0" indent="0">
              <a:buNone/>
              <a:defRPr sz="2900" b="1"/>
            </a:lvl1pPr>
            <a:lvl2pPr marL="548387" indent="0">
              <a:buNone/>
              <a:defRPr sz="2400" b="1"/>
            </a:lvl2pPr>
            <a:lvl3pPr marL="1096777" indent="0">
              <a:buNone/>
              <a:defRPr sz="2100" b="1"/>
            </a:lvl3pPr>
            <a:lvl4pPr marL="1645163" indent="0">
              <a:buNone/>
              <a:defRPr sz="1900" b="1"/>
            </a:lvl4pPr>
            <a:lvl5pPr marL="2193550" indent="0">
              <a:buNone/>
              <a:defRPr sz="1900" b="1"/>
            </a:lvl5pPr>
            <a:lvl6pPr marL="2741937" indent="0">
              <a:buNone/>
              <a:defRPr sz="1900" b="1"/>
            </a:lvl6pPr>
            <a:lvl7pPr marL="3290328" indent="0">
              <a:buNone/>
              <a:defRPr sz="1900" b="1"/>
            </a:lvl7pPr>
            <a:lvl8pPr marL="3838715" indent="0">
              <a:buNone/>
              <a:defRPr sz="1900" b="1"/>
            </a:lvl8pPr>
            <a:lvl9pPr marL="438710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  <a:prstGeom prst="rect">
            <a:avLst/>
          </a:prstGeom>
        </p:spPr>
        <p:txBody>
          <a:bodyPr lIns="54838" tIns="27418" rIns="54838" bIns="274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2" y="2017396"/>
            <a:ext cx="6219826" cy="988694"/>
          </a:xfrm>
          <a:prstGeom prst="rect">
            <a:avLst/>
          </a:prstGeom>
        </p:spPr>
        <p:txBody>
          <a:bodyPr lIns="54838" tIns="27418" rIns="54838" bIns="27418" anchor="b"/>
          <a:lstStyle>
            <a:lvl1pPr marL="0" indent="0">
              <a:buNone/>
              <a:defRPr sz="2900" b="1"/>
            </a:lvl1pPr>
            <a:lvl2pPr marL="548387" indent="0">
              <a:buNone/>
              <a:defRPr sz="2400" b="1"/>
            </a:lvl2pPr>
            <a:lvl3pPr marL="1096777" indent="0">
              <a:buNone/>
              <a:defRPr sz="2100" b="1"/>
            </a:lvl3pPr>
            <a:lvl4pPr marL="1645163" indent="0">
              <a:buNone/>
              <a:defRPr sz="1900" b="1"/>
            </a:lvl4pPr>
            <a:lvl5pPr marL="2193550" indent="0">
              <a:buNone/>
              <a:defRPr sz="1900" b="1"/>
            </a:lvl5pPr>
            <a:lvl6pPr marL="2741937" indent="0">
              <a:buNone/>
              <a:defRPr sz="1900" b="1"/>
            </a:lvl6pPr>
            <a:lvl7pPr marL="3290328" indent="0">
              <a:buNone/>
              <a:defRPr sz="1900" b="1"/>
            </a:lvl7pPr>
            <a:lvl8pPr marL="3838715" indent="0">
              <a:buNone/>
              <a:defRPr sz="1900" b="1"/>
            </a:lvl8pPr>
            <a:lvl9pPr marL="438710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2" y="3006090"/>
            <a:ext cx="6219826" cy="4421506"/>
          </a:xfrm>
          <a:prstGeom prst="rect">
            <a:avLst/>
          </a:prstGeom>
        </p:spPr>
        <p:txBody>
          <a:bodyPr lIns="54838" tIns="27418" rIns="54838" bIns="274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05840" y="7627624"/>
            <a:ext cx="3291840" cy="438150"/>
          </a:xfrm>
          <a:prstGeom prst="rect">
            <a:avLst/>
          </a:prstGeom>
        </p:spPr>
        <p:txBody>
          <a:bodyPr lIns="54838" tIns="27418" rIns="54838" bIns="27418"/>
          <a:lstStyle/>
          <a:p>
            <a:pPr defTabSz="1305766"/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 defTabSz="1305766"/>
              <a:t>10/17/2022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846320" y="7627624"/>
            <a:ext cx="4937760" cy="438150"/>
          </a:xfrm>
          <a:prstGeom prst="rect">
            <a:avLst/>
          </a:prstGeom>
        </p:spPr>
        <p:txBody>
          <a:bodyPr lIns="54838" tIns="27418" rIns="54838" bIns="27418"/>
          <a:lstStyle/>
          <a:p>
            <a:pPr defTabSz="1305766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32720" y="7627624"/>
            <a:ext cx="3291840" cy="438150"/>
          </a:xfrm>
          <a:prstGeom prst="rect">
            <a:avLst/>
          </a:prstGeom>
        </p:spPr>
        <p:txBody>
          <a:bodyPr lIns="54838" tIns="27418" rIns="54838" bIns="27418"/>
          <a:lstStyle/>
          <a:p>
            <a:pPr defTabSz="1305766"/>
            <a:fld id="{24C77148-22BA-41E4-AAE6-AAE78D0077C6}" type="slidenum">
              <a:rPr lang="en-US" smtClean="0">
                <a:solidFill>
                  <a:prstClr val="black"/>
                </a:solidFill>
              </a:rPr>
              <a:pPr defTabSz="1305766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3723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" y="7627624"/>
            <a:ext cx="3291840" cy="438150"/>
          </a:xfrm>
          <a:prstGeom prst="rect">
            <a:avLst/>
          </a:prstGeom>
        </p:spPr>
        <p:txBody>
          <a:bodyPr lIns="54838" tIns="27418" rIns="54838" bIns="27418"/>
          <a:lstStyle/>
          <a:p>
            <a:pPr defTabSz="1305766"/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 defTabSz="1305766"/>
              <a:t>10/17/2022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0" y="7627624"/>
            <a:ext cx="4937760" cy="438150"/>
          </a:xfrm>
          <a:prstGeom prst="rect">
            <a:avLst/>
          </a:prstGeom>
        </p:spPr>
        <p:txBody>
          <a:bodyPr lIns="54838" tIns="27418" rIns="54838" bIns="27418"/>
          <a:lstStyle/>
          <a:p>
            <a:pPr defTabSz="1305766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2720" y="7627624"/>
            <a:ext cx="3291840" cy="438150"/>
          </a:xfrm>
          <a:prstGeom prst="rect">
            <a:avLst/>
          </a:prstGeom>
        </p:spPr>
        <p:txBody>
          <a:bodyPr lIns="54838" tIns="27418" rIns="54838" bIns="27418"/>
          <a:lstStyle/>
          <a:p>
            <a:pPr defTabSz="1305766"/>
            <a:fld id="{24C77148-22BA-41E4-AAE6-AAE78D0077C6}" type="slidenum">
              <a:rPr lang="en-US" smtClean="0">
                <a:solidFill>
                  <a:prstClr val="black"/>
                </a:solidFill>
              </a:rPr>
              <a:pPr defTabSz="1305766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"/>
            <a:ext cx="14630400" cy="77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38272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19" y="2051686"/>
            <a:ext cx="12618720" cy="3423284"/>
          </a:xfrm>
          <a:prstGeom prst="rect">
            <a:avLst/>
          </a:prstGeom>
        </p:spPr>
        <p:txBody>
          <a:bodyPr lIns="54838" tIns="27418" rIns="54838" bIns="27418" anchor="b"/>
          <a:lstStyle>
            <a:lvl1pPr>
              <a:defRPr sz="7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19" y="5507356"/>
            <a:ext cx="12618720" cy="1800224"/>
          </a:xfrm>
          <a:prstGeom prst="rect">
            <a:avLst/>
          </a:prstGeom>
        </p:spPr>
        <p:txBody>
          <a:bodyPr lIns="54838" tIns="27418" rIns="54838" bIns="27418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38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67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6451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355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193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03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3871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71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" y="7627624"/>
            <a:ext cx="3291840" cy="438150"/>
          </a:xfrm>
          <a:prstGeom prst="rect">
            <a:avLst/>
          </a:prstGeom>
        </p:spPr>
        <p:txBody>
          <a:bodyPr lIns="54838" tIns="27418" rIns="54838" bIns="27418"/>
          <a:lstStyle/>
          <a:p>
            <a:pPr defTabSz="1305766"/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 defTabSz="1305766"/>
              <a:t>10/17/2022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0" y="7627624"/>
            <a:ext cx="4937760" cy="438150"/>
          </a:xfrm>
          <a:prstGeom prst="rect">
            <a:avLst/>
          </a:prstGeom>
        </p:spPr>
        <p:txBody>
          <a:bodyPr lIns="54838" tIns="27418" rIns="54838" bIns="27418"/>
          <a:lstStyle/>
          <a:p>
            <a:pPr defTabSz="1305766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2720" y="7627624"/>
            <a:ext cx="3291840" cy="438150"/>
          </a:xfrm>
          <a:prstGeom prst="rect">
            <a:avLst/>
          </a:prstGeom>
        </p:spPr>
        <p:txBody>
          <a:bodyPr lIns="54838" tIns="27418" rIns="54838" bIns="27418"/>
          <a:lstStyle/>
          <a:p>
            <a:pPr defTabSz="1305766"/>
            <a:fld id="{24C77148-22BA-41E4-AAE6-AAE78D0077C6}" type="slidenum">
              <a:rPr lang="en-US" smtClean="0">
                <a:solidFill>
                  <a:prstClr val="black"/>
                </a:solidFill>
              </a:rPr>
              <a:pPr defTabSz="1305766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03868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lIns="54818" tIns="27409" rIns="54818" bIns="2740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lIns="54818" tIns="27409" rIns="54818" bIns="27409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" y="7627624"/>
            <a:ext cx="3291840" cy="438150"/>
          </a:xfrm>
          <a:prstGeom prst="rect">
            <a:avLst/>
          </a:prstGeom>
        </p:spPr>
        <p:txBody>
          <a:bodyPr lIns="54818" tIns="27409" rIns="54818" bIns="27409"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0" y="7627624"/>
            <a:ext cx="4937760" cy="438150"/>
          </a:xfrm>
          <a:prstGeom prst="rect">
            <a:avLst/>
          </a:prstGeom>
        </p:spPr>
        <p:txBody>
          <a:bodyPr lIns="54818" tIns="27409" rIns="54818" bIns="2740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2720" y="7627624"/>
            <a:ext cx="3291840" cy="438150"/>
          </a:xfrm>
          <a:prstGeom prst="rect">
            <a:avLst/>
          </a:prstGeom>
        </p:spPr>
        <p:txBody>
          <a:bodyPr lIns="54818" tIns="27409" rIns="54818" bIns="27409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lIns="54838" tIns="27418" rIns="54838" bIns="274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05840" y="7627624"/>
            <a:ext cx="3291840" cy="438150"/>
          </a:xfrm>
          <a:prstGeom prst="rect">
            <a:avLst/>
          </a:prstGeom>
        </p:spPr>
        <p:txBody>
          <a:bodyPr lIns="54838" tIns="27418" rIns="54838" bIns="27418"/>
          <a:lstStyle/>
          <a:p>
            <a:pPr defTabSz="1305766"/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 defTabSz="1305766"/>
              <a:t>10/17/2022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46320" y="7627624"/>
            <a:ext cx="4937760" cy="438150"/>
          </a:xfrm>
          <a:prstGeom prst="rect">
            <a:avLst/>
          </a:prstGeom>
        </p:spPr>
        <p:txBody>
          <a:bodyPr lIns="54838" tIns="27418" rIns="54838" bIns="27418"/>
          <a:lstStyle/>
          <a:p>
            <a:pPr defTabSz="1305766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32720" y="7627624"/>
            <a:ext cx="3291840" cy="438150"/>
          </a:xfrm>
          <a:prstGeom prst="rect">
            <a:avLst/>
          </a:prstGeom>
        </p:spPr>
        <p:txBody>
          <a:bodyPr lIns="54838" tIns="27418" rIns="54838" bIns="27418"/>
          <a:lstStyle/>
          <a:p>
            <a:pPr defTabSz="1305766"/>
            <a:fld id="{24C77148-22BA-41E4-AAE6-AAE78D0077C6}" type="slidenum">
              <a:rPr lang="en-US" smtClean="0">
                <a:solidFill>
                  <a:prstClr val="black"/>
                </a:solidFill>
              </a:rPr>
              <a:pPr defTabSz="1305766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728076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05840" y="7627624"/>
            <a:ext cx="3291840" cy="438150"/>
          </a:xfrm>
          <a:prstGeom prst="rect">
            <a:avLst/>
          </a:prstGeom>
        </p:spPr>
        <p:txBody>
          <a:bodyPr lIns="54838" tIns="27418" rIns="54838" bIns="27418"/>
          <a:lstStyle/>
          <a:p>
            <a:pPr defTabSz="1305766"/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 defTabSz="1305766"/>
              <a:t>10/17/2022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46320" y="7627624"/>
            <a:ext cx="4937760" cy="438150"/>
          </a:xfrm>
          <a:prstGeom prst="rect">
            <a:avLst/>
          </a:prstGeom>
        </p:spPr>
        <p:txBody>
          <a:bodyPr lIns="54838" tIns="27418" rIns="54838" bIns="27418"/>
          <a:lstStyle/>
          <a:p>
            <a:pPr defTabSz="1305766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32720" y="7627624"/>
            <a:ext cx="3291840" cy="438150"/>
          </a:xfrm>
          <a:prstGeom prst="rect">
            <a:avLst/>
          </a:prstGeom>
        </p:spPr>
        <p:txBody>
          <a:bodyPr lIns="54838" tIns="27418" rIns="54838" bIns="27418"/>
          <a:lstStyle/>
          <a:p>
            <a:pPr defTabSz="1305766"/>
            <a:fld id="{24C77148-22BA-41E4-AAE6-AAE78D0077C6}" type="slidenum">
              <a:rPr lang="en-US" smtClean="0">
                <a:solidFill>
                  <a:prstClr val="black"/>
                </a:solidFill>
              </a:rPr>
              <a:pPr defTabSz="1305766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04263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50" y="548640"/>
            <a:ext cx="4718685" cy="1920240"/>
          </a:xfrm>
          <a:prstGeom prst="rect">
            <a:avLst/>
          </a:prstGeom>
        </p:spPr>
        <p:txBody>
          <a:bodyPr lIns="54838" tIns="27418" rIns="54838" bIns="27418" anchor="b"/>
          <a:lstStyle>
            <a:lvl1pPr>
              <a:defRPr sz="3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7" y="1184914"/>
            <a:ext cx="7406640" cy="5848350"/>
          </a:xfrm>
          <a:prstGeom prst="rect">
            <a:avLst/>
          </a:prstGeom>
        </p:spPr>
        <p:txBody>
          <a:bodyPr lIns="54838" tIns="27418" rIns="54838" bIns="27418"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50" y="2468880"/>
            <a:ext cx="4718685" cy="4573906"/>
          </a:xfrm>
          <a:prstGeom prst="rect">
            <a:avLst/>
          </a:prstGeom>
        </p:spPr>
        <p:txBody>
          <a:bodyPr lIns="54838" tIns="27418" rIns="54838" bIns="27418"/>
          <a:lstStyle>
            <a:lvl1pPr marL="0" indent="0">
              <a:buNone/>
              <a:defRPr sz="1900"/>
            </a:lvl1pPr>
            <a:lvl2pPr marL="548387" indent="0">
              <a:buNone/>
              <a:defRPr sz="1700"/>
            </a:lvl2pPr>
            <a:lvl3pPr marL="1096777" indent="0">
              <a:buNone/>
              <a:defRPr sz="1400"/>
            </a:lvl3pPr>
            <a:lvl4pPr marL="1645163" indent="0">
              <a:buNone/>
              <a:defRPr sz="1100"/>
            </a:lvl4pPr>
            <a:lvl5pPr marL="2193550" indent="0">
              <a:buNone/>
              <a:defRPr sz="1100"/>
            </a:lvl5pPr>
            <a:lvl6pPr marL="2741937" indent="0">
              <a:buNone/>
              <a:defRPr sz="1100"/>
            </a:lvl6pPr>
            <a:lvl7pPr marL="3290328" indent="0">
              <a:buNone/>
              <a:defRPr sz="1100"/>
            </a:lvl7pPr>
            <a:lvl8pPr marL="3838715" indent="0">
              <a:buNone/>
              <a:defRPr sz="1100"/>
            </a:lvl8pPr>
            <a:lvl9pPr marL="438710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5840" y="7627624"/>
            <a:ext cx="3291840" cy="438150"/>
          </a:xfrm>
          <a:prstGeom prst="rect">
            <a:avLst/>
          </a:prstGeom>
        </p:spPr>
        <p:txBody>
          <a:bodyPr lIns="54838" tIns="27418" rIns="54838" bIns="27418"/>
          <a:lstStyle/>
          <a:p>
            <a:pPr defTabSz="1305766"/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 defTabSz="1305766"/>
              <a:t>10/17/2022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6320" y="7627624"/>
            <a:ext cx="4937760" cy="438150"/>
          </a:xfrm>
          <a:prstGeom prst="rect">
            <a:avLst/>
          </a:prstGeom>
        </p:spPr>
        <p:txBody>
          <a:bodyPr lIns="54838" tIns="27418" rIns="54838" bIns="27418"/>
          <a:lstStyle/>
          <a:p>
            <a:pPr defTabSz="1305766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32720" y="7627624"/>
            <a:ext cx="3291840" cy="438150"/>
          </a:xfrm>
          <a:prstGeom prst="rect">
            <a:avLst/>
          </a:prstGeom>
        </p:spPr>
        <p:txBody>
          <a:bodyPr lIns="54838" tIns="27418" rIns="54838" bIns="27418"/>
          <a:lstStyle/>
          <a:p>
            <a:pPr defTabSz="1305766"/>
            <a:fld id="{24C77148-22BA-41E4-AAE6-AAE78D0077C6}" type="slidenum">
              <a:rPr lang="en-US" smtClean="0">
                <a:solidFill>
                  <a:prstClr val="black"/>
                </a:solidFill>
              </a:rPr>
              <a:pPr defTabSz="1305766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18012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50" y="548640"/>
            <a:ext cx="4718685" cy="1920240"/>
          </a:xfrm>
          <a:prstGeom prst="rect">
            <a:avLst/>
          </a:prstGeom>
        </p:spPr>
        <p:txBody>
          <a:bodyPr lIns="54838" tIns="27418" rIns="54838" bIns="27418" anchor="b"/>
          <a:lstStyle>
            <a:lvl1pPr>
              <a:defRPr sz="3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9827" y="1184914"/>
            <a:ext cx="7406640" cy="5848350"/>
          </a:xfrm>
          <a:prstGeom prst="rect">
            <a:avLst/>
          </a:prstGeom>
        </p:spPr>
        <p:txBody>
          <a:bodyPr lIns="54838" tIns="27418" rIns="54838" bIns="27418"/>
          <a:lstStyle>
            <a:lvl1pPr marL="0" indent="0">
              <a:buNone/>
              <a:defRPr sz="3900"/>
            </a:lvl1pPr>
            <a:lvl2pPr marL="548387" indent="0">
              <a:buNone/>
              <a:defRPr sz="3400"/>
            </a:lvl2pPr>
            <a:lvl3pPr marL="1096777" indent="0">
              <a:buNone/>
              <a:defRPr sz="2900"/>
            </a:lvl3pPr>
            <a:lvl4pPr marL="1645163" indent="0">
              <a:buNone/>
              <a:defRPr sz="2400"/>
            </a:lvl4pPr>
            <a:lvl5pPr marL="2193550" indent="0">
              <a:buNone/>
              <a:defRPr sz="2400"/>
            </a:lvl5pPr>
            <a:lvl6pPr marL="2741937" indent="0">
              <a:buNone/>
              <a:defRPr sz="2400"/>
            </a:lvl6pPr>
            <a:lvl7pPr marL="3290328" indent="0">
              <a:buNone/>
              <a:defRPr sz="2400"/>
            </a:lvl7pPr>
            <a:lvl8pPr marL="3838715" indent="0">
              <a:buNone/>
              <a:defRPr sz="2400"/>
            </a:lvl8pPr>
            <a:lvl9pPr marL="438710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50" y="2468880"/>
            <a:ext cx="4718685" cy="4573906"/>
          </a:xfrm>
          <a:prstGeom prst="rect">
            <a:avLst/>
          </a:prstGeom>
        </p:spPr>
        <p:txBody>
          <a:bodyPr lIns="54838" tIns="27418" rIns="54838" bIns="27418"/>
          <a:lstStyle>
            <a:lvl1pPr marL="0" indent="0">
              <a:buNone/>
              <a:defRPr sz="1900"/>
            </a:lvl1pPr>
            <a:lvl2pPr marL="548387" indent="0">
              <a:buNone/>
              <a:defRPr sz="1700"/>
            </a:lvl2pPr>
            <a:lvl3pPr marL="1096777" indent="0">
              <a:buNone/>
              <a:defRPr sz="1400"/>
            </a:lvl3pPr>
            <a:lvl4pPr marL="1645163" indent="0">
              <a:buNone/>
              <a:defRPr sz="1100"/>
            </a:lvl4pPr>
            <a:lvl5pPr marL="2193550" indent="0">
              <a:buNone/>
              <a:defRPr sz="1100"/>
            </a:lvl5pPr>
            <a:lvl6pPr marL="2741937" indent="0">
              <a:buNone/>
              <a:defRPr sz="1100"/>
            </a:lvl6pPr>
            <a:lvl7pPr marL="3290328" indent="0">
              <a:buNone/>
              <a:defRPr sz="1100"/>
            </a:lvl7pPr>
            <a:lvl8pPr marL="3838715" indent="0">
              <a:buNone/>
              <a:defRPr sz="1100"/>
            </a:lvl8pPr>
            <a:lvl9pPr marL="438710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5840" y="7627624"/>
            <a:ext cx="3291840" cy="438150"/>
          </a:xfrm>
          <a:prstGeom prst="rect">
            <a:avLst/>
          </a:prstGeom>
        </p:spPr>
        <p:txBody>
          <a:bodyPr lIns="54838" tIns="27418" rIns="54838" bIns="27418"/>
          <a:lstStyle/>
          <a:p>
            <a:pPr defTabSz="1305766"/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 defTabSz="1305766"/>
              <a:t>10/17/2022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6320" y="7627624"/>
            <a:ext cx="4937760" cy="438150"/>
          </a:xfrm>
          <a:prstGeom prst="rect">
            <a:avLst/>
          </a:prstGeom>
        </p:spPr>
        <p:txBody>
          <a:bodyPr lIns="54838" tIns="27418" rIns="54838" bIns="27418"/>
          <a:lstStyle/>
          <a:p>
            <a:pPr defTabSz="1305766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32720" y="7627624"/>
            <a:ext cx="3291840" cy="438150"/>
          </a:xfrm>
          <a:prstGeom prst="rect">
            <a:avLst/>
          </a:prstGeom>
        </p:spPr>
        <p:txBody>
          <a:bodyPr lIns="54838" tIns="27418" rIns="54838" bIns="27418"/>
          <a:lstStyle/>
          <a:p>
            <a:pPr defTabSz="1305766"/>
            <a:fld id="{24C77148-22BA-41E4-AAE6-AAE78D0077C6}" type="slidenum">
              <a:rPr lang="en-US" smtClean="0">
                <a:solidFill>
                  <a:prstClr val="black"/>
                </a:solidFill>
              </a:rPr>
              <a:pPr defTabSz="1305766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941634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lIns="54838" tIns="27418" rIns="54838" bIns="274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eaVert" lIns="54838" tIns="27418" rIns="54838" bIns="274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" y="7627624"/>
            <a:ext cx="3291840" cy="438150"/>
          </a:xfrm>
          <a:prstGeom prst="rect">
            <a:avLst/>
          </a:prstGeom>
        </p:spPr>
        <p:txBody>
          <a:bodyPr lIns="54838" tIns="27418" rIns="54838" bIns="27418"/>
          <a:lstStyle/>
          <a:p>
            <a:pPr defTabSz="1305766"/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 defTabSz="1305766"/>
              <a:t>10/17/2022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0" y="7627624"/>
            <a:ext cx="4937760" cy="438150"/>
          </a:xfrm>
          <a:prstGeom prst="rect">
            <a:avLst/>
          </a:prstGeom>
        </p:spPr>
        <p:txBody>
          <a:bodyPr lIns="54838" tIns="27418" rIns="54838" bIns="27418"/>
          <a:lstStyle/>
          <a:p>
            <a:pPr defTabSz="1305766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2720" y="7627624"/>
            <a:ext cx="3291840" cy="438150"/>
          </a:xfrm>
          <a:prstGeom prst="rect">
            <a:avLst/>
          </a:prstGeom>
        </p:spPr>
        <p:txBody>
          <a:bodyPr lIns="54838" tIns="27418" rIns="54838" bIns="27418"/>
          <a:lstStyle/>
          <a:p>
            <a:pPr defTabSz="1305766"/>
            <a:fld id="{24C77148-22BA-41E4-AAE6-AAE78D0077C6}" type="slidenum">
              <a:rPr lang="en-US" smtClean="0">
                <a:solidFill>
                  <a:prstClr val="black"/>
                </a:solidFill>
              </a:rPr>
              <a:pPr defTabSz="1305766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714368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2" y="438150"/>
            <a:ext cx="3154680" cy="6974206"/>
          </a:xfrm>
          <a:prstGeom prst="rect">
            <a:avLst/>
          </a:prstGeom>
        </p:spPr>
        <p:txBody>
          <a:bodyPr vert="eaVert" lIns="54838" tIns="27418" rIns="54838" bIns="274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2" y="438150"/>
            <a:ext cx="9281160" cy="6974206"/>
          </a:xfrm>
          <a:prstGeom prst="rect">
            <a:avLst/>
          </a:prstGeom>
        </p:spPr>
        <p:txBody>
          <a:bodyPr vert="eaVert" lIns="54838" tIns="27418" rIns="54838" bIns="274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" y="7627624"/>
            <a:ext cx="3291840" cy="438150"/>
          </a:xfrm>
          <a:prstGeom prst="rect">
            <a:avLst/>
          </a:prstGeom>
        </p:spPr>
        <p:txBody>
          <a:bodyPr lIns="54838" tIns="27418" rIns="54838" bIns="27418"/>
          <a:lstStyle/>
          <a:p>
            <a:pPr defTabSz="1305766"/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 defTabSz="1305766"/>
              <a:t>10/17/2022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0" y="7627624"/>
            <a:ext cx="4937760" cy="438150"/>
          </a:xfrm>
          <a:prstGeom prst="rect">
            <a:avLst/>
          </a:prstGeom>
        </p:spPr>
        <p:txBody>
          <a:bodyPr lIns="54838" tIns="27418" rIns="54838" bIns="27418"/>
          <a:lstStyle/>
          <a:p>
            <a:pPr defTabSz="1305766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2720" y="7627624"/>
            <a:ext cx="3291840" cy="438150"/>
          </a:xfrm>
          <a:prstGeom prst="rect">
            <a:avLst/>
          </a:prstGeom>
        </p:spPr>
        <p:txBody>
          <a:bodyPr lIns="54838" tIns="27418" rIns="54838" bIns="27418"/>
          <a:lstStyle/>
          <a:p>
            <a:pPr defTabSz="1305766"/>
            <a:fld id="{24C77148-22BA-41E4-AAE6-AAE78D0077C6}" type="slidenum">
              <a:rPr lang="en-US" smtClean="0">
                <a:solidFill>
                  <a:prstClr val="black"/>
                </a:solidFill>
              </a:rPr>
              <a:pPr defTabSz="1305766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16808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3151766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1745176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836" y="1069172"/>
            <a:ext cx="12618720" cy="1590676"/>
          </a:xfrm>
          <a:prstGeom prst="rect">
            <a:avLst/>
          </a:prstGeom>
        </p:spPr>
        <p:txBody>
          <a:bodyPr lIns="54864" tIns="27432" rIns="54864" bIns="27432"/>
          <a:lstStyle>
            <a:lvl1pPr algn="l">
              <a:defRPr sz="32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9836" y="2821772"/>
            <a:ext cx="6217920" cy="5221606"/>
          </a:xfrm>
          <a:prstGeom prst="rect">
            <a:avLst/>
          </a:prstGeom>
        </p:spPr>
        <p:txBody>
          <a:bodyPr lIns="54864" tIns="27432" rIns="54864" bIns="27432"/>
          <a:lstStyle>
            <a:lvl1pPr algn="l">
              <a:defRPr sz="2900">
                <a:latin typeface="Tomaho"/>
              </a:defRPr>
            </a:lvl1pPr>
            <a:lvl2pPr algn="l">
              <a:defRPr sz="2900">
                <a:latin typeface="Tomaho"/>
              </a:defRPr>
            </a:lvl2pPr>
            <a:lvl3pPr algn="l">
              <a:defRPr sz="2900">
                <a:latin typeface="Tomaho"/>
              </a:defRPr>
            </a:lvl3pPr>
            <a:lvl4pPr algn="l">
              <a:defRPr sz="2900">
                <a:latin typeface="Tomaho"/>
              </a:defRPr>
            </a:lvl4pPr>
            <a:lvl5pPr algn="l">
              <a:defRPr sz="29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20636" y="2821772"/>
            <a:ext cx="6217920" cy="5221606"/>
          </a:xfrm>
          <a:prstGeom prst="rect">
            <a:avLst/>
          </a:prstGeom>
        </p:spPr>
        <p:txBody>
          <a:bodyPr lIns="54864" tIns="27432" rIns="54864" bIns="27432"/>
          <a:lstStyle>
            <a:lvl1pPr algn="l">
              <a:defRPr sz="2900">
                <a:latin typeface="Tomaho"/>
              </a:defRPr>
            </a:lvl1pPr>
            <a:lvl2pPr algn="l">
              <a:defRPr sz="2900">
                <a:latin typeface="Tomaho"/>
              </a:defRPr>
            </a:lvl2pPr>
            <a:lvl3pPr algn="l">
              <a:defRPr sz="2900">
                <a:latin typeface="Tomaho"/>
              </a:defRPr>
            </a:lvl3pPr>
            <a:lvl4pPr algn="l">
              <a:defRPr sz="2900">
                <a:latin typeface="Tomaho"/>
              </a:defRPr>
            </a:lvl4pPr>
            <a:lvl5pPr algn="l">
              <a:defRPr sz="29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pPr defTabSz="1306367"/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 defTabSz="1306367"/>
              <a:t>10/17/2022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pPr defTabSz="1306367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pPr defTabSz="1306367"/>
            <a:fld id="{24C77148-22BA-41E4-AAE6-AAE78D0077C6}" type="slidenum">
              <a:rPr lang="en-US" smtClean="0">
                <a:solidFill>
                  <a:prstClr val="black"/>
                </a:solidFill>
              </a:rPr>
              <a:pPr defTabSz="1306367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5629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  <a:prstGeom prst="rect">
            <a:avLst/>
          </a:prstGeom>
        </p:spPr>
        <p:txBody>
          <a:bodyPr lIns="54864" tIns="27432" rIns="54864" bIns="27432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  <a:prstGeom prst="rect">
            <a:avLst/>
          </a:prstGeom>
        </p:spPr>
        <p:txBody>
          <a:bodyPr lIns="54864" tIns="27432" rIns="54864" bIns="27432"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  <a:prstGeom prst="rect">
            <a:avLst/>
          </a:prstGeom>
        </p:spPr>
        <p:txBody>
          <a:bodyPr lIns="54864" tIns="27432" rIns="54864" bIns="27432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  <a:prstGeom prst="rect">
            <a:avLst/>
          </a:prstGeom>
        </p:spPr>
        <p:txBody>
          <a:bodyPr lIns="54864" tIns="27432" rIns="54864" bIns="27432"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  <a:prstGeom prst="rect">
            <a:avLst/>
          </a:prstGeom>
        </p:spPr>
        <p:txBody>
          <a:bodyPr lIns="54864" tIns="27432" rIns="54864" bIns="27432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pPr defTabSz="1306367"/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 defTabSz="1306367"/>
              <a:t>10/17/2022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pPr defTabSz="1306367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pPr defTabSz="1306367"/>
            <a:fld id="{24C77148-22BA-41E4-AAE6-AAE78D0077C6}" type="slidenum">
              <a:rPr lang="en-US" smtClean="0">
                <a:solidFill>
                  <a:prstClr val="black"/>
                </a:solidFill>
              </a:rPr>
              <a:pPr defTabSz="1306367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02479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19" y="2051686"/>
            <a:ext cx="12618720" cy="3423284"/>
          </a:xfrm>
          <a:prstGeom prst="rect">
            <a:avLst/>
          </a:prstGeom>
        </p:spPr>
        <p:txBody>
          <a:bodyPr lIns="54818" tIns="27409" rIns="54818" bIns="27409" anchor="b"/>
          <a:lstStyle>
            <a:lvl1pPr>
              <a:defRPr sz="7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19" y="5507356"/>
            <a:ext cx="12618720" cy="1800224"/>
          </a:xfrm>
          <a:prstGeom prst="rect">
            <a:avLst/>
          </a:prstGeom>
        </p:spPr>
        <p:txBody>
          <a:bodyPr lIns="54818" tIns="27409" rIns="54818" bIns="27409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19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639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64459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279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09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891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3738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55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" y="7627624"/>
            <a:ext cx="3291840" cy="438150"/>
          </a:xfrm>
          <a:prstGeom prst="rect">
            <a:avLst/>
          </a:prstGeom>
        </p:spPr>
        <p:txBody>
          <a:bodyPr lIns="54818" tIns="27409" rIns="54818" bIns="27409"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0" y="7627624"/>
            <a:ext cx="4937760" cy="438150"/>
          </a:xfrm>
          <a:prstGeom prst="rect">
            <a:avLst/>
          </a:prstGeom>
        </p:spPr>
        <p:txBody>
          <a:bodyPr lIns="54818" tIns="27409" rIns="54818" bIns="2740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2720" y="7627624"/>
            <a:ext cx="3291840" cy="438150"/>
          </a:xfrm>
          <a:prstGeom prst="rect">
            <a:avLst/>
          </a:prstGeom>
        </p:spPr>
        <p:txBody>
          <a:bodyPr lIns="54818" tIns="27409" rIns="54818" bIns="27409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pPr defTabSz="1306367"/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 defTabSz="1306367"/>
              <a:t>10/17/2022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pPr defTabSz="1306367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pPr defTabSz="1306367"/>
            <a:fld id="{24C77148-22BA-41E4-AAE6-AAE78D0077C6}" type="slidenum">
              <a:rPr lang="en-US" smtClean="0">
                <a:solidFill>
                  <a:prstClr val="black"/>
                </a:solidFill>
              </a:rPr>
              <a:pPr defTabSz="1306367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77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67763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  <a:prstGeom prst="rect">
            <a:avLst/>
          </a:prstGeom>
        </p:spPr>
        <p:txBody>
          <a:bodyPr lIns="54864" tIns="27432" rIns="54864" bIns="27432"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  <a:prstGeom prst="rect">
            <a:avLst/>
          </a:prstGeom>
        </p:spPr>
        <p:txBody>
          <a:bodyPr lIns="54864" tIns="27432" rIns="54864" bIns="27432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pPr defTabSz="1306367"/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 defTabSz="1306367"/>
              <a:t>10/17/2022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pPr defTabSz="1306367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pPr defTabSz="1306367"/>
            <a:fld id="{24C77148-22BA-41E4-AAE6-AAE78D0077C6}" type="slidenum">
              <a:rPr lang="en-US" smtClean="0">
                <a:solidFill>
                  <a:prstClr val="black"/>
                </a:solidFill>
              </a:rPr>
              <a:pPr defTabSz="1306367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703961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lIns="54864" tIns="27432" rIns="54864" bIns="27432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pPr defTabSz="1306367"/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 defTabSz="1306367"/>
              <a:t>10/17/2022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pPr defTabSz="1306367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pPr defTabSz="1306367"/>
            <a:fld id="{24C77148-22BA-41E4-AAE6-AAE78D0077C6}" type="slidenum">
              <a:rPr lang="en-US" smtClean="0">
                <a:solidFill>
                  <a:prstClr val="black"/>
                </a:solidFill>
              </a:rPr>
              <a:pPr defTabSz="1306367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819448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pPr defTabSz="1306367"/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 defTabSz="1306367"/>
              <a:t>10/17/2022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pPr defTabSz="1306367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pPr defTabSz="1306367"/>
            <a:fld id="{24C77148-22BA-41E4-AAE6-AAE78D0077C6}" type="slidenum">
              <a:rPr lang="en-US" smtClean="0">
                <a:solidFill>
                  <a:prstClr val="black"/>
                </a:solidFill>
              </a:rPr>
              <a:pPr defTabSz="1306367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708398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  <a:prstGeom prst="rect">
            <a:avLst/>
          </a:prstGeom>
        </p:spPr>
        <p:txBody>
          <a:bodyPr lIns="54864" tIns="27432" rIns="54864" bIns="27432"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  <a:prstGeom prst="rect">
            <a:avLst/>
          </a:prstGeom>
        </p:spPr>
        <p:txBody>
          <a:bodyPr lIns="54864" tIns="27432" rIns="54864" bIns="27432"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  <a:prstGeom prst="rect">
            <a:avLst/>
          </a:prstGeom>
        </p:spPr>
        <p:txBody>
          <a:bodyPr lIns="54864" tIns="27432" rIns="54864" bIns="27432"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pPr defTabSz="1306367"/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 defTabSz="1306367"/>
              <a:t>10/17/2022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pPr defTabSz="1306367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pPr defTabSz="1306367"/>
            <a:fld id="{24C77148-22BA-41E4-AAE6-AAE78D0077C6}" type="slidenum">
              <a:rPr lang="en-US" smtClean="0">
                <a:solidFill>
                  <a:prstClr val="black"/>
                </a:solidFill>
              </a:rPr>
              <a:pPr defTabSz="1306367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054121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  <a:prstGeom prst="rect">
            <a:avLst/>
          </a:prstGeom>
        </p:spPr>
        <p:txBody>
          <a:bodyPr lIns="54864" tIns="27432" rIns="54864" bIns="27432"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  <a:prstGeom prst="rect">
            <a:avLst/>
          </a:prstGeom>
        </p:spPr>
        <p:txBody>
          <a:bodyPr lIns="54864" tIns="27432" rIns="54864" bIns="27432"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  <a:prstGeom prst="rect">
            <a:avLst/>
          </a:prstGeom>
        </p:spPr>
        <p:txBody>
          <a:bodyPr lIns="54864" tIns="27432" rIns="54864" bIns="27432"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pPr defTabSz="1306367"/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 defTabSz="1306367"/>
              <a:t>10/17/2022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pPr defTabSz="1306367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pPr defTabSz="1306367"/>
            <a:fld id="{24C77148-22BA-41E4-AAE6-AAE78D0077C6}" type="slidenum">
              <a:rPr lang="en-US" smtClean="0">
                <a:solidFill>
                  <a:prstClr val="black"/>
                </a:solidFill>
              </a:rPr>
              <a:pPr defTabSz="1306367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410133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lIns="54864" tIns="27432" rIns="54864" bIns="27432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eaVert" lIns="54864" tIns="27432" rIns="54864" bIns="27432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pPr defTabSz="1306367"/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 defTabSz="1306367"/>
              <a:t>10/17/2022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pPr defTabSz="1306367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pPr defTabSz="1306367"/>
            <a:fld id="{24C77148-22BA-41E4-AAE6-AAE78D0077C6}" type="slidenum">
              <a:rPr lang="en-US" smtClean="0">
                <a:solidFill>
                  <a:prstClr val="black"/>
                </a:solidFill>
              </a:rPr>
              <a:pPr defTabSz="1306367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09390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  <a:prstGeom prst="rect">
            <a:avLst/>
          </a:prstGeom>
        </p:spPr>
        <p:txBody>
          <a:bodyPr vert="eaVert" lIns="54864" tIns="27432" rIns="54864" bIns="27432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  <a:prstGeom prst="rect">
            <a:avLst/>
          </a:prstGeom>
        </p:spPr>
        <p:txBody>
          <a:bodyPr vert="eaVert" lIns="54864" tIns="27432" rIns="54864" bIns="27432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pPr defTabSz="1306367"/>
            <a:fld id="{F9E5E443-43CC-47C0-B016-9A203293290C}" type="datetimeFigureOut">
              <a:rPr lang="en-US" smtClean="0">
                <a:solidFill>
                  <a:prstClr val="black"/>
                </a:solidFill>
              </a:rPr>
              <a:pPr defTabSz="1306367"/>
              <a:t>10/17/2022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pPr defTabSz="1306367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lIns="54864" tIns="27432" rIns="54864" bIns="27432"/>
          <a:lstStyle/>
          <a:p>
            <a:pPr defTabSz="1306367"/>
            <a:fld id="{24C77148-22BA-41E4-AAE6-AAE78D0077C6}" type="slidenum">
              <a:rPr lang="en-US" smtClean="0">
                <a:solidFill>
                  <a:prstClr val="black"/>
                </a:solidFill>
              </a:rPr>
              <a:pPr defTabSz="1306367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557516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0010391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549366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lIns="54818" tIns="27409" rIns="54818" bIns="2740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  <a:prstGeom prst="rect">
            <a:avLst/>
          </a:prstGeom>
        </p:spPr>
        <p:txBody>
          <a:bodyPr lIns="54818" tIns="27409" rIns="54818" bIns="27409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2" y="2190750"/>
            <a:ext cx="6217920" cy="5221606"/>
          </a:xfrm>
          <a:prstGeom prst="rect">
            <a:avLst/>
          </a:prstGeom>
        </p:spPr>
        <p:txBody>
          <a:bodyPr lIns="54818" tIns="27409" rIns="54818" bIns="27409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5840" y="7627624"/>
            <a:ext cx="3291840" cy="438150"/>
          </a:xfrm>
          <a:prstGeom prst="rect">
            <a:avLst/>
          </a:prstGeom>
        </p:spPr>
        <p:txBody>
          <a:bodyPr lIns="54818" tIns="27409" rIns="54818" bIns="27409"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6320" y="7627624"/>
            <a:ext cx="4937760" cy="438150"/>
          </a:xfrm>
          <a:prstGeom prst="rect">
            <a:avLst/>
          </a:prstGeom>
        </p:spPr>
        <p:txBody>
          <a:bodyPr lIns="54818" tIns="27409" rIns="54818" bIns="27409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32720" y="7627624"/>
            <a:ext cx="3291840" cy="438150"/>
          </a:xfrm>
          <a:prstGeom prst="rect">
            <a:avLst/>
          </a:prstGeom>
        </p:spPr>
        <p:txBody>
          <a:bodyPr lIns="54818" tIns="27409" rIns="54818" bIns="27409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  <a:prstGeom prst="rect">
            <a:avLst/>
          </a:prstGeom>
        </p:spPr>
        <p:txBody>
          <a:bodyPr lIns="54818" tIns="27409" rIns="54818" bIns="2740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  <a:prstGeom prst="rect">
            <a:avLst/>
          </a:prstGeom>
        </p:spPr>
        <p:txBody>
          <a:bodyPr lIns="54818" tIns="27409" rIns="54818" bIns="27409" anchor="b"/>
          <a:lstStyle>
            <a:lvl1pPr marL="0" indent="0">
              <a:buNone/>
              <a:defRPr sz="2900" b="1"/>
            </a:lvl1pPr>
            <a:lvl2pPr marL="548196" indent="0">
              <a:buNone/>
              <a:defRPr sz="2400" b="1"/>
            </a:lvl2pPr>
            <a:lvl3pPr marL="1096397" indent="0">
              <a:buNone/>
              <a:defRPr sz="2100" b="1"/>
            </a:lvl3pPr>
            <a:lvl4pPr marL="1644592" indent="0">
              <a:buNone/>
              <a:defRPr sz="1900" b="1"/>
            </a:lvl4pPr>
            <a:lvl5pPr marL="2192790" indent="0">
              <a:buNone/>
              <a:defRPr sz="1900" b="1"/>
            </a:lvl5pPr>
            <a:lvl6pPr marL="2740988" indent="0">
              <a:buNone/>
              <a:defRPr sz="1900" b="1"/>
            </a:lvl6pPr>
            <a:lvl7pPr marL="3289188" indent="0">
              <a:buNone/>
              <a:defRPr sz="1900" b="1"/>
            </a:lvl7pPr>
            <a:lvl8pPr marL="3837383" indent="0">
              <a:buNone/>
              <a:defRPr sz="1900" b="1"/>
            </a:lvl8pPr>
            <a:lvl9pPr marL="4385579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  <a:prstGeom prst="rect">
            <a:avLst/>
          </a:prstGeom>
        </p:spPr>
        <p:txBody>
          <a:bodyPr lIns="54818" tIns="27409" rIns="54818" bIns="27409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2" y="2017396"/>
            <a:ext cx="6219826" cy="988694"/>
          </a:xfrm>
          <a:prstGeom prst="rect">
            <a:avLst/>
          </a:prstGeom>
        </p:spPr>
        <p:txBody>
          <a:bodyPr lIns="54818" tIns="27409" rIns="54818" bIns="27409" anchor="b"/>
          <a:lstStyle>
            <a:lvl1pPr marL="0" indent="0">
              <a:buNone/>
              <a:defRPr sz="2900" b="1"/>
            </a:lvl1pPr>
            <a:lvl2pPr marL="548196" indent="0">
              <a:buNone/>
              <a:defRPr sz="2400" b="1"/>
            </a:lvl2pPr>
            <a:lvl3pPr marL="1096397" indent="0">
              <a:buNone/>
              <a:defRPr sz="2100" b="1"/>
            </a:lvl3pPr>
            <a:lvl4pPr marL="1644592" indent="0">
              <a:buNone/>
              <a:defRPr sz="1900" b="1"/>
            </a:lvl4pPr>
            <a:lvl5pPr marL="2192790" indent="0">
              <a:buNone/>
              <a:defRPr sz="1900" b="1"/>
            </a:lvl5pPr>
            <a:lvl6pPr marL="2740988" indent="0">
              <a:buNone/>
              <a:defRPr sz="1900" b="1"/>
            </a:lvl6pPr>
            <a:lvl7pPr marL="3289188" indent="0">
              <a:buNone/>
              <a:defRPr sz="1900" b="1"/>
            </a:lvl7pPr>
            <a:lvl8pPr marL="3837383" indent="0">
              <a:buNone/>
              <a:defRPr sz="1900" b="1"/>
            </a:lvl8pPr>
            <a:lvl9pPr marL="4385579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2" y="3006090"/>
            <a:ext cx="6219826" cy="4421506"/>
          </a:xfrm>
          <a:prstGeom prst="rect">
            <a:avLst/>
          </a:prstGeom>
        </p:spPr>
        <p:txBody>
          <a:bodyPr lIns="54818" tIns="27409" rIns="54818" bIns="27409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05840" y="7627624"/>
            <a:ext cx="3291840" cy="438150"/>
          </a:xfrm>
          <a:prstGeom prst="rect">
            <a:avLst/>
          </a:prstGeom>
        </p:spPr>
        <p:txBody>
          <a:bodyPr lIns="54818" tIns="27409" rIns="54818" bIns="27409"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846320" y="7627624"/>
            <a:ext cx="4937760" cy="438150"/>
          </a:xfrm>
          <a:prstGeom prst="rect">
            <a:avLst/>
          </a:prstGeom>
        </p:spPr>
        <p:txBody>
          <a:bodyPr lIns="54818" tIns="27409" rIns="54818" bIns="27409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32720" y="7627624"/>
            <a:ext cx="3291840" cy="438150"/>
          </a:xfrm>
          <a:prstGeom prst="rect">
            <a:avLst/>
          </a:prstGeom>
        </p:spPr>
        <p:txBody>
          <a:bodyPr lIns="54818" tIns="27409" rIns="54818" bIns="27409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lIns="54818" tIns="27409" rIns="54818" bIns="2740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05840" y="7627624"/>
            <a:ext cx="3291840" cy="438150"/>
          </a:xfrm>
          <a:prstGeom prst="rect">
            <a:avLst/>
          </a:prstGeom>
        </p:spPr>
        <p:txBody>
          <a:bodyPr lIns="54818" tIns="27409" rIns="54818" bIns="27409"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46320" y="7627624"/>
            <a:ext cx="4937760" cy="438150"/>
          </a:xfrm>
          <a:prstGeom prst="rect">
            <a:avLst/>
          </a:prstGeom>
        </p:spPr>
        <p:txBody>
          <a:bodyPr lIns="54818" tIns="27409" rIns="54818" bIns="27409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32720" y="7627624"/>
            <a:ext cx="3291840" cy="438150"/>
          </a:xfrm>
          <a:prstGeom prst="rect">
            <a:avLst/>
          </a:prstGeom>
        </p:spPr>
        <p:txBody>
          <a:bodyPr lIns="54818" tIns="27409" rIns="54818" bIns="27409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05840" y="7627624"/>
            <a:ext cx="3291840" cy="438150"/>
          </a:xfrm>
          <a:prstGeom prst="rect">
            <a:avLst/>
          </a:prstGeom>
        </p:spPr>
        <p:txBody>
          <a:bodyPr lIns="54818" tIns="27409" rIns="54818" bIns="27409"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46320" y="7627624"/>
            <a:ext cx="4937760" cy="438150"/>
          </a:xfrm>
          <a:prstGeom prst="rect">
            <a:avLst/>
          </a:prstGeom>
        </p:spPr>
        <p:txBody>
          <a:bodyPr lIns="54818" tIns="27409" rIns="54818" bIns="27409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32720" y="7627624"/>
            <a:ext cx="3291840" cy="438150"/>
          </a:xfrm>
          <a:prstGeom prst="rect">
            <a:avLst/>
          </a:prstGeom>
        </p:spPr>
        <p:txBody>
          <a:bodyPr lIns="54818" tIns="27409" rIns="54818" bIns="27409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50" y="548641"/>
            <a:ext cx="4718685" cy="1920240"/>
          </a:xfrm>
          <a:prstGeom prst="rect">
            <a:avLst/>
          </a:prstGeom>
        </p:spPr>
        <p:txBody>
          <a:bodyPr lIns="54818" tIns="27409" rIns="54818" bIns="27409" anchor="b"/>
          <a:lstStyle>
            <a:lvl1pPr>
              <a:defRPr sz="3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7" y="1184914"/>
            <a:ext cx="7406640" cy="5848350"/>
          </a:xfrm>
          <a:prstGeom prst="rect">
            <a:avLst/>
          </a:prstGeom>
        </p:spPr>
        <p:txBody>
          <a:bodyPr lIns="54818" tIns="27409" rIns="54818" bIns="27409"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50" y="2468881"/>
            <a:ext cx="4718685" cy="4573906"/>
          </a:xfrm>
          <a:prstGeom prst="rect">
            <a:avLst/>
          </a:prstGeom>
        </p:spPr>
        <p:txBody>
          <a:bodyPr lIns="54818" tIns="27409" rIns="54818" bIns="27409"/>
          <a:lstStyle>
            <a:lvl1pPr marL="0" indent="0">
              <a:buNone/>
              <a:defRPr sz="1900"/>
            </a:lvl1pPr>
            <a:lvl2pPr marL="548196" indent="0">
              <a:buNone/>
              <a:defRPr sz="1700"/>
            </a:lvl2pPr>
            <a:lvl3pPr marL="1096397" indent="0">
              <a:buNone/>
              <a:defRPr sz="1400"/>
            </a:lvl3pPr>
            <a:lvl4pPr marL="1644592" indent="0">
              <a:buNone/>
              <a:defRPr sz="1100"/>
            </a:lvl4pPr>
            <a:lvl5pPr marL="2192790" indent="0">
              <a:buNone/>
              <a:defRPr sz="1100"/>
            </a:lvl5pPr>
            <a:lvl6pPr marL="2740988" indent="0">
              <a:buNone/>
              <a:defRPr sz="1100"/>
            </a:lvl6pPr>
            <a:lvl7pPr marL="3289188" indent="0">
              <a:buNone/>
              <a:defRPr sz="1100"/>
            </a:lvl7pPr>
            <a:lvl8pPr marL="3837383" indent="0">
              <a:buNone/>
              <a:defRPr sz="1100"/>
            </a:lvl8pPr>
            <a:lvl9pPr marL="438557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5840" y="7627624"/>
            <a:ext cx="3291840" cy="438150"/>
          </a:xfrm>
          <a:prstGeom prst="rect">
            <a:avLst/>
          </a:prstGeom>
        </p:spPr>
        <p:txBody>
          <a:bodyPr lIns="54818" tIns="27409" rIns="54818" bIns="27409"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6320" y="7627624"/>
            <a:ext cx="4937760" cy="438150"/>
          </a:xfrm>
          <a:prstGeom prst="rect">
            <a:avLst/>
          </a:prstGeom>
        </p:spPr>
        <p:txBody>
          <a:bodyPr lIns="54818" tIns="27409" rIns="54818" bIns="27409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32720" y="7627624"/>
            <a:ext cx="3291840" cy="438150"/>
          </a:xfrm>
          <a:prstGeom prst="rect">
            <a:avLst/>
          </a:prstGeom>
        </p:spPr>
        <p:txBody>
          <a:bodyPr lIns="54818" tIns="27409" rIns="54818" bIns="27409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50" y="548641"/>
            <a:ext cx="4718685" cy="1920240"/>
          </a:xfrm>
          <a:prstGeom prst="rect">
            <a:avLst/>
          </a:prstGeom>
        </p:spPr>
        <p:txBody>
          <a:bodyPr lIns="54818" tIns="27409" rIns="54818" bIns="27409" anchor="b"/>
          <a:lstStyle>
            <a:lvl1pPr>
              <a:defRPr sz="3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9827" y="1184914"/>
            <a:ext cx="7406640" cy="5848350"/>
          </a:xfrm>
          <a:prstGeom prst="rect">
            <a:avLst/>
          </a:prstGeom>
        </p:spPr>
        <p:txBody>
          <a:bodyPr lIns="54818" tIns="27409" rIns="54818" bIns="27409"/>
          <a:lstStyle>
            <a:lvl1pPr marL="0" indent="0">
              <a:buNone/>
              <a:defRPr sz="3900"/>
            </a:lvl1pPr>
            <a:lvl2pPr marL="548196" indent="0">
              <a:buNone/>
              <a:defRPr sz="3400"/>
            </a:lvl2pPr>
            <a:lvl3pPr marL="1096397" indent="0">
              <a:buNone/>
              <a:defRPr sz="2900"/>
            </a:lvl3pPr>
            <a:lvl4pPr marL="1644592" indent="0">
              <a:buNone/>
              <a:defRPr sz="2400"/>
            </a:lvl4pPr>
            <a:lvl5pPr marL="2192790" indent="0">
              <a:buNone/>
              <a:defRPr sz="2400"/>
            </a:lvl5pPr>
            <a:lvl6pPr marL="2740988" indent="0">
              <a:buNone/>
              <a:defRPr sz="2400"/>
            </a:lvl6pPr>
            <a:lvl7pPr marL="3289188" indent="0">
              <a:buNone/>
              <a:defRPr sz="2400"/>
            </a:lvl7pPr>
            <a:lvl8pPr marL="3837383" indent="0">
              <a:buNone/>
              <a:defRPr sz="2400"/>
            </a:lvl8pPr>
            <a:lvl9pPr marL="4385579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50" y="2468881"/>
            <a:ext cx="4718685" cy="4573906"/>
          </a:xfrm>
          <a:prstGeom prst="rect">
            <a:avLst/>
          </a:prstGeom>
        </p:spPr>
        <p:txBody>
          <a:bodyPr lIns="54818" tIns="27409" rIns="54818" bIns="27409"/>
          <a:lstStyle>
            <a:lvl1pPr marL="0" indent="0">
              <a:buNone/>
              <a:defRPr sz="1900"/>
            </a:lvl1pPr>
            <a:lvl2pPr marL="548196" indent="0">
              <a:buNone/>
              <a:defRPr sz="1700"/>
            </a:lvl2pPr>
            <a:lvl3pPr marL="1096397" indent="0">
              <a:buNone/>
              <a:defRPr sz="1400"/>
            </a:lvl3pPr>
            <a:lvl4pPr marL="1644592" indent="0">
              <a:buNone/>
              <a:defRPr sz="1100"/>
            </a:lvl4pPr>
            <a:lvl5pPr marL="2192790" indent="0">
              <a:buNone/>
              <a:defRPr sz="1100"/>
            </a:lvl5pPr>
            <a:lvl6pPr marL="2740988" indent="0">
              <a:buNone/>
              <a:defRPr sz="1100"/>
            </a:lvl6pPr>
            <a:lvl7pPr marL="3289188" indent="0">
              <a:buNone/>
              <a:defRPr sz="1100"/>
            </a:lvl7pPr>
            <a:lvl8pPr marL="3837383" indent="0">
              <a:buNone/>
              <a:defRPr sz="1100"/>
            </a:lvl8pPr>
            <a:lvl9pPr marL="438557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5840" y="7627624"/>
            <a:ext cx="3291840" cy="438150"/>
          </a:xfrm>
          <a:prstGeom prst="rect">
            <a:avLst/>
          </a:prstGeom>
        </p:spPr>
        <p:txBody>
          <a:bodyPr lIns="54818" tIns="27409" rIns="54818" bIns="27409"/>
          <a:lstStyle/>
          <a:p>
            <a:fld id="{F9E5E443-43CC-47C0-B016-9A203293290C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6320" y="7627624"/>
            <a:ext cx="4937760" cy="438150"/>
          </a:xfrm>
          <a:prstGeom prst="rect">
            <a:avLst/>
          </a:prstGeom>
        </p:spPr>
        <p:txBody>
          <a:bodyPr lIns="54818" tIns="27409" rIns="54818" bIns="27409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32720" y="7627624"/>
            <a:ext cx="3291840" cy="438150"/>
          </a:xfrm>
          <a:prstGeom prst="rect">
            <a:avLst/>
          </a:prstGeom>
        </p:spPr>
        <p:txBody>
          <a:bodyPr lIns="54818" tIns="27409" rIns="54818" bIns="27409"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6522" y="639422"/>
            <a:ext cx="14543878" cy="75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ransition spd="slow">
    <p:fade/>
  </p:transition>
  <p:txStyles>
    <p:titleStyle>
      <a:lvl1pPr algn="l" defTabSz="1096397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100" indent="-274100" algn="l" defTabSz="1096397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294" indent="-274100" algn="l" defTabSz="109639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493" indent="-274100" algn="l" defTabSz="109639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18693" indent="-274100" algn="l" defTabSz="109639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66890" indent="-274100" algn="l" defTabSz="109639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3015091" indent="-274100" algn="l" defTabSz="109639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563283" indent="-274100" algn="l" defTabSz="109639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111479" indent="-274100" algn="l" defTabSz="109639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659681" indent="-274100" algn="l" defTabSz="109639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63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8196" algn="l" defTabSz="10963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397" algn="l" defTabSz="10963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592" algn="l" defTabSz="10963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92790" algn="l" defTabSz="10963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40988" algn="l" defTabSz="10963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89188" algn="l" defTabSz="10963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37383" algn="l" defTabSz="10963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85579" algn="l" defTabSz="109639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0800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</p:sldLayoutIdLst>
  <p:transition spd="slow">
    <p:fade/>
  </p:transition>
  <p:txStyles>
    <p:titleStyle>
      <a:lvl1pPr algn="l" defTabSz="1096777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193" indent="-274193" algn="l" defTabSz="1096777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580" indent="-274193" algn="l" defTabSz="109677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969" indent="-274193" algn="l" defTabSz="109677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358" indent="-274193" algn="l" defTabSz="109677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67746" indent="-274193" algn="l" defTabSz="109677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3016135" indent="-274193" algn="l" defTabSz="109677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564520" indent="-274193" algn="l" defTabSz="109677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112907" indent="-274193" algn="l" defTabSz="109677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661296" indent="-274193" algn="l" defTabSz="1096777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67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8387" algn="l" defTabSz="10967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777" algn="l" defTabSz="10967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163" algn="l" defTabSz="10967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93550" algn="l" defTabSz="10967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41937" algn="l" defTabSz="10967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90328" algn="l" defTabSz="10967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38715" algn="l" defTabSz="10967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87100" algn="l" defTabSz="109677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4329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</p:sldLayoutIdLst>
  <p:transition spd="slow">
    <p:fade/>
  </p:transition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9.png"/><Relationship Id="rId5" Type="http://schemas.openxmlformats.org/officeDocument/2006/relationships/image" Target="../media/image190.png"/><Relationship Id="rId4" Type="http://schemas.openxmlformats.org/officeDocument/2006/relationships/image" Target="../media/image28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90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6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51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2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20.png"/><Relationship Id="rId5" Type="http://schemas.openxmlformats.org/officeDocument/2006/relationships/image" Target="../media/image510.png"/><Relationship Id="rId9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79.png"/><Relationship Id="rId7" Type="http://schemas.openxmlformats.org/officeDocument/2006/relationships/image" Target="../media/image75.png"/><Relationship Id="rId12" Type="http://schemas.openxmlformats.org/officeDocument/2006/relationships/image" Target="../media/image71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74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image" Target="../media/image80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8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84.png"/><Relationship Id="rId11" Type="http://schemas.openxmlformats.org/officeDocument/2006/relationships/image" Target="../media/image86.png"/><Relationship Id="rId5" Type="http://schemas.openxmlformats.org/officeDocument/2006/relationships/image" Target="../media/image83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82.png"/><Relationship Id="rId9" Type="http://schemas.openxmlformats.org/officeDocument/2006/relationships/image" Target="../media/image8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90.png"/><Relationship Id="rId4" Type="http://schemas.openxmlformats.org/officeDocument/2006/relationships/image" Target="../media/image2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5806440" y="1005840"/>
            <a:ext cx="8366760" cy="6708914"/>
            <a:chOff x="9851187" y="2126503"/>
            <a:chExt cx="139446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06367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 defTabSz="1306367"/>
                  <a:endParaRPr lang="en-US" sz="280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19384" y="3448230"/>
                  <a:ext cx="3970638" cy="9746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1306367">
                    <a:spcBef>
                      <a:spcPct val="50000"/>
                    </a:spcBef>
                    <a:defRPr/>
                  </a:pPr>
                  <a:r>
                    <a:rPr lang="en-US" sz="3200" b="1" cap="all" dirty="0">
                      <a:ln w="0"/>
                      <a:solidFill>
                        <a:prstClr val="white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06367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1671001" y="2164810"/>
              <a:ext cx="10807999" cy="1833212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06367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1222787" y="4107703"/>
              <a:ext cx="12344400" cy="891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 defTabSz="1306367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36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§15. </a:t>
              </a:r>
              <a:r>
                <a:rPr lang="en-US" sz="36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36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endParaRPr lang="en-US" sz="36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 defTabSz="1306367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36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§16. </a:t>
              </a:r>
              <a:r>
                <a:rPr lang="en-US" sz="36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36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36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36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endParaRPr lang="en-US" sz="36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 defTabSz="1306367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§17. </a:t>
              </a:r>
              <a:r>
                <a:rPr lang="en-US" sz="36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</a:t>
              </a:r>
              <a:r>
                <a: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tam </a:t>
              </a:r>
              <a:r>
                <a:rPr lang="en-US" sz="36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endPara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defTabSz="1306367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36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§18. </a:t>
              </a:r>
              <a:r>
                <a:rPr lang="en-US" sz="36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36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36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quy</a:t>
              </a:r>
              <a:r>
                <a:rPr lang="en-US" sz="36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về</a:t>
              </a:r>
              <a:r>
                <a:rPr lang="en-US" sz="36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36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36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36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endParaRPr lang="en-US" sz="36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 defTabSz="1306367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36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Ôn</a:t>
              </a:r>
              <a:r>
                <a:rPr lang="en-US" sz="36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36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cuối</a:t>
              </a:r>
              <a:r>
                <a:rPr lang="en-US" sz="36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36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chương</a:t>
              </a:r>
              <a:r>
                <a:rPr lang="en-US" sz="36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VI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951250" y="2428363"/>
              <a:ext cx="10286300" cy="1641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306367"/>
              <a:r>
                <a:rPr lang="vi-VN" sz="29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 </a:t>
              </a:r>
              <a:r>
                <a:rPr lang="en-US" sz="29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vi-VN" sz="29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I. </a:t>
              </a:r>
              <a:r>
                <a:rPr lang="en-US" sz="29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 SỐ - ĐỒ THỊ VÀ ỨNG DỤNG</a:t>
              </a:r>
              <a:endParaRPr lang="vi-VN" sz="29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028AE48-366D-498C-93F9-5A0342CE5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21" y="1092530"/>
            <a:ext cx="5532249" cy="690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924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17C9077-2F0E-4830-9CBB-2CF87E745444}"/>
              </a:ext>
            </a:extLst>
          </p:cNvPr>
          <p:cNvGrpSpPr/>
          <p:nvPr/>
        </p:nvGrpSpPr>
        <p:grpSpPr>
          <a:xfrm>
            <a:off x="451402" y="1285909"/>
            <a:ext cx="13792199" cy="5560346"/>
            <a:chOff x="965199" y="3285299"/>
            <a:chExt cx="20134431" cy="9267240"/>
          </a:xfrm>
        </p:grpSpPr>
        <p:sp>
          <p:nvSpPr>
            <p:cNvPr id="17" name="Rectangle 16"/>
            <p:cNvSpPr/>
            <p:nvPr/>
          </p:nvSpPr>
          <p:spPr>
            <a:xfrm>
              <a:off x="7467544" y="4114018"/>
              <a:ext cx="13632086" cy="8332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 defTabSz="1305766"/>
              <a:endParaRPr lang="en-US" sz="44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6" name="Group 60"/>
            <p:cNvGrpSpPr/>
            <p:nvPr/>
          </p:nvGrpSpPr>
          <p:grpSpPr>
            <a:xfrm>
              <a:off x="965199" y="3285299"/>
              <a:ext cx="5151451" cy="1410097"/>
              <a:chOff x="6977011" y="5107021"/>
              <a:chExt cx="5152047" cy="1410261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8600200" y="5234731"/>
                <a:ext cx="3528858" cy="1282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305766">
                  <a:spcBef>
                    <a:spcPct val="0"/>
                  </a:spcBef>
                  <a:defRPr/>
                </a:pPr>
                <a:r>
                  <a:rPr lang="en-US" sz="4400" b="1" spc="-90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</a:t>
                </a: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6977011" y="5107021"/>
                <a:ext cx="1383018" cy="1300356"/>
                <a:chOff x="6980995" y="5564221"/>
                <a:chExt cx="1371600" cy="1300356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077703" y="5467513"/>
                  <a:ext cx="1178184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05766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333575" y="5582026"/>
                  <a:ext cx="787310" cy="12825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1305766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</a:t>
                  </a:r>
                </a:p>
              </p:txBody>
            </p:sp>
          </p:grpSp>
        </p:grpSp>
        <p:sp>
          <p:nvSpPr>
            <p:cNvPr id="80" name="TextBox 79"/>
            <p:cNvSpPr txBox="1"/>
            <p:nvPr/>
          </p:nvSpPr>
          <p:spPr>
            <a:xfrm>
              <a:off x="1809999" y="7680199"/>
              <a:ext cx="793773" cy="12824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05766"/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809996" y="11270138"/>
              <a:ext cx="793773" cy="12824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05766"/>
              <a:r>
                <a: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" y="278179"/>
            <a:ext cx="498772" cy="76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399" tIns="45699" rIns="91399" bIns="45699" numCol="1" anchor="ctr" anchorCtr="0" compatLnSpc="1">
            <a:prstTxWarp prst="textNoShape">
              <a:avLst/>
            </a:prstTxWarp>
            <a:spAutoFit/>
          </a:bodyPr>
          <a:lstStyle/>
          <a:p>
            <a:pPr defTabSz="913980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?</a:t>
            </a:r>
            <a:endParaRPr lang="en-US" sz="4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Group 54">
            <a:extLst>
              <a:ext uri="{FF2B5EF4-FFF2-40B4-BE49-F238E27FC236}">
                <a16:creationId xmlns:a16="http://schemas.microsoft.com/office/drawing/2014/main" id="{53530F9D-4363-4C43-8048-269159148689}"/>
              </a:ext>
            </a:extLst>
          </p:cNvPr>
          <p:cNvGrpSpPr/>
          <p:nvPr/>
        </p:nvGrpSpPr>
        <p:grpSpPr>
          <a:xfrm>
            <a:off x="169512" y="1930116"/>
            <a:ext cx="14321689" cy="2923405"/>
            <a:chOff x="1214461" y="3405486"/>
            <a:chExt cx="21847940" cy="3468641"/>
          </a:xfrm>
        </p:grpSpPr>
        <p:sp>
          <p:nvSpPr>
            <p:cNvPr id="26" name="Rounded Rectangle 61">
              <a:extLst>
                <a:ext uri="{FF2B5EF4-FFF2-40B4-BE49-F238E27FC236}">
                  <a16:creationId xmlns:a16="http://schemas.microsoft.com/office/drawing/2014/main" id="{3A5A2190-2A1B-4D52-94C0-17C062CA7FB5}"/>
                </a:ext>
              </a:extLst>
            </p:cNvPr>
            <p:cNvSpPr/>
            <p:nvPr/>
          </p:nvSpPr>
          <p:spPr>
            <a:xfrm>
              <a:off x="1214461" y="3931829"/>
              <a:ext cx="21847940" cy="2942298"/>
            </a:xfrm>
            <a:prstGeom prst="roundRect">
              <a:avLst>
                <a:gd name="adj" fmla="val 534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54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3060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67">
              <a:extLst>
                <a:ext uri="{FF2B5EF4-FFF2-40B4-BE49-F238E27FC236}">
                  <a16:creationId xmlns:a16="http://schemas.microsoft.com/office/drawing/2014/main" id="{D2F7BBB4-CB25-40B8-B100-DEE200C47DA3}"/>
                </a:ext>
              </a:extLst>
            </p:cNvPr>
            <p:cNvGrpSpPr/>
            <p:nvPr/>
          </p:nvGrpSpPr>
          <p:grpSpPr>
            <a:xfrm>
              <a:off x="1268078" y="3405486"/>
              <a:ext cx="4654645" cy="987245"/>
              <a:chOff x="1311958" y="3405486"/>
              <a:chExt cx="4654645" cy="987245"/>
            </a:xfrm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77ED32AE-BA8E-4061-9F73-5E899E2A986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622943" y="1969525"/>
                <a:ext cx="793396" cy="3893925"/>
              </a:xfrm>
              <a:prstGeom prst="round2SameRect">
                <a:avLst/>
              </a:prstGeom>
              <a:solidFill>
                <a:srgbClr val="F79646">
                  <a:lumMod val="75000"/>
                </a:srgbClr>
              </a:solidFill>
              <a:ln w="57150">
                <a:solidFill>
                  <a:srgbClr val="F79646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30603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F062151-AD53-45F8-8FC8-3E6F9C4D3510}"/>
                  </a:ext>
                </a:extLst>
              </p:cNvPr>
              <p:cNvSpPr txBox="1"/>
              <p:nvPr/>
            </p:nvSpPr>
            <p:spPr>
              <a:xfrm>
                <a:off x="2048838" y="3479784"/>
                <a:ext cx="3563443" cy="912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130603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400" b="1" kern="0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BT 6.16</a:t>
                </a:r>
                <a:endPara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0" name="Group 70">
                <a:extLst>
                  <a:ext uri="{FF2B5EF4-FFF2-40B4-BE49-F238E27FC236}">
                    <a16:creationId xmlns:a16="http://schemas.microsoft.com/office/drawing/2014/main" id="{3DCB7E00-81CD-47C0-A098-3C4FC36A921B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4EDF0EFD-CAA5-4E70-8F7E-7A6B1C164733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13">
                  <a:extLst>
                    <a:ext uri="{FF2B5EF4-FFF2-40B4-BE49-F238E27FC236}">
                      <a16:creationId xmlns:a16="http://schemas.microsoft.com/office/drawing/2014/main" id="{852DD05D-EDD7-4362-A234-97F75A0969E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" name="Freeform 14">
                  <a:extLst>
                    <a:ext uri="{FF2B5EF4-FFF2-40B4-BE49-F238E27FC236}">
                      <a16:creationId xmlns:a16="http://schemas.microsoft.com/office/drawing/2014/main" id="{215DBC4D-1CF5-4B23-9DF2-69C195AAD95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" name="Freeform 15">
                  <a:extLst>
                    <a:ext uri="{FF2B5EF4-FFF2-40B4-BE49-F238E27FC236}">
                      <a16:creationId xmlns:a16="http://schemas.microsoft.com/office/drawing/2014/main" id="{3543403B-A315-4376-BD19-FB8A4531A6F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" name="Freeform 16">
                  <a:extLst>
                    <a:ext uri="{FF2B5EF4-FFF2-40B4-BE49-F238E27FC236}">
                      <a16:creationId xmlns:a16="http://schemas.microsoft.com/office/drawing/2014/main" id="{1715ED85-1613-4D24-A025-4B8E9B8E2BA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" name="Freeform 17">
                  <a:extLst>
                    <a:ext uri="{FF2B5EF4-FFF2-40B4-BE49-F238E27FC236}">
                      <a16:creationId xmlns:a16="http://schemas.microsoft.com/office/drawing/2014/main" id="{BBDEDF1B-F9AF-4A4E-8F49-D204D1F0B72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" name="Freeform 18">
                  <a:extLst>
                    <a:ext uri="{FF2B5EF4-FFF2-40B4-BE49-F238E27FC236}">
                      <a16:creationId xmlns:a16="http://schemas.microsoft.com/office/drawing/2014/main" id="{8122426D-2CE9-4CE1-ABDB-451973E184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" name="Freeform 19">
                  <a:extLst>
                    <a:ext uri="{FF2B5EF4-FFF2-40B4-BE49-F238E27FC236}">
                      <a16:creationId xmlns:a16="http://schemas.microsoft.com/office/drawing/2014/main" id="{A0535A13-D348-405A-BDBE-4B4FFD32CF6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" name="Freeform 20">
                  <a:extLst>
                    <a:ext uri="{FF2B5EF4-FFF2-40B4-BE49-F238E27FC236}">
                      <a16:creationId xmlns:a16="http://schemas.microsoft.com/office/drawing/2014/main" id="{4D26B095-1BE3-46A6-86C7-01506654EA4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" name="Freeform 21">
                  <a:extLst>
                    <a:ext uri="{FF2B5EF4-FFF2-40B4-BE49-F238E27FC236}">
                      <a16:creationId xmlns:a16="http://schemas.microsoft.com/office/drawing/2014/main" id="{81CD5E01-C72A-455C-BCE7-9B4AFE7145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" name="Freeform 22">
                  <a:extLst>
                    <a:ext uri="{FF2B5EF4-FFF2-40B4-BE49-F238E27FC236}">
                      <a16:creationId xmlns:a16="http://schemas.microsoft.com/office/drawing/2014/main" id="{D467F720-7EDF-455A-8023-EF50769EDB6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" name="Freeform 23">
                  <a:extLst>
                    <a:ext uri="{FF2B5EF4-FFF2-40B4-BE49-F238E27FC236}">
                      <a16:creationId xmlns:a16="http://schemas.microsoft.com/office/drawing/2014/main" id="{AA49D846-B30E-4143-967B-C5C902FA898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" name="Freeform 24">
                  <a:extLst>
                    <a:ext uri="{FF2B5EF4-FFF2-40B4-BE49-F238E27FC236}">
                      <a16:creationId xmlns:a16="http://schemas.microsoft.com/office/drawing/2014/main" id="{E57ED344-098D-4E44-B2CD-C95C01076E8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" name="Freeform 25">
                  <a:extLst>
                    <a:ext uri="{FF2B5EF4-FFF2-40B4-BE49-F238E27FC236}">
                      <a16:creationId xmlns:a16="http://schemas.microsoft.com/office/drawing/2014/main" id="{A2082EC9-DA50-4167-B71F-2B3D77F07D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" name="Freeform 26">
                  <a:extLst>
                    <a:ext uri="{FF2B5EF4-FFF2-40B4-BE49-F238E27FC236}">
                      <a16:creationId xmlns:a16="http://schemas.microsoft.com/office/drawing/2014/main" id="{AC30A230-AB8A-4EFD-82DE-D3EF9E143C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" name="Freeform 27">
                  <a:extLst>
                    <a:ext uri="{FF2B5EF4-FFF2-40B4-BE49-F238E27FC236}">
                      <a16:creationId xmlns:a16="http://schemas.microsoft.com/office/drawing/2014/main" id="{AAF4BC07-5038-49A9-8372-2330F782FB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" name="Freeform 28">
                  <a:extLst>
                    <a:ext uri="{FF2B5EF4-FFF2-40B4-BE49-F238E27FC236}">
                      <a16:creationId xmlns:a16="http://schemas.microsoft.com/office/drawing/2014/main" id="{D46A2AD9-F1D4-4671-BE05-68EBCC87E4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" name="Freeform 29">
                  <a:extLst>
                    <a:ext uri="{FF2B5EF4-FFF2-40B4-BE49-F238E27FC236}">
                      <a16:creationId xmlns:a16="http://schemas.microsoft.com/office/drawing/2014/main" id="{FB02B94A-019D-4F82-BABB-7AB13161A5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" name="Freeform 30">
                  <a:extLst>
                    <a:ext uri="{FF2B5EF4-FFF2-40B4-BE49-F238E27FC236}">
                      <a16:creationId xmlns:a16="http://schemas.microsoft.com/office/drawing/2014/main" id="{1327CFE2-3178-4F41-85FA-212891FDCF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" name="Freeform 31">
                  <a:extLst>
                    <a:ext uri="{FF2B5EF4-FFF2-40B4-BE49-F238E27FC236}">
                      <a16:creationId xmlns:a16="http://schemas.microsoft.com/office/drawing/2014/main" id="{F88CF9A5-F1C8-48A5-B4E7-B679A1A89C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" name="Freeform 32">
                  <a:extLst>
                    <a:ext uri="{FF2B5EF4-FFF2-40B4-BE49-F238E27FC236}">
                      <a16:creationId xmlns:a16="http://schemas.microsoft.com/office/drawing/2014/main" id="{4C8349FB-1B42-40FE-A080-FD7B76B429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" name="Freeform 33">
                  <a:extLst>
                    <a:ext uri="{FF2B5EF4-FFF2-40B4-BE49-F238E27FC236}">
                      <a16:creationId xmlns:a16="http://schemas.microsoft.com/office/drawing/2014/main" id="{C4A0F72D-B835-4BD3-BC3F-E30E8FC421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8" name="Freeform 34">
                  <a:extLst>
                    <a:ext uri="{FF2B5EF4-FFF2-40B4-BE49-F238E27FC236}">
                      <a16:creationId xmlns:a16="http://schemas.microsoft.com/office/drawing/2014/main" id="{83D553CB-8904-40CB-8B6B-1023E9B589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" name="Freeform 35">
                  <a:extLst>
                    <a:ext uri="{FF2B5EF4-FFF2-40B4-BE49-F238E27FC236}">
                      <a16:creationId xmlns:a16="http://schemas.microsoft.com/office/drawing/2014/main" id="{399C0052-F546-4CED-A2F5-736B1B13A3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" name="Freeform 36">
                  <a:extLst>
                    <a:ext uri="{FF2B5EF4-FFF2-40B4-BE49-F238E27FC236}">
                      <a16:creationId xmlns:a16="http://schemas.microsoft.com/office/drawing/2014/main" id="{6DC0CB21-7C55-4A64-901D-CE875EBE35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65" name="Rectangle 64"/>
          <p:cNvSpPr/>
          <p:nvPr/>
        </p:nvSpPr>
        <p:spPr>
          <a:xfrm>
            <a:off x="1465160" y="3642901"/>
            <a:ext cx="6061740" cy="1028453"/>
          </a:xfrm>
          <a:prstGeom prst="rect">
            <a:avLst/>
          </a:prstGeom>
          <a:noFill/>
          <a:ln w="38100" cmpd="dbl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99" tIns="45699" rIns="91399" bIns="45699" rtlCol="0" anchor="ctr"/>
          <a:lstStyle/>
          <a:p>
            <a:pPr algn="ctr" defTabSz="1305766"/>
            <a:endParaRPr lang="en-US" sz="4400">
              <a:solidFill>
                <a:prstClr val="black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5270" y="4796208"/>
            <a:ext cx="14417067" cy="3425888"/>
            <a:chOff x="1023734" y="3588471"/>
            <a:chExt cx="12671295" cy="4139285"/>
          </a:xfrm>
        </p:grpSpPr>
        <p:sp>
          <p:nvSpPr>
            <p:cNvPr id="68" name="Rounded Rectangle 52">
              <a:extLst>
                <a:ext uri="{FF2B5EF4-FFF2-40B4-BE49-F238E27FC236}">
                  <a16:creationId xmlns:a16="http://schemas.microsoft.com/office/drawing/2014/main" id="{81FE1B1A-5B87-411E-AA1C-AE8231F25EC7}"/>
                </a:ext>
              </a:extLst>
            </p:cNvPr>
            <p:cNvSpPr/>
            <p:nvPr/>
          </p:nvSpPr>
          <p:spPr>
            <a:xfrm>
              <a:off x="1067531" y="3631779"/>
              <a:ext cx="12627498" cy="409597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06036"/>
              <a:endParaRPr lang="en-US" sz="4400" b="1" dirty="0">
                <a:solidFill>
                  <a:prstClr val="white"/>
                </a:solidFill>
              </a:endParaRPr>
            </a:p>
          </p:txBody>
        </p:sp>
        <p:sp>
          <p:nvSpPr>
            <p:cNvPr id="70" name="Freeform 20">
              <a:extLst>
                <a:ext uri="{FF2B5EF4-FFF2-40B4-BE49-F238E27FC236}">
                  <a16:creationId xmlns:a16="http://schemas.microsoft.com/office/drawing/2014/main" id="{227F038A-4747-4D1B-B176-6A79660E10F9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242566" y="2878255"/>
              <a:ext cx="692908" cy="2204468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306036"/>
              <a:endParaRPr lang="en-US" sz="4400" b="1">
                <a:solidFill>
                  <a:prstClr val="black"/>
                </a:solidFill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BDD0CF4-C8E8-46F1-B5BF-F6AD1B30E251}"/>
                </a:ext>
              </a:extLst>
            </p:cNvPr>
            <p:cNvSpPr txBox="1"/>
            <p:nvPr/>
          </p:nvSpPr>
          <p:spPr>
            <a:xfrm>
              <a:off x="1655987" y="3588471"/>
              <a:ext cx="2078688" cy="801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06036"/>
              <a:r>
                <a:rPr lang="vi-VN" sz="4400" b="1" dirty="0" err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vi-VN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400" b="1" dirty="0" err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sz="44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2" name="Round Diagonal Corner Rectangle 58">
              <a:extLst>
                <a:ext uri="{FF2B5EF4-FFF2-40B4-BE49-F238E27FC236}">
                  <a16:creationId xmlns:a16="http://schemas.microsoft.com/office/drawing/2014/main" id="{4055B838-E525-49B5-AE10-D682A3A293A2}"/>
                </a:ext>
              </a:extLst>
            </p:cNvPr>
            <p:cNvSpPr/>
            <p:nvPr/>
          </p:nvSpPr>
          <p:spPr>
            <a:xfrm flipV="1">
              <a:off x="1023734" y="3634037"/>
              <a:ext cx="662109" cy="671201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06036"/>
              <a:endParaRPr lang="en-US" sz="4400" b="1">
                <a:solidFill>
                  <a:prstClr val="white"/>
                </a:solidFill>
              </a:endParaRPr>
            </a:p>
          </p:txBody>
        </p:sp>
        <p:sp>
          <p:nvSpPr>
            <p:cNvPr id="73" name="Freeform 15">
              <a:extLst>
                <a:ext uri="{FF2B5EF4-FFF2-40B4-BE49-F238E27FC236}">
                  <a16:creationId xmlns:a16="http://schemas.microsoft.com/office/drawing/2014/main" id="{3AA21C20-E338-4541-95A2-E5A8B6228A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8979" y="3674829"/>
              <a:ext cx="425072" cy="565833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306036"/>
              <a:endParaRPr lang="en-US" sz="4400" b="1">
                <a:solidFill>
                  <a:prstClr val="black"/>
                </a:solidFill>
              </a:endParaRPr>
            </a:p>
          </p:txBody>
        </p:sp>
      </p:grpSp>
      <p:grpSp>
        <p:nvGrpSpPr>
          <p:cNvPr id="69" name="Google Shape;1342;p25"/>
          <p:cNvGrpSpPr/>
          <p:nvPr/>
        </p:nvGrpSpPr>
        <p:grpSpPr>
          <a:xfrm>
            <a:off x="3936017" y="1443766"/>
            <a:ext cx="6602270" cy="907170"/>
            <a:chOff x="15300386" y="3881826"/>
            <a:chExt cx="26388616" cy="1178118"/>
          </a:xfrm>
        </p:grpSpPr>
        <p:sp>
          <p:nvSpPr>
            <p:cNvPr id="74" name="Google Shape;1343;p25"/>
            <p:cNvSpPr/>
            <p:nvPr/>
          </p:nvSpPr>
          <p:spPr>
            <a:xfrm>
              <a:off x="15300386" y="3881826"/>
              <a:ext cx="23556864" cy="1178118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548297">
                <a:buClr>
                  <a:srgbClr val="000000"/>
                </a:buClr>
              </a:pPr>
              <a:endParaRPr sz="4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1344;p25"/>
            <p:cNvSpPr txBox="1"/>
            <p:nvPr/>
          </p:nvSpPr>
          <p:spPr>
            <a:xfrm>
              <a:off x="15868605" y="4047774"/>
              <a:ext cx="25820397" cy="9992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defTabSz="548297">
                <a:buClr>
                  <a:srgbClr val="000000"/>
                </a:buClr>
              </a:pPr>
              <a:r>
                <a:rPr lang="en-US" sz="4400" b="1" kern="0" dirty="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BÀI TẬP TỰ LUẬN</a:t>
              </a:r>
              <a:endParaRPr sz="4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" name="Group 111">
            <a:extLst>
              <a:ext uri="{FF2B5EF4-FFF2-40B4-BE49-F238E27FC236}">
                <a16:creationId xmlns:a16="http://schemas.microsoft.com/office/drawing/2014/main" id="{505E1ADB-2F0D-8E14-5855-9EAEB1399ACE}"/>
              </a:ext>
            </a:extLst>
          </p:cNvPr>
          <p:cNvGrpSpPr/>
          <p:nvPr/>
        </p:nvGrpSpPr>
        <p:grpSpPr>
          <a:xfrm>
            <a:off x="1465160" y="642777"/>
            <a:ext cx="13026042" cy="765581"/>
            <a:chOff x="71819" y="108752"/>
            <a:chExt cx="6395438" cy="872484"/>
          </a:xfrm>
        </p:grpSpPr>
        <p:pic>
          <p:nvPicPr>
            <p:cNvPr id="6" name="Picture 112">
              <a:extLst>
                <a:ext uri="{FF2B5EF4-FFF2-40B4-BE49-F238E27FC236}">
                  <a16:creationId xmlns:a16="http://schemas.microsoft.com/office/drawing/2014/main" id="{DDFC65C0-6F13-7387-3FD7-D773DEB2E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7" name="TextBox 321">
              <a:extLst>
                <a:ext uri="{FF2B5EF4-FFF2-40B4-BE49-F238E27FC236}">
                  <a16:creationId xmlns:a16="http://schemas.microsoft.com/office/drawing/2014/main" id="{332F5113-700D-666B-549E-EB68B4C9D19E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1306367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CFFE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 CỦA TAM THỨC BẬC HAI</a:t>
              </a:r>
              <a:endParaRPr lang="en-US" sz="4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TextBox 321">
              <a:extLst>
                <a:ext uri="{FF2B5EF4-FFF2-40B4-BE49-F238E27FC236}">
                  <a16:creationId xmlns:a16="http://schemas.microsoft.com/office/drawing/2014/main" id="{46076F96-A704-E49E-2BE2-53757BD99FCD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1306367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FFFFF"/>
                  </a:solidFill>
                  <a:ea typeface="Cascadia Mono" panose="020B0609020000020004" pitchFamily="49" charset="0"/>
                  <a:cs typeface="Times New Roman" panose="02020603050405020304" pitchFamily="18" charset="0"/>
                </a:rPr>
                <a:t>17</a:t>
              </a:r>
              <a:endPara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2">
                <a:extLst>
                  <a:ext uri="{FF2B5EF4-FFF2-40B4-BE49-F238E27FC236}">
                    <a16:creationId xmlns:a16="http://schemas.microsoft.com/office/drawing/2014/main" id="{854629B8-C657-36CD-770E-001E79EE9BF7}"/>
                  </a:ext>
                </a:extLst>
              </p:cNvPr>
              <p:cNvSpPr/>
              <p:nvPr/>
            </p:nvSpPr>
            <p:spPr>
              <a:xfrm>
                <a:off x="3392221" y="4768318"/>
                <a:ext cx="14515130" cy="768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1096777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Do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đó</a:t>
                </a:r>
                <a:r>
                  <a:rPr lang="fr-FR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ta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có</a:t>
                </a:r>
                <a:r>
                  <a:rPr lang="fr-FR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bảng</a:t>
                </a:r>
                <a:r>
                  <a:rPr lang="fr-FR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xét</a:t>
                </a:r>
                <a:r>
                  <a:rPr lang="fr-FR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dấu</a:t>
                </a:r>
                <a:r>
                  <a:rPr lang="fr-FR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𝒉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</m:d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:</a:t>
                </a:r>
                <a:endParaRPr lang="en-US" sz="4400" b="1" dirty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0" name="Rectangle 2">
                <a:extLst>
                  <a:ext uri="{FF2B5EF4-FFF2-40B4-BE49-F238E27FC236}">
                    <a16:creationId xmlns:a16="http://schemas.microsoft.com/office/drawing/2014/main" id="{854629B8-C657-36CD-770E-001E79EE9B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221" y="4768318"/>
                <a:ext cx="14515130" cy="768031"/>
              </a:xfrm>
              <a:prstGeom prst="rect">
                <a:avLst/>
              </a:prstGeom>
              <a:blipFill>
                <a:blip r:embed="rId4"/>
                <a:stretch>
                  <a:fillRect l="-1679" t="-15873" b="-373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116">
                <a:extLst>
                  <a:ext uri="{FF2B5EF4-FFF2-40B4-BE49-F238E27FC236}">
                    <a16:creationId xmlns:a16="http://schemas.microsoft.com/office/drawing/2014/main" id="{E2C9E9FA-6CD3-1268-892D-474007DB292E}"/>
                  </a:ext>
                </a:extLst>
              </p:cNvPr>
              <p:cNvSpPr/>
              <p:nvPr/>
            </p:nvSpPr>
            <p:spPr>
              <a:xfrm>
                <a:off x="1433676" y="2249728"/>
                <a:ext cx="13835736" cy="2449603"/>
              </a:xfrm>
              <a:prstGeom prst="rect">
                <a:avLst/>
              </a:prstGeom>
            </p:spPr>
            <p:txBody>
              <a:bodyPr wrap="square" lIns="91399" tIns="45699" rIns="91399" bIns="45699">
                <a:spAutoFit/>
              </a:bodyPr>
              <a:lstStyle/>
              <a:p>
                <a:pPr defTabSz="1305766">
                  <a:lnSpc>
                    <a:spcPct val="107000"/>
                  </a:lnSpc>
                  <a:spcAft>
                    <a:spcPts val="800"/>
                  </a:spcAft>
                  <a:tabLst>
                    <a:tab pos="3419174" algn="l"/>
                  </a:tabLst>
                </a:pPr>
                <a:r>
                  <a:rPr lang="en-US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            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Giải</a:t>
                </a:r>
                <a:r>
                  <a:rPr lang="en-US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các</a:t>
                </a:r>
                <a:r>
                  <a:rPr lang="en-US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bất</a:t>
                </a:r>
                <a:r>
                  <a:rPr lang="en-US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phương</a:t>
                </a:r>
                <a:r>
                  <a:rPr lang="en-US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trình</a:t>
                </a:r>
                <a:r>
                  <a:rPr lang="en-US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bậc</a:t>
                </a:r>
                <a:r>
                  <a:rPr lang="en-US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hai</a:t>
                </a:r>
                <a:r>
                  <a:rPr lang="en-US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: </a:t>
                </a:r>
              </a:p>
              <a:p>
                <a:pPr algn="just" defTabSz="1305766">
                  <a:lnSpc>
                    <a:spcPct val="107000"/>
                  </a:lnSpc>
                  <a:spcAft>
                    <a:spcPts val="800"/>
                  </a:spcAft>
                  <a:tabLst>
                    <a:tab pos="3419174" algn="l"/>
                  </a:tabLst>
                </a:pPr>
                <a:r>
                  <a:rPr lang="en-US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≥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		                       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&lt;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endParaRPr>
              </a:p>
              <a:p>
                <a:pPr algn="just" defTabSz="1305766">
                  <a:lnSpc>
                    <a:spcPct val="107000"/>
                  </a:lnSpc>
                  <a:spcAft>
                    <a:spcPts val="800"/>
                  </a:spcAft>
                  <a:tabLst>
                    <a:tab pos="3419174" algn="l"/>
                  </a:tabLst>
                </a:pPr>
                <a:r>
                  <a:rPr lang="en-US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𝟏𝟐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≤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          d)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𝟓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≥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Rectangle 116">
                <a:extLst>
                  <a:ext uri="{FF2B5EF4-FFF2-40B4-BE49-F238E27FC236}">
                    <a16:creationId xmlns:a16="http://schemas.microsoft.com/office/drawing/2014/main" id="{E2C9E9FA-6CD3-1268-892D-474007DB29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676" y="2249728"/>
                <a:ext cx="13835736" cy="2449603"/>
              </a:xfrm>
              <a:prstGeom prst="rect">
                <a:avLst/>
              </a:prstGeom>
              <a:blipFill>
                <a:blip r:embed="rId5"/>
                <a:stretch>
                  <a:fillRect l="-1762" t="-4975" b="-111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57">
            <a:extLst>
              <a:ext uri="{FF2B5EF4-FFF2-40B4-BE49-F238E27FC236}">
                <a16:creationId xmlns:a16="http://schemas.microsoft.com/office/drawing/2014/main" id="{D2B2A29F-4775-74E1-5E54-A0EBBF309DC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444724"/>
            <a:ext cx="7391400" cy="146988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2">
                <a:extLst>
                  <a:ext uri="{FF2B5EF4-FFF2-40B4-BE49-F238E27FC236}">
                    <a16:creationId xmlns:a16="http://schemas.microsoft.com/office/drawing/2014/main" id="{183E5768-940D-0A92-789E-570D2A6AF238}"/>
                  </a:ext>
                </a:extLst>
              </p:cNvPr>
              <p:cNvSpPr/>
              <p:nvPr/>
            </p:nvSpPr>
            <p:spPr>
              <a:xfrm>
                <a:off x="259227" y="5940532"/>
                <a:ext cx="14336709" cy="22252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1096777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Nên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𝟏𝟐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≤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</a:p>
              <a:p>
                <a:pPr lvl="0" defTabSz="1096777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có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tập</a:t>
                </a:r>
                <a:r>
                  <a:rPr lang="fr-FR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nghiệm</a:t>
                </a:r>
                <a:r>
                  <a:rPr lang="fr-FR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𝑺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begChr m:val=""/>
                        <m:endChr m:val="]"/>
                        <m:ctrlP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−∞</m:t>
                        </m:r>
                        <m:r>
                          <a:rPr lang="en-US" sz="4400" b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𝟔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𝟑𝟗</m:t>
                                </m:r>
                              </m:e>
                            </m:rad>
                          </m:num>
                          <m:den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𝟑</m:t>
                            </m:r>
                          </m:den>
                        </m:f>
                      </m:e>
                    </m:d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∪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𝟔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𝟑𝟗</m:t>
                                </m:r>
                              </m:e>
                            </m:rad>
                          </m:num>
                          <m:den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+</m:t>
                        </m:r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∞)</m:t>
                        </m:r>
                      </m:e>
                    </m:d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2" name="Rectangle 2">
                <a:extLst>
                  <a:ext uri="{FF2B5EF4-FFF2-40B4-BE49-F238E27FC236}">
                    <a16:creationId xmlns:a16="http://schemas.microsoft.com/office/drawing/2014/main" id="{183E5768-940D-0A92-789E-570D2A6AF2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27" y="5940532"/>
                <a:ext cx="14336709" cy="2225289"/>
              </a:xfrm>
              <a:prstGeom prst="rect">
                <a:avLst/>
              </a:prstGeom>
              <a:blipFill>
                <a:blip r:embed="rId7"/>
                <a:stretch>
                  <a:fillRect l="-1744" t="-4918" b="-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86126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17C9077-2F0E-4830-9CBB-2CF87E745444}"/>
              </a:ext>
            </a:extLst>
          </p:cNvPr>
          <p:cNvGrpSpPr/>
          <p:nvPr/>
        </p:nvGrpSpPr>
        <p:grpSpPr>
          <a:xfrm>
            <a:off x="451402" y="1285909"/>
            <a:ext cx="13792199" cy="5560346"/>
            <a:chOff x="965199" y="3285299"/>
            <a:chExt cx="20134431" cy="9267240"/>
          </a:xfrm>
        </p:grpSpPr>
        <p:sp>
          <p:nvSpPr>
            <p:cNvPr id="17" name="Rectangle 16"/>
            <p:cNvSpPr/>
            <p:nvPr/>
          </p:nvSpPr>
          <p:spPr>
            <a:xfrm>
              <a:off x="7467544" y="4114018"/>
              <a:ext cx="13632086" cy="8332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 defTabSz="1305766"/>
              <a:endParaRPr lang="en-US" sz="44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6" name="Group 60"/>
            <p:cNvGrpSpPr/>
            <p:nvPr/>
          </p:nvGrpSpPr>
          <p:grpSpPr>
            <a:xfrm>
              <a:off x="965199" y="3285299"/>
              <a:ext cx="5151451" cy="1410097"/>
              <a:chOff x="6977011" y="5107021"/>
              <a:chExt cx="5152047" cy="1410261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8600200" y="5234731"/>
                <a:ext cx="3528858" cy="1282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305766">
                  <a:spcBef>
                    <a:spcPct val="0"/>
                  </a:spcBef>
                  <a:defRPr/>
                </a:pPr>
                <a:r>
                  <a:rPr lang="en-US" sz="4400" b="1" spc="-90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</a:t>
                </a: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6977011" y="5107021"/>
                <a:ext cx="1383018" cy="1300356"/>
                <a:chOff x="6980995" y="5564221"/>
                <a:chExt cx="1371600" cy="1300356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077703" y="5467513"/>
                  <a:ext cx="1178184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05766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333575" y="5582026"/>
                  <a:ext cx="787310" cy="12825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1305766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</a:t>
                  </a:r>
                </a:p>
              </p:txBody>
            </p:sp>
          </p:grpSp>
        </p:grpSp>
        <p:sp>
          <p:nvSpPr>
            <p:cNvPr id="80" name="TextBox 79"/>
            <p:cNvSpPr txBox="1"/>
            <p:nvPr/>
          </p:nvSpPr>
          <p:spPr>
            <a:xfrm>
              <a:off x="1809999" y="7680199"/>
              <a:ext cx="793773" cy="12824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05766"/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809996" y="11270138"/>
              <a:ext cx="793773" cy="12824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05766"/>
              <a:r>
                <a: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5" name="Group 54">
            <a:extLst>
              <a:ext uri="{FF2B5EF4-FFF2-40B4-BE49-F238E27FC236}">
                <a16:creationId xmlns:a16="http://schemas.microsoft.com/office/drawing/2014/main" id="{53530F9D-4363-4C43-8048-269159148689}"/>
              </a:ext>
            </a:extLst>
          </p:cNvPr>
          <p:cNvGrpSpPr/>
          <p:nvPr/>
        </p:nvGrpSpPr>
        <p:grpSpPr>
          <a:xfrm>
            <a:off x="169512" y="1930116"/>
            <a:ext cx="14321689" cy="2923405"/>
            <a:chOff x="1214461" y="3405486"/>
            <a:chExt cx="21847940" cy="3468641"/>
          </a:xfrm>
        </p:grpSpPr>
        <p:sp>
          <p:nvSpPr>
            <p:cNvPr id="26" name="Rounded Rectangle 61">
              <a:extLst>
                <a:ext uri="{FF2B5EF4-FFF2-40B4-BE49-F238E27FC236}">
                  <a16:creationId xmlns:a16="http://schemas.microsoft.com/office/drawing/2014/main" id="{3A5A2190-2A1B-4D52-94C0-17C062CA7FB5}"/>
                </a:ext>
              </a:extLst>
            </p:cNvPr>
            <p:cNvSpPr/>
            <p:nvPr/>
          </p:nvSpPr>
          <p:spPr>
            <a:xfrm>
              <a:off x="1214461" y="3931829"/>
              <a:ext cx="21847940" cy="2942298"/>
            </a:xfrm>
            <a:prstGeom prst="roundRect">
              <a:avLst>
                <a:gd name="adj" fmla="val 534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54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3060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67">
              <a:extLst>
                <a:ext uri="{FF2B5EF4-FFF2-40B4-BE49-F238E27FC236}">
                  <a16:creationId xmlns:a16="http://schemas.microsoft.com/office/drawing/2014/main" id="{D2F7BBB4-CB25-40B8-B100-DEE200C47DA3}"/>
                </a:ext>
              </a:extLst>
            </p:cNvPr>
            <p:cNvGrpSpPr/>
            <p:nvPr/>
          </p:nvGrpSpPr>
          <p:grpSpPr>
            <a:xfrm>
              <a:off x="1268078" y="3405486"/>
              <a:ext cx="4654645" cy="987245"/>
              <a:chOff x="1311958" y="3405486"/>
              <a:chExt cx="4654645" cy="987245"/>
            </a:xfrm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77ED32AE-BA8E-4061-9F73-5E899E2A986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622943" y="1969525"/>
                <a:ext cx="793396" cy="3893925"/>
              </a:xfrm>
              <a:prstGeom prst="round2SameRect">
                <a:avLst/>
              </a:prstGeom>
              <a:solidFill>
                <a:srgbClr val="F79646">
                  <a:lumMod val="75000"/>
                </a:srgbClr>
              </a:solidFill>
              <a:ln w="57150">
                <a:solidFill>
                  <a:srgbClr val="F79646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30603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F062151-AD53-45F8-8FC8-3E6F9C4D3510}"/>
                  </a:ext>
                </a:extLst>
              </p:cNvPr>
              <p:cNvSpPr txBox="1"/>
              <p:nvPr/>
            </p:nvSpPr>
            <p:spPr>
              <a:xfrm>
                <a:off x="2048838" y="3479784"/>
                <a:ext cx="3563443" cy="912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130603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400" b="1" kern="0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BT 6.16</a:t>
                </a:r>
                <a:endPara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0" name="Group 70">
                <a:extLst>
                  <a:ext uri="{FF2B5EF4-FFF2-40B4-BE49-F238E27FC236}">
                    <a16:creationId xmlns:a16="http://schemas.microsoft.com/office/drawing/2014/main" id="{3DCB7E00-81CD-47C0-A098-3C4FC36A921B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4EDF0EFD-CAA5-4E70-8F7E-7A6B1C164733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13">
                  <a:extLst>
                    <a:ext uri="{FF2B5EF4-FFF2-40B4-BE49-F238E27FC236}">
                      <a16:creationId xmlns:a16="http://schemas.microsoft.com/office/drawing/2014/main" id="{852DD05D-EDD7-4362-A234-97F75A0969E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" name="Freeform 14">
                  <a:extLst>
                    <a:ext uri="{FF2B5EF4-FFF2-40B4-BE49-F238E27FC236}">
                      <a16:creationId xmlns:a16="http://schemas.microsoft.com/office/drawing/2014/main" id="{215DBC4D-1CF5-4B23-9DF2-69C195AAD95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" name="Freeform 15">
                  <a:extLst>
                    <a:ext uri="{FF2B5EF4-FFF2-40B4-BE49-F238E27FC236}">
                      <a16:creationId xmlns:a16="http://schemas.microsoft.com/office/drawing/2014/main" id="{3543403B-A315-4376-BD19-FB8A4531A6F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" name="Freeform 16">
                  <a:extLst>
                    <a:ext uri="{FF2B5EF4-FFF2-40B4-BE49-F238E27FC236}">
                      <a16:creationId xmlns:a16="http://schemas.microsoft.com/office/drawing/2014/main" id="{1715ED85-1613-4D24-A025-4B8E9B8E2BA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" name="Freeform 17">
                  <a:extLst>
                    <a:ext uri="{FF2B5EF4-FFF2-40B4-BE49-F238E27FC236}">
                      <a16:creationId xmlns:a16="http://schemas.microsoft.com/office/drawing/2014/main" id="{BBDEDF1B-F9AF-4A4E-8F49-D204D1F0B72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" name="Freeform 18">
                  <a:extLst>
                    <a:ext uri="{FF2B5EF4-FFF2-40B4-BE49-F238E27FC236}">
                      <a16:creationId xmlns:a16="http://schemas.microsoft.com/office/drawing/2014/main" id="{8122426D-2CE9-4CE1-ABDB-451973E184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" name="Freeform 19">
                  <a:extLst>
                    <a:ext uri="{FF2B5EF4-FFF2-40B4-BE49-F238E27FC236}">
                      <a16:creationId xmlns:a16="http://schemas.microsoft.com/office/drawing/2014/main" id="{A0535A13-D348-405A-BDBE-4B4FFD32CF6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" name="Freeform 20">
                  <a:extLst>
                    <a:ext uri="{FF2B5EF4-FFF2-40B4-BE49-F238E27FC236}">
                      <a16:creationId xmlns:a16="http://schemas.microsoft.com/office/drawing/2014/main" id="{4D26B095-1BE3-46A6-86C7-01506654EA4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" name="Freeform 21">
                  <a:extLst>
                    <a:ext uri="{FF2B5EF4-FFF2-40B4-BE49-F238E27FC236}">
                      <a16:creationId xmlns:a16="http://schemas.microsoft.com/office/drawing/2014/main" id="{81CD5E01-C72A-455C-BCE7-9B4AFE7145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" name="Freeform 22">
                  <a:extLst>
                    <a:ext uri="{FF2B5EF4-FFF2-40B4-BE49-F238E27FC236}">
                      <a16:creationId xmlns:a16="http://schemas.microsoft.com/office/drawing/2014/main" id="{D467F720-7EDF-455A-8023-EF50769EDB6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" name="Freeform 23">
                  <a:extLst>
                    <a:ext uri="{FF2B5EF4-FFF2-40B4-BE49-F238E27FC236}">
                      <a16:creationId xmlns:a16="http://schemas.microsoft.com/office/drawing/2014/main" id="{AA49D846-B30E-4143-967B-C5C902FA898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" name="Freeform 24">
                  <a:extLst>
                    <a:ext uri="{FF2B5EF4-FFF2-40B4-BE49-F238E27FC236}">
                      <a16:creationId xmlns:a16="http://schemas.microsoft.com/office/drawing/2014/main" id="{E57ED344-098D-4E44-B2CD-C95C01076E8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" name="Freeform 25">
                  <a:extLst>
                    <a:ext uri="{FF2B5EF4-FFF2-40B4-BE49-F238E27FC236}">
                      <a16:creationId xmlns:a16="http://schemas.microsoft.com/office/drawing/2014/main" id="{A2082EC9-DA50-4167-B71F-2B3D77F07D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" name="Freeform 26">
                  <a:extLst>
                    <a:ext uri="{FF2B5EF4-FFF2-40B4-BE49-F238E27FC236}">
                      <a16:creationId xmlns:a16="http://schemas.microsoft.com/office/drawing/2014/main" id="{AC30A230-AB8A-4EFD-82DE-D3EF9E143C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" name="Freeform 27">
                  <a:extLst>
                    <a:ext uri="{FF2B5EF4-FFF2-40B4-BE49-F238E27FC236}">
                      <a16:creationId xmlns:a16="http://schemas.microsoft.com/office/drawing/2014/main" id="{AAF4BC07-5038-49A9-8372-2330F782FB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" name="Freeform 28">
                  <a:extLst>
                    <a:ext uri="{FF2B5EF4-FFF2-40B4-BE49-F238E27FC236}">
                      <a16:creationId xmlns:a16="http://schemas.microsoft.com/office/drawing/2014/main" id="{D46A2AD9-F1D4-4671-BE05-68EBCC87E4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" name="Freeform 29">
                  <a:extLst>
                    <a:ext uri="{FF2B5EF4-FFF2-40B4-BE49-F238E27FC236}">
                      <a16:creationId xmlns:a16="http://schemas.microsoft.com/office/drawing/2014/main" id="{FB02B94A-019D-4F82-BABB-7AB13161A5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" name="Freeform 30">
                  <a:extLst>
                    <a:ext uri="{FF2B5EF4-FFF2-40B4-BE49-F238E27FC236}">
                      <a16:creationId xmlns:a16="http://schemas.microsoft.com/office/drawing/2014/main" id="{1327CFE2-3178-4F41-85FA-212891FDCF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" name="Freeform 31">
                  <a:extLst>
                    <a:ext uri="{FF2B5EF4-FFF2-40B4-BE49-F238E27FC236}">
                      <a16:creationId xmlns:a16="http://schemas.microsoft.com/office/drawing/2014/main" id="{F88CF9A5-F1C8-48A5-B4E7-B679A1A89C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" name="Freeform 32">
                  <a:extLst>
                    <a:ext uri="{FF2B5EF4-FFF2-40B4-BE49-F238E27FC236}">
                      <a16:creationId xmlns:a16="http://schemas.microsoft.com/office/drawing/2014/main" id="{4C8349FB-1B42-40FE-A080-FD7B76B429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" name="Freeform 33">
                  <a:extLst>
                    <a:ext uri="{FF2B5EF4-FFF2-40B4-BE49-F238E27FC236}">
                      <a16:creationId xmlns:a16="http://schemas.microsoft.com/office/drawing/2014/main" id="{C4A0F72D-B835-4BD3-BC3F-E30E8FC421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8" name="Freeform 34">
                  <a:extLst>
                    <a:ext uri="{FF2B5EF4-FFF2-40B4-BE49-F238E27FC236}">
                      <a16:creationId xmlns:a16="http://schemas.microsoft.com/office/drawing/2014/main" id="{83D553CB-8904-40CB-8B6B-1023E9B589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" name="Freeform 35">
                  <a:extLst>
                    <a:ext uri="{FF2B5EF4-FFF2-40B4-BE49-F238E27FC236}">
                      <a16:creationId xmlns:a16="http://schemas.microsoft.com/office/drawing/2014/main" id="{399C0052-F546-4CED-A2F5-736B1B13A3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" name="Freeform 36">
                  <a:extLst>
                    <a:ext uri="{FF2B5EF4-FFF2-40B4-BE49-F238E27FC236}">
                      <a16:creationId xmlns:a16="http://schemas.microsoft.com/office/drawing/2014/main" id="{6DC0CB21-7C55-4A64-901D-CE875EBE35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65" name="Rectangle 64"/>
          <p:cNvSpPr/>
          <p:nvPr/>
        </p:nvSpPr>
        <p:spPr>
          <a:xfrm>
            <a:off x="8085637" y="3744897"/>
            <a:ext cx="6061740" cy="1028453"/>
          </a:xfrm>
          <a:prstGeom prst="rect">
            <a:avLst/>
          </a:prstGeom>
          <a:noFill/>
          <a:ln w="38100" cmpd="dbl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99" tIns="45699" rIns="91399" bIns="45699" rtlCol="0" anchor="ctr"/>
          <a:lstStyle/>
          <a:p>
            <a:pPr algn="ctr" defTabSz="1305766"/>
            <a:endParaRPr lang="en-US" sz="4400">
              <a:solidFill>
                <a:prstClr val="black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1822" y="4689727"/>
            <a:ext cx="14417067" cy="3425888"/>
            <a:chOff x="1023734" y="3588471"/>
            <a:chExt cx="12671295" cy="4139285"/>
          </a:xfrm>
        </p:grpSpPr>
        <p:sp>
          <p:nvSpPr>
            <p:cNvPr id="68" name="Rounded Rectangle 52">
              <a:extLst>
                <a:ext uri="{FF2B5EF4-FFF2-40B4-BE49-F238E27FC236}">
                  <a16:creationId xmlns:a16="http://schemas.microsoft.com/office/drawing/2014/main" id="{81FE1B1A-5B87-411E-AA1C-AE8231F25EC7}"/>
                </a:ext>
              </a:extLst>
            </p:cNvPr>
            <p:cNvSpPr/>
            <p:nvPr/>
          </p:nvSpPr>
          <p:spPr>
            <a:xfrm>
              <a:off x="1067531" y="3631779"/>
              <a:ext cx="12627498" cy="409597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06036"/>
              <a:endParaRPr lang="en-US" sz="4400" b="1" dirty="0">
                <a:solidFill>
                  <a:prstClr val="white"/>
                </a:solidFill>
              </a:endParaRPr>
            </a:p>
          </p:txBody>
        </p:sp>
        <p:sp>
          <p:nvSpPr>
            <p:cNvPr id="70" name="Freeform 20">
              <a:extLst>
                <a:ext uri="{FF2B5EF4-FFF2-40B4-BE49-F238E27FC236}">
                  <a16:creationId xmlns:a16="http://schemas.microsoft.com/office/drawing/2014/main" id="{227F038A-4747-4D1B-B176-6A79660E10F9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242566" y="2878255"/>
              <a:ext cx="692908" cy="2204468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306036"/>
              <a:endParaRPr lang="en-US" sz="4400" b="1">
                <a:solidFill>
                  <a:prstClr val="black"/>
                </a:solidFill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BDD0CF4-C8E8-46F1-B5BF-F6AD1B30E251}"/>
                </a:ext>
              </a:extLst>
            </p:cNvPr>
            <p:cNvSpPr txBox="1"/>
            <p:nvPr/>
          </p:nvSpPr>
          <p:spPr>
            <a:xfrm>
              <a:off x="1655987" y="3588471"/>
              <a:ext cx="2078688" cy="801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06036"/>
              <a:r>
                <a:rPr lang="vi-VN" sz="4400" b="1" dirty="0" err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vi-VN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400" b="1" dirty="0" err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sz="44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2" name="Round Diagonal Corner Rectangle 58">
              <a:extLst>
                <a:ext uri="{FF2B5EF4-FFF2-40B4-BE49-F238E27FC236}">
                  <a16:creationId xmlns:a16="http://schemas.microsoft.com/office/drawing/2014/main" id="{4055B838-E525-49B5-AE10-D682A3A293A2}"/>
                </a:ext>
              </a:extLst>
            </p:cNvPr>
            <p:cNvSpPr/>
            <p:nvPr/>
          </p:nvSpPr>
          <p:spPr>
            <a:xfrm flipV="1">
              <a:off x="1023734" y="3634037"/>
              <a:ext cx="662109" cy="671201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06036"/>
              <a:endParaRPr lang="en-US" sz="4400" b="1">
                <a:solidFill>
                  <a:prstClr val="white"/>
                </a:solidFill>
              </a:endParaRPr>
            </a:p>
          </p:txBody>
        </p:sp>
        <p:sp>
          <p:nvSpPr>
            <p:cNvPr id="73" name="Freeform 15">
              <a:extLst>
                <a:ext uri="{FF2B5EF4-FFF2-40B4-BE49-F238E27FC236}">
                  <a16:creationId xmlns:a16="http://schemas.microsoft.com/office/drawing/2014/main" id="{3AA21C20-E338-4541-95A2-E5A8B6228A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8979" y="3674829"/>
              <a:ext cx="425072" cy="565833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306036"/>
              <a:endParaRPr lang="en-US" sz="4400" b="1">
                <a:solidFill>
                  <a:prstClr val="black"/>
                </a:solidFill>
              </a:endParaRPr>
            </a:p>
          </p:txBody>
        </p:sp>
      </p:grpSp>
      <p:grpSp>
        <p:nvGrpSpPr>
          <p:cNvPr id="69" name="Google Shape;1342;p25"/>
          <p:cNvGrpSpPr/>
          <p:nvPr/>
        </p:nvGrpSpPr>
        <p:grpSpPr>
          <a:xfrm>
            <a:off x="3936017" y="1443766"/>
            <a:ext cx="6602270" cy="907170"/>
            <a:chOff x="15300386" y="3881826"/>
            <a:chExt cx="26388616" cy="1178118"/>
          </a:xfrm>
        </p:grpSpPr>
        <p:sp>
          <p:nvSpPr>
            <p:cNvPr id="74" name="Google Shape;1343;p25"/>
            <p:cNvSpPr/>
            <p:nvPr/>
          </p:nvSpPr>
          <p:spPr>
            <a:xfrm>
              <a:off x="15300386" y="3881826"/>
              <a:ext cx="23556864" cy="1178118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548297">
                <a:buClr>
                  <a:srgbClr val="000000"/>
                </a:buClr>
              </a:pPr>
              <a:endParaRPr sz="4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1344;p25"/>
            <p:cNvSpPr txBox="1"/>
            <p:nvPr/>
          </p:nvSpPr>
          <p:spPr>
            <a:xfrm>
              <a:off x="15868605" y="4047774"/>
              <a:ext cx="25820397" cy="9992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defTabSz="548297">
                <a:buClr>
                  <a:srgbClr val="000000"/>
                </a:buClr>
              </a:pPr>
              <a:r>
                <a:rPr lang="en-US" sz="4400" b="1" kern="0" dirty="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BÀI TẬP TỰ LUẬN</a:t>
              </a:r>
              <a:endParaRPr sz="4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" name="Group 111">
            <a:extLst>
              <a:ext uri="{FF2B5EF4-FFF2-40B4-BE49-F238E27FC236}">
                <a16:creationId xmlns:a16="http://schemas.microsoft.com/office/drawing/2014/main" id="{505E1ADB-2F0D-8E14-5855-9EAEB1399ACE}"/>
              </a:ext>
            </a:extLst>
          </p:cNvPr>
          <p:cNvGrpSpPr/>
          <p:nvPr/>
        </p:nvGrpSpPr>
        <p:grpSpPr>
          <a:xfrm>
            <a:off x="1465160" y="642777"/>
            <a:ext cx="13026042" cy="765581"/>
            <a:chOff x="71819" y="108752"/>
            <a:chExt cx="6395438" cy="872484"/>
          </a:xfrm>
        </p:grpSpPr>
        <p:pic>
          <p:nvPicPr>
            <p:cNvPr id="6" name="Picture 112">
              <a:extLst>
                <a:ext uri="{FF2B5EF4-FFF2-40B4-BE49-F238E27FC236}">
                  <a16:creationId xmlns:a16="http://schemas.microsoft.com/office/drawing/2014/main" id="{DDFC65C0-6F13-7387-3FD7-D773DEB2E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7" name="TextBox 321">
              <a:extLst>
                <a:ext uri="{FF2B5EF4-FFF2-40B4-BE49-F238E27FC236}">
                  <a16:creationId xmlns:a16="http://schemas.microsoft.com/office/drawing/2014/main" id="{332F5113-700D-666B-549E-EB68B4C9D19E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1306367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CFFE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 CỦA TAM THỨC BẬC HAI</a:t>
              </a:r>
              <a:endParaRPr lang="en-US" sz="4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TextBox 321">
              <a:extLst>
                <a:ext uri="{FF2B5EF4-FFF2-40B4-BE49-F238E27FC236}">
                  <a16:creationId xmlns:a16="http://schemas.microsoft.com/office/drawing/2014/main" id="{46076F96-A704-E49E-2BE2-53757BD99FCD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1306367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FFFFF"/>
                  </a:solidFill>
                  <a:ea typeface="Cascadia Mono" panose="020B0609020000020004" pitchFamily="49" charset="0"/>
                  <a:cs typeface="Times New Roman" panose="02020603050405020304" pitchFamily="18" charset="0"/>
                </a:rPr>
                <a:t>17</a:t>
              </a:r>
              <a:endPara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2">
                <a:extLst>
                  <a:ext uri="{FF2B5EF4-FFF2-40B4-BE49-F238E27FC236}">
                    <a16:creationId xmlns:a16="http://schemas.microsoft.com/office/drawing/2014/main" id="{854629B8-C657-36CD-770E-001E79EE9BF7}"/>
                  </a:ext>
                </a:extLst>
              </p:cNvPr>
              <p:cNvSpPr/>
              <p:nvPr/>
            </p:nvSpPr>
            <p:spPr>
              <a:xfrm>
                <a:off x="169512" y="5489199"/>
                <a:ext cx="14515130" cy="2347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1096777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𝒌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𝟓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có</a:t>
                </a:r>
                <a:r>
                  <a:rPr lang="fr-FR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𝜟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=−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𝟏𝟗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&lt;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và</a:t>
                </a:r>
                <a:r>
                  <a:rPr lang="fr-FR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𝒂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𝟓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&gt;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nên</a:t>
                </a:r>
                <a:r>
                  <a:rPr lang="fr-FR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𝒌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&gt;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với</a:t>
                </a:r>
                <a:r>
                  <a:rPr lang="fr-FR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mọi</a:t>
                </a:r>
                <a:r>
                  <a:rPr lang="fr-FR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∈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ℝ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endParaRPr>
              </a:p>
              <a:p>
                <a:pPr lvl="0" defTabSz="1096777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4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Từ</a:t>
                </a:r>
                <a:r>
                  <a:rPr lang="fr-FR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đó</a:t>
                </a:r>
                <a:r>
                  <a:rPr lang="fr-FR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suy</a:t>
                </a:r>
                <a:r>
                  <a:rPr lang="fr-FR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ra B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𝐏𝐓</m:t>
                    </m:r>
                    <m:r>
                      <a:rPr lang="en-US" sz="44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𝟓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≥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có</a:t>
                </a:r>
                <a:r>
                  <a:rPr lang="fr-FR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tập</a:t>
                </a:r>
                <a:r>
                  <a:rPr lang="fr-FR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nghiệm</a:t>
                </a:r>
                <a:r>
                  <a:rPr lang="fr-FR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𝑺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ℝ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.</a:t>
                </a:r>
                <a:endParaRPr lang="en-US" sz="105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Rectangle 2">
                <a:extLst>
                  <a:ext uri="{FF2B5EF4-FFF2-40B4-BE49-F238E27FC236}">
                    <a16:creationId xmlns:a16="http://schemas.microsoft.com/office/drawing/2014/main" id="{854629B8-C657-36CD-770E-001E79EE9B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12" y="5489199"/>
                <a:ext cx="14515130" cy="2347053"/>
              </a:xfrm>
              <a:prstGeom prst="rect">
                <a:avLst/>
              </a:prstGeom>
              <a:blipFill>
                <a:blip r:embed="rId4"/>
                <a:stretch>
                  <a:fillRect l="-1722" t="-4675" r="-714" b="-1168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116">
                <a:extLst>
                  <a:ext uri="{FF2B5EF4-FFF2-40B4-BE49-F238E27FC236}">
                    <a16:creationId xmlns:a16="http://schemas.microsoft.com/office/drawing/2014/main" id="{E2C9E9FA-6CD3-1268-892D-474007DB292E}"/>
                  </a:ext>
                </a:extLst>
              </p:cNvPr>
              <p:cNvSpPr/>
              <p:nvPr/>
            </p:nvSpPr>
            <p:spPr>
              <a:xfrm>
                <a:off x="1433676" y="2249728"/>
                <a:ext cx="13835736" cy="2449603"/>
              </a:xfrm>
              <a:prstGeom prst="rect">
                <a:avLst/>
              </a:prstGeom>
            </p:spPr>
            <p:txBody>
              <a:bodyPr wrap="square" lIns="91399" tIns="45699" rIns="91399" bIns="45699">
                <a:spAutoFit/>
              </a:bodyPr>
              <a:lstStyle/>
              <a:p>
                <a:pPr defTabSz="1305766">
                  <a:lnSpc>
                    <a:spcPct val="107000"/>
                  </a:lnSpc>
                  <a:spcAft>
                    <a:spcPts val="800"/>
                  </a:spcAft>
                  <a:tabLst>
                    <a:tab pos="3419174" algn="l"/>
                  </a:tabLst>
                </a:pPr>
                <a:r>
                  <a:rPr lang="en-US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            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Giải</a:t>
                </a:r>
                <a:r>
                  <a:rPr lang="en-US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các</a:t>
                </a:r>
                <a:r>
                  <a:rPr lang="en-US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bất</a:t>
                </a:r>
                <a:r>
                  <a:rPr lang="en-US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phương</a:t>
                </a:r>
                <a:r>
                  <a:rPr lang="en-US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trình</a:t>
                </a:r>
                <a:r>
                  <a:rPr lang="en-US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bậc</a:t>
                </a:r>
                <a:r>
                  <a:rPr lang="en-US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hai</a:t>
                </a:r>
                <a:r>
                  <a:rPr lang="en-US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: </a:t>
                </a:r>
              </a:p>
              <a:p>
                <a:pPr algn="just" defTabSz="1305766">
                  <a:lnSpc>
                    <a:spcPct val="107000"/>
                  </a:lnSpc>
                  <a:spcAft>
                    <a:spcPts val="800"/>
                  </a:spcAft>
                  <a:tabLst>
                    <a:tab pos="3419174" algn="l"/>
                  </a:tabLst>
                </a:pPr>
                <a:r>
                  <a:rPr lang="en-US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≥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		                       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&lt;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endParaRPr>
              </a:p>
              <a:p>
                <a:pPr algn="just" defTabSz="1305766">
                  <a:lnSpc>
                    <a:spcPct val="107000"/>
                  </a:lnSpc>
                  <a:spcAft>
                    <a:spcPts val="800"/>
                  </a:spcAft>
                  <a:tabLst>
                    <a:tab pos="3419174" algn="l"/>
                  </a:tabLst>
                </a:pPr>
                <a:r>
                  <a:rPr lang="en-US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𝟏𝟐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≤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          d)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𝟓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≥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Rectangle 116">
                <a:extLst>
                  <a:ext uri="{FF2B5EF4-FFF2-40B4-BE49-F238E27FC236}">
                    <a16:creationId xmlns:a16="http://schemas.microsoft.com/office/drawing/2014/main" id="{E2C9E9FA-6CD3-1268-892D-474007DB29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676" y="2249728"/>
                <a:ext cx="13835736" cy="2449603"/>
              </a:xfrm>
              <a:prstGeom prst="rect">
                <a:avLst/>
              </a:prstGeom>
              <a:blipFill>
                <a:blip r:embed="rId5"/>
                <a:stretch>
                  <a:fillRect l="-1762" t="-4975" b="-111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10763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17C9077-2F0E-4830-9CBB-2CF87E745444}"/>
              </a:ext>
            </a:extLst>
          </p:cNvPr>
          <p:cNvGrpSpPr/>
          <p:nvPr/>
        </p:nvGrpSpPr>
        <p:grpSpPr>
          <a:xfrm>
            <a:off x="451402" y="1285909"/>
            <a:ext cx="13792199" cy="5560346"/>
            <a:chOff x="965199" y="3285299"/>
            <a:chExt cx="20134431" cy="9267240"/>
          </a:xfrm>
        </p:grpSpPr>
        <p:sp>
          <p:nvSpPr>
            <p:cNvPr id="17" name="Rectangle 16"/>
            <p:cNvSpPr/>
            <p:nvPr/>
          </p:nvSpPr>
          <p:spPr>
            <a:xfrm>
              <a:off x="7467544" y="4114018"/>
              <a:ext cx="13632086" cy="8332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 defTabSz="1305766"/>
              <a:endParaRPr lang="en-US" sz="44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6" name="Group 60"/>
            <p:cNvGrpSpPr/>
            <p:nvPr/>
          </p:nvGrpSpPr>
          <p:grpSpPr>
            <a:xfrm>
              <a:off x="965199" y="3285299"/>
              <a:ext cx="5151451" cy="1410097"/>
              <a:chOff x="6977011" y="5107021"/>
              <a:chExt cx="5152047" cy="1410261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8600200" y="5234731"/>
                <a:ext cx="3528858" cy="1282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305766">
                  <a:spcBef>
                    <a:spcPct val="0"/>
                  </a:spcBef>
                  <a:defRPr/>
                </a:pPr>
                <a:r>
                  <a:rPr lang="en-US" sz="4400" b="1" spc="-90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</a:t>
                </a: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6977011" y="5107021"/>
                <a:ext cx="1383018" cy="1300356"/>
                <a:chOff x="6980995" y="5564221"/>
                <a:chExt cx="1371600" cy="1300356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077703" y="5467513"/>
                  <a:ext cx="1178184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05766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333575" y="5582026"/>
                  <a:ext cx="787310" cy="12825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1305766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</a:t>
                  </a:r>
                </a:p>
              </p:txBody>
            </p:sp>
          </p:grpSp>
        </p:grpSp>
        <p:sp>
          <p:nvSpPr>
            <p:cNvPr id="80" name="TextBox 79"/>
            <p:cNvSpPr txBox="1"/>
            <p:nvPr/>
          </p:nvSpPr>
          <p:spPr>
            <a:xfrm>
              <a:off x="1809999" y="7680199"/>
              <a:ext cx="793773" cy="12824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05766"/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809996" y="11270138"/>
              <a:ext cx="793773" cy="12824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05766"/>
              <a:r>
                <a: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5" name="Group 54">
            <a:extLst>
              <a:ext uri="{FF2B5EF4-FFF2-40B4-BE49-F238E27FC236}">
                <a16:creationId xmlns:a16="http://schemas.microsoft.com/office/drawing/2014/main" id="{53530F9D-4363-4C43-8048-269159148689}"/>
              </a:ext>
            </a:extLst>
          </p:cNvPr>
          <p:cNvGrpSpPr/>
          <p:nvPr/>
        </p:nvGrpSpPr>
        <p:grpSpPr>
          <a:xfrm>
            <a:off x="169512" y="1930116"/>
            <a:ext cx="14321689" cy="2923405"/>
            <a:chOff x="1214461" y="3405486"/>
            <a:chExt cx="21847940" cy="3468641"/>
          </a:xfrm>
        </p:grpSpPr>
        <p:sp>
          <p:nvSpPr>
            <p:cNvPr id="26" name="Rounded Rectangle 61">
              <a:extLst>
                <a:ext uri="{FF2B5EF4-FFF2-40B4-BE49-F238E27FC236}">
                  <a16:creationId xmlns:a16="http://schemas.microsoft.com/office/drawing/2014/main" id="{3A5A2190-2A1B-4D52-94C0-17C062CA7FB5}"/>
                </a:ext>
              </a:extLst>
            </p:cNvPr>
            <p:cNvSpPr/>
            <p:nvPr/>
          </p:nvSpPr>
          <p:spPr>
            <a:xfrm>
              <a:off x="1214461" y="3931829"/>
              <a:ext cx="21847940" cy="2942298"/>
            </a:xfrm>
            <a:prstGeom prst="roundRect">
              <a:avLst>
                <a:gd name="adj" fmla="val 534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54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3060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67">
              <a:extLst>
                <a:ext uri="{FF2B5EF4-FFF2-40B4-BE49-F238E27FC236}">
                  <a16:creationId xmlns:a16="http://schemas.microsoft.com/office/drawing/2014/main" id="{D2F7BBB4-CB25-40B8-B100-DEE200C47DA3}"/>
                </a:ext>
              </a:extLst>
            </p:cNvPr>
            <p:cNvGrpSpPr/>
            <p:nvPr/>
          </p:nvGrpSpPr>
          <p:grpSpPr>
            <a:xfrm>
              <a:off x="1268078" y="3405486"/>
              <a:ext cx="4654645" cy="987245"/>
              <a:chOff x="1311958" y="3405486"/>
              <a:chExt cx="4654645" cy="987245"/>
            </a:xfrm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77ED32AE-BA8E-4061-9F73-5E899E2A986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622943" y="1969525"/>
                <a:ext cx="793396" cy="3893925"/>
              </a:xfrm>
              <a:prstGeom prst="round2SameRect">
                <a:avLst/>
              </a:prstGeom>
              <a:solidFill>
                <a:srgbClr val="F79646">
                  <a:lumMod val="75000"/>
                </a:srgbClr>
              </a:solidFill>
              <a:ln w="57150">
                <a:solidFill>
                  <a:srgbClr val="F79646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30603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F062151-AD53-45F8-8FC8-3E6F9C4D3510}"/>
                  </a:ext>
                </a:extLst>
              </p:cNvPr>
              <p:cNvSpPr txBox="1"/>
              <p:nvPr/>
            </p:nvSpPr>
            <p:spPr>
              <a:xfrm>
                <a:off x="2048838" y="3479784"/>
                <a:ext cx="3563443" cy="912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130603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400" b="1" kern="0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BT 6.17</a:t>
                </a:r>
                <a:endPara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0" name="Group 70">
                <a:extLst>
                  <a:ext uri="{FF2B5EF4-FFF2-40B4-BE49-F238E27FC236}">
                    <a16:creationId xmlns:a16="http://schemas.microsoft.com/office/drawing/2014/main" id="{3DCB7E00-81CD-47C0-A098-3C4FC36A921B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4EDF0EFD-CAA5-4E70-8F7E-7A6B1C164733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13">
                  <a:extLst>
                    <a:ext uri="{FF2B5EF4-FFF2-40B4-BE49-F238E27FC236}">
                      <a16:creationId xmlns:a16="http://schemas.microsoft.com/office/drawing/2014/main" id="{852DD05D-EDD7-4362-A234-97F75A0969E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" name="Freeform 14">
                  <a:extLst>
                    <a:ext uri="{FF2B5EF4-FFF2-40B4-BE49-F238E27FC236}">
                      <a16:creationId xmlns:a16="http://schemas.microsoft.com/office/drawing/2014/main" id="{215DBC4D-1CF5-4B23-9DF2-69C195AAD95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" name="Freeform 15">
                  <a:extLst>
                    <a:ext uri="{FF2B5EF4-FFF2-40B4-BE49-F238E27FC236}">
                      <a16:creationId xmlns:a16="http://schemas.microsoft.com/office/drawing/2014/main" id="{3543403B-A315-4376-BD19-FB8A4531A6F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" name="Freeform 16">
                  <a:extLst>
                    <a:ext uri="{FF2B5EF4-FFF2-40B4-BE49-F238E27FC236}">
                      <a16:creationId xmlns:a16="http://schemas.microsoft.com/office/drawing/2014/main" id="{1715ED85-1613-4D24-A025-4B8E9B8E2BA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" name="Freeform 17">
                  <a:extLst>
                    <a:ext uri="{FF2B5EF4-FFF2-40B4-BE49-F238E27FC236}">
                      <a16:creationId xmlns:a16="http://schemas.microsoft.com/office/drawing/2014/main" id="{BBDEDF1B-F9AF-4A4E-8F49-D204D1F0B72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" name="Freeform 18">
                  <a:extLst>
                    <a:ext uri="{FF2B5EF4-FFF2-40B4-BE49-F238E27FC236}">
                      <a16:creationId xmlns:a16="http://schemas.microsoft.com/office/drawing/2014/main" id="{8122426D-2CE9-4CE1-ABDB-451973E184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" name="Freeform 19">
                  <a:extLst>
                    <a:ext uri="{FF2B5EF4-FFF2-40B4-BE49-F238E27FC236}">
                      <a16:creationId xmlns:a16="http://schemas.microsoft.com/office/drawing/2014/main" id="{A0535A13-D348-405A-BDBE-4B4FFD32CF6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" name="Freeform 20">
                  <a:extLst>
                    <a:ext uri="{FF2B5EF4-FFF2-40B4-BE49-F238E27FC236}">
                      <a16:creationId xmlns:a16="http://schemas.microsoft.com/office/drawing/2014/main" id="{4D26B095-1BE3-46A6-86C7-01506654EA4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" name="Freeform 21">
                  <a:extLst>
                    <a:ext uri="{FF2B5EF4-FFF2-40B4-BE49-F238E27FC236}">
                      <a16:creationId xmlns:a16="http://schemas.microsoft.com/office/drawing/2014/main" id="{81CD5E01-C72A-455C-BCE7-9B4AFE7145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" name="Freeform 22">
                  <a:extLst>
                    <a:ext uri="{FF2B5EF4-FFF2-40B4-BE49-F238E27FC236}">
                      <a16:creationId xmlns:a16="http://schemas.microsoft.com/office/drawing/2014/main" id="{D467F720-7EDF-455A-8023-EF50769EDB6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" name="Freeform 23">
                  <a:extLst>
                    <a:ext uri="{FF2B5EF4-FFF2-40B4-BE49-F238E27FC236}">
                      <a16:creationId xmlns:a16="http://schemas.microsoft.com/office/drawing/2014/main" id="{AA49D846-B30E-4143-967B-C5C902FA898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" name="Freeform 24">
                  <a:extLst>
                    <a:ext uri="{FF2B5EF4-FFF2-40B4-BE49-F238E27FC236}">
                      <a16:creationId xmlns:a16="http://schemas.microsoft.com/office/drawing/2014/main" id="{E57ED344-098D-4E44-B2CD-C95C01076E8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" name="Freeform 25">
                  <a:extLst>
                    <a:ext uri="{FF2B5EF4-FFF2-40B4-BE49-F238E27FC236}">
                      <a16:creationId xmlns:a16="http://schemas.microsoft.com/office/drawing/2014/main" id="{A2082EC9-DA50-4167-B71F-2B3D77F07D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" name="Freeform 26">
                  <a:extLst>
                    <a:ext uri="{FF2B5EF4-FFF2-40B4-BE49-F238E27FC236}">
                      <a16:creationId xmlns:a16="http://schemas.microsoft.com/office/drawing/2014/main" id="{AC30A230-AB8A-4EFD-82DE-D3EF9E143C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" name="Freeform 27">
                  <a:extLst>
                    <a:ext uri="{FF2B5EF4-FFF2-40B4-BE49-F238E27FC236}">
                      <a16:creationId xmlns:a16="http://schemas.microsoft.com/office/drawing/2014/main" id="{AAF4BC07-5038-49A9-8372-2330F782FB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" name="Freeform 28">
                  <a:extLst>
                    <a:ext uri="{FF2B5EF4-FFF2-40B4-BE49-F238E27FC236}">
                      <a16:creationId xmlns:a16="http://schemas.microsoft.com/office/drawing/2014/main" id="{D46A2AD9-F1D4-4671-BE05-68EBCC87E4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" name="Freeform 29">
                  <a:extLst>
                    <a:ext uri="{FF2B5EF4-FFF2-40B4-BE49-F238E27FC236}">
                      <a16:creationId xmlns:a16="http://schemas.microsoft.com/office/drawing/2014/main" id="{FB02B94A-019D-4F82-BABB-7AB13161A5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" name="Freeform 30">
                  <a:extLst>
                    <a:ext uri="{FF2B5EF4-FFF2-40B4-BE49-F238E27FC236}">
                      <a16:creationId xmlns:a16="http://schemas.microsoft.com/office/drawing/2014/main" id="{1327CFE2-3178-4F41-85FA-212891FDCF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" name="Freeform 31">
                  <a:extLst>
                    <a:ext uri="{FF2B5EF4-FFF2-40B4-BE49-F238E27FC236}">
                      <a16:creationId xmlns:a16="http://schemas.microsoft.com/office/drawing/2014/main" id="{F88CF9A5-F1C8-48A5-B4E7-B679A1A89C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" name="Freeform 32">
                  <a:extLst>
                    <a:ext uri="{FF2B5EF4-FFF2-40B4-BE49-F238E27FC236}">
                      <a16:creationId xmlns:a16="http://schemas.microsoft.com/office/drawing/2014/main" id="{4C8349FB-1B42-40FE-A080-FD7B76B429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" name="Freeform 33">
                  <a:extLst>
                    <a:ext uri="{FF2B5EF4-FFF2-40B4-BE49-F238E27FC236}">
                      <a16:creationId xmlns:a16="http://schemas.microsoft.com/office/drawing/2014/main" id="{C4A0F72D-B835-4BD3-BC3F-E30E8FC421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8" name="Freeform 34">
                  <a:extLst>
                    <a:ext uri="{FF2B5EF4-FFF2-40B4-BE49-F238E27FC236}">
                      <a16:creationId xmlns:a16="http://schemas.microsoft.com/office/drawing/2014/main" id="{83D553CB-8904-40CB-8B6B-1023E9B589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" name="Freeform 35">
                  <a:extLst>
                    <a:ext uri="{FF2B5EF4-FFF2-40B4-BE49-F238E27FC236}">
                      <a16:creationId xmlns:a16="http://schemas.microsoft.com/office/drawing/2014/main" id="{399C0052-F546-4CED-A2F5-736B1B13A3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" name="Freeform 36">
                  <a:extLst>
                    <a:ext uri="{FF2B5EF4-FFF2-40B4-BE49-F238E27FC236}">
                      <a16:creationId xmlns:a16="http://schemas.microsoft.com/office/drawing/2014/main" id="{6DC0CB21-7C55-4A64-901D-CE875EBE35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grpSp>
        <p:nvGrpSpPr>
          <p:cNvPr id="4" name="Group 3"/>
          <p:cNvGrpSpPr/>
          <p:nvPr/>
        </p:nvGrpSpPr>
        <p:grpSpPr>
          <a:xfrm>
            <a:off x="121822" y="4689727"/>
            <a:ext cx="14417067" cy="3425888"/>
            <a:chOff x="1023734" y="3588471"/>
            <a:chExt cx="12671295" cy="4139285"/>
          </a:xfrm>
        </p:grpSpPr>
        <p:sp>
          <p:nvSpPr>
            <p:cNvPr id="68" name="Rounded Rectangle 52">
              <a:extLst>
                <a:ext uri="{FF2B5EF4-FFF2-40B4-BE49-F238E27FC236}">
                  <a16:creationId xmlns:a16="http://schemas.microsoft.com/office/drawing/2014/main" id="{81FE1B1A-5B87-411E-AA1C-AE8231F25EC7}"/>
                </a:ext>
              </a:extLst>
            </p:cNvPr>
            <p:cNvSpPr/>
            <p:nvPr/>
          </p:nvSpPr>
          <p:spPr>
            <a:xfrm>
              <a:off x="1067531" y="3631779"/>
              <a:ext cx="12627498" cy="409597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06036"/>
              <a:endParaRPr lang="en-US" sz="4400" b="1" dirty="0">
                <a:solidFill>
                  <a:prstClr val="white"/>
                </a:solidFill>
              </a:endParaRPr>
            </a:p>
          </p:txBody>
        </p:sp>
        <p:sp>
          <p:nvSpPr>
            <p:cNvPr id="70" name="Freeform 20">
              <a:extLst>
                <a:ext uri="{FF2B5EF4-FFF2-40B4-BE49-F238E27FC236}">
                  <a16:creationId xmlns:a16="http://schemas.microsoft.com/office/drawing/2014/main" id="{227F038A-4747-4D1B-B176-6A79660E10F9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242566" y="2878255"/>
              <a:ext cx="692908" cy="2204468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306036"/>
              <a:endParaRPr lang="en-US" sz="4400" b="1">
                <a:solidFill>
                  <a:prstClr val="black"/>
                </a:solidFill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BDD0CF4-C8E8-46F1-B5BF-F6AD1B30E251}"/>
                </a:ext>
              </a:extLst>
            </p:cNvPr>
            <p:cNvSpPr txBox="1"/>
            <p:nvPr/>
          </p:nvSpPr>
          <p:spPr>
            <a:xfrm>
              <a:off x="1655987" y="3588471"/>
              <a:ext cx="2078688" cy="801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06036"/>
              <a:r>
                <a:rPr lang="vi-VN" sz="4400" b="1" dirty="0" err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vi-VN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400" b="1" dirty="0" err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sz="44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2" name="Round Diagonal Corner Rectangle 58">
              <a:extLst>
                <a:ext uri="{FF2B5EF4-FFF2-40B4-BE49-F238E27FC236}">
                  <a16:creationId xmlns:a16="http://schemas.microsoft.com/office/drawing/2014/main" id="{4055B838-E525-49B5-AE10-D682A3A293A2}"/>
                </a:ext>
              </a:extLst>
            </p:cNvPr>
            <p:cNvSpPr/>
            <p:nvPr/>
          </p:nvSpPr>
          <p:spPr>
            <a:xfrm flipV="1">
              <a:off x="1023734" y="3634037"/>
              <a:ext cx="662109" cy="671201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06036"/>
              <a:endParaRPr lang="en-US" sz="4400" b="1">
                <a:solidFill>
                  <a:prstClr val="white"/>
                </a:solidFill>
              </a:endParaRPr>
            </a:p>
          </p:txBody>
        </p:sp>
        <p:sp>
          <p:nvSpPr>
            <p:cNvPr id="73" name="Freeform 15">
              <a:extLst>
                <a:ext uri="{FF2B5EF4-FFF2-40B4-BE49-F238E27FC236}">
                  <a16:creationId xmlns:a16="http://schemas.microsoft.com/office/drawing/2014/main" id="{3AA21C20-E338-4541-95A2-E5A8B6228A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8979" y="3674829"/>
              <a:ext cx="425072" cy="565833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306036"/>
              <a:endParaRPr lang="en-US" sz="4400" b="1">
                <a:solidFill>
                  <a:prstClr val="black"/>
                </a:solidFill>
              </a:endParaRPr>
            </a:p>
          </p:txBody>
        </p:sp>
      </p:grpSp>
      <p:grpSp>
        <p:nvGrpSpPr>
          <p:cNvPr id="69" name="Google Shape;1342;p25"/>
          <p:cNvGrpSpPr/>
          <p:nvPr/>
        </p:nvGrpSpPr>
        <p:grpSpPr>
          <a:xfrm>
            <a:off x="3936017" y="1443766"/>
            <a:ext cx="6602270" cy="907170"/>
            <a:chOff x="15300386" y="3881826"/>
            <a:chExt cx="26388616" cy="1178118"/>
          </a:xfrm>
        </p:grpSpPr>
        <p:sp>
          <p:nvSpPr>
            <p:cNvPr id="74" name="Google Shape;1343;p25"/>
            <p:cNvSpPr/>
            <p:nvPr/>
          </p:nvSpPr>
          <p:spPr>
            <a:xfrm>
              <a:off x="15300386" y="3881826"/>
              <a:ext cx="23556864" cy="1178118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548297">
                <a:buClr>
                  <a:srgbClr val="000000"/>
                </a:buClr>
              </a:pPr>
              <a:endParaRPr sz="4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1344;p25"/>
            <p:cNvSpPr txBox="1"/>
            <p:nvPr/>
          </p:nvSpPr>
          <p:spPr>
            <a:xfrm>
              <a:off x="15868605" y="4047774"/>
              <a:ext cx="25820397" cy="9992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defTabSz="548297">
                <a:buClr>
                  <a:srgbClr val="000000"/>
                </a:buClr>
              </a:pPr>
              <a:r>
                <a:rPr lang="en-US" sz="4400" b="1" kern="0" dirty="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BÀI TẬP TỰ LUẬN</a:t>
              </a:r>
              <a:endParaRPr sz="4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" name="Group 111">
            <a:extLst>
              <a:ext uri="{FF2B5EF4-FFF2-40B4-BE49-F238E27FC236}">
                <a16:creationId xmlns:a16="http://schemas.microsoft.com/office/drawing/2014/main" id="{505E1ADB-2F0D-8E14-5855-9EAEB1399ACE}"/>
              </a:ext>
            </a:extLst>
          </p:cNvPr>
          <p:cNvGrpSpPr/>
          <p:nvPr/>
        </p:nvGrpSpPr>
        <p:grpSpPr>
          <a:xfrm>
            <a:off x="1465160" y="642777"/>
            <a:ext cx="13026042" cy="765581"/>
            <a:chOff x="71819" y="108752"/>
            <a:chExt cx="6395438" cy="872484"/>
          </a:xfrm>
        </p:grpSpPr>
        <p:pic>
          <p:nvPicPr>
            <p:cNvPr id="6" name="Picture 112">
              <a:extLst>
                <a:ext uri="{FF2B5EF4-FFF2-40B4-BE49-F238E27FC236}">
                  <a16:creationId xmlns:a16="http://schemas.microsoft.com/office/drawing/2014/main" id="{DDFC65C0-6F13-7387-3FD7-D773DEB2E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7" name="TextBox 321">
              <a:extLst>
                <a:ext uri="{FF2B5EF4-FFF2-40B4-BE49-F238E27FC236}">
                  <a16:creationId xmlns:a16="http://schemas.microsoft.com/office/drawing/2014/main" id="{332F5113-700D-666B-549E-EB68B4C9D19E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1306367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CFFE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 CỦA TAM THỨC BẬC HAI</a:t>
              </a:r>
              <a:endParaRPr lang="en-US" sz="4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TextBox 321">
              <a:extLst>
                <a:ext uri="{FF2B5EF4-FFF2-40B4-BE49-F238E27FC236}">
                  <a16:creationId xmlns:a16="http://schemas.microsoft.com/office/drawing/2014/main" id="{46076F96-A704-E49E-2BE2-53757BD99FCD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1306367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FFFFF"/>
                  </a:solidFill>
                  <a:ea typeface="Cascadia Mono" panose="020B0609020000020004" pitchFamily="49" charset="0"/>
                  <a:cs typeface="Times New Roman" panose="02020603050405020304" pitchFamily="18" charset="0"/>
                </a:rPr>
                <a:t>17</a:t>
              </a:r>
              <a:endPara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2">
                <a:extLst>
                  <a:ext uri="{FF2B5EF4-FFF2-40B4-BE49-F238E27FC236}">
                    <a16:creationId xmlns:a16="http://schemas.microsoft.com/office/drawing/2014/main" id="{854629B8-C657-36CD-770E-001E79EE9BF7}"/>
                  </a:ext>
                </a:extLst>
              </p:cNvPr>
              <p:cNvSpPr/>
              <p:nvPr/>
            </p:nvSpPr>
            <p:spPr>
              <a:xfrm>
                <a:off x="169512" y="5489199"/>
                <a:ext cx="14515130" cy="16225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1096777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𝒎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𝒎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</m:oMath>
                </a14:m>
                <a:r>
                  <a:rPr lang="fr-FR" sz="4400" b="1" dirty="0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</a:p>
              <a:p>
                <a:pPr lvl="0" defTabSz="1096777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Ta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có</a:t>
                </a:r>
                <a:r>
                  <a:rPr lang="fr-FR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𝜟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𝒎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𝟒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𝒎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𝟑</m:t>
                        </m:r>
                      </m:e>
                    </m:d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𝒎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𝟔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𝟏𝟏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0" name="Rectangle 2">
                <a:extLst>
                  <a:ext uri="{FF2B5EF4-FFF2-40B4-BE49-F238E27FC236}">
                    <a16:creationId xmlns:a16="http://schemas.microsoft.com/office/drawing/2014/main" id="{854629B8-C657-36CD-770E-001E79EE9B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12" y="5489199"/>
                <a:ext cx="14515130" cy="1622560"/>
              </a:xfrm>
              <a:prstGeom prst="rect">
                <a:avLst/>
              </a:prstGeom>
              <a:blipFill>
                <a:blip r:embed="rId4"/>
                <a:stretch>
                  <a:fillRect l="-1722" t="-6742" b="-168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57">
                <a:extLst>
                  <a:ext uri="{FF2B5EF4-FFF2-40B4-BE49-F238E27FC236}">
                    <a16:creationId xmlns:a16="http://schemas.microsoft.com/office/drawing/2014/main" id="{EA9671E9-C128-9C54-6089-8E6C6D039C27}"/>
                  </a:ext>
                </a:extLst>
              </p:cNvPr>
              <p:cNvSpPr/>
              <p:nvPr/>
            </p:nvSpPr>
            <p:spPr>
              <a:xfrm>
                <a:off x="252945" y="2830961"/>
                <a:ext cx="13592299" cy="1606103"/>
              </a:xfrm>
              <a:prstGeom prst="rect">
                <a:avLst/>
              </a:prstGeom>
            </p:spPr>
            <p:txBody>
              <a:bodyPr wrap="square" lIns="91399" tIns="45699" rIns="91399" bIns="45699">
                <a:spAutoFit/>
              </a:bodyPr>
              <a:lstStyle/>
              <a:p>
                <a:pPr algn="just" defTabSz="1305766">
                  <a:lnSpc>
                    <a:spcPct val="107000"/>
                  </a:lnSpc>
                  <a:spcAft>
                    <a:spcPts val="800"/>
                  </a:spcAft>
                  <a:tabLst>
                    <a:tab pos="3419174" algn="l"/>
                  </a:tabLst>
                </a:pPr>
                <a:r>
                  <a:rPr lang="en-US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Tìm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các</a:t>
                </a:r>
                <a:r>
                  <a:rPr lang="en-US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giá</a:t>
                </a:r>
                <a:r>
                  <a:rPr lang="en-US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trị</a:t>
                </a:r>
                <a:r>
                  <a:rPr lang="en-US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tham</a:t>
                </a:r>
                <a:r>
                  <a:rPr lang="en-US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số</a:t>
                </a:r>
                <a:r>
                  <a:rPr lang="en-US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𝒎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để</a:t>
                </a:r>
                <a:r>
                  <a:rPr lang="en-US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thức</a:t>
                </a:r>
                <a:r>
                  <a:rPr lang="en-US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bậc</a:t>
                </a:r>
                <a:r>
                  <a:rPr lang="en-US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hai</a:t>
                </a:r>
                <a:r>
                  <a:rPr lang="en-US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endParaRPr lang="en-US" sz="4400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Calibri"/>
                  <a:cs typeface="Times New Roman"/>
                </a:endParaRPr>
              </a:p>
              <a:p>
                <a:pPr algn="just" defTabSz="1305766">
                  <a:lnSpc>
                    <a:spcPct val="107000"/>
                  </a:lnSpc>
                  <a:spcAft>
                    <a:spcPts val="800"/>
                  </a:spcAft>
                  <a:tabLst>
                    <a:tab pos="3419174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𝒎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dương</a:t>
                </a:r>
                <a:r>
                  <a:rPr lang="en-US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với</a:t>
                </a:r>
                <a:r>
                  <a:rPr lang="en-US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mọi</a:t>
                </a:r>
                <a:r>
                  <a:rPr lang="en-US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∈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ℝ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1" name="Rectangle 57">
                <a:extLst>
                  <a:ext uri="{FF2B5EF4-FFF2-40B4-BE49-F238E27FC236}">
                    <a16:creationId xmlns:a16="http://schemas.microsoft.com/office/drawing/2014/main" id="{EA9671E9-C128-9C54-6089-8E6C6D039C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45" y="2830961"/>
                <a:ext cx="13592299" cy="1606103"/>
              </a:xfrm>
              <a:prstGeom prst="rect">
                <a:avLst/>
              </a:prstGeom>
              <a:blipFill>
                <a:blip r:embed="rId5"/>
                <a:stretch>
                  <a:fillRect l="-1794" t="-7576" b="-174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56809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17C9077-2F0E-4830-9CBB-2CF87E745444}"/>
              </a:ext>
            </a:extLst>
          </p:cNvPr>
          <p:cNvGrpSpPr/>
          <p:nvPr/>
        </p:nvGrpSpPr>
        <p:grpSpPr>
          <a:xfrm>
            <a:off x="451402" y="1285909"/>
            <a:ext cx="13792199" cy="5560346"/>
            <a:chOff x="965199" y="3285299"/>
            <a:chExt cx="20134431" cy="9267240"/>
          </a:xfrm>
        </p:grpSpPr>
        <p:sp>
          <p:nvSpPr>
            <p:cNvPr id="17" name="Rectangle 16"/>
            <p:cNvSpPr/>
            <p:nvPr/>
          </p:nvSpPr>
          <p:spPr>
            <a:xfrm>
              <a:off x="7467544" y="4114018"/>
              <a:ext cx="13632086" cy="8332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 defTabSz="1305766"/>
              <a:endParaRPr lang="en-US" sz="44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6" name="Group 60"/>
            <p:cNvGrpSpPr/>
            <p:nvPr/>
          </p:nvGrpSpPr>
          <p:grpSpPr>
            <a:xfrm>
              <a:off x="965199" y="3285299"/>
              <a:ext cx="5151451" cy="1410097"/>
              <a:chOff x="6977011" y="5107021"/>
              <a:chExt cx="5152047" cy="1410261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8600200" y="5234731"/>
                <a:ext cx="3528858" cy="1282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305766">
                  <a:spcBef>
                    <a:spcPct val="0"/>
                  </a:spcBef>
                  <a:defRPr/>
                </a:pPr>
                <a:r>
                  <a:rPr lang="en-US" sz="4400" b="1" spc="-90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</a:t>
                </a: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6977011" y="5107021"/>
                <a:ext cx="1383018" cy="1300356"/>
                <a:chOff x="6980995" y="5564221"/>
                <a:chExt cx="1371600" cy="1300356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077703" y="5467513"/>
                  <a:ext cx="1178184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05766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333575" y="5582026"/>
                  <a:ext cx="787310" cy="12825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1305766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</a:t>
                  </a:r>
                </a:p>
              </p:txBody>
            </p:sp>
          </p:grpSp>
        </p:grpSp>
        <p:sp>
          <p:nvSpPr>
            <p:cNvPr id="80" name="TextBox 79"/>
            <p:cNvSpPr txBox="1"/>
            <p:nvPr/>
          </p:nvSpPr>
          <p:spPr>
            <a:xfrm>
              <a:off x="1809999" y="7680199"/>
              <a:ext cx="793773" cy="12824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05766"/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809996" y="11270138"/>
              <a:ext cx="793773" cy="12824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05766"/>
              <a:r>
                <a: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5" name="Group 54">
            <a:extLst>
              <a:ext uri="{FF2B5EF4-FFF2-40B4-BE49-F238E27FC236}">
                <a16:creationId xmlns:a16="http://schemas.microsoft.com/office/drawing/2014/main" id="{53530F9D-4363-4C43-8048-269159148689}"/>
              </a:ext>
            </a:extLst>
          </p:cNvPr>
          <p:cNvGrpSpPr/>
          <p:nvPr/>
        </p:nvGrpSpPr>
        <p:grpSpPr>
          <a:xfrm>
            <a:off x="169512" y="1930116"/>
            <a:ext cx="14321689" cy="2923405"/>
            <a:chOff x="1214461" y="3405486"/>
            <a:chExt cx="21847940" cy="3468641"/>
          </a:xfrm>
        </p:grpSpPr>
        <p:sp>
          <p:nvSpPr>
            <p:cNvPr id="26" name="Rounded Rectangle 61">
              <a:extLst>
                <a:ext uri="{FF2B5EF4-FFF2-40B4-BE49-F238E27FC236}">
                  <a16:creationId xmlns:a16="http://schemas.microsoft.com/office/drawing/2014/main" id="{3A5A2190-2A1B-4D52-94C0-17C062CA7FB5}"/>
                </a:ext>
              </a:extLst>
            </p:cNvPr>
            <p:cNvSpPr/>
            <p:nvPr/>
          </p:nvSpPr>
          <p:spPr>
            <a:xfrm>
              <a:off x="1214461" y="3931829"/>
              <a:ext cx="21847940" cy="2942298"/>
            </a:xfrm>
            <a:prstGeom prst="roundRect">
              <a:avLst>
                <a:gd name="adj" fmla="val 534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54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3060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67">
              <a:extLst>
                <a:ext uri="{FF2B5EF4-FFF2-40B4-BE49-F238E27FC236}">
                  <a16:creationId xmlns:a16="http://schemas.microsoft.com/office/drawing/2014/main" id="{D2F7BBB4-CB25-40B8-B100-DEE200C47DA3}"/>
                </a:ext>
              </a:extLst>
            </p:cNvPr>
            <p:cNvGrpSpPr/>
            <p:nvPr/>
          </p:nvGrpSpPr>
          <p:grpSpPr>
            <a:xfrm>
              <a:off x="1268078" y="3405486"/>
              <a:ext cx="4654645" cy="987245"/>
              <a:chOff x="1311958" y="3405486"/>
              <a:chExt cx="4654645" cy="987245"/>
            </a:xfrm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77ED32AE-BA8E-4061-9F73-5E899E2A986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622943" y="1969525"/>
                <a:ext cx="793396" cy="3893925"/>
              </a:xfrm>
              <a:prstGeom prst="round2SameRect">
                <a:avLst/>
              </a:prstGeom>
              <a:solidFill>
                <a:srgbClr val="F79646">
                  <a:lumMod val="75000"/>
                </a:srgbClr>
              </a:solidFill>
              <a:ln w="57150">
                <a:solidFill>
                  <a:srgbClr val="F79646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30603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F062151-AD53-45F8-8FC8-3E6F9C4D3510}"/>
                  </a:ext>
                </a:extLst>
              </p:cNvPr>
              <p:cNvSpPr txBox="1"/>
              <p:nvPr/>
            </p:nvSpPr>
            <p:spPr>
              <a:xfrm>
                <a:off x="2048838" y="3479784"/>
                <a:ext cx="3563443" cy="912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130603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400" b="1" kern="0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BT 6.17</a:t>
                </a:r>
                <a:endPara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0" name="Group 70">
                <a:extLst>
                  <a:ext uri="{FF2B5EF4-FFF2-40B4-BE49-F238E27FC236}">
                    <a16:creationId xmlns:a16="http://schemas.microsoft.com/office/drawing/2014/main" id="{3DCB7E00-81CD-47C0-A098-3C4FC36A921B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4EDF0EFD-CAA5-4E70-8F7E-7A6B1C164733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13">
                  <a:extLst>
                    <a:ext uri="{FF2B5EF4-FFF2-40B4-BE49-F238E27FC236}">
                      <a16:creationId xmlns:a16="http://schemas.microsoft.com/office/drawing/2014/main" id="{852DD05D-EDD7-4362-A234-97F75A0969E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" name="Freeform 14">
                  <a:extLst>
                    <a:ext uri="{FF2B5EF4-FFF2-40B4-BE49-F238E27FC236}">
                      <a16:creationId xmlns:a16="http://schemas.microsoft.com/office/drawing/2014/main" id="{215DBC4D-1CF5-4B23-9DF2-69C195AAD95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" name="Freeform 15">
                  <a:extLst>
                    <a:ext uri="{FF2B5EF4-FFF2-40B4-BE49-F238E27FC236}">
                      <a16:creationId xmlns:a16="http://schemas.microsoft.com/office/drawing/2014/main" id="{3543403B-A315-4376-BD19-FB8A4531A6F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" name="Freeform 16">
                  <a:extLst>
                    <a:ext uri="{FF2B5EF4-FFF2-40B4-BE49-F238E27FC236}">
                      <a16:creationId xmlns:a16="http://schemas.microsoft.com/office/drawing/2014/main" id="{1715ED85-1613-4D24-A025-4B8E9B8E2BA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" name="Freeform 17">
                  <a:extLst>
                    <a:ext uri="{FF2B5EF4-FFF2-40B4-BE49-F238E27FC236}">
                      <a16:creationId xmlns:a16="http://schemas.microsoft.com/office/drawing/2014/main" id="{BBDEDF1B-F9AF-4A4E-8F49-D204D1F0B72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" name="Freeform 18">
                  <a:extLst>
                    <a:ext uri="{FF2B5EF4-FFF2-40B4-BE49-F238E27FC236}">
                      <a16:creationId xmlns:a16="http://schemas.microsoft.com/office/drawing/2014/main" id="{8122426D-2CE9-4CE1-ABDB-451973E184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" name="Freeform 19">
                  <a:extLst>
                    <a:ext uri="{FF2B5EF4-FFF2-40B4-BE49-F238E27FC236}">
                      <a16:creationId xmlns:a16="http://schemas.microsoft.com/office/drawing/2014/main" id="{A0535A13-D348-405A-BDBE-4B4FFD32CF6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" name="Freeform 20">
                  <a:extLst>
                    <a:ext uri="{FF2B5EF4-FFF2-40B4-BE49-F238E27FC236}">
                      <a16:creationId xmlns:a16="http://schemas.microsoft.com/office/drawing/2014/main" id="{4D26B095-1BE3-46A6-86C7-01506654EA4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" name="Freeform 21">
                  <a:extLst>
                    <a:ext uri="{FF2B5EF4-FFF2-40B4-BE49-F238E27FC236}">
                      <a16:creationId xmlns:a16="http://schemas.microsoft.com/office/drawing/2014/main" id="{81CD5E01-C72A-455C-BCE7-9B4AFE7145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" name="Freeform 22">
                  <a:extLst>
                    <a:ext uri="{FF2B5EF4-FFF2-40B4-BE49-F238E27FC236}">
                      <a16:creationId xmlns:a16="http://schemas.microsoft.com/office/drawing/2014/main" id="{D467F720-7EDF-455A-8023-EF50769EDB6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" name="Freeform 23">
                  <a:extLst>
                    <a:ext uri="{FF2B5EF4-FFF2-40B4-BE49-F238E27FC236}">
                      <a16:creationId xmlns:a16="http://schemas.microsoft.com/office/drawing/2014/main" id="{AA49D846-B30E-4143-967B-C5C902FA898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" name="Freeform 24">
                  <a:extLst>
                    <a:ext uri="{FF2B5EF4-FFF2-40B4-BE49-F238E27FC236}">
                      <a16:creationId xmlns:a16="http://schemas.microsoft.com/office/drawing/2014/main" id="{E57ED344-098D-4E44-B2CD-C95C01076E8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" name="Freeform 25">
                  <a:extLst>
                    <a:ext uri="{FF2B5EF4-FFF2-40B4-BE49-F238E27FC236}">
                      <a16:creationId xmlns:a16="http://schemas.microsoft.com/office/drawing/2014/main" id="{A2082EC9-DA50-4167-B71F-2B3D77F07D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" name="Freeform 26">
                  <a:extLst>
                    <a:ext uri="{FF2B5EF4-FFF2-40B4-BE49-F238E27FC236}">
                      <a16:creationId xmlns:a16="http://schemas.microsoft.com/office/drawing/2014/main" id="{AC30A230-AB8A-4EFD-82DE-D3EF9E143C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" name="Freeform 27">
                  <a:extLst>
                    <a:ext uri="{FF2B5EF4-FFF2-40B4-BE49-F238E27FC236}">
                      <a16:creationId xmlns:a16="http://schemas.microsoft.com/office/drawing/2014/main" id="{AAF4BC07-5038-49A9-8372-2330F782FB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" name="Freeform 28">
                  <a:extLst>
                    <a:ext uri="{FF2B5EF4-FFF2-40B4-BE49-F238E27FC236}">
                      <a16:creationId xmlns:a16="http://schemas.microsoft.com/office/drawing/2014/main" id="{D46A2AD9-F1D4-4671-BE05-68EBCC87E4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" name="Freeform 29">
                  <a:extLst>
                    <a:ext uri="{FF2B5EF4-FFF2-40B4-BE49-F238E27FC236}">
                      <a16:creationId xmlns:a16="http://schemas.microsoft.com/office/drawing/2014/main" id="{FB02B94A-019D-4F82-BABB-7AB13161A5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" name="Freeform 30">
                  <a:extLst>
                    <a:ext uri="{FF2B5EF4-FFF2-40B4-BE49-F238E27FC236}">
                      <a16:creationId xmlns:a16="http://schemas.microsoft.com/office/drawing/2014/main" id="{1327CFE2-3178-4F41-85FA-212891FDCF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" name="Freeform 31">
                  <a:extLst>
                    <a:ext uri="{FF2B5EF4-FFF2-40B4-BE49-F238E27FC236}">
                      <a16:creationId xmlns:a16="http://schemas.microsoft.com/office/drawing/2014/main" id="{F88CF9A5-F1C8-48A5-B4E7-B679A1A89C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" name="Freeform 32">
                  <a:extLst>
                    <a:ext uri="{FF2B5EF4-FFF2-40B4-BE49-F238E27FC236}">
                      <a16:creationId xmlns:a16="http://schemas.microsoft.com/office/drawing/2014/main" id="{4C8349FB-1B42-40FE-A080-FD7B76B429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" name="Freeform 33">
                  <a:extLst>
                    <a:ext uri="{FF2B5EF4-FFF2-40B4-BE49-F238E27FC236}">
                      <a16:creationId xmlns:a16="http://schemas.microsoft.com/office/drawing/2014/main" id="{C4A0F72D-B835-4BD3-BC3F-E30E8FC421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8" name="Freeform 34">
                  <a:extLst>
                    <a:ext uri="{FF2B5EF4-FFF2-40B4-BE49-F238E27FC236}">
                      <a16:creationId xmlns:a16="http://schemas.microsoft.com/office/drawing/2014/main" id="{83D553CB-8904-40CB-8B6B-1023E9B589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" name="Freeform 35">
                  <a:extLst>
                    <a:ext uri="{FF2B5EF4-FFF2-40B4-BE49-F238E27FC236}">
                      <a16:creationId xmlns:a16="http://schemas.microsoft.com/office/drawing/2014/main" id="{399C0052-F546-4CED-A2F5-736B1B13A3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" name="Freeform 36">
                  <a:extLst>
                    <a:ext uri="{FF2B5EF4-FFF2-40B4-BE49-F238E27FC236}">
                      <a16:creationId xmlns:a16="http://schemas.microsoft.com/office/drawing/2014/main" id="{6DC0CB21-7C55-4A64-901D-CE875EBE35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grpSp>
        <p:nvGrpSpPr>
          <p:cNvPr id="4" name="Group 3"/>
          <p:cNvGrpSpPr/>
          <p:nvPr/>
        </p:nvGrpSpPr>
        <p:grpSpPr>
          <a:xfrm>
            <a:off x="121822" y="3776114"/>
            <a:ext cx="14417067" cy="4339501"/>
            <a:chOff x="1023734" y="3588471"/>
            <a:chExt cx="12671295" cy="4139285"/>
          </a:xfrm>
        </p:grpSpPr>
        <p:sp>
          <p:nvSpPr>
            <p:cNvPr id="68" name="Rounded Rectangle 52">
              <a:extLst>
                <a:ext uri="{FF2B5EF4-FFF2-40B4-BE49-F238E27FC236}">
                  <a16:creationId xmlns:a16="http://schemas.microsoft.com/office/drawing/2014/main" id="{81FE1B1A-5B87-411E-AA1C-AE8231F25EC7}"/>
                </a:ext>
              </a:extLst>
            </p:cNvPr>
            <p:cNvSpPr/>
            <p:nvPr/>
          </p:nvSpPr>
          <p:spPr>
            <a:xfrm>
              <a:off x="1067531" y="3631779"/>
              <a:ext cx="12627498" cy="409597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06036"/>
              <a:endParaRPr lang="en-US" sz="4400" b="1" dirty="0">
                <a:solidFill>
                  <a:prstClr val="white"/>
                </a:solidFill>
              </a:endParaRPr>
            </a:p>
          </p:txBody>
        </p:sp>
        <p:sp>
          <p:nvSpPr>
            <p:cNvPr id="70" name="Freeform 20">
              <a:extLst>
                <a:ext uri="{FF2B5EF4-FFF2-40B4-BE49-F238E27FC236}">
                  <a16:creationId xmlns:a16="http://schemas.microsoft.com/office/drawing/2014/main" id="{227F038A-4747-4D1B-B176-6A79660E10F9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242566" y="2878255"/>
              <a:ext cx="692908" cy="2204468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306036"/>
              <a:endParaRPr lang="en-US" sz="4400" b="1">
                <a:solidFill>
                  <a:prstClr val="black"/>
                </a:solidFill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BDD0CF4-C8E8-46F1-B5BF-F6AD1B30E251}"/>
                </a:ext>
              </a:extLst>
            </p:cNvPr>
            <p:cNvSpPr txBox="1"/>
            <p:nvPr/>
          </p:nvSpPr>
          <p:spPr>
            <a:xfrm>
              <a:off x="1655987" y="3588471"/>
              <a:ext cx="2078688" cy="801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06036"/>
              <a:r>
                <a:rPr lang="vi-VN" sz="4400" b="1" dirty="0" err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vi-VN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400" b="1" dirty="0" err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sz="44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2" name="Round Diagonal Corner Rectangle 58">
              <a:extLst>
                <a:ext uri="{FF2B5EF4-FFF2-40B4-BE49-F238E27FC236}">
                  <a16:creationId xmlns:a16="http://schemas.microsoft.com/office/drawing/2014/main" id="{4055B838-E525-49B5-AE10-D682A3A293A2}"/>
                </a:ext>
              </a:extLst>
            </p:cNvPr>
            <p:cNvSpPr/>
            <p:nvPr/>
          </p:nvSpPr>
          <p:spPr>
            <a:xfrm flipV="1">
              <a:off x="1023734" y="3634037"/>
              <a:ext cx="662109" cy="671201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06036"/>
              <a:endParaRPr lang="en-US" sz="4400" b="1">
                <a:solidFill>
                  <a:prstClr val="white"/>
                </a:solidFill>
              </a:endParaRPr>
            </a:p>
          </p:txBody>
        </p:sp>
        <p:sp>
          <p:nvSpPr>
            <p:cNvPr id="73" name="Freeform 15">
              <a:extLst>
                <a:ext uri="{FF2B5EF4-FFF2-40B4-BE49-F238E27FC236}">
                  <a16:creationId xmlns:a16="http://schemas.microsoft.com/office/drawing/2014/main" id="{3AA21C20-E338-4541-95A2-E5A8B6228A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8979" y="3674829"/>
              <a:ext cx="425072" cy="565833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306036"/>
              <a:endParaRPr lang="en-US" sz="4400" b="1">
                <a:solidFill>
                  <a:prstClr val="black"/>
                </a:solidFill>
              </a:endParaRPr>
            </a:p>
          </p:txBody>
        </p:sp>
      </p:grpSp>
      <p:grpSp>
        <p:nvGrpSpPr>
          <p:cNvPr id="69" name="Google Shape;1342;p25"/>
          <p:cNvGrpSpPr/>
          <p:nvPr/>
        </p:nvGrpSpPr>
        <p:grpSpPr>
          <a:xfrm>
            <a:off x="3936017" y="1443766"/>
            <a:ext cx="6602270" cy="907170"/>
            <a:chOff x="15300386" y="3881826"/>
            <a:chExt cx="26388616" cy="1178118"/>
          </a:xfrm>
        </p:grpSpPr>
        <p:sp>
          <p:nvSpPr>
            <p:cNvPr id="74" name="Google Shape;1343;p25"/>
            <p:cNvSpPr/>
            <p:nvPr/>
          </p:nvSpPr>
          <p:spPr>
            <a:xfrm>
              <a:off x="15300386" y="3881826"/>
              <a:ext cx="23556864" cy="1178118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548297">
                <a:buClr>
                  <a:srgbClr val="000000"/>
                </a:buClr>
              </a:pPr>
              <a:endParaRPr sz="4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1344;p25"/>
            <p:cNvSpPr txBox="1"/>
            <p:nvPr/>
          </p:nvSpPr>
          <p:spPr>
            <a:xfrm>
              <a:off x="15868605" y="4047774"/>
              <a:ext cx="25820397" cy="9992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defTabSz="548297">
                <a:buClr>
                  <a:srgbClr val="000000"/>
                </a:buClr>
              </a:pPr>
              <a:r>
                <a:rPr lang="en-US" sz="4400" b="1" kern="0" dirty="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BÀI TẬP TỰ LUẬN</a:t>
              </a:r>
              <a:endParaRPr sz="4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" name="Group 111">
            <a:extLst>
              <a:ext uri="{FF2B5EF4-FFF2-40B4-BE49-F238E27FC236}">
                <a16:creationId xmlns:a16="http://schemas.microsoft.com/office/drawing/2014/main" id="{505E1ADB-2F0D-8E14-5855-9EAEB1399ACE}"/>
              </a:ext>
            </a:extLst>
          </p:cNvPr>
          <p:cNvGrpSpPr/>
          <p:nvPr/>
        </p:nvGrpSpPr>
        <p:grpSpPr>
          <a:xfrm>
            <a:off x="1465160" y="642777"/>
            <a:ext cx="13026042" cy="765581"/>
            <a:chOff x="71819" y="108752"/>
            <a:chExt cx="6395438" cy="872484"/>
          </a:xfrm>
        </p:grpSpPr>
        <p:pic>
          <p:nvPicPr>
            <p:cNvPr id="6" name="Picture 112">
              <a:extLst>
                <a:ext uri="{FF2B5EF4-FFF2-40B4-BE49-F238E27FC236}">
                  <a16:creationId xmlns:a16="http://schemas.microsoft.com/office/drawing/2014/main" id="{DDFC65C0-6F13-7387-3FD7-D773DEB2E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7" name="TextBox 321">
              <a:extLst>
                <a:ext uri="{FF2B5EF4-FFF2-40B4-BE49-F238E27FC236}">
                  <a16:creationId xmlns:a16="http://schemas.microsoft.com/office/drawing/2014/main" id="{332F5113-700D-666B-549E-EB68B4C9D19E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1306367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CFFE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 CỦA TAM THỨC BẬC HAI</a:t>
              </a:r>
              <a:endParaRPr lang="en-US" sz="4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TextBox 321">
              <a:extLst>
                <a:ext uri="{FF2B5EF4-FFF2-40B4-BE49-F238E27FC236}">
                  <a16:creationId xmlns:a16="http://schemas.microsoft.com/office/drawing/2014/main" id="{46076F96-A704-E49E-2BE2-53757BD99FCD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1306367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FFFFF"/>
                  </a:solidFill>
                  <a:ea typeface="Cascadia Mono" panose="020B0609020000020004" pitchFamily="49" charset="0"/>
                  <a:cs typeface="Times New Roman" panose="02020603050405020304" pitchFamily="18" charset="0"/>
                </a:rPr>
                <a:t>17</a:t>
              </a:r>
              <a:endPara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2">
                <a:extLst>
                  <a:ext uri="{FF2B5EF4-FFF2-40B4-BE49-F238E27FC236}">
                    <a16:creationId xmlns:a16="http://schemas.microsoft.com/office/drawing/2014/main" id="{854629B8-C657-36CD-770E-001E79EE9BF7}"/>
                  </a:ext>
                </a:extLst>
              </p:cNvPr>
              <p:cNvSpPr/>
              <p:nvPr/>
            </p:nvSpPr>
            <p:spPr>
              <a:xfrm>
                <a:off x="3535851" y="3942602"/>
                <a:ext cx="9747740" cy="326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1096777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&gt;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fr-FR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vi-VN" sz="4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∈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ℝ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(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thỏa</a:t>
                </a:r>
                <a:r>
                  <a:rPr lang="fr-FR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mãn</a:t>
                </a:r>
                <a:r>
                  <a:rPr lang="fr-FR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đề</a:t>
                </a:r>
                <a:r>
                  <a:rPr lang="fr-FR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bài</a:t>
                </a:r>
                <a:r>
                  <a:rPr lang="fr-FR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) </a:t>
                </a:r>
                <a:endParaRPr lang="en-US" sz="4400" b="1" i="1" dirty="0">
                  <a:solidFill>
                    <a:prstClr val="black"/>
                  </a:solidFill>
                  <a:latin typeface="Cambria Math"/>
                  <a:ea typeface="Calibri"/>
                  <a:cs typeface="Times New Roman"/>
                </a:endParaRPr>
              </a:p>
              <a:p>
                <a:pPr lvl="0" defTabSz="1096777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⇔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Chu Van An (Uni)"/>
                                </a:rPr>
                                <m:t>&gt;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Chu Van An (Uni)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𝜟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&lt;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  <a:sym typeface="Wingdings" pitchFamily="2" charset="2"/>
                  </a:rPr>
                  <a:t>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Chu Van An (Uni)"/>
                                </a:rPr>
                                <m:t>&gt;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Chu Van An (Uni)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𝟔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𝒎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𝟏𝟏</m:t>
                              </m:r>
                              <m:r>
                                <a:rPr lang="en-US" sz="44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&lt;</m:t>
                              </m:r>
                              <m:r>
                                <a:rPr lang="en-US" sz="4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    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⇔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𝟓</m:t>
                        </m:r>
                      </m:e>
                    </m:rad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&lt;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&lt;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𝟓</m:t>
                        </m:r>
                      </m:e>
                    </m:rad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. </a:t>
                </a:r>
              </a:p>
            </p:txBody>
          </p:sp>
        </mc:Choice>
        <mc:Fallback xmlns="">
          <p:sp>
            <p:nvSpPr>
              <p:cNvPr id="10" name="Rectangle 2">
                <a:extLst>
                  <a:ext uri="{FF2B5EF4-FFF2-40B4-BE49-F238E27FC236}">
                    <a16:creationId xmlns:a16="http://schemas.microsoft.com/office/drawing/2014/main" id="{854629B8-C657-36CD-770E-001E79EE9B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851" y="3942602"/>
                <a:ext cx="9747740" cy="3266535"/>
              </a:xfrm>
              <a:prstGeom prst="rect">
                <a:avLst/>
              </a:prstGeom>
              <a:blipFill>
                <a:blip r:embed="rId4"/>
                <a:stretch>
                  <a:fillRect t="-4478" r="-2376" b="-802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57">
                <a:extLst>
                  <a:ext uri="{FF2B5EF4-FFF2-40B4-BE49-F238E27FC236}">
                    <a16:creationId xmlns:a16="http://schemas.microsoft.com/office/drawing/2014/main" id="{EA9671E9-C128-9C54-6089-8E6C6D039C27}"/>
                  </a:ext>
                </a:extLst>
              </p:cNvPr>
              <p:cNvSpPr/>
              <p:nvPr/>
            </p:nvSpPr>
            <p:spPr>
              <a:xfrm>
                <a:off x="564536" y="3040906"/>
                <a:ext cx="13592299" cy="779017"/>
              </a:xfrm>
              <a:prstGeom prst="rect">
                <a:avLst/>
              </a:prstGeom>
            </p:spPr>
            <p:txBody>
              <a:bodyPr wrap="square" lIns="91399" tIns="45699" rIns="91399" bIns="45699">
                <a:spAutoFit/>
              </a:bodyPr>
              <a:lstStyle/>
              <a:p>
                <a:pPr algn="just" defTabSz="1305766">
                  <a:lnSpc>
                    <a:spcPct val="107000"/>
                  </a:lnSpc>
                  <a:spcAft>
                    <a:spcPts val="800"/>
                  </a:spcAft>
                  <a:tabLst>
                    <a:tab pos="3419174" algn="l"/>
                  </a:tabLs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 dirty="0" smtClean="0">
                        <a:solidFill>
                          <a:prstClr val="black"/>
                        </a:solidFill>
                        <a:latin typeface="Times New Roman"/>
                        <a:ea typeface="Calibri"/>
                        <a:cs typeface="Times New Roman"/>
                      </a:rPr>
                      <m:t>b</m:t>
                    </m:r>
                    <m:r>
                      <m:rPr>
                        <m:nor/>
                      </m:rPr>
                      <a:rPr lang="en-US" sz="4400" b="1" dirty="0" smtClean="0">
                        <a:solidFill>
                          <a:prstClr val="black"/>
                        </a:solidFill>
                        <a:latin typeface="Times New Roman"/>
                        <a:ea typeface="Calibri"/>
                        <a:cs typeface="Times New Roman"/>
                      </a:rPr>
                      <m:t>ậ</m:t>
                    </m:r>
                    <m:r>
                      <m:rPr>
                        <m:nor/>
                      </m:rPr>
                      <a:rPr lang="en-US" sz="4400" b="1" dirty="0" smtClean="0">
                        <a:solidFill>
                          <a:prstClr val="black"/>
                        </a:solidFill>
                        <a:latin typeface="Times New Roman"/>
                        <a:ea typeface="Calibri"/>
                        <a:cs typeface="Times New Roman"/>
                      </a:rPr>
                      <m:t>c</m:t>
                    </m:r>
                    <m:r>
                      <m:rPr>
                        <m:nor/>
                      </m:rPr>
                      <a:rPr lang="en-US" sz="4400" b="1" dirty="0" smtClean="0">
                        <a:solidFill>
                          <a:prstClr val="black"/>
                        </a:solidFill>
                        <a:latin typeface="Times New Roman"/>
                        <a:ea typeface="Calibri"/>
                        <a:cs typeface="Times New Roman"/>
                      </a:rPr>
                      <m:t> </m:t>
                    </m:r>
                    <m:r>
                      <m:rPr>
                        <m:nor/>
                      </m:rPr>
                      <a:rPr lang="en-US" sz="4400" b="1" dirty="0" smtClean="0">
                        <a:solidFill>
                          <a:prstClr val="black"/>
                        </a:solidFill>
                        <a:latin typeface="Times New Roman"/>
                        <a:ea typeface="Calibri"/>
                        <a:cs typeface="Times New Roman"/>
                      </a:rPr>
                      <m:t>hai</m:t>
                    </m:r>
                    <m:r>
                      <a:rPr lang="en-US" sz="4400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 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𝒎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dương</a:t>
                </a:r>
                <a:r>
                  <a:rPr lang="en-US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với</a:t>
                </a:r>
                <a:r>
                  <a:rPr lang="en-US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mọi</a:t>
                </a:r>
                <a:r>
                  <a:rPr lang="en-US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∈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ℝ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1" name="Rectangle 57">
                <a:extLst>
                  <a:ext uri="{FF2B5EF4-FFF2-40B4-BE49-F238E27FC236}">
                    <a16:creationId xmlns:a16="http://schemas.microsoft.com/office/drawing/2014/main" id="{EA9671E9-C128-9C54-6089-8E6C6D039C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36" y="3040906"/>
                <a:ext cx="13592299" cy="779017"/>
              </a:xfrm>
              <a:prstGeom prst="rect">
                <a:avLst/>
              </a:prstGeom>
              <a:blipFill>
                <a:blip r:embed="rId5"/>
                <a:stretch>
                  <a:fillRect t="-14844" b="-3671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C913349-37DE-1F49-4B64-8F987BAF69EC}"/>
                  </a:ext>
                </a:extLst>
              </p:cNvPr>
              <p:cNvSpPr txBox="1"/>
              <p:nvPr/>
            </p:nvSpPr>
            <p:spPr>
              <a:xfrm>
                <a:off x="346120" y="7185549"/>
                <a:ext cx="14675463" cy="8233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defTabSz="1096777">
                  <a:lnSpc>
                    <a:spcPct val="107000"/>
                  </a:lnSpc>
                  <a:spcAft>
                    <a:spcPts val="400"/>
                  </a:spcAft>
                </a:pPr>
                <a:r>
                  <a:rPr lang="fr-FR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𝟓</m:t>
                        </m:r>
                      </m:e>
                    </m:rad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&lt;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𝒎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&lt;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𝟓</m:t>
                        </m:r>
                      </m:e>
                    </m:rad>
                  </m:oMath>
                </a14:m>
                <a:r>
                  <a:rPr lang="fr-FR" sz="4400" b="1" dirty="0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thỏa</a:t>
                </a:r>
                <a:r>
                  <a:rPr lang="fr-FR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mãn</a:t>
                </a:r>
                <a:r>
                  <a:rPr lang="fr-FR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yêu</a:t>
                </a:r>
                <a:r>
                  <a:rPr lang="fr-FR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cầu</a:t>
                </a:r>
                <a:r>
                  <a:rPr lang="fr-FR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bài</a:t>
                </a:r>
                <a:r>
                  <a:rPr lang="fr-FR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toán</a:t>
                </a:r>
                <a:r>
                  <a:rPr lang="fr-FR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C913349-37DE-1F49-4B64-8F987BAF69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20" y="7185549"/>
                <a:ext cx="14675463" cy="823367"/>
              </a:xfrm>
              <a:prstGeom prst="rect">
                <a:avLst/>
              </a:prstGeom>
              <a:blipFill>
                <a:blip r:embed="rId6"/>
                <a:stretch>
                  <a:fillRect l="-1703" t="-8889" b="-348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2928C11-5165-1EA4-923B-C248B0EA2EAF}"/>
                  </a:ext>
                </a:extLst>
              </p:cNvPr>
              <p:cNvSpPr txBox="1"/>
              <p:nvPr/>
            </p:nvSpPr>
            <p:spPr>
              <a:xfrm>
                <a:off x="3382058" y="2303278"/>
                <a:ext cx="11166150" cy="7672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defTabSz="1305766">
                  <a:lnSpc>
                    <a:spcPct val="107000"/>
                  </a:lnSpc>
                  <a:spcAft>
                    <a:spcPts val="800"/>
                  </a:spcAft>
                  <a:tabLst>
                    <a:tab pos="3419174" algn="l"/>
                  </a:tabLst>
                </a:pPr>
                <a:r>
                  <a:rPr lang="en-US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Tìm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các</a:t>
                </a:r>
                <a:r>
                  <a:rPr lang="en-US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giá</a:t>
                </a:r>
                <a:r>
                  <a:rPr lang="en-US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trị</a:t>
                </a:r>
                <a:r>
                  <a:rPr lang="en-US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của</a:t>
                </a:r>
                <a:r>
                  <a:rPr lang="en-US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tham</a:t>
                </a:r>
                <a:r>
                  <a:rPr lang="en-US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số</a:t>
                </a:r>
                <a:r>
                  <a:rPr lang="en-US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𝒎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để</a:t>
                </a:r>
                <a:r>
                  <a:rPr lang="en-US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thức</a:t>
                </a:r>
                <a:endParaRPr lang="en-US" sz="4400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2928C11-5165-1EA4-923B-C248B0EA2E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2058" y="2303278"/>
                <a:ext cx="11166150" cy="767261"/>
              </a:xfrm>
              <a:prstGeom prst="rect">
                <a:avLst/>
              </a:prstGeom>
              <a:blipFill>
                <a:blip r:embed="rId7"/>
                <a:stretch>
                  <a:fillRect l="-2238" t="-16667" b="-373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86282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11">
            <a:extLst>
              <a:ext uri="{FF2B5EF4-FFF2-40B4-BE49-F238E27FC236}">
                <a16:creationId xmlns:a16="http://schemas.microsoft.com/office/drawing/2014/main" id="{505E1ADB-2F0D-8E14-5855-9EAEB1399ACE}"/>
              </a:ext>
            </a:extLst>
          </p:cNvPr>
          <p:cNvGrpSpPr/>
          <p:nvPr/>
        </p:nvGrpSpPr>
        <p:grpSpPr>
          <a:xfrm>
            <a:off x="1465160" y="642777"/>
            <a:ext cx="13026042" cy="765581"/>
            <a:chOff x="71819" y="108752"/>
            <a:chExt cx="6395438" cy="872484"/>
          </a:xfrm>
        </p:grpSpPr>
        <p:pic>
          <p:nvPicPr>
            <p:cNvPr id="6" name="Picture 112">
              <a:extLst>
                <a:ext uri="{FF2B5EF4-FFF2-40B4-BE49-F238E27FC236}">
                  <a16:creationId xmlns:a16="http://schemas.microsoft.com/office/drawing/2014/main" id="{DDFC65C0-6F13-7387-3FD7-D773DEB2E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7" name="TextBox 321">
              <a:extLst>
                <a:ext uri="{FF2B5EF4-FFF2-40B4-BE49-F238E27FC236}">
                  <a16:creationId xmlns:a16="http://schemas.microsoft.com/office/drawing/2014/main" id="{332F5113-700D-666B-549E-EB68B4C9D19E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1306367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CFFE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 CỦA TAM THỨC BẬC HAI</a:t>
              </a:r>
              <a:endParaRPr lang="en-US" sz="4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TextBox 321">
              <a:extLst>
                <a:ext uri="{FF2B5EF4-FFF2-40B4-BE49-F238E27FC236}">
                  <a16:creationId xmlns:a16="http://schemas.microsoft.com/office/drawing/2014/main" id="{46076F96-A704-E49E-2BE2-53757BD99FCD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1306367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FFFFF"/>
                  </a:solidFill>
                  <a:ea typeface="Cascadia Mono" panose="020B0609020000020004" pitchFamily="49" charset="0"/>
                  <a:cs typeface="Times New Roman" panose="02020603050405020304" pitchFamily="18" charset="0"/>
                </a:rPr>
                <a:t>17</a:t>
              </a:r>
              <a:endPara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167">
            <a:extLst>
              <a:ext uri="{FF2B5EF4-FFF2-40B4-BE49-F238E27FC236}">
                <a16:creationId xmlns:a16="http://schemas.microsoft.com/office/drawing/2014/main" id="{E16F7FB4-1248-9F23-A302-89038E7EE2F6}"/>
              </a:ext>
            </a:extLst>
          </p:cNvPr>
          <p:cNvGrpSpPr/>
          <p:nvPr/>
        </p:nvGrpSpPr>
        <p:grpSpPr>
          <a:xfrm>
            <a:off x="137240" y="1478654"/>
            <a:ext cx="2276181" cy="556261"/>
            <a:chOff x="4867276" y="9361488"/>
            <a:chExt cx="3794125" cy="927101"/>
          </a:xfrm>
        </p:grpSpPr>
        <p:sp>
          <p:nvSpPr>
            <p:cNvPr id="13" name="Freeform 59">
              <a:extLst>
                <a:ext uri="{FF2B5EF4-FFF2-40B4-BE49-F238E27FC236}">
                  <a16:creationId xmlns:a16="http://schemas.microsoft.com/office/drawing/2014/main" id="{77B873C9-1369-E760-2AF1-E5CC86ECB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305211">
                <a:defRPr/>
              </a:pPr>
              <a:endParaRPr lang="en-US" sz="4400" kern="0">
                <a:solidFill>
                  <a:prstClr val="black"/>
                </a:solidFill>
              </a:endParaRPr>
            </a:p>
          </p:txBody>
        </p:sp>
        <p:sp>
          <p:nvSpPr>
            <p:cNvPr id="15" name="Freeform 60">
              <a:extLst>
                <a:ext uri="{FF2B5EF4-FFF2-40B4-BE49-F238E27FC236}">
                  <a16:creationId xmlns:a16="http://schemas.microsoft.com/office/drawing/2014/main" id="{57565D4C-7771-E3F0-57A7-678B14AF9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305211">
                <a:defRPr/>
              </a:pPr>
              <a:endParaRPr lang="en-US" sz="4400" kern="0">
                <a:solidFill>
                  <a:prstClr val="black"/>
                </a:solidFill>
              </a:endParaRPr>
            </a:p>
          </p:txBody>
        </p:sp>
        <p:sp>
          <p:nvSpPr>
            <p:cNvPr id="16" name="Freeform 61">
              <a:extLst>
                <a:ext uri="{FF2B5EF4-FFF2-40B4-BE49-F238E27FC236}">
                  <a16:creationId xmlns:a16="http://schemas.microsoft.com/office/drawing/2014/main" id="{81EC8ACF-4251-2E18-E0E9-B4595DDF0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305211">
                <a:defRPr/>
              </a:pPr>
              <a:endParaRPr lang="en-US" sz="4400" kern="0">
                <a:solidFill>
                  <a:prstClr val="black"/>
                </a:solidFill>
              </a:endParaRPr>
            </a:p>
          </p:txBody>
        </p:sp>
        <p:sp>
          <p:nvSpPr>
            <p:cNvPr id="18" name="Freeform 62">
              <a:extLst>
                <a:ext uri="{FF2B5EF4-FFF2-40B4-BE49-F238E27FC236}">
                  <a16:creationId xmlns:a16="http://schemas.microsoft.com/office/drawing/2014/main" id="{6B03C73F-3557-F7CD-AB6C-074E4395F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305211">
                <a:defRPr/>
              </a:pPr>
              <a:endParaRPr lang="en-US" sz="4400" kern="0">
                <a:solidFill>
                  <a:prstClr val="black"/>
                </a:solidFill>
              </a:endParaRPr>
            </a:p>
          </p:txBody>
        </p:sp>
        <p:sp>
          <p:nvSpPr>
            <p:cNvPr id="19" name="Freeform 63">
              <a:extLst>
                <a:ext uri="{FF2B5EF4-FFF2-40B4-BE49-F238E27FC236}">
                  <a16:creationId xmlns:a16="http://schemas.microsoft.com/office/drawing/2014/main" id="{50F5704C-F62B-A2A5-B368-2434EB232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305211">
                <a:defRPr/>
              </a:pPr>
              <a:endParaRPr lang="en-US" sz="4400" kern="0">
                <a:solidFill>
                  <a:prstClr val="black"/>
                </a:solidFill>
              </a:endParaRPr>
            </a:p>
          </p:txBody>
        </p:sp>
        <p:sp>
          <p:nvSpPr>
            <p:cNvPr id="20" name="Freeform 64">
              <a:extLst>
                <a:ext uri="{FF2B5EF4-FFF2-40B4-BE49-F238E27FC236}">
                  <a16:creationId xmlns:a16="http://schemas.microsoft.com/office/drawing/2014/main" id="{9EDD67F0-759D-6EE9-0552-C346E83FE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305211">
                <a:defRPr/>
              </a:pPr>
              <a:endParaRPr lang="en-US" sz="4400" kern="0">
                <a:solidFill>
                  <a:prstClr val="black"/>
                </a:solidFill>
              </a:endParaRPr>
            </a:p>
          </p:txBody>
        </p:sp>
        <p:sp>
          <p:nvSpPr>
            <p:cNvPr id="21" name="Freeform 65">
              <a:extLst>
                <a:ext uri="{FF2B5EF4-FFF2-40B4-BE49-F238E27FC236}">
                  <a16:creationId xmlns:a16="http://schemas.microsoft.com/office/drawing/2014/main" id="{02CE8B15-1B9D-58D9-1F48-1F8D35F8E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305211">
                <a:defRPr/>
              </a:pPr>
              <a:endParaRPr lang="en-US" sz="4400" kern="0" dirty="0">
                <a:solidFill>
                  <a:prstClr val="black"/>
                </a:solidFill>
              </a:endParaRPr>
            </a:p>
          </p:txBody>
        </p:sp>
        <p:sp>
          <p:nvSpPr>
            <p:cNvPr id="22" name="Oval 66">
              <a:extLst>
                <a:ext uri="{FF2B5EF4-FFF2-40B4-BE49-F238E27FC236}">
                  <a16:creationId xmlns:a16="http://schemas.microsoft.com/office/drawing/2014/main" id="{92B4D466-9AA6-E3AD-4C95-4A1B01686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305211">
                <a:defRPr/>
              </a:pPr>
              <a:endParaRPr lang="en-US" sz="4400" kern="0">
                <a:solidFill>
                  <a:prstClr val="black"/>
                </a:solidFill>
              </a:endParaRPr>
            </a:p>
          </p:txBody>
        </p:sp>
        <p:sp>
          <p:nvSpPr>
            <p:cNvPr id="23" name="Freeform 67">
              <a:extLst>
                <a:ext uri="{FF2B5EF4-FFF2-40B4-BE49-F238E27FC236}">
                  <a16:creationId xmlns:a16="http://schemas.microsoft.com/office/drawing/2014/main" id="{9F5D03F9-AD30-0930-7B3A-8BB704D16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305211">
                <a:defRPr/>
              </a:pPr>
              <a:endParaRPr lang="en-US" sz="4400" kern="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75">
                <a:extLst>
                  <a:ext uri="{FF2B5EF4-FFF2-40B4-BE49-F238E27FC236}">
                    <a16:creationId xmlns:a16="http://schemas.microsoft.com/office/drawing/2014/main" id="{47ECD6C1-9C07-30E3-083F-F78F17C1EED4}"/>
                  </a:ext>
                </a:extLst>
              </p:cNvPr>
              <p:cNvSpPr/>
              <p:nvPr/>
            </p:nvSpPr>
            <p:spPr>
              <a:xfrm>
                <a:off x="3328831" y="1730731"/>
                <a:ext cx="10930284" cy="747781"/>
              </a:xfrm>
              <a:prstGeom prst="rect">
                <a:avLst/>
              </a:prstGeom>
            </p:spPr>
            <p:txBody>
              <a:bodyPr wrap="square" lIns="54814" tIns="27406" rIns="54814" bIns="27406">
                <a:spAutoFit/>
              </a:bodyPr>
              <a:lstStyle/>
              <a:p>
                <a:pPr defTabSz="1305211"/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vi-VN" sz="4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vi-VN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vi-VN" sz="4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≠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  <a:endParaRPr lang="vi-VN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Rectangle 75">
                <a:extLst>
                  <a:ext uri="{FF2B5EF4-FFF2-40B4-BE49-F238E27FC236}">
                    <a16:creationId xmlns:a16="http://schemas.microsoft.com/office/drawing/2014/main" id="{47ECD6C1-9C07-30E3-083F-F78F17C1E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831" y="1730731"/>
                <a:ext cx="10930284" cy="747781"/>
              </a:xfrm>
              <a:prstGeom prst="rect">
                <a:avLst/>
              </a:prstGeom>
              <a:blipFill>
                <a:blip r:embed="rId4"/>
                <a:stretch>
                  <a:fillRect l="-2566" t="-18699" r="-1227" b="-390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116">
            <a:extLst>
              <a:ext uri="{FF2B5EF4-FFF2-40B4-BE49-F238E27FC236}">
                <a16:creationId xmlns:a16="http://schemas.microsoft.com/office/drawing/2014/main" id="{946CD35D-A919-5EE2-6A8A-F5DF383A8BC1}"/>
              </a:ext>
            </a:extLst>
          </p:cNvPr>
          <p:cNvGrpSpPr/>
          <p:nvPr/>
        </p:nvGrpSpPr>
        <p:grpSpPr>
          <a:xfrm>
            <a:off x="64736" y="5404590"/>
            <a:ext cx="6980408" cy="1757196"/>
            <a:chOff x="13058772" y="5108034"/>
            <a:chExt cx="12223291" cy="2928661"/>
          </a:xfrm>
        </p:grpSpPr>
        <p:sp>
          <p:nvSpPr>
            <p:cNvPr id="34" name="Rounded Rectangle 217088">
              <a:extLst>
                <a:ext uri="{FF2B5EF4-FFF2-40B4-BE49-F238E27FC236}">
                  <a16:creationId xmlns:a16="http://schemas.microsoft.com/office/drawing/2014/main" id="{8E4D0D14-39B0-6D4C-189E-36BF636E6073}"/>
                </a:ext>
              </a:extLst>
            </p:cNvPr>
            <p:cNvSpPr/>
            <p:nvPr/>
          </p:nvSpPr>
          <p:spPr>
            <a:xfrm>
              <a:off x="13058772" y="5108034"/>
              <a:ext cx="12223289" cy="2928659"/>
            </a:xfrm>
            <a:prstGeom prst="roundRect">
              <a:avLst>
                <a:gd name="adj" fmla="val 6384"/>
              </a:avLst>
            </a:prstGeom>
            <a:solidFill>
              <a:srgbClr val="F79646">
                <a:lumMod val="60000"/>
                <a:lumOff val="40000"/>
              </a:srgbClr>
            </a:solidFill>
            <a:ln w="25400" cap="flat" cmpd="sng" algn="ctr">
              <a:solidFill>
                <a:srgbClr val="4F81BD">
                  <a:lumMod val="60000"/>
                  <a:lumOff val="4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305211">
                <a:defRPr/>
              </a:pPr>
              <a:endParaRPr lang="en-US" sz="4400" kern="0">
                <a:solidFill>
                  <a:prstClr val="white"/>
                </a:solidFill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118">
                  <a:extLst>
                    <a:ext uri="{FF2B5EF4-FFF2-40B4-BE49-F238E27FC236}">
                      <a16:creationId xmlns:a16="http://schemas.microsoft.com/office/drawing/2014/main" id="{29DD554A-7F59-3B23-D507-A2B3BC011079}"/>
                    </a:ext>
                  </a:extLst>
                </p:cNvPr>
                <p:cNvSpPr/>
                <p:nvPr/>
              </p:nvSpPr>
              <p:spPr>
                <a:xfrm>
                  <a:off x="13187324" y="5365556"/>
                  <a:ext cx="12094739" cy="267113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1305211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vi-VN" sz="4400" b="1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vi-VN" sz="4400" b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vi-VN" sz="4400" b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400" b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vi-VN" sz="4400" b="1" i="1" kern="0">
                            <a:solidFill>
                              <a:prstClr val="black"/>
                            </a:solidFill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 </m:t>
                        </m:r>
                        <m:r>
                          <a:rPr lang="vi-VN" sz="4400" b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vi-VN" sz="4400" b="1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vi-VN" sz="4400" b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  <m:r>
                          <a:rPr lang="vi-VN" sz="4400" b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vi-VN" sz="4400" b="1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vi-VN" sz="4400" b="1" i="1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vi-VN" sz="4400" b="1" i="1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>
                                    <a:rPr lang="vi-VN" sz="4400" b="1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&gt;</m:t>
                                  </m:r>
                                  <m:r>
                                    <a:rPr lang="vi-VN" sz="4400" b="1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vi-VN" sz="4400" b="1" i="1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𝜟</m:t>
                                  </m:r>
                                  <m:r>
                                    <a:rPr lang="vi-VN" sz="4400" b="1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vi-VN" sz="4400" b="1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vi-VN" sz="4400" b="1" kern="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35" name="Rectangle 118">
                  <a:extLst>
                    <a:ext uri="{FF2B5EF4-FFF2-40B4-BE49-F238E27FC236}">
                      <a16:creationId xmlns:a16="http://schemas.microsoft.com/office/drawing/2014/main" id="{29DD554A-7F59-3B23-D507-A2B3BC01107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87324" y="5365556"/>
                  <a:ext cx="12094739" cy="267113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4" name="Group 119">
            <a:extLst>
              <a:ext uri="{FF2B5EF4-FFF2-40B4-BE49-F238E27FC236}">
                <a16:creationId xmlns:a16="http://schemas.microsoft.com/office/drawing/2014/main" id="{2126DC13-E757-ECB2-7B43-7583712A4C58}"/>
              </a:ext>
            </a:extLst>
          </p:cNvPr>
          <p:cNvGrpSpPr/>
          <p:nvPr/>
        </p:nvGrpSpPr>
        <p:grpSpPr>
          <a:xfrm>
            <a:off x="7324652" y="3430993"/>
            <a:ext cx="7255896" cy="1757195"/>
            <a:chOff x="2274675" y="8073834"/>
            <a:chExt cx="12094737" cy="2928659"/>
          </a:xfrm>
        </p:grpSpPr>
        <p:sp>
          <p:nvSpPr>
            <p:cNvPr id="65" name="Rounded Rectangle 217088">
              <a:extLst>
                <a:ext uri="{FF2B5EF4-FFF2-40B4-BE49-F238E27FC236}">
                  <a16:creationId xmlns:a16="http://schemas.microsoft.com/office/drawing/2014/main" id="{B4BC3BA7-27AF-CCFF-AC99-D8CE74DAD4B2}"/>
                </a:ext>
              </a:extLst>
            </p:cNvPr>
            <p:cNvSpPr/>
            <p:nvPr/>
          </p:nvSpPr>
          <p:spPr>
            <a:xfrm>
              <a:off x="2363788" y="8148094"/>
              <a:ext cx="11916511" cy="2854399"/>
            </a:xfrm>
            <a:prstGeom prst="roundRect">
              <a:avLst>
                <a:gd name="adj" fmla="val 6384"/>
              </a:avLst>
            </a:prstGeom>
            <a:solidFill>
              <a:srgbClr val="F79646">
                <a:lumMod val="60000"/>
                <a:lumOff val="40000"/>
              </a:srgbClr>
            </a:solidFill>
            <a:ln w="25400" cap="flat" cmpd="sng" algn="ctr">
              <a:solidFill>
                <a:srgbClr val="4F81BD">
                  <a:lumMod val="60000"/>
                  <a:lumOff val="4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305211">
                <a:defRPr/>
              </a:pPr>
              <a:endParaRPr lang="en-US" sz="4400" kern="0">
                <a:solidFill>
                  <a:prstClr val="white"/>
                </a:solidFill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121">
                  <a:extLst>
                    <a:ext uri="{FF2B5EF4-FFF2-40B4-BE49-F238E27FC236}">
                      <a16:creationId xmlns:a16="http://schemas.microsoft.com/office/drawing/2014/main" id="{EB64D3A9-A4E8-AFB8-63C1-1362FE35BA21}"/>
                    </a:ext>
                  </a:extLst>
                </p:cNvPr>
                <p:cNvSpPr/>
                <p:nvPr/>
              </p:nvSpPr>
              <p:spPr>
                <a:xfrm>
                  <a:off x="2274675" y="8073834"/>
                  <a:ext cx="12094737" cy="267113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1305211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vi-VN" sz="4400" b="1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vi-VN" sz="4400" b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vi-VN" sz="4400" b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400" b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vi-VN" sz="4400" b="1" i="1" kern="0">
                            <a:solidFill>
                              <a:prstClr val="black"/>
                            </a:solidFill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 </m:t>
                        </m:r>
                        <m:r>
                          <a:rPr lang="vi-VN" sz="4400" b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vi-VN" sz="4400" b="1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vi-VN" sz="4400" b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  <m:r>
                          <a:rPr lang="vi-VN" sz="4400" b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vi-VN" sz="4400" b="1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vi-VN" sz="4400" b="1" i="1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vi-VN" sz="4400" b="1" i="1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>
                                    <a:rPr lang="vi-VN" sz="4400" b="1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vi-VN" sz="4400" b="1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vi-VN" sz="4400" b="1" i="1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𝜟</m:t>
                                  </m:r>
                                  <m:r>
                                    <a:rPr lang="vi-VN" sz="4400" b="1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vi-VN" sz="4400" b="1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vi-VN" sz="4400" b="1" kern="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6" name="Rectangle 121">
                  <a:extLst>
                    <a:ext uri="{FF2B5EF4-FFF2-40B4-BE49-F238E27FC236}">
                      <a16:creationId xmlns:a16="http://schemas.microsoft.com/office/drawing/2014/main" id="{EB64D3A9-A4E8-AFB8-63C1-1362FE35BA2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4675" y="8073834"/>
                  <a:ext cx="12094737" cy="267113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Group 122">
            <a:extLst>
              <a:ext uri="{FF2B5EF4-FFF2-40B4-BE49-F238E27FC236}">
                <a16:creationId xmlns:a16="http://schemas.microsoft.com/office/drawing/2014/main" id="{D59E64A0-72CA-424A-D560-0ADBECA10F52}"/>
              </a:ext>
            </a:extLst>
          </p:cNvPr>
          <p:cNvGrpSpPr/>
          <p:nvPr/>
        </p:nvGrpSpPr>
        <p:grpSpPr>
          <a:xfrm>
            <a:off x="7262662" y="6111253"/>
            <a:ext cx="7184794" cy="1774618"/>
            <a:chOff x="13058772" y="8211055"/>
            <a:chExt cx="12350308" cy="2957697"/>
          </a:xfrm>
        </p:grpSpPr>
        <p:sp>
          <p:nvSpPr>
            <p:cNvPr id="75" name="Rounded Rectangle 217088">
              <a:extLst>
                <a:ext uri="{FF2B5EF4-FFF2-40B4-BE49-F238E27FC236}">
                  <a16:creationId xmlns:a16="http://schemas.microsoft.com/office/drawing/2014/main" id="{6BD53990-0555-E994-00D4-FDEE38D1CB99}"/>
                </a:ext>
              </a:extLst>
            </p:cNvPr>
            <p:cNvSpPr/>
            <p:nvPr/>
          </p:nvSpPr>
          <p:spPr>
            <a:xfrm>
              <a:off x="13058772" y="8211055"/>
              <a:ext cx="12350308" cy="2957697"/>
            </a:xfrm>
            <a:prstGeom prst="roundRect">
              <a:avLst>
                <a:gd name="adj" fmla="val 6384"/>
              </a:avLst>
            </a:prstGeom>
            <a:solidFill>
              <a:srgbClr val="F79646">
                <a:lumMod val="60000"/>
                <a:lumOff val="40000"/>
              </a:srgbClr>
            </a:solidFill>
            <a:ln w="25400" cap="flat" cmpd="sng" algn="ctr">
              <a:solidFill>
                <a:srgbClr val="4F81BD">
                  <a:lumMod val="60000"/>
                  <a:lumOff val="4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305211">
                <a:defRPr/>
              </a:pPr>
              <a:endParaRPr lang="en-US" sz="4400" kern="0">
                <a:solidFill>
                  <a:prstClr val="white"/>
                </a:solidFill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124">
                  <a:extLst>
                    <a:ext uri="{FF2B5EF4-FFF2-40B4-BE49-F238E27FC236}">
                      <a16:creationId xmlns:a16="http://schemas.microsoft.com/office/drawing/2014/main" id="{9C4DE98B-D7E2-46B1-EADA-75845AF39F5B}"/>
                    </a:ext>
                  </a:extLst>
                </p:cNvPr>
                <p:cNvSpPr/>
                <p:nvPr/>
              </p:nvSpPr>
              <p:spPr>
                <a:xfrm>
                  <a:off x="13314341" y="8497613"/>
                  <a:ext cx="12094739" cy="267113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1305211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vi-VN" sz="4400" b="1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vi-VN" sz="4400" b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vi-VN" sz="4400" b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400" b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vi-VN" sz="4400" b="1" i="1" kern="0">
                            <a:solidFill>
                              <a:prstClr val="black"/>
                            </a:solidFill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 </m:t>
                        </m:r>
                        <m:r>
                          <a:rPr lang="vi-VN" sz="4400" b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vi-VN" sz="4400" b="1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vi-VN" sz="4400" b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  <m:r>
                          <a:rPr lang="vi-VN" sz="4400" b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vi-VN" sz="4400" b="1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vi-VN" sz="4400" b="1" i="1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vi-VN" sz="4400" b="1" i="1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>
                                    <a:rPr lang="vi-VN" sz="4400" b="1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vi-VN" sz="4400" b="1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vi-VN" sz="4400" b="1" i="1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𝜟</m:t>
                                  </m:r>
                                  <m:r>
                                    <a:rPr lang="vi-VN" sz="4400" b="1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vi-VN" sz="4400" b="1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vi-VN" sz="4400" b="1" kern="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6" name="Rectangle 124">
                  <a:extLst>
                    <a:ext uri="{FF2B5EF4-FFF2-40B4-BE49-F238E27FC236}">
                      <a16:creationId xmlns:a16="http://schemas.microsoft.com/office/drawing/2014/main" id="{9C4DE98B-D7E2-46B1-EADA-75845AF39F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14341" y="8497613"/>
                  <a:ext cx="12094739" cy="267113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8" name="Group 125">
            <a:extLst>
              <a:ext uri="{FF2B5EF4-FFF2-40B4-BE49-F238E27FC236}">
                <a16:creationId xmlns:a16="http://schemas.microsoft.com/office/drawing/2014/main" id="{DCFEA5FD-155E-8ECB-B718-3240F5EC1AF8}"/>
              </a:ext>
            </a:extLst>
          </p:cNvPr>
          <p:cNvGrpSpPr/>
          <p:nvPr/>
        </p:nvGrpSpPr>
        <p:grpSpPr>
          <a:xfrm>
            <a:off x="49852" y="2723472"/>
            <a:ext cx="7148974" cy="1677006"/>
            <a:chOff x="2363786" y="5045077"/>
            <a:chExt cx="12160118" cy="2795011"/>
          </a:xfrm>
        </p:grpSpPr>
        <p:sp>
          <p:nvSpPr>
            <p:cNvPr id="79" name="Rounded Rectangle 217088">
              <a:extLst>
                <a:ext uri="{FF2B5EF4-FFF2-40B4-BE49-F238E27FC236}">
                  <a16:creationId xmlns:a16="http://schemas.microsoft.com/office/drawing/2014/main" id="{58EFBC42-E221-C920-3A6E-7DD88E611897}"/>
                </a:ext>
              </a:extLst>
            </p:cNvPr>
            <p:cNvSpPr/>
            <p:nvPr/>
          </p:nvSpPr>
          <p:spPr>
            <a:xfrm>
              <a:off x="2363786" y="5045077"/>
              <a:ext cx="12160118" cy="2795011"/>
            </a:xfrm>
            <a:prstGeom prst="roundRect">
              <a:avLst>
                <a:gd name="adj" fmla="val 6384"/>
              </a:avLst>
            </a:prstGeom>
            <a:solidFill>
              <a:srgbClr val="F79646">
                <a:lumMod val="60000"/>
                <a:lumOff val="40000"/>
              </a:srgbClr>
            </a:solidFill>
            <a:ln w="25400" cap="flat" cmpd="sng" algn="ctr">
              <a:solidFill>
                <a:srgbClr val="4F81BD">
                  <a:lumMod val="60000"/>
                  <a:lumOff val="4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305211">
                <a:defRPr/>
              </a:pPr>
              <a:endParaRPr lang="en-US" sz="4400" kern="0">
                <a:solidFill>
                  <a:prstClr val="white"/>
                </a:solidFill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127">
                  <a:extLst>
                    <a:ext uri="{FF2B5EF4-FFF2-40B4-BE49-F238E27FC236}">
                      <a16:creationId xmlns:a16="http://schemas.microsoft.com/office/drawing/2014/main" id="{F633D581-06A7-910C-D521-6E3CA38811D0}"/>
                    </a:ext>
                  </a:extLst>
                </p:cNvPr>
                <p:cNvSpPr/>
                <p:nvPr/>
              </p:nvSpPr>
              <p:spPr>
                <a:xfrm>
                  <a:off x="2429166" y="5162237"/>
                  <a:ext cx="12094738" cy="267113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1305211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vi-VN" sz="4400" b="1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vi-VN" sz="4400" b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vi-VN" sz="4400" b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400" b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vi-VN" sz="4400" b="1" i="1" kern="0">
                            <a:solidFill>
                              <a:prstClr val="black"/>
                            </a:solidFill>
                            <a:latin typeface="Tahoma" pitchFamily="34" charset="0"/>
                            <a:ea typeface="Tahoma" pitchFamily="34" charset="0"/>
                            <a:cs typeface="Tahoma" pitchFamily="34" charset="0"/>
                          </a:rPr>
                          <m:t> </m:t>
                        </m:r>
                        <m:r>
                          <a:rPr lang="vi-VN" sz="4400" b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vi-VN" sz="4400" b="1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vi-VN" sz="4400" b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  <m:r>
                          <a:rPr lang="vi-VN" sz="4400" b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vi-VN" sz="4400" b="1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vi-VN" sz="4400" b="1" i="1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vi-VN" sz="4400" b="1" i="1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>
                                    <a:rPr lang="vi-VN" sz="4400" b="1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&gt;</m:t>
                                  </m:r>
                                  <m:r>
                                    <a:rPr lang="vi-VN" sz="4400" b="1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vi-VN" sz="4400" b="1" i="1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𝜟</m:t>
                                  </m:r>
                                  <m:r>
                                    <a:rPr lang="vi-VN" sz="4400" b="1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vi-VN" sz="4400" b="1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vi-VN" sz="4400" b="1" kern="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1" name="Rectangle 127">
                  <a:extLst>
                    <a:ext uri="{FF2B5EF4-FFF2-40B4-BE49-F238E27FC236}">
                      <a16:creationId xmlns:a16="http://schemas.microsoft.com/office/drawing/2014/main" id="{F633D581-06A7-910C-D521-6E3CA38811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9166" y="5162237"/>
                  <a:ext cx="12094738" cy="267113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316653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17C9077-2F0E-4830-9CBB-2CF87E745444}"/>
              </a:ext>
            </a:extLst>
          </p:cNvPr>
          <p:cNvGrpSpPr/>
          <p:nvPr/>
        </p:nvGrpSpPr>
        <p:grpSpPr>
          <a:xfrm>
            <a:off x="0" y="654111"/>
            <a:ext cx="13792199" cy="5560347"/>
            <a:chOff x="965199" y="3285298"/>
            <a:chExt cx="20134431" cy="9267241"/>
          </a:xfrm>
        </p:grpSpPr>
        <p:sp>
          <p:nvSpPr>
            <p:cNvPr id="17" name="Rectangle 16"/>
            <p:cNvSpPr/>
            <p:nvPr/>
          </p:nvSpPr>
          <p:spPr>
            <a:xfrm>
              <a:off x="7467544" y="4114018"/>
              <a:ext cx="13632086" cy="8332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 defTabSz="1305766"/>
              <a:endParaRPr lang="en-US" sz="44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6" name="Group 60"/>
            <p:cNvGrpSpPr/>
            <p:nvPr/>
          </p:nvGrpSpPr>
          <p:grpSpPr>
            <a:xfrm>
              <a:off x="965199" y="3285298"/>
              <a:ext cx="4452642" cy="1228212"/>
              <a:chOff x="6977011" y="5107021"/>
              <a:chExt cx="4453157" cy="1228355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8360028" y="5206732"/>
                <a:ext cx="3070140" cy="11286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defTabSz="1305766">
                  <a:spcBef>
                    <a:spcPct val="0"/>
                  </a:spcBef>
                  <a:defRPr/>
                </a:pPr>
                <a:r>
                  <a:rPr lang="en-US" sz="3800" b="1" spc="-90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</a:t>
                </a: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6977011" y="5107021"/>
                <a:ext cx="1383018" cy="1178184"/>
                <a:chOff x="6980995" y="5564221"/>
                <a:chExt cx="1371600" cy="1178184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077703" y="5467513"/>
                  <a:ext cx="1178184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05766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368390" y="5582026"/>
                  <a:ext cx="717679" cy="11286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1305766"/>
                  <a:r>
                    <a:rPr lang="en-US" sz="3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</a:t>
                  </a:r>
                </a:p>
              </p:txBody>
            </p:sp>
          </p:grpSp>
        </p:grpSp>
        <p:sp>
          <p:nvSpPr>
            <p:cNvPr id="80" name="TextBox 79"/>
            <p:cNvSpPr txBox="1"/>
            <p:nvPr/>
          </p:nvSpPr>
          <p:spPr>
            <a:xfrm>
              <a:off x="1809999" y="7680199"/>
              <a:ext cx="793773" cy="12824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05766"/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809996" y="11270138"/>
              <a:ext cx="793773" cy="12824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05766"/>
              <a:r>
                <a: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5" name="Group 54">
            <a:extLst>
              <a:ext uri="{FF2B5EF4-FFF2-40B4-BE49-F238E27FC236}">
                <a16:creationId xmlns:a16="http://schemas.microsoft.com/office/drawing/2014/main" id="{53530F9D-4363-4C43-8048-269159148689}"/>
              </a:ext>
            </a:extLst>
          </p:cNvPr>
          <p:cNvGrpSpPr/>
          <p:nvPr/>
        </p:nvGrpSpPr>
        <p:grpSpPr>
          <a:xfrm>
            <a:off x="154355" y="1391039"/>
            <a:ext cx="14321689" cy="2000831"/>
            <a:chOff x="1214461" y="3405486"/>
            <a:chExt cx="21847940" cy="2659424"/>
          </a:xfrm>
        </p:grpSpPr>
        <p:sp>
          <p:nvSpPr>
            <p:cNvPr id="26" name="Rounded Rectangle 61">
              <a:extLst>
                <a:ext uri="{FF2B5EF4-FFF2-40B4-BE49-F238E27FC236}">
                  <a16:creationId xmlns:a16="http://schemas.microsoft.com/office/drawing/2014/main" id="{3A5A2190-2A1B-4D52-94C0-17C062CA7FB5}"/>
                </a:ext>
              </a:extLst>
            </p:cNvPr>
            <p:cNvSpPr/>
            <p:nvPr/>
          </p:nvSpPr>
          <p:spPr>
            <a:xfrm>
              <a:off x="1214461" y="3519788"/>
              <a:ext cx="21847940" cy="2545122"/>
            </a:xfrm>
            <a:prstGeom prst="roundRect">
              <a:avLst>
                <a:gd name="adj" fmla="val 534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54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3060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67">
              <a:extLst>
                <a:ext uri="{FF2B5EF4-FFF2-40B4-BE49-F238E27FC236}">
                  <a16:creationId xmlns:a16="http://schemas.microsoft.com/office/drawing/2014/main" id="{D2F7BBB4-CB25-40B8-B100-DEE200C47DA3}"/>
                </a:ext>
              </a:extLst>
            </p:cNvPr>
            <p:cNvGrpSpPr/>
            <p:nvPr/>
          </p:nvGrpSpPr>
          <p:grpSpPr>
            <a:xfrm>
              <a:off x="1268078" y="3405486"/>
              <a:ext cx="3135695" cy="940513"/>
              <a:chOff x="1311958" y="3405486"/>
              <a:chExt cx="3135695" cy="940513"/>
            </a:xfrm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77ED32AE-BA8E-4061-9F73-5E899E2A986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863468" y="2729000"/>
                <a:ext cx="793396" cy="2374975"/>
              </a:xfrm>
              <a:prstGeom prst="round2SameRect">
                <a:avLst/>
              </a:prstGeom>
              <a:solidFill>
                <a:srgbClr val="F79646">
                  <a:lumMod val="75000"/>
                </a:srgbClr>
              </a:solidFill>
              <a:ln w="57150">
                <a:solidFill>
                  <a:srgbClr val="F79646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30603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F062151-AD53-45F8-8FC8-3E6F9C4D3510}"/>
                  </a:ext>
                </a:extLst>
              </p:cNvPr>
              <p:cNvSpPr txBox="1"/>
              <p:nvPr/>
            </p:nvSpPr>
            <p:spPr>
              <a:xfrm>
                <a:off x="2048838" y="3479783"/>
                <a:ext cx="2374975" cy="695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130603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1" kern="0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BT 6.18</a:t>
                </a: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0" name="Group 70">
                <a:extLst>
                  <a:ext uri="{FF2B5EF4-FFF2-40B4-BE49-F238E27FC236}">
                    <a16:creationId xmlns:a16="http://schemas.microsoft.com/office/drawing/2014/main" id="{3DCB7E00-81CD-47C0-A098-3C4FC36A921B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4EDF0EFD-CAA5-4E70-8F7E-7A6B1C164733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13">
                  <a:extLst>
                    <a:ext uri="{FF2B5EF4-FFF2-40B4-BE49-F238E27FC236}">
                      <a16:creationId xmlns:a16="http://schemas.microsoft.com/office/drawing/2014/main" id="{852DD05D-EDD7-4362-A234-97F75A0969E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" name="Freeform 14">
                  <a:extLst>
                    <a:ext uri="{FF2B5EF4-FFF2-40B4-BE49-F238E27FC236}">
                      <a16:creationId xmlns:a16="http://schemas.microsoft.com/office/drawing/2014/main" id="{215DBC4D-1CF5-4B23-9DF2-69C195AAD95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" name="Freeform 15">
                  <a:extLst>
                    <a:ext uri="{FF2B5EF4-FFF2-40B4-BE49-F238E27FC236}">
                      <a16:creationId xmlns:a16="http://schemas.microsoft.com/office/drawing/2014/main" id="{3543403B-A315-4376-BD19-FB8A4531A6F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" name="Freeform 16">
                  <a:extLst>
                    <a:ext uri="{FF2B5EF4-FFF2-40B4-BE49-F238E27FC236}">
                      <a16:creationId xmlns:a16="http://schemas.microsoft.com/office/drawing/2014/main" id="{1715ED85-1613-4D24-A025-4B8E9B8E2BA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" name="Freeform 17">
                  <a:extLst>
                    <a:ext uri="{FF2B5EF4-FFF2-40B4-BE49-F238E27FC236}">
                      <a16:creationId xmlns:a16="http://schemas.microsoft.com/office/drawing/2014/main" id="{BBDEDF1B-F9AF-4A4E-8F49-D204D1F0B72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" name="Freeform 18">
                  <a:extLst>
                    <a:ext uri="{FF2B5EF4-FFF2-40B4-BE49-F238E27FC236}">
                      <a16:creationId xmlns:a16="http://schemas.microsoft.com/office/drawing/2014/main" id="{8122426D-2CE9-4CE1-ABDB-451973E184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" name="Freeform 19">
                  <a:extLst>
                    <a:ext uri="{FF2B5EF4-FFF2-40B4-BE49-F238E27FC236}">
                      <a16:creationId xmlns:a16="http://schemas.microsoft.com/office/drawing/2014/main" id="{A0535A13-D348-405A-BDBE-4B4FFD32CF6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" name="Freeform 20">
                  <a:extLst>
                    <a:ext uri="{FF2B5EF4-FFF2-40B4-BE49-F238E27FC236}">
                      <a16:creationId xmlns:a16="http://schemas.microsoft.com/office/drawing/2014/main" id="{4D26B095-1BE3-46A6-86C7-01506654EA4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" name="Freeform 21">
                  <a:extLst>
                    <a:ext uri="{FF2B5EF4-FFF2-40B4-BE49-F238E27FC236}">
                      <a16:creationId xmlns:a16="http://schemas.microsoft.com/office/drawing/2014/main" id="{81CD5E01-C72A-455C-BCE7-9B4AFE7145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" name="Freeform 22">
                  <a:extLst>
                    <a:ext uri="{FF2B5EF4-FFF2-40B4-BE49-F238E27FC236}">
                      <a16:creationId xmlns:a16="http://schemas.microsoft.com/office/drawing/2014/main" id="{D467F720-7EDF-455A-8023-EF50769EDB6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" name="Freeform 23">
                  <a:extLst>
                    <a:ext uri="{FF2B5EF4-FFF2-40B4-BE49-F238E27FC236}">
                      <a16:creationId xmlns:a16="http://schemas.microsoft.com/office/drawing/2014/main" id="{AA49D846-B30E-4143-967B-C5C902FA898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" name="Freeform 24">
                  <a:extLst>
                    <a:ext uri="{FF2B5EF4-FFF2-40B4-BE49-F238E27FC236}">
                      <a16:creationId xmlns:a16="http://schemas.microsoft.com/office/drawing/2014/main" id="{E57ED344-098D-4E44-B2CD-C95C01076E8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" name="Freeform 25">
                  <a:extLst>
                    <a:ext uri="{FF2B5EF4-FFF2-40B4-BE49-F238E27FC236}">
                      <a16:creationId xmlns:a16="http://schemas.microsoft.com/office/drawing/2014/main" id="{A2082EC9-DA50-4167-B71F-2B3D77F07D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" name="Freeform 26">
                  <a:extLst>
                    <a:ext uri="{FF2B5EF4-FFF2-40B4-BE49-F238E27FC236}">
                      <a16:creationId xmlns:a16="http://schemas.microsoft.com/office/drawing/2014/main" id="{AC30A230-AB8A-4EFD-82DE-D3EF9E143C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" name="Freeform 27">
                  <a:extLst>
                    <a:ext uri="{FF2B5EF4-FFF2-40B4-BE49-F238E27FC236}">
                      <a16:creationId xmlns:a16="http://schemas.microsoft.com/office/drawing/2014/main" id="{AAF4BC07-5038-49A9-8372-2330F782FB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" name="Freeform 28">
                  <a:extLst>
                    <a:ext uri="{FF2B5EF4-FFF2-40B4-BE49-F238E27FC236}">
                      <a16:creationId xmlns:a16="http://schemas.microsoft.com/office/drawing/2014/main" id="{D46A2AD9-F1D4-4671-BE05-68EBCC87E4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" name="Freeform 29">
                  <a:extLst>
                    <a:ext uri="{FF2B5EF4-FFF2-40B4-BE49-F238E27FC236}">
                      <a16:creationId xmlns:a16="http://schemas.microsoft.com/office/drawing/2014/main" id="{FB02B94A-019D-4F82-BABB-7AB13161A5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" name="Freeform 30">
                  <a:extLst>
                    <a:ext uri="{FF2B5EF4-FFF2-40B4-BE49-F238E27FC236}">
                      <a16:creationId xmlns:a16="http://schemas.microsoft.com/office/drawing/2014/main" id="{1327CFE2-3178-4F41-85FA-212891FDCF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" name="Freeform 31">
                  <a:extLst>
                    <a:ext uri="{FF2B5EF4-FFF2-40B4-BE49-F238E27FC236}">
                      <a16:creationId xmlns:a16="http://schemas.microsoft.com/office/drawing/2014/main" id="{F88CF9A5-F1C8-48A5-B4E7-B679A1A89C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" name="Freeform 32">
                  <a:extLst>
                    <a:ext uri="{FF2B5EF4-FFF2-40B4-BE49-F238E27FC236}">
                      <a16:creationId xmlns:a16="http://schemas.microsoft.com/office/drawing/2014/main" id="{4C8349FB-1B42-40FE-A080-FD7B76B429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" name="Freeform 33">
                  <a:extLst>
                    <a:ext uri="{FF2B5EF4-FFF2-40B4-BE49-F238E27FC236}">
                      <a16:creationId xmlns:a16="http://schemas.microsoft.com/office/drawing/2014/main" id="{C4A0F72D-B835-4BD3-BC3F-E30E8FC421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8" name="Freeform 34">
                  <a:extLst>
                    <a:ext uri="{FF2B5EF4-FFF2-40B4-BE49-F238E27FC236}">
                      <a16:creationId xmlns:a16="http://schemas.microsoft.com/office/drawing/2014/main" id="{83D553CB-8904-40CB-8B6B-1023E9B589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" name="Freeform 35">
                  <a:extLst>
                    <a:ext uri="{FF2B5EF4-FFF2-40B4-BE49-F238E27FC236}">
                      <a16:creationId xmlns:a16="http://schemas.microsoft.com/office/drawing/2014/main" id="{399C0052-F546-4CED-A2F5-736B1B13A3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" name="Freeform 36">
                  <a:extLst>
                    <a:ext uri="{FF2B5EF4-FFF2-40B4-BE49-F238E27FC236}">
                      <a16:creationId xmlns:a16="http://schemas.microsoft.com/office/drawing/2014/main" id="{6DC0CB21-7C55-4A64-901D-CE875EBE35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grpSp>
        <p:nvGrpSpPr>
          <p:cNvPr id="69" name="Google Shape;1342;p25"/>
          <p:cNvGrpSpPr/>
          <p:nvPr/>
        </p:nvGrpSpPr>
        <p:grpSpPr>
          <a:xfrm>
            <a:off x="4454143" y="692218"/>
            <a:ext cx="4613657" cy="649679"/>
            <a:chOff x="15300386" y="3881826"/>
            <a:chExt cx="18440328" cy="843722"/>
          </a:xfrm>
        </p:grpSpPr>
        <p:sp>
          <p:nvSpPr>
            <p:cNvPr id="74" name="Google Shape;1343;p25"/>
            <p:cNvSpPr/>
            <p:nvPr/>
          </p:nvSpPr>
          <p:spPr>
            <a:xfrm>
              <a:off x="15300386" y="3881826"/>
              <a:ext cx="18440328" cy="84372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548297">
                <a:buClr>
                  <a:srgbClr val="000000"/>
                </a:buClr>
              </a:pPr>
              <a:endParaRPr sz="4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1344;p25"/>
            <p:cNvSpPr txBox="1"/>
            <p:nvPr/>
          </p:nvSpPr>
          <p:spPr>
            <a:xfrm>
              <a:off x="15868609" y="3972449"/>
              <a:ext cx="17567545" cy="679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 defTabSz="548297">
                <a:buClr>
                  <a:srgbClr val="000000"/>
                </a:buClr>
              </a:pPr>
              <a:r>
                <a:rPr lang="en-US" sz="2800" b="1" kern="0" dirty="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BÀI TẬP TỰ LUẬN</a:t>
              </a:r>
              <a:endParaRPr sz="28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58">
                <a:extLst>
                  <a:ext uri="{FF2B5EF4-FFF2-40B4-BE49-F238E27FC236}">
                    <a16:creationId xmlns:a16="http://schemas.microsoft.com/office/drawing/2014/main" id="{723B9910-D367-AAF0-6F52-2020F379B297}"/>
                  </a:ext>
                </a:extLst>
              </p:cNvPr>
              <p:cNvSpPr/>
              <p:nvPr/>
            </p:nvSpPr>
            <p:spPr>
              <a:xfrm>
                <a:off x="306825" y="1534136"/>
                <a:ext cx="13954487" cy="18948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367" tIns="45681" rIns="91367" bIns="45681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  <a:tabLst>
                    <a:tab pos="3417988" algn="l"/>
                  </a:tabLst>
                </a:pPr>
                <a:r>
                  <a:rPr lang="en-US" sz="2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</a:t>
                </a:r>
                <a:r>
                  <a:rPr lang="en-US" sz="2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2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vật</a:t>
                </a:r>
                <a:r>
                  <a:rPr lang="en-US" sz="2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2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ném</a:t>
                </a:r>
                <a:r>
                  <a:rPr lang="en-US" sz="2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theo</a:t>
                </a:r>
                <a:r>
                  <a:rPr lang="en-US" sz="2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sz="2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2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đứng</a:t>
                </a:r>
                <a:r>
                  <a:rPr lang="en-US" sz="2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xuống</a:t>
                </a:r>
                <a:r>
                  <a:rPr lang="en-US" sz="2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dưới</a:t>
                </a:r>
                <a:r>
                  <a:rPr lang="en-US" sz="2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từ</a:t>
                </a:r>
                <a:r>
                  <a:rPr lang="en-US" sz="2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độ</a:t>
                </a:r>
                <a:r>
                  <a:rPr lang="en-US" sz="2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cao</a:t>
                </a:r>
                <a:r>
                  <a:rPr lang="en-US" sz="2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ea typeface="Calibri"/>
                        <a:cs typeface="Times New Roman"/>
                      </a:rPr>
                      <m:t>𝟑𝟐𝟎</m:t>
                    </m:r>
                    <m:r>
                      <a:rPr lang="en-US" sz="2800" b="1" i="1"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a:rPr lang="en-US" sz="2800" b="1" i="1">
                        <a:latin typeface="Cambria Math"/>
                        <a:ea typeface="Calibri"/>
                        <a:cs typeface="Times New Roman"/>
                      </a:rPr>
                      <m:t>𝒎</m:t>
                    </m:r>
                  </m:oMath>
                </a14:m>
                <a:r>
                  <a:rPr lang="en-US" sz="2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2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vận</a:t>
                </a:r>
                <a:r>
                  <a:rPr lang="en-US" sz="2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tốc</a:t>
                </a:r>
                <a:r>
                  <a:rPr lang="en-US" sz="2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ban </a:t>
                </a:r>
                <a:r>
                  <a:rPr lang="en-US" sz="2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đầu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a:rPr lang="en-US" sz="2800" b="1" i="1">
                            <a:latin typeface="Cambria Math"/>
                            <a:ea typeface="Calibri"/>
                            <a:cs typeface="Times New Roman"/>
                          </a:rPr>
                          <m:t>𝒗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  <a:ea typeface="Calibri"/>
                            <a:cs typeface="Times New Roman"/>
                          </a:rPr>
                          <m:t>𝟎</m:t>
                        </m:r>
                      </m:sub>
                    </m:sSub>
                    <m:r>
                      <a:rPr lang="en-US" sz="2800" b="1" i="1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2800" b="1" i="1">
                        <a:latin typeface="Cambria Math"/>
                        <a:ea typeface="Calibri"/>
                        <a:cs typeface="Times New Roman"/>
                      </a:rPr>
                      <m:t>𝟐𝟎</m:t>
                    </m:r>
                    <m:r>
                      <a:rPr lang="en-US" sz="2800" b="1" i="1"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a:rPr lang="en-US" sz="2800" b="1" i="1">
                        <a:latin typeface="Cambria Math"/>
                        <a:ea typeface="Calibri"/>
                        <a:cs typeface="Times New Roman"/>
                      </a:rPr>
                      <m:t>𝒎</m:t>
                    </m:r>
                    <m:r>
                      <a:rPr lang="en-US" sz="2800" b="1">
                        <a:latin typeface="Cambria Math"/>
                        <a:ea typeface="Calibri"/>
                        <a:cs typeface="Times New Roman"/>
                      </a:rPr>
                      <m:t>/</m:t>
                    </m:r>
                    <m:r>
                      <a:rPr lang="en-US" sz="2800" b="1" i="1">
                        <a:latin typeface="Cambria Math"/>
                        <a:ea typeface="Calibri"/>
                        <a:cs typeface="Times New Roman"/>
                      </a:rPr>
                      <m:t>𝒔</m:t>
                    </m:r>
                  </m:oMath>
                </a14:m>
                <a:r>
                  <a:rPr lang="en-US" sz="2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2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Hỏi</a:t>
                </a:r>
                <a:r>
                  <a:rPr lang="en-US" sz="2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2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ít</a:t>
                </a:r>
                <a:r>
                  <a:rPr lang="en-US" sz="2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nhất</a:t>
                </a:r>
                <a:r>
                  <a:rPr lang="en-US" sz="2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bao</a:t>
                </a:r>
                <a:r>
                  <a:rPr lang="en-US" sz="2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nhiêu</a:t>
                </a:r>
                <a:r>
                  <a:rPr lang="en-US" sz="2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giây</a:t>
                </a:r>
                <a:r>
                  <a:rPr lang="en-US" sz="2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2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vật</a:t>
                </a:r>
                <a:r>
                  <a:rPr lang="en-US" sz="2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2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sz="2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mặt</a:t>
                </a:r>
                <a:r>
                  <a:rPr lang="en-US" sz="2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đất</a:t>
                </a:r>
                <a:r>
                  <a:rPr lang="en-US" sz="2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2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quá</a:t>
                </a:r>
                <a:r>
                  <a:rPr lang="en-US" sz="2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  <a:ea typeface="Calibri"/>
                        <a:cs typeface="Times New Roman"/>
                      </a:rPr>
                      <m:t>𝟏𝟎𝟎</m:t>
                    </m:r>
                    <m:r>
                      <a:rPr lang="en-US" sz="2800" b="1" i="1"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r>
                      <a:rPr lang="en-US" sz="2800" b="1" i="1">
                        <a:latin typeface="Cambria Math"/>
                        <a:ea typeface="Calibri"/>
                        <a:cs typeface="Times New Roman"/>
                      </a:rPr>
                      <m:t>𝒎</m:t>
                    </m:r>
                  </m:oMath>
                </a14:m>
                <a:r>
                  <a:rPr lang="en-US" sz="2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 </a:t>
                </a:r>
                <a:r>
                  <a:rPr lang="en-US" sz="2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</a:t>
                </a:r>
                <a:r>
                  <a:rPr lang="en-US" sz="2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thiết</a:t>
                </a:r>
                <a:r>
                  <a:rPr lang="en-US" sz="2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rằng</a:t>
                </a:r>
                <a:r>
                  <a:rPr lang="en-US" sz="2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sức</a:t>
                </a:r>
                <a:r>
                  <a:rPr lang="en-US" sz="2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cản</a:t>
                </a:r>
                <a:r>
                  <a:rPr lang="en-US" sz="2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2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2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khí</a:t>
                </a:r>
                <a:r>
                  <a:rPr lang="en-US" sz="2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2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2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đáng</a:t>
                </a:r>
                <a:r>
                  <a:rPr lang="en-US" sz="2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kể</a:t>
                </a:r>
                <a:r>
                  <a:rPr lang="en-US" sz="2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" name="Rectangle 58">
                <a:extLst>
                  <a:ext uri="{FF2B5EF4-FFF2-40B4-BE49-F238E27FC236}">
                    <a16:creationId xmlns:a16="http://schemas.microsoft.com/office/drawing/2014/main" id="{723B9910-D367-AAF0-6F52-2020F379B2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25" y="1534136"/>
                <a:ext cx="13954487" cy="1894864"/>
              </a:xfrm>
              <a:prstGeom prst="rect">
                <a:avLst/>
              </a:prstGeom>
              <a:blipFill>
                <a:blip r:embed="rId3"/>
                <a:stretch>
                  <a:fillRect l="-874" t="-4180" r="-917" b="-80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B90CF76-77B1-5F5A-BE36-52E6EBBE3668}"/>
              </a:ext>
            </a:extLst>
          </p:cNvPr>
          <p:cNvGrpSpPr/>
          <p:nvPr/>
        </p:nvGrpSpPr>
        <p:grpSpPr>
          <a:xfrm>
            <a:off x="154356" y="3556008"/>
            <a:ext cx="14321688" cy="4510261"/>
            <a:chOff x="1067532" y="3605603"/>
            <a:chExt cx="12557980" cy="2997773"/>
          </a:xfrm>
        </p:grpSpPr>
        <p:sp>
          <p:nvSpPr>
            <p:cNvPr id="8" name="Rounded Rectangle 52">
              <a:extLst>
                <a:ext uri="{FF2B5EF4-FFF2-40B4-BE49-F238E27FC236}">
                  <a16:creationId xmlns:a16="http://schemas.microsoft.com/office/drawing/2014/main" id="{CF31E494-1B43-9632-1B80-AAA295EAE4BB}"/>
                </a:ext>
              </a:extLst>
            </p:cNvPr>
            <p:cNvSpPr/>
            <p:nvPr/>
          </p:nvSpPr>
          <p:spPr>
            <a:xfrm>
              <a:off x="1132599" y="3631779"/>
              <a:ext cx="12492913" cy="297159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06036"/>
              <a:endParaRPr lang="en-US" sz="2800" b="1" dirty="0">
                <a:solidFill>
                  <a:prstClr val="white"/>
                </a:solidFill>
              </a:endParaRPr>
            </a:p>
          </p:txBody>
        </p:sp>
        <p:sp>
          <p:nvSpPr>
            <p:cNvPr id="10" name="Freeform 20">
              <a:extLst>
                <a:ext uri="{FF2B5EF4-FFF2-40B4-BE49-F238E27FC236}">
                  <a16:creationId xmlns:a16="http://schemas.microsoft.com/office/drawing/2014/main" id="{04B92C49-236F-AC76-A10D-1301636D21C8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105941" y="3014877"/>
              <a:ext cx="366694" cy="1605007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306036"/>
              <a:endParaRPr lang="en-US" sz="2800" b="1">
                <a:solidFill>
                  <a:prstClr val="black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09FB476-BEF2-91C9-C23A-2A8402CF07CE}"/>
                </a:ext>
              </a:extLst>
            </p:cNvPr>
            <p:cNvSpPr txBox="1"/>
            <p:nvPr/>
          </p:nvSpPr>
          <p:spPr>
            <a:xfrm>
              <a:off x="1726634" y="3605603"/>
              <a:ext cx="1335914" cy="395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06036"/>
              <a:r>
                <a:rPr lang="vi-VN" sz="2800" b="1" dirty="0" err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vi-VN" sz="2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2800" b="1" dirty="0" err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sz="28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" name="Round Diagonal Corner Rectangle 58">
              <a:extLst>
                <a:ext uri="{FF2B5EF4-FFF2-40B4-BE49-F238E27FC236}">
                  <a16:creationId xmlns:a16="http://schemas.microsoft.com/office/drawing/2014/main" id="{0CAA35F8-4872-3D7A-6E9D-0B3B6C3BD0EF}"/>
                </a:ext>
              </a:extLst>
            </p:cNvPr>
            <p:cNvSpPr/>
            <p:nvPr/>
          </p:nvSpPr>
          <p:spPr>
            <a:xfrm flipV="1">
              <a:off x="1067532" y="3634037"/>
              <a:ext cx="549399" cy="38066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06036"/>
              <a:endParaRPr lang="en-US" sz="2800" b="1">
                <a:solidFill>
                  <a:prstClr val="white"/>
                </a:solidFill>
              </a:endParaRPr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D10907DE-8723-751F-279D-D58EE6862A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3497" y="3666700"/>
              <a:ext cx="280928" cy="325898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306036"/>
              <a:endParaRPr lang="en-US" sz="2800" b="1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85733C3-36ED-0976-EB62-ADC0527AA585}"/>
                  </a:ext>
                </a:extLst>
              </p:cNvPr>
              <p:cNvSpPr/>
              <p:nvPr/>
            </p:nvSpPr>
            <p:spPr>
              <a:xfrm>
                <a:off x="418585" y="3675773"/>
                <a:ext cx="10612562" cy="4390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	          </a:t>
                </a:r>
                <a:r>
                  <a:rPr lang="en-US" b="1" dirty="0" err="1"/>
                  <a:t>Độ</a:t>
                </a:r>
                <a:r>
                  <a:rPr lang="en-US" b="1" dirty="0"/>
                  <a:t> </a:t>
                </a:r>
                <a:r>
                  <a:rPr lang="en-US" b="1" dirty="0" err="1"/>
                  <a:t>cao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vật</a:t>
                </a:r>
                <a:r>
                  <a:rPr lang="en-US" b="1" dirty="0"/>
                  <a:t> so </a:t>
                </a:r>
                <a:r>
                  <a:rPr lang="en-US" b="1" dirty="0" err="1"/>
                  <a:t>với</a:t>
                </a:r>
                <a:r>
                  <a:rPr lang="en-US" b="1" dirty="0"/>
                  <a:t> </a:t>
                </a:r>
                <a:r>
                  <a:rPr lang="en-US" b="1" dirty="0" err="1"/>
                  <a:t>mặt</a:t>
                </a:r>
                <a:r>
                  <a:rPr lang="en-US" b="1" dirty="0"/>
                  <a:t> </a:t>
                </a:r>
                <a:r>
                  <a:rPr lang="en-US" b="1" dirty="0" err="1"/>
                  <a:t>đất</a:t>
                </a:r>
                <a:r>
                  <a:rPr lang="en-US" b="1" dirty="0"/>
                  <a:t> </a:t>
                </a:r>
                <a:r>
                  <a:rPr lang="en-US" b="1" dirty="0" err="1"/>
                  <a:t>được</a:t>
                </a:r>
                <a:r>
                  <a:rPr lang="en-US" b="1" dirty="0"/>
                  <a:t> </a:t>
                </a:r>
                <a:r>
                  <a:rPr lang="en-US" b="1" dirty="0" err="1"/>
                  <a:t>cho</a:t>
                </a:r>
                <a:r>
                  <a:rPr lang="en-US" b="1" dirty="0"/>
                  <a:t> </a:t>
                </a:r>
                <a:r>
                  <a:rPr lang="en-US" b="1" dirty="0" err="1"/>
                  <a:t>bởi</a:t>
                </a:r>
                <a:r>
                  <a:rPr lang="en-US" b="1" dirty="0"/>
                  <a:t> </a:t>
                </a:r>
                <a:r>
                  <a:rPr lang="en-US" b="1" dirty="0" err="1"/>
                  <a:t>công</a:t>
                </a:r>
                <a:r>
                  <a:rPr lang="en-US" b="1" dirty="0"/>
                  <a:t> </a:t>
                </a:r>
                <a:r>
                  <a:rPr lang="en-US" b="1" dirty="0" err="1"/>
                  <a:t>thức</a:t>
                </a:r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𝒉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b="1" i="1">
                          <a:latin typeface="Cambria Math" panose="02040503050406030204" pitchFamily="18" charset="0"/>
                        </a:rPr>
                        <m:t>𝒈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𝟑𝟐𝟎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𝟗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  <a:p>
                <a:r>
                  <a:rPr lang="en-US" b="1" dirty="0" err="1"/>
                  <a:t>Vật</a:t>
                </a:r>
                <a:r>
                  <a:rPr lang="en-US" b="1" dirty="0"/>
                  <a:t> </a:t>
                </a:r>
                <a:r>
                  <a:rPr lang="en-US" b="1" dirty="0" err="1"/>
                  <a:t>cách</a:t>
                </a:r>
                <a:r>
                  <a:rPr lang="en-US" b="1" dirty="0"/>
                  <a:t> </a:t>
                </a:r>
                <a:r>
                  <a:rPr lang="en-US" b="1" dirty="0" err="1"/>
                  <a:t>mặt</a:t>
                </a:r>
                <a:r>
                  <a:rPr lang="en-US" b="1" dirty="0"/>
                  <a:t> </a:t>
                </a:r>
                <a:r>
                  <a:rPr lang="en-US" b="1" dirty="0" err="1"/>
                  <a:t>đất</a:t>
                </a:r>
                <a:r>
                  <a:rPr lang="en-US" b="1" dirty="0"/>
                  <a:t> </a:t>
                </a:r>
                <a:r>
                  <a:rPr lang="en-US" b="1" dirty="0" err="1"/>
                  <a:t>không</a:t>
                </a:r>
                <a:r>
                  <a:rPr lang="en-US" b="1" dirty="0"/>
                  <a:t> </a:t>
                </a:r>
                <a:r>
                  <a:rPr lang="en-US" b="1" dirty="0" err="1"/>
                  <a:t>quá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𝟏𝟎𝟎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khi</a:t>
                </a:r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:r>
                  <a:rPr lang="en-US" b="1" dirty="0" err="1"/>
                  <a:t>chỉ</a:t>
                </a:r>
                <a:r>
                  <a:rPr lang="en-US" b="1" dirty="0"/>
                  <a:t> </a:t>
                </a:r>
                <a:r>
                  <a:rPr lang="en-US" b="1" dirty="0" err="1"/>
                  <a:t>khi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𝒉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r>
                  <a:rPr lang="en-US" b="1" dirty="0"/>
                  <a:t>, </a:t>
                </a:r>
                <a:r>
                  <a:rPr lang="en-US" b="1" dirty="0" err="1"/>
                  <a:t>tức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endParaRPr lang="en-US" b="1" dirty="0"/>
              </a:p>
              <a:p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𝟑𝟐𝟎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r>
                  <a:rPr lang="fr-FR" sz="2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𝟗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𝟐𝟐𝟎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𝟏𝟏𝟕𝟖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f>
                                <m:f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  <m:t>𝟏𝟏𝟕𝟖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85733C3-36ED-0976-EB62-ADC0527AA5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85" y="3675773"/>
                <a:ext cx="10612562" cy="4390497"/>
              </a:xfrm>
              <a:prstGeom prst="rect">
                <a:avLst/>
              </a:prstGeom>
              <a:blipFill>
                <a:blip r:embed="rId4"/>
                <a:stretch>
                  <a:fillRect l="-1034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>
            <a:extLst>
              <a:ext uri="{FF2B5EF4-FFF2-40B4-BE49-F238E27FC236}">
                <a16:creationId xmlns:a16="http://schemas.microsoft.com/office/drawing/2014/main" id="{70FBD88B-70B2-9A9E-9809-38FF75B8C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616" y="3763152"/>
            <a:ext cx="3114472" cy="344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Arrow Connector 4">
            <a:extLst>
              <a:ext uri="{FF2B5EF4-FFF2-40B4-BE49-F238E27FC236}">
                <a16:creationId xmlns:a16="http://schemas.microsoft.com/office/drawing/2014/main" id="{3ABCABA4-EA34-D8FF-289C-19B5D45CD646}"/>
              </a:ext>
            </a:extLst>
          </p:cNvPr>
          <p:cNvCxnSpPr/>
          <p:nvPr/>
        </p:nvCxnSpPr>
        <p:spPr>
          <a:xfrm>
            <a:off x="11961141" y="4396942"/>
            <a:ext cx="0" cy="1352412"/>
          </a:xfrm>
          <a:prstGeom prst="straightConnector1">
            <a:avLst/>
          </a:prstGeom>
          <a:ln w="508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26A36A-28A8-4C6E-FB04-38002D034D6F}"/>
                  </a:ext>
                </a:extLst>
              </p:cNvPr>
              <p:cNvSpPr txBox="1"/>
              <p:nvPr/>
            </p:nvSpPr>
            <p:spPr>
              <a:xfrm>
                <a:off x="7625841" y="7240007"/>
                <a:ext cx="7315200" cy="7612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30531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Với </a:t>
                </a:r>
                <a:r>
                  <a:rPr kumimoji="0" lang="en-US" sz="2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điều</a:t>
                </a:r>
                <a:r>
                  <a:rPr kumimoji="0" lang="en-US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kiện</a:t>
                </a:r>
                <a:r>
                  <a:rPr kumimoji="0" lang="en-US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𝒕</m:t>
                    </m:r>
                    <m:r>
                      <a:rPr kumimoji="0" lang="en-US" sz="2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&gt;</m:t>
                    </m:r>
                    <m:r>
                      <a:rPr kumimoji="0" lang="en-US" sz="2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  <m:r>
                      <a:rPr kumimoji="0" lang="en-US" sz="2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⇒</m:t>
                    </m:r>
                    <m:r>
                      <a:rPr kumimoji="0" lang="en-US" sz="2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𝒕</m:t>
                    </m:r>
                    <m:r>
                      <a:rPr kumimoji="0" lang="en-US" sz="2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≥</m:t>
                    </m:r>
                    <m:f>
                      <m:fPr>
                        <m:ctrlPr>
                          <a:rPr kumimoji="0" lang="en-US" sz="2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𝟏𝟎</m:t>
                        </m:r>
                        <m:r>
                          <a:rPr kumimoji="0" lang="en-US" sz="2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kumimoji="0" lang="en-US" sz="2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26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𝟏𝟏𝟕𝟖</m:t>
                            </m:r>
                          </m:e>
                        </m:rad>
                      </m:num>
                      <m:den>
                        <m:r>
                          <a:rPr kumimoji="0" lang="en-US" sz="2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</m:t>
                        </m:r>
                        <m:r>
                          <a:rPr kumimoji="0" lang="en-US" sz="2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2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𝟗</m:t>
                        </m:r>
                      </m:den>
                    </m:f>
                    <m:r>
                      <a:rPr kumimoji="0" lang="en-US" sz="2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≈</m:t>
                    </m:r>
                    <m:r>
                      <a:rPr kumimoji="0" lang="en-US" sz="2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𝟗</m:t>
                    </m:r>
                    <m:r>
                      <a:rPr kumimoji="0" lang="en-US" sz="2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26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𝟎𝟓</m:t>
                    </m:r>
                    <m:d>
                      <m:dPr>
                        <m:ctrlPr>
                          <a:rPr kumimoji="0" lang="en-US" sz="2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𝒔</m:t>
                        </m:r>
                      </m:e>
                    </m:d>
                  </m:oMath>
                </a14:m>
                <a:endPara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26A36A-28A8-4C6E-FB04-38002D034D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5841" y="7240007"/>
                <a:ext cx="7315200" cy="761299"/>
              </a:xfrm>
              <a:prstGeom prst="rect">
                <a:avLst/>
              </a:prstGeom>
              <a:blipFill>
                <a:blip r:embed="rId6"/>
                <a:stretch>
                  <a:fillRect l="-1500" b="-5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Brace 17">
            <a:extLst>
              <a:ext uri="{FF2B5EF4-FFF2-40B4-BE49-F238E27FC236}">
                <a16:creationId xmlns:a16="http://schemas.microsoft.com/office/drawing/2014/main" id="{83AE9944-CCB1-2ADC-B8D6-5D00F71952E5}"/>
              </a:ext>
            </a:extLst>
          </p:cNvPr>
          <p:cNvSpPr/>
          <p:nvPr/>
        </p:nvSpPr>
        <p:spPr>
          <a:xfrm>
            <a:off x="13106400" y="4396942"/>
            <a:ext cx="533385" cy="2596292"/>
          </a:xfrm>
          <a:prstGeom prst="rightBrac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791315-B9E6-7421-800C-5CE547DA53D1}"/>
              </a:ext>
            </a:extLst>
          </p:cNvPr>
          <p:cNvSpPr txBox="1"/>
          <p:nvPr/>
        </p:nvSpPr>
        <p:spPr>
          <a:xfrm>
            <a:off x="12717197" y="4803454"/>
            <a:ext cx="11512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320 m</a:t>
            </a:r>
          </a:p>
        </p:txBody>
      </p:sp>
    </p:spTree>
    <p:extLst>
      <p:ext uri="{BB962C8B-B14F-4D97-AF65-F5344CB8AC3E}">
        <p14:creationId xmlns:p14="http://schemas.microsoft.com/office/powerpoint/2010/main" val="27180600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 animBg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17C9077-2F0E-4830-9CBB-2CF87E745444}"/>
              </a:ext>
            </a:extLst>
          </p:cNvPr>
          <p:cNvGrpSpPr/>
          <p:nvPr/>
        </p:nvGrpSpPr>
        <p:grpSpPr>
          <a:xfrm>
            <a:off x="12867" y="522268"/>
            <a:ext cx="13779332" cy="5954729"/>
            <a:chOff x="983983" y="3267945"/>
            <a:chExt cx="20115647" cy="9284594"/>
          </a:xfrm>
        </p:grpSpPr>
        <p:sp>
          <p:nvSpPr>
            <p:cNvPr id="17" name="Rectangle 16"/>
            <p:cNvSpPr/>
            <p:nvPr/>
          </p:nvSpPr>
          <p:spPr>
            <a:xfrm>
              <a:off x="7467544" y="4114018"/>
              <a:ext cx="13632086" cy="8332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 defTabSz="1305766"/>
              <a:endParaRPr lang="en-US" sz="44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6" name="Group 60"/>
            <p:cNvGrpSpPr/>
            <p:nvPr/>
          </p:nvGrpSpPr>
          <p:grpSpPr>
            <a:xfrm>
              <a:off x="983983" y="3267945"/>
              <a:ext cx="3663950" cy="967840"/>
              <a:chOff x="6995798" y="5089674"/>
              <a:chExt cx="3664374" cy="967954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8360026" y="5089674"/>
                <a:ext cx="2300146" cy="8158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defTabSz="1305766">
                  <a:spcBef>
                    <a:spcPct val="0"/>
                  </a:spcBef>
                  <a:defRPr/>
                </a:pPr>
                <a:r>
                  <a:rPr lang="en-US" sz="2800" b="1" spc="-90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</a:t>
                </a: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6995798" y="5231400"/>
                <a:ext cx="1383018" cy="826228"/>
                <a:chOff x="6999627" y="5688600"/>
                <a:chExt cx="1371600" cy="826228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321403" y="5366824"/>
                  <a:ext cx="728048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05766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311999" y="5698929"/>
                  <a:ext cx="599303" cy="8158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1305766"/>
                  <a:r>
                    <a:rPr lang="en-US" sz="2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</a:t>
                  </a:r>
                </a:p>
              </p:txBody>
            </p:sp>
          </p:grpSp>
        </p:grpSp>
        <p:sp>
          <p:nvSpPr>
            <p:cNvPr id="80" name="TextBox 79"/>
            <p:cNvSpPr txBox="1"/>
            <p:nvPr/>
          </p:nvSpPr>
          <p:spPr>
            <a:xfrm>
              <a:off x="1809999" y="7680199"/>
              <a:ext cx="793773" cy="12824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05766"/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809996" y="11270138"/>
              <a:ext cx="793773" cy="12824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05766"/>
              <a:r>
                <a: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5" name="Group 54">
            <a:extLst>
              <a:ext uri="{FF2B5EF4-FFF2-40B4-BE49-F238E27FC236}">
                <a16:creationId xmlns:a16="http://schemas.microsoft.com/office/drawing/2014/main" id="{53530F9D-4363-4C43-8048-269159148689}"/>
              </a:ext>
            </a:extLst>
          </p:cNvPr>
          <p:cNvGrpSpPr/>
          <p:nvPr/>
        </p:nvGrpSpPr>
        <p:grpSpPr>
          <a:xfrm>
            <a:off x="125147" y="1053323"/>
            <a:ext cx="14321689" cy="2832878"/>
            <a:chOff x="1214461" y="3405486"/>
            <a:chExt cx="21847940" cy="3509549"/>
          </a:xfrm>
        </p:grpSpPr>
        <p:sp>
          <p:nvSpPr>
            <p:cNvPr id="26" name="Rounded Rectangle 61">
              <a:extLst>
                <a:ext uri="{FF2B5EF4-FFF2-40B4-BE49-F238E27FC236}">
                  <a16:creationId xmlns:a16="http://schemas.microsoft.com/office/drawing/2014/main" id="{3A5A2190-2A1B-4D52-94C0-17C062CA7FB5}"/>
                </a:ext>
              </a:extLst>
            </p:cNvPr>
            <p:cNvSpPr/>
            <p:nvPr/>
          </p:nvSpPr>
          <p:spPr>
            <a:xfrm>
              <a:off x="1214461" y="3529680"/>
              <a:ext cx="21847940" cy="3385355"/>
            </a:xfrm>
            <a:prstGeom prst="roundRect">
              <a:avLst>
                <a:gd name="adj" fmla="val 534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54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3060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67">
              <a:extLst>
                <a:ext uri="{FF2B5EF4-FFF2-40B4-BE49-F238E27FC236}">
                  <a16:creationId xmlns:a16="http://schemas.microsoft.com/office/drawing/2014/main" id="{D2F7BBB4-CB25-40B8-B100-DEE200C47DA3}"/>
                </a:ext>
              </a:extLst>
            </p:cNvPr>
            <p:cNvGrpSpPr/>
            <p:nvPr/>
          </p:nvGrpSpPr>
          <p:grpSpPr>
            <a:xfrm>
              <a:off x="1268078" y="3405486"/>
              <a:ext cx="3126551" cy="940513"/>
              <a:chOff x="1311958" y="3405486"/>
              <a:chExt cx="3126551" cy="940513"/>
            </a:xfrm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77ED32AE-BA8E-4061-9F73-5E899E2A986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68106" y="2624364"/>
                <a:ext cx="574975" cy="2365830"/>
              </a:xfrm>
              <a:prstGeom prst="round2SameRect">
                <a:avLst/>
              </a:prstGeom>
              <a:solidFill>
                <a:srgbClr val="F79646">
                  <a:lumMod val="75000"/>
                </a:srgbClr>
              </a:solidFill>
              <a:ln w="57150">
                <a:solidFill>
                  <a:srgbClr val="F79646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30603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F062151-AD53-45F8-8FC8-3E6F9C4D3510}"/>
                  </a:ext>
                </a:extLst>
              </p:cNvPr>
              <p:cNvSpPr txBox="1"/>
              <p:nvPr/>
            </p:nvSpPr>
            <p:spPr>
              <a:xfrm>
                <a:off x="2048838" y="3479784"/>
                <a:ext cx="2374975" cy="6481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130603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1" kern="0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BT 6.19</a:t>
                </a: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0" name="Group 70">
                <a:extLst>
                  <a:ext uri="{FF2B5EF4-FFF2-40B4-BE49-F238E27FC236}">
                    <a16:creationId xmlns:a16="http://schemas.microsoft.com/office/drawing/2014/main" id="{3DCB7E00-81CD-47C0-A098-3C4FC36A921B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4EDF0EFD-CAA5-4E70-8F7E-7A6B1C164733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13">
                  <a:extLst>
                    <a:ext uri="{FF2B5EF4-FFF2-40B4-BE49-F238E27FC236}">
                      <a16:creationId xmlns:a16="http://schemas.microsoft.com/office/drawing/2014/main" id="{852DD05D-EDD7-4362-A234-97F75A0969E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" name="Freeform 14">
                  <a:extLst>
                    <a:ext uri="{FF2B5EF4-FFF2-40B4-BE49-F238E27FC236}">
                      <a16:creationId xmlns:a16="http://schemas.microsoft.com/office/drawing/2014/main" id="{215DBC4D-1CF5-4B23-9DF2-69C195AAD95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" name="Freeform 15">
                  <a:extLst>
                    <a:ext uri="{FF2B5EF4-FFF2-40B4-BE49-F238E27FC236}">
                      <a16:creationId xmlns:a16="http://schemas.microsoft.com/office/drawing/2014/main" id="{3543403B-A315-4376-BD19-FB8A4531A6F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" name="Freeform 16">
                  <a:extLst>
                    <a:ext uri="{FF2B5EF4-FFF2-40B4-BE49-F238E27FC236}">
                      <a16:creationId xmlns:a16="http://schemas.microsoft.com/office/drawing/2014/main" id="{1715ED85-1613-4D24-A025-4B8E9B8E2BA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" name="Freeform 17">
                  <a:extLst>
                    <a:ext uri="{FF2B5EF4-FFF2-40B4-BE49-F238E27FC236}">
                      <a16:creationId xmlns:a16="http://schemas.microsoft.com/office/drawing/2014/main" id="{BBDEDF1B-F9AF-4A4E-8F49-D204D1F0B72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" name="Freeform 18">
                  <a:extLst>
                    <a:ext uri="{FF2B5EF4-FFF2-40B4-BE49-F238E27FC236}">
                      <a16:creationId xmlns:a16="http://schemas.microsoft.com/office/drawing/2014/main" id="{8122426D-2CE9-4CE1-ABDB-451973E184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" name="Freeform 19">
                  <a:extLst>
                    <a:ext uri="{FF2B5EF4-FFF2-40B4-BE49-F238E27FC236}">
                      <a16:creationId xmlns:a16="http://schemas.microsoft.com/office/drawing/2014/main" id="{A0535A13-D348-405A-BDBE-4B4FFD32CF6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" name="Freeform 20">
                  <a:extLst>
                    <a:ext uri="{FF2B5EF4-FFF2-40B4-BE49-F238E27FC236}">
                      <a16:creationId xmlns:a16="http://schemas.microsoft.com/office/drawing/2014/main" id="{4D26B095-1BE3-46A6-86C7-01506654EA4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" name="Freeform 21">
                  <a:extLst>
                    <a:ext uri="{FF2B5EF4-FFF2-40B4-BE49-F238E27FC236}">
                      <a16:creationId xmlns:a16="http://schemas.microsoft.com/office/drawing/2014/main" id="{81CD5E01-C72A-455C-BCE7-9B4AFE7145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" name="Freeform 22">
                  <a:extLst>
                    <a:ext uri="{FF2B5EF4-FFF2-40B4-BE49-F238E27FC236}">
                      <a16:creationId xmlns:a16="http://schemas.microsoft.com/office/drawing/2014/main" id="{D467F720-7EDF-455A-8023-EF50769EDB6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" name="Freeform 23">
                  <a:extLst>
                    <a:ext uri="{FF2B5EF4-FFF2-40B4-BE49-F238E27FC236}">
                      <a16:creationId xmlns:a16="http://schemas.microsoft.com/office/drawing/2014/main" id="{AA49D846-B30E-4143-967B-C5C902FA898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" name="Freeform 24">
                  <a:extLst>
                    <a:ext uri="{FF2B5EF4-FFF2-40B4-BE49-F238E27FC236}">
                      <a16:creationId xmlns:a16="http://schemas.microsoft.com/office/drawing/2014/main" id="{E57ED344-098D-4E44-B2CD-C95C01076E8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" name="Freeform 25">
                  <a:extLst>
                    <a:ext uri="{FF2B5EF4-FFF2-40B4-BE49-F238E27FC236}">
                      <a16:creationId xmlns:a16="http://schemas.microsoft.com/office/drawing/2014/main" id="{A2082EC9-DA50-4167-B71F-2B3D77F07D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" name="Freeform 26">
                  <a:extLst>
                    <a:ext uri="{FF2B5EF4-FFF2-40B4-BE49-F238E27FC236}">
                      <a16:creationId xmlns:a16="http://schemas.microsoft.com/office/drawing/2014/main" id="{AC30A230-AB8A-4EFD-82DE-D3EF9E143C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" name="Freeform 27">
                  <a:extLst>
                    <a:ext uri="{FF2B5EF4-FFF2-40B4-BE49-F238E27FC236}">
                      <a16:creationId xmlns:a16="http://schemas.microsoft.com/office/drawing/2014/main" id="{AAF4BC07-5038-49A9-8372-2330F782FB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" name="Freeform 28">
                  <a:extLst>
                    <a:ext uri="{FF2B5EF4-FFF2-40B4-BE49-F238E27FC236}">
                      <a16:creationId xmlns:a16="http://schemas.microsoft.com/office/drawing/2014/main" id="{D46A2AD9-F1D4-4671-BE05-68EBCC87E4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" name="Freeform 29">
                  <a:extLst>
                    <a:ext uri="{FF2B5EF4-FFF2-40B4-BE49-F238E27FC236}">
                      <a16:creationId xmlns:a16="http://schemas.microsoft.com/office/drawing/2014/main" id="{FB02B94A-019D-4F82-BABB-7AB13161A5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" name="Freeform 30">
                  <a:extLst>
                    <a:ext uri="{FF2B5EF4-FFF2-40B4-BE49-F238E27FC236}">
                      <a16:creationId xmlns:a16="http://schemas.microsoft.com/office/drawing/2014/main" id="{1327CFE2-3178-4F41-85FA-212891FDCF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" name="Freeform 31">
                  <a:extLst>
                    <a:ext uri="{FF2B5EF4-FFF2-40B4-BE49-F238E27FC236}">
                      <a16:creationId xmlns:a16="http://schemas.microsoft.com/office/drawing/2014/main" id="{F88CF9A5-F1C8-48A5-B4E7-B679A1A89C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" name="Freeform 32">
                  <a:extLst>
                    <a:ext uri="{FF2B5EF4-FFF2-40B4-BE49-F238E27FC236}">
                      <a16:creationId xmlns:a16="http://schemas.microsoft.com/office/drawing/2014/main" id="{4C8349FB-1B42-40FE-A080-FD7B76B429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" name="Freeform 33">
                  <a:extLst>
                    <a:ext uri="{FF2B5EF4-FFF2-40B4-BE49-F238E27FC236}">
                      <a16:creationId xmlns:a16="http://schemas.microsoft.com/office/drawing/2014/main" id="{C4A0F72D-B835-4BD3-BC3F-E30E8FC421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8" name="Freeform 34">
                  <a:extLst>
                    <a:ext uri="{FF2B5EF4-FFF2-40B4-BE49-F238E27FC236}">
                      <a16:creationId xmlns:a16="http://schemas.microsoft.com/office/drawing/2014/main" id="{83D553CB-8904-40CB-8B6B-1023E9B589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" name="Freeform 35">
                  <a:extLst>
                    <a:ext uri="{FF2B5EF4-FFF2-40B4-BE49-F238E27FC236}">
                      <a16:creationId xmlns:a16="http://schemas.microsoft.com/office/drawing/2014/main" id="{399C0052-F546-4CED-A2F5-736B1B13A3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" name="Freeform 36">
                  <a:extLst>
                    <a:ext uri="{FF2B5EF4-FFF2-40B4-BE49-F238E27FC236}">
                      <a16:creationId xmlns:a16="http://schemas.microsoft.com/office/drawing/2014/main" id="{6DC0CB21-7C55-4A64-901D-CE875EBE35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58">
                <a:extLst>
                  <a:ext uri="{FF2B5EF4-FFF2-40B4-BE49-F238E27FC236}">
                    <a16:creationId xmlns:a16="http://schemas.microsoft.com/office/drawing/2014/main" id="{723B9910-D367-AAF0-6F52-2020F379B297}"/>
                  </a:ext>
                </a:extLst>
              </p:cNvPr>
              <p:cNvSpPr/>
              <p:nvPr/>
            </p:nvSpPr>
            <p:spPr>
              <a:xfrm>
                <a:off x="117123" y="1164750"/>
                <a:ext cx="14290698" cy="259858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367" tIns="45681" rIns="91367" bIns="45681">
                <a:spAutoFit/>
              </a:bodyPr>
              <a:lstStyle/>
              <a:p>
                <a:pPr lvl="0" algn="just" defTabSz="1096397">
                  <a:lnSpc>
                    <a:spcPct val="107000"/>
                  </a:lnSpc>
                </a:pP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 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tròn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kính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1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31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3100" b="1" i="1">
                        <a:solidFill>
                          <a:schemeClr val="tx1"/>
                        </a:solidFill>
                        <a:latin typeface="Cambria Math"/>
                      </a:rPr>
                      <m:t>𝟒</m:t>
                    </m:r>
                  </m:oMath>
                </a14:m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100" b="1" i="1">
                        <a:solidFill>
                          <a:schemeClr val="tx1"/>
                        </a:solidFill>
                        <a:latin typeface="Cambria Math"/>
                      </a:rPr>
                      <m:t>𝐌</m:t>
                    </m:r>
                  </m:oMath>
                </a14:m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di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chuyển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đoạn</a:t>
                </a:r>
                <a14:m>
                  <m:oMath xmlns:m="http://schemas.openxmlformats.org/officeDocument/2006/math">
                    <m:r>
                      <a:rPr lang="en-US" sz="31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1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đặt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1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𝑨𝑴</m:t>
                    </m:r>
                    <m:r>
                      <a:rPr lang="en-US" sz="31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31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tròn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kính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1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31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31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14:m>
                  <m:oMath xmlns:m="http://schemas.openxmlformats.org/officeDocument/2006/math">
                    <m:r>
                      <a:rPr lang="en-US" sz="31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1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31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Kí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hiệu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100" b="1" i="1">
                        <a:solidFill>
                          <a:schemeClr val="tx1"/>
                        </a:solidFill>
                        <a:latin typeface="Cambria Math"/>
                      </a:rPr>
                      <m:t>𝐒</m:t>
                    </m:r>
                    <m:d>
                      <m:dPr>
                        <m:ctrlPr>
                          <a:rPr lang="en-US" sz="31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nằm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tròn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lớn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nằm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ngoài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tròn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nhỏ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trị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14:m>
                  <m:oMath xmlns:m="http://schemas.openxmlformats.org/officeDocument/2006/math">
                    <m:r>
                      <a:rPr lang="en-US" sz="31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1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1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để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100" b="1" i="1">
                        <a:solidFill>
                          <a:schemeClr val="tx1"/>
                        </a:solidFill>
                        <a:latin typeface="Cambria Math"/>
                      </a:rPr>
                      <m:t>𝐒</m:t>
                    </m:r>
                    <m:d>
                      <m:dPr>
                        <m:ctrlPr>
                          <a:rPr lang="en-US" sz="31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vượt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quá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nửa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tổng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tròn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nhỏ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58">
                <a:extLst>
                  <a:ext uri="{FF2B5EF4-FFF2-40B4-BE49-F238E27FC236}">
                    <a16:creationId xmlns:a16="http://schemas.microsoft.com/office/drawing/2014/main" id="{723B9910-D367-AAF0-6F52-2020F379B2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23" y="1164750"/>
                <a:ext cx="14290698" cy="2598581"/>
              </a:xfrm>
              <a:prstGeom prst="rect">
                <a:avLst/>
              </a:prstGeom>
              <a:blipFill>
                <a:blip r:embed="rId3"/>
                <a:stretch>
                  <a:fillRect l="-1024" t="-3521" r="-1067" b="-65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47">
            <a:extLst>
              <a:ext uri="{FF2B5EF4-FFF2-40B4-BE49-F238E27FC236}">
                <a16:creationId xmlns:a16="http://schemas.microsoft.com/office/drawing/2014/main" id="{0CAB87EF-51BA-F5C2-2E4D-721930CAFB76}"/>
              </a:ext>
            </a:extLst>
          </p:cNvPr>
          <p:cNvGrpSpPr/>
          <p:nvPr/>
        </p:nvGrpSpPr>
        <p:grpSpPr>
          <a:xfrm>
            <a:off x="5257800" y="518928"/>
            <a:ext cx="4085802" cy="620370"/>
            <a:chOff x="739068" y="1515168"/>
            <a:chExt cx="8066737" cy="1116980"/>
          </a:xfrm>
          <a:solidFill>
            <a:srgbClr val="FFC000"/>
          </a:solidFill>
        </p:grpSpPr>
        <p:sp>
          <p:nvSpPr>
            <p:cNvPr id="8" name="Freeform 71">
              <a:extLst>
                <a:ext uri="{FF2B5EF4-FFF2-40B4-BE49-F238E27FC236}">
                  <a16:creationId xmlns:a16="http://schemas.microsoft.com/office/drawing/2014/main" id="{80C1A411-A748-33CD-8583-8EE2927D6B5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186707" y="2059888"/>
              <a:ext cx="5619098" cy="50640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2100"/>
            </a:p>
          </p:txBody>
        </p:sp>
        <p:grpSp>
          <p:nvGrpSpPr>
            <p:cNvPr id="10" name="Group 30">
              <a:extLst>
                <a:ext uri="{FF2B5EF4-FFF2-40B4-BE49-F238E27FC236}">
                  <a16:creationId xmlns:a16="http://schemas.microsoft.com/office/drawing/2014/main" id="{6F6C1DCC-D279-D527-0F1D-2A71863D33EF}"/>
                </a:ext>
              </a:extLst>
            </p:cNvPr>
            <p:cNvGrpSpPr/>
            <p:nvPr/>
          </p:nvGrpSpPr>
          <p:grpSpPr>
            <a:xfrm>
              <a:off x="739068" y="1515168"/>
              <a:ext cx="6984191" cy="1116980"/>
              <a:chOff x="739068" y="1515168"/>
              <a:chExt cx="6984191" cy="1116980"/>
            </a:xfrm>
            <a:grpFill/>
          </p:grpSpPr>
          <p:sp>
            <p:nvSpPr>
              <p:cNvPr id="11" name="Freeform 71">
                <a:extLst>
                  <a:ext uri="{FF2B5EF4-FFF2-40B4-BE49-F238E27FC236}">
                    <a16:creationId xmlns:a16="http://schemas.microsoft.com/office/drawing/2014/main" id="{EE230E91-7E8B-2038-70AC-0FA0A82654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00"/>
              </a:p>
            </p:txBody>
          </p:sp>
          <p:sp>
            <p:nvSpPr>
              <p:cNvPr id="12" name="Oval 72">
                <a:extLst>
                  <a:ext uri="{FF2B5EF4-FFF2-40B4-BE49-F238E27FC236}">
                    <a16:creationId xmlns:a16="http://schemas.microsoft.com/office/drawing/2014/main" id="{0818ADE8-9D41-2BA6-83D7-EB1686D023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00"/>
              </a:p>
            </p:txBody>
          </p:sp>
          <p:sp>
            <p:nvSpPr>
              <p:cNvPr id="13" name="Freeform 73">
                <a:extLst>
                  <a:ext uri="{FF2B5EF4-FFF2-40B4-BE49-F238E27FC236}">
                    <a16:creationId xmlns:a16="http://schemas.microsoft.com/office/drawing/2014/main" id="{0F407562-9E32-91C1-4700-B7C4AB2351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00"/>
              </a:p>
            </p:txBody>
          </p:sp>
          <p:sp>
            <p:nvSpPr>
              <p:cNvPr id="14" name="Freeform 74">
                <a:extLst>
                  <a:ext uri="{FF2B5EF4-FFF2-40B4-BE49-F238E27FC236}">
                    <a16:creationId xmlns:a16="http://schemas.microsoft.com/office/drawing/2014/main" id="{B81F4C39-368A-F1CE-7D54-0EFA372FAA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00"/>
              </a:p>
            </p:txBody>
          </p:sp>
          <p:sp>
            <p:nvSpPr>
              <p:cNvPr id="15" name="Freeform 75">
                <a:extLst>
                  <a:ext uri="{FF2B5EF4-FFF2-40B4-BE49-F238E27FC236}">
                    <a16:creationId xmlns:a16="http://schemas.microsoft.com/office/drawing/2014/main" id="{BCFBB61B-3FBD-86B6-9E72-F400E26CD5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00"/>
              </a:p>
            </p:txBody>
          </p:sp>
          <p:sp>
            <p:nvSpPr>
              <p:cNvPr id="16" name="Freeform 76">
                <a:extLst>
                  <a:ext uri="{FF2B5EF4-FFF2-40B4-BE49-F238E27FC236}">
                    <a16:creationId xmlns:a16="http://schemas.microsoft.com/office/drawing/2014/main" id="{A2138B71-BCC9-BC73-C146-5C2E10A154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00"/>
              </a:p>
            </p:txBody>
          </p:sp>
          <p:sp>
            <p:nvSpPr>
              <p:cNvPr id="18" name="Freeform 77">
                <a:extLst>
                  <a:ext uri="{FF2B5EF4-FFF2-40B4-BE49-F238E27FC236}">
                    <a16:creationId xmlns:a16="http://schemas.microsoft.com/office/drawing/2014/main" id="{9C6AFF4A-DF25-C70D-73DC-83E689EF06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00"/>
              </a:p>
            </p:txBody>
          </p:sp>
          <p:sp>
            <p:nvSpPr>
              <p:cNvPr id="19" name="Freeform 78">
                <a:extLst>
                  <a:ext uri="{FF2B5EF4-FFF2-40B4-BE49-F238E27FC236}">
                    <a16:creationId xmlns:a16="http://schemas.microsoft.com/office/drawing/2014/main" id="{294CE9A1-111B-818E-FF36-11522D593E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00"/>
              </a:p>
            </p:txBody>
          </p:sp>
          <p:sp>
            <p:nvSpPr>
              <p:cNvPr id="20" name="Freeform 79">
                <a:extLst>
                  <a:ext uri="{FF2B5EF4-FFF2-40B4-BE49-F238E27FC236}">
                    <a16:creationId xmlns:a16="http://schemas.microsoft.com/office/drawing/2014/main" id="{8B50A1F3-A87F-639F-FD1E-597F683DDE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00"/>
              </a:p>
            </p:txBody>
          </p:sp>
          <p:sp>
            <p:nvSpPr>
              <p:cNvPr id="21" name="Freeform 80">
                <a:extLst>
                  <a:ext uri="{FF2B5EF4-FFF2-40B4-BE49-F238E27FC236}">
                    <a16:creationId xmlns:a16="http://schemas.microsoft.com/office/drawing/2014/main" id="{986C8C8C-CA90-8AD8-D1A3-C54B64418D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00"/>
              </a:p>
            </p:txBody>
          </p:sp>
          <p:sp>
            <p:nvSpPr>
              <p:cNvPr id="22" name="Freeform 81">
                <a:extLst>
                  <a:ext uri="{FF2B5EF4-FFF2-40B4-BE49-F238E27FC236}">
                    <a16:creationId xmlns:a16="http://schemas.microsoft.com/office/drawing/2014/main" id="{191DE685-64AF-547F-BF62-98DE583CE6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00"/>
              </a:p>
            </p:txBody>
          </p:sp>
          <p:sp>
            <p:nvSpPr>
              <p:cNvPr id="23" name="Freeform 82">
                <a:extLst>
                  <a:ext uri="{FF2B5EF4-FFF2-40B4-BE49-F238E27FC236}">
                    <a16:creationId xmlns:a16="http://schemas.microsoft.com/office/drawing/2014/main" id="{654BACEB-C522-C99B-53D7-556DB3FA24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00"/>
              </a:p>
            </p:txBody>
          </p:sp>
          <p:sp>
            <p:nvSpPr>
              <p:cNvPr id="24" name="TextBox 43">
                <a:extLst>
                  <a:ext uri="{FF2B5EF4-FFF2-40B4-BE49-F238E27FC236}">
                    <a16:creationId xmlns:a16="http://schemas.microsoft.com/office/drawing/2014/main" id="{F4E2DCD1-220F-3EFC-47BA-AAF1E2F15F8E}"/>
                  </a:ext>
                </a:extLst>
              </p:cNvPr>
              <p:cNvSpPr txBox="1"/>
              <p:nvPr/>
            </p:nvSpPr>
            <p:spPr>
              <a:xfrm>
                <a:off x="2104160" y="1884041"/>
                <a:ext cx="5619099" cy="748107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1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TỰ LUẬN</a:t>
                </a: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F8CE4CB-AE89-2ED2-C0A1-F90C87686A47}"/>
              </a:ext>
            </a:extLst>
          </p:cNvPr>
          <p:cNvGrpSpPr/>
          <p:nvPr/>
        </p:nvGrpSpPr>
        <p:grpSpPr>
          <a:xfrm>
            <a:off x="78022" y="3987476"/>
            <a:ext cx="14321688" cy="4034791"/>
            <a:chOff x="1067532" y="3605603"/>
            <a:chExt cx="12557980" cy="2681749"/>
          </a:xfrm>
        </p:grpSpPr>
        <p:sp>
          <p:nvSpPr>
            <p:cNvPr id="34" name="Rounded Rectangle 52">
              <a:extLst>
                <a:ext uri="{FF2B5EF4-FFF2-40B4-BE49-F238E27FC236}">
                  <a16:creationId xmlns:a16="http://schemas.microsoft.com/office/drawing/2014/main" id="{998E3948-B514-BA09-D396-AE966EABA7D3}"/>
                </a:ext>
              </a:extLst>
            </p:cNvPr>
            <p:cNvSpPr/>
            <p:nvPr/>
          </p:nvSpPr>
          <p:spPr>
            <a:xfrm>
              <a:off x="1132599" y="3631779"/>
              <a:ext cx="12492913" cy="26555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06036"/>
              <a:endParaRPr lang="en-US" sz="2800" b="1" dirty="0">
                <a:solidFill>
                  <a:prstClr val="white"/>
                </a:solidFill>
              </a:endParaRPr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1B75FF41-40B6-B07C-1971-AE284FC1C4EA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105941" y="3014877"/>
              <a:ext cx="366694" cy="1605007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306036"/>
              <a:endParaRPr lang="en-US" sz="2800" b="1">
                <a:solidFill>
                  <a:prstClr val="black"/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57EC9D7-3A59-6B7C-D423-347CDA3D7769}"/>
                </a:ext>
              </a:extLst>
            </p:cNvPr>
            <p:cNvSpPr txBox="1"/>
            <p:nvPr/>
          </p:nvSpPr>
          <p:spPr>
            <a:xfrm>
              <a:off x="1726634" y="3605603"/>
              <a:ext cx="1335914" cy="395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06036"/>
              <a:r>
                <a:rPr lang="vi-VN" sz="2800" b="1" dirty="0" err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vi-VN" sz="2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2800" b="1" dirty="0" err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sz="28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5" name="Round Diagonal Corner Rectangle 58">
              <a:extLst>
                <a:ext uri="{FF2B5EF4-FFF2-40B4-BE49-F238E27FC236}">
                  <a16:creationId xmlns:a16="http://schemas.microsoft.com/office/drawing/2014/main" id="{6349622D-A8AF-EB3A-9AF9-49370E00EBB4}"/>
                </a:ext>
              </a:extLst>
            </p:cNvPr>
            <p:cNvSpPr/>
            <p:nvPr/>
          </p:nvSpPr>
          <p:spPr>
            <a:xfrm flipV="1">
              <a:off x="1067532" y="3634037"/>
              <a:ext cx="549399" cy="38066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06036"/>
              <a:endParaRPr lang="en-US" sz="2800" b="1">
                <a:solidFill>
                  <a:prstClr val="white"/>
                </a:solidFill>
              </a:endParaRPr>
            </a:p>
          </p:txBody>
        </p:sp>
        <p:sp>
          <p:nvSpPr>
            <p:cNvPr id="66" name="Freeform 15">
              <a:extLst>
                <a:ext uri="{FF2B5EF4-FFF2-40B4-BE49-F238E27FC236}">
                  <a16:creationId xmlns:a16="http://schemas.microsoft.com/office/drawing/2014/main" id="{27AE6C4F-462F-7D8C-2986-71D1CF3D7C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3497" y="3666700"/>
              <a:ext cx="280928" cy="325898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306036"/>
              <a:endParaRPr lang="en-US" sz="2800" b="1">
                <a:solidFill>
                  <a:prstClr val="black"/>
                </a:solidFill>
              </a:endParaRPr>
            </a:p>
          </p:txBody>
        </p:sp>
      </p:grpSp>
      <p:pic>
        <p:nvPicPr>
          <p:cNvPr id="75" name="Picture 2">
            <a:extLst>
              <a:ext uri="{FF2B5EF4-FFF2-40B4-BE49-F238E27FC236}">
                <a16:creationId xmlns:a16="http://schemas.microsoft.com/office/drawing/2014/main" id="{11AAC88C-44B2-B64B-E84D-82954AEC9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4038600"/>
            <a:ext cx="3624319" cy="3995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582C0808-01DD-5247-4284-A2D3049C25E3}"/>
                  </a:ext>
                </a:extLst>
              </p:cNvPr>
              <p:cNvSpPr/>
              <p:nvPr/>
            </p:nvSpPr>
            <p:spPr>
              <a:xfrm>
                <a:off x="160295" y="3989916"/>
                <a:ext cx="10606096" cy="24800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096397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</a:t>
                </a:r>
                <a:r>
                  <a:rPr lang="fr-FR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b="1" i="1">
                        <a:latin typeface="Cambria Math" panose="02040503050406030204" pitchFamily="18" charset="0"/>
                      </a:rPr>
                      <m:t>𝑴𝑩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𝑨𝑴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fr-FR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defTabSz="1096397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fr-FR" sz="2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fr-FR" sz="2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𝑺</m:t>
                        </m:r>
                      </m:e>
                      <m:sub>
                        <m:d>
                          <m:dPr>
                            <m:ctrlP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𝑶</m:t>
                            </m:r>
                            <m:r>
                              <a:rPr lang="en-US" sz="2800" b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;</m:t>
                            </m:r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𝑨𝑩</m:t>
                            </m:r>
                          </m:e>
                        </m:d>
                      </m:sub>
                    </m:sSub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𝝅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𝟒</m:t>
                        </m:r>
                      </m:den>
                    </m:f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𝑨</m:t>
                    </m:r>
                    <m:sSup>
                      <m:sSup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𝑩</m:t>
                        </m:r>
                      </m:e>
                      <m:sup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fr-FR" sz="2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𝑺</m:t>
                        </m:r>
                      </m:e>
                      <m:sub>
                        <m:d>
                          <m:dPr>
                            <m:ctrlP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𝑶</m:t>
                                </m:r>
                              </m:e>
                              <m:sub>
                                <m:r>
                                  <a:rPr lang="en-US" sz="2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2800" b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;</m:t>
                            </m:r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𝑨𝑴</m:t>
                            </m:r>
                          </m:e>
                        </m:d>
                      </m:sub>
                    </m:sSub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𝝅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𝟒</m:t>
                        </m:r>
                      </m:den>
                    </m:f>
                    <m:sSup>
                      <m:sSup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fr-FR" sz="2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𝑺</m:t>
                        </m:r>
                      </m:e>
                      <m:sub>
                        <m:d>
                          <m:dPr>
                            <m:ctrlP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𝑶</m:t>
                                </m:r>
                              </m:e>
                              <m:sub>
                                <m:r>
                                  <a:rPr lang="en-US" sz="2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2800" b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;</m:t>
                            </m:r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𝑴𝑩</m:t>
                            </m:r>
                          </m:e>
                        </m:d>
                      </m:sub>
                    </m:sSub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𝝅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𝟒</m:t>
                        </m:r>
                      </m:den>
                    </m:f>
                    <m:sSup>
                      <m:sSup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𝟒</m:t>
                            </m:r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−</m:t>
                            </m:r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fr-FR" sz="2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 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𝑺</m:t>
                        </m:r>
                      </m:e>
                      <m:sub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sub>
                    </m:sSub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𝑺</m:t>
                        </m:r>
                      </m:e>
                      <m:sub>
                        <m:d>
                          <m:dPr>
                            <m:ctrlP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𝑶</m:t>
                            </m:r>
                            <m:r>
                              <a:rPr lang="en-US" sz="2800" b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;</m:t>
                            </m:r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𝑨𝑩</m:t>
                            </m:r>
                          </m:e>
                        </m:d>
                      </m:sub>
                    </m:sSub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sSub>
                      <m:sSub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𝑺</m:t>
                        </m:r>
                      </m:e>
                      <m:sub>
                        <m:d>
                          <m:dPr>
                            <m:ctrlP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𝑶</m:t>
                                </m:r>
                              </m:e>
                              <m:sub>
                                <m:r>
                                  <a:rPr lang="en-US" sz="2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2800" b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;</m:t>
                            </m:r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𝑨𝑴</m:t>
                            </m:r>
                          </m:e>
                        </m:d>
                      </m:sub>
                    </m:sSub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sSub>
                      <m:sSub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𝑺</m:t>
                        </m:r>
                      </m:e>
                      <m:sub>
                        <m:d>
                          <m:dPr>
                            <m:ctrlP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𝑶</m:t>
                                </m:r>
                              </m:e>
                              <m:sub>
                                <m:r>
                                  <a:rPr lang="en-US" sz="2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2800" b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;</m:t>
                            </m:r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𝑴𝑩</m:t>
                            </m:r>
                          </m:e>
                        </m:d>
                      </m:sub>
                    </m:sSub>
                  </m:oMath>
                </a14:m>
                <a:endParaRPr lang="en-US" sz="2800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Calibri"/>
                  <a:cs typeface="Times New Roman"/>
                </a:endParaRPr>
              </a:p>
              <a:p>
                <a:pPr lvl="0" indent="360045" defTabSz="1096397">
                  <a:lnSpc>
                    <a:spcPct val="107000"/>
                  </a:lnSpc>
                </a:pPr>
                <a:r>
                  <a:rPr lang="en-US" sz="2800" b="1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𝝅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𝟒</m:t>
                        </m:r>
                      </m:den>
                    </m:f>
                    <m:d>
                      <m:d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𝑨</m:t>
                        </m:r>
                        <m:sSup>
                          <m:sSupPr>
                            <m:ctrlP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𝑩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en-US" sz="2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𝟒</m:t>
                                </m:r>
                                <m:r>
                                  <a:rPr lang="en-US" sz="2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2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𝒙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𝝅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𝟒</m:t>
                        </m:r>
                      </m:den>
                    </m:f>
                    <m:d>
                      <m:d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  <m:sSup>
                          <m:sSupPr>
                            <m:ctrlP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𝟖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</m:d>
                  </m:oMath>
                </a14:m>
                <a:endParaRPr lang="en-US" sz="2800" b="1" dirty="0">
                  <a:solidFill>
                    <a:prstClr val="black"/>
                  </a:solidFill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582C0808-01DD-5247-4284-A2D3049C25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95" y="3989916"/>
                <a:ext cx="10606096" cy="2480038"/>
              </a:xfrm>
              <a:prstGeom prst="rect">
                <a:avLst/>
              </a:prstGeom>
              <a:blipFill>
                <a:blip r:embed="rId5"/>
                <a:stretch>
                  <a:fillRect l="-1149" t="-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15853803-E4A8-6544-4ED3-3927C13D92D4}"/>
                  </a:ext>
                </a:extLst>
              </p:cNvPr>
              <p:cNvSpPr/>
              <p:nvPr/>
            </p:nvSpPr>
            <p:spPr>
              <a:xfrm>
                <a:off x="315731" y="6392708"/>
                <a:ext cx="11358024" cy="21553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1096397">
                  <a:spcAft>
                    <a:spcPts val="800"/>
                  </a:spcAft>
                </a:pPr>
                <a:r>
                  <a:rPr lang="fr-FR" sz="2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 </a:t>
                </a:r>
                <a:r>
                  <a:rPr lang="fr-FR" sz="2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2800" b="1" dirty="0">
                    <a:solidFill>
                      <a:prstClr val="black"/>
                    </a:solidFill>
                    <a:ea typeface="Calibri"/>
                    <a:cs typeface="Times New Roman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𝑺</m:t>
                        </m:r>
                      </m:e>
                      <m:sub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sub>
                    </m:sSub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≤</m:t>
                    </m:r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𝑺</m:t>
                            </m:r>
                          </m:e>
                          <m:sub>
                            <m:d>
                              <m:dPr>
                                <m:ctrlPr>
                                  <a:rPr lang="en-US" sz="2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𝑶</m:t>
                                    </m:r>
                                  </m:e>
                                  <m:sub>
                                    <m:r>
                                      <a:rPr lang="en-US" sz="28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2800" b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;</m:t>
                                </m:r>
                                <m:r>
                                  <a:rPr lang="en-US" sz="2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𝑨𝑴</m:t>
                                </m:r>
                              </m:e>
                            </m:d>
                          </m:sub>
                        </m:sSub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𝑺</m:t>
                            </m:r>
                          </m:e>
                          <m:sub>
                            <m:d>
                              <m:dPr>
                                <m:ctrlPr>
                                  <a:rPr lang="en-US" sz="2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/>
                                    <a:cs typeface="Times New Roman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libri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𝑶</m:t>
                                    </m:r>
                                  </m:e>
                                  <m:sub>
                                    <m:r>
                                      <a:rPr lang="en-US" sz="28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2800" b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;</m:t>
                                </m:r>
                                <m:r>
                                  <a:rPr lang="en-US" sz="2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𝑴𝑩</m:t>
                                </m:r>
                              </m:e>
                            </m:d>
                          </m:sub>
                        </m:sSub>
                      </m:e>
                    </m:d>
                  </m:oMath>
                </a14:m>
                <a:endParaRPr lang="en-US" sz="2800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Calibri"/>
                  <a:cs typeface="Times New Roman"/>
                </a:endParaRPr>
              </a:p>
              <a:p>
                <a:pPr lvl="0" defTabSz="1096397"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⇒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𝝅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𝟒</m:t>
                          </m:r>
                        </m:den>
                      </m:f>
                      <m:d>
                        <m:d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+</m:t>
                          </m:r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𝟖</m:t>
                          </m:r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≤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𝟐</m:t>
                          </m:r>
                        </m:den>
                      </m:f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.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𝝅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𝟒</m:t>
                          </m:r>
                        </m:den>
                      </m:f>
                      <m:d>
                        <m:d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𝟒</m:t>
                                  </m:r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en-US" sz="28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Times New Roman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 b="1" i="1" dirty="0">
                  <a:solidFill>
                    <a:prstClr val="black"/>
                  </a:solidFill>
                  <a:latin typeface="Cambria Math"/>
                  <a:ea typeface="Calibri"/>
                  <a:cs typeface="Times New Roman"/>
                </a:endParaRPr>
              </a:p>
              <a:p>
                <a:pPr lvl="0" indent="360045" algn="just" defTabSz="1096397"/>
                <a:endParaRPr lang="en-US" sz="28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15853803-E4A8-6544-4ED3-3927C13D92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731" y="6392708"/>
                <a:ext cx="11358024" cy="2155334"/>
              </a:xfrm>
              <a:prstGeom prst="rect">
                <a:avLst/>
              </a:prstGeom>
              <a:blipFill>
                <a:blip r:embed="rId6"/>
                <a:stretch>
                  <a:fillRect l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62505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17C9077-2F0E-4830-9CBB-2CF87E745444}"/>
              </a:ext>
            </a:extLst>
          </p:cNvPr>
          <p:cNvGrpSpPr/>
          <p:nvPr/>
        </p:nvGrpSpPr>
        <p:grpSpPr>
          <a:xfrm>
            <a:off x="12867" y="522268"/>
            <a:ext cx="13779332" cy="5954729"/>
            <a:chOff x="983983" y="3267945"/>
            <a:chExt cx="20115647" cy="9284594"/>
          </a:xfrm>
        </p:grpSpPr>
        <p:sp>
          <p:nvSpPr>
            <p:cNvPr id="17" name="Rectangle 16"/>
            <p:cNvSpPr/>
            <p:nvPr/>
          </p:nvSpPr>
          <p:spPr>
            <a:xfrm>
              <a:off x="7467544" y="4114018"/>
              <a:ext cx="13632086" cy="8332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 defTabSz="1305766"/>
              <a:endParaRPr lang="en-US" sz="44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6" name="Group 60"/>
            <p:cNvGrpSpPr/>
            <p:nvPr/>
          </p:nvGrpSpPr>
          <p:grpSpPr>
            <a:xfrm>
              <a:off x="983983" y="3267945"/>
              <a:ext cx="3663950" cy="967840"/>
              <a:chOff x="6995798" y="5089674"/>
              <a:chExt cx="3664374" cy="967954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8360026" y="5089674"/>
                <a:ext cx="2300146" cy="8158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defTabSz="1305766">
                  <a:spcBef>
                    <a:spcPct val="0"/>
                  </a:spcBef>
                  <a:defRPr/>
                </a:pPr>
                <a:r>
                  <a:rPr lang="en-US" sz="2800" b="1" spc="-90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</a:t>
                </a: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6995798" y="5231400"/>
                <a:ext cx="1383018" cy="826228"/>
                <a:chOff x="6999627" y="5688600"/>
                <a:chExt cx="1371600" cy="826228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321403" y="5366824"/>
                  <a:ext cx="728048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05766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311999" y="5698929"/>
                  <a:ext cx="599303" cy="8158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1305766"/>
                  <a:r>
                    <a:rPr lang="en-US" sz="2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</a:t>
                  </a:r>
                </a:p>
              </p:txBody>
            </p:sp>
          </p:grpSp>
        </p:grpSp>
        <p:sp>
          <p:nvSpPr>
            <p:cNvPr id="80" name="TextBox 79"/>
            <p:cNvSpPr txBox="1"/>
            <p:nvPr/>
          </p:nvSpPr>
          <p:spPr>
            <a:xfrm>
              <a:off x="1809999" y="7680199"/>
              <a:ext cx="793773" cy="12824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05766"/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809996" y="11270138"/>
              <a:ext cx="793773" cy="12824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05766"/>
              <a:r>
                <a: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5" name="Group 54">
            <a:extLst>
              <a:ext uri="{FF2B5EF4-FFF2-40B4-BE49-F238E27FC236}">
                <a16:creationId xmlns:a16="http://schemas.microsoft.com/office/drawing/2014/main" id="{53530F9D-4363-4C43-8048-269159148689}"/>
              </a:ext>
            </a:extLst>
          </p:cNvPr>
          <p:cNvGrpSpPr/>
          <p:nvPr/>
        </p:nvGrpSpPr>
        <p:grpSpPr>
          <a:xfrm>
            <a:off x="125147" y="1053323"/>
            <a:ext cx="14321689" cy="2832878"/>
            <a:chOff x="1214461" y="3405486"/>
            <a:chExt cx="21847940" cy="3509549"/>
          </a:xfrm>
        </p:grpSpPr>
        <p:sp>
          <p:nvSpPr>
            <p:cNvPr id="26" name="Rounded Rectangle 61">
              <a:extLst>
                <a:ext uri="{FF2B5EF4-FFF2-40B4-BE49-F238E27FC236}">
                  <a16:creationId xmlns:a16="http://schemas.microsoft.com/office/drawing/2014/main" id="{3A5A2190-2A1B-4D52-94C0-17C062CA7FB5}"/>
                </a:ext>
              </a:extLst>
            </p:cNvPr>
            <p:cNvSpPr/>
            <p:nvPr/>
          </p:nvSpPr>
          <p:spPr>
            <a:xfrm>
              <a:off x="1214461" y="3529680"/>
              <a:ext cx="21847940" cy="3385355"/>
            </a:xfrm>
            <a:prstGeom prst="roundRect">
              <a:avLst>
                <a:gd name="adj" fmla="val 534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54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3060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67">
              <a:extLst>
                <a:ext uri="{FF2B5EF4-FFF2-40B4-BE49-F238E27FC236}">
                  <a16:creationId xmlns:a16="http://schemas.microsoft.com/office/drawing/2014/main" id="{D2F7BBB4-CB25-40B8-B100-DEE200C47DA3}"/>
                </a:ext>
              </a:extLst>
            </p:cNvPr>
            <p:cNvGrpSpPr/>
            <p:nvPr/>
          </p:nvGrpSpPr>
          <p:grpSpPr>
            <a:xfrm>
              <a:off x="1268078" y="3405486"/>
              <a:ext cx="3126551" cy="940513"/>
              <a:chOff x="1311958" y="3405486"/>
              <a:chExt cx="3126551" cy="940513"/>
            </a:xfrm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77ED32AE-BA8E-4061-9F73-5E899E2A986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68106" y="2624364"/>
                <a:ext cx="574975" cy="2365830"/>
              </a:xfrm>
              <a:prstGeom prst="round2SameRect">
                <a:avLst/>
              </a:prstGeom>
              <a:solidFill>
                <a:srgbClr val="F79646">
                  <a:lumMod val="75000"/>
                </a:srgbClr>
              </a:solidFill>
              <a:ln w="57150">
                <a:solidFill>
                  <a:srgbClr val="F79646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30603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F062151-AD53-45F8-8FC8-3E6F9C4D3510}"/>
                  </a:ext>
                </a:extLst>
              </p:cNvPr>
              <p:cNvSpPr txBox="1"/>
              <p:nvPr/>
            </p:nvSpPr>
            <p:spPr>
              <a:xfrm>
                <a:off x="2048838" y="3479784"/>
                <a:ext cx="2374975" cy="6481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130603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1" kern="0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BT 6.19</a:t>
                </a: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0" name="Group 70">
                <a:extLst>
                  <a:ext uri="{FF2B5EF4-FFF2-40B4-BE49-F238E27FC236}">
                    <a16:creationId xmlns:a16="http://schemas.microsoft.com/office/drawing/2014/main" id="{3DCB7E00-81CD-47C0-A098-3C4FC36A921B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4EDF0EFD-CAA5-4E70-8F7E-7A6B1C164733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13">
                  <a:extLst>
                    <a:ext uri="{FF2B5EF4-FFF2-40B4-BE49-F238E27FC236}">
                      <a16:creationId xmlns:a16="http://schemas.microsoft.com/office/drawing/2014/main" id="{852DD05D-EDD7-4362-A234-97F75A0969E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" name="Freeform 14">
                  <a:extLst>
                    <a:ext uri="{FF2B5EF4-FFF2-40B4-BE49-F238E27FC236}">
                      <a16:creationId xmlns:a16="http://schemas.microsoft.com/office/drawing/2014/main" id="{215DBC4D-1CF5-4B23-9DF2-69C195AAD95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" name="Freeform 15">
                  <a:extLst>
                    <a:ext uri="{FF2B5EF4-FFF2-40B4-BE49-F238E27FC236}">
                      <a16:creationId xmlns:a16="http://schemas.microsoft.com/office/drawing/2014/main" id="{3543403B-A315-4376-BD19-FB8A4531A6F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" name="Freeform 16">
                  <a:extLst>
                    <a:ext uri="{FF2B5EF4-FFF2-40B4-BE49-F238E27FC236}">
                      <a16:creationId xmlns:a16="http://schemas.microsoft.com/office/drawing/2014/main" id="{1715ED85-1613-4D24-A025-4B8E9B8E2BA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" name="Freeform 17">
                  <a:extLst>
                    <a:ext uri="{FF2B5EF4-FFF2-40B4-BE49-F238E27FC236}">
                      <a16:creationId xmlns:a16="http://schemas.microsoft.com/office/drawing/2014/main" id="{BBDEDF1B-F9AF-4A4E-8F49-D204D1F0B72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" name="Freeform 18">
                  <a:extLst>
                    <a:ext uri="{FF2B5EF4-FFF2-40B4-BE49-F238E27FC236}">
                      <a16:creationId xmlns:a16="http://schemas.microsoft.com/office/drawing/2014/main" id="{8122426D-2CE9-4CE1-ABDB-451973E184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" name="Freeform 19">
                  <a:extLst>
                    <a:ext uri="{FF2B5EF4-FFF2-40B4-BE49-F238E27FC236}">
                      <a16:creationId xmlns:a16="http://schemas.microsoft.com/office/drawing/2014/main" id="{A0535A13-D348-405A-BDBE-4B4FFD32CF6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" name="Freeform 20">
                  <a:extLst>
                    <a:ext uri="{FF2B5EF4-FFF2-40B4-BE49-F238E27FC236}">
                      <a16:creationId xmlns:a16="http://schemas.microsoft.com/office/drawing/2014/main" id="{4D26B095-1BE3-46A6-86C7-01506654EA4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" name="Freeform 21">
                  <a:extLst>
                    <a:ext uri="{FF2B5EF4-FFF2-40B4-BE49-F238E27FC236}">
                      <a16:creationId xmlns:a16="http://schemas.microsoft.com/office/drawing/2014/main" id="{81CD5E01-C72A-455C-BCE7-9B4AFE7145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" name="Freeform 22">
                  <a:extLst>
                    <a:ext uri="{FF2B5EF4-FFF2-40B4-BE49-F238E27FC236}">
                      <a16:creationId xmlns:a16="http://schemas.microsoft.com/office/drawing/2014/main" id="{D467F720-7EDF-455A-8023-EF50769EDB6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" name="Freeform 23">
                  <a:extLst>
                    <a:ext uri="{FF2B5EF4-FFF2-40B4-BE49-F238E27FC236}">
                      <a16:creationId xmlns:a16="http://schemas.microsoft.com/office/drawing/2014/main" id="{AA49D846-B30E-4143-967B-C5C902FA898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" name="Freeform 24">
                  <a:extLst>
                    <a:ext uri="{FF2B5EF4-FFF2-40B4-BE49-F238E27FC236}">
                      <a16:creationId xmlns:a16="http://schemas.microsoft.com/office/drawing/2014/main" id="{E57ED344-098D-4E44-B2CD-C95C01076E8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" name="Freeform 25">
                  <a:extLst>
                    <a:ext uri="{FF2B5EF4-FFF2-40B4-BE49-F238E27FC236}">
                      <a16:creationId xmlns:a16="http://schemas.microsoft.com/office/drawing/2014/main" id="{A2082EC9-DA50-4167-B71F-2B3D77F07D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" name="Freeform 26">
                  <a:extLst>
                    <a:ext uri="{FF2B5EF4-FFF2-40B4-BE49-F238E27FC236}">
                      <a16:creationId xmlns:a16="http://schemas.microsoft.com/office/drawing/2014/main" id="{AC30A230-AB8A-4EFD-82DE-D3EF9E143C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" name="Freeform 27">
                  <a:extLst>
                    <a:ext uri="{FF2B5EF4-FFF2-40B4-BE49-F238E27FC236}">
                      <a16:creationId xmlns:a16="http://schemas.microsoft.com/office/drawing/2014/main" id="{AAF4BC07-5038-49A9-8372-2330F782FB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" name="Freeform 28">
                  <a:extLst>
                    <a:ext uri="{FF2B5EF4-FFF2-40B4-BE49-F238E27FC236}">
                      <a16:creationId xmlns:a16="http://schemas.microsoft.com/office/drawing/2014/main" id="{D46A2AD9-F1D4-4671-BE05-68EBCC87E4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" name="Freeform 29">
                  <a:extLst>
                    <a:ext uri="{FF2B5EF4-FFF2-40B4-BE49-F238E27FC236}">
                      <a16:creationId xmlns:a16="http://schemas.microsoft.com/office/drawing/2014/main" id="{FB02B94A-019D-4F82-BABB-7AB13161A5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" name="Freeform 30">
                  <a:extLst>
                    <a:ext uri="{FF2B5EF4-FFF2-40B4-BE49-F238E27FC236}">
                      <a16:creationId xmlns:a16="http://schemas.microsoft.com/office/drawing/2014/main" id="{1327CFE2-3178-4F41-85FA-212891FDCF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" name="Freeform 31">
                  <a:extLst>
                    <a:ext uri="{FF2B5EF4-FFF2-40B4-BE49-F238E27FC236}">
                      <a16:creationId xmlns:a16="http://schemas.microsoft.com/office/drawing/2014/main" id="{F88CF9A5-F1C8-48A5-B4E7-B679A1A89C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" name="Freeform 32">
                  <a:extLst>
                    <a:ext uri="{FF2B5EF4-FFF2-40B4-BE49-F238E27FC236}">
                      <a16:creationId xmlns:a16="http://schemas.microsoft.com/office/drawing/2014/main" id="{4C8349FB-1B42-40FE-A080-FD7B76B429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" name="Freeform 33">
                  <a:extLst>
                    <a:ext uri="{FF2B5EF4-FFF2-40B4-BE49-F238E27FC236}">
                      <a16:creationId xmlns:a16="http://schemas.microsoft.com/office/drawing/2014/main" id="{C4A0F72D-B835-4BD3-BC3F-E30E8FC421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8" name="Freeform 34">
                  <a:extLst>
                    <a:ext uri="{FF2B5EF4-FFF2-40B4-BE49-F238E27FC236}">
                      <a16:creationId xmlns:a16="http://schemas.microsoft.com/office/drawing/2014/main" id="{83D553CB-8904-40CB-8B6B-1023E9B589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" name="Freeform 35">
                  <a:extLst>
                    <a:ext uri="{FF2B5EF4-FFF2-40B4-BE49-F238E27FC236}">
                      <a16:creationId xmlns:a16="http://schemas.microsoft.com/office/drawing/2014/main" id="{399C0052-F546-4CED-A2F5-736B1B13A3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" name="Freeform 36">
                  <a:extLst>
                    <a:ext uri="{FF2B5EF4-FFF2-40B4-BE49-F238E27FC236}">
                      <a16:creationId xmlns:a16="http://schemas.microsoft.com/office/drawing/2014/main" id="{6DC0CB21-7C55-4A64-901D-CE875EBE35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58">
                <a:extLst>
                  <a:ext uri="{FF2B5EF4-FFF2-40B4-BE49-F238E27FC236}">
                    <a16:creationId xmlns:a16="http://schemas.microsoft.com/office/drawing/2014/main" id="{723B9910-D367-AAF0-6F52-2020F379B297}"/>
                  </a:ext>
                </a:extLst>
              </p:cNvPr>
              <p:cNvSpPr/>
              <p:nvPr/>
            </p:nvSpPr>
            <p:spPr>
              <a:xfrm>
                <a:off x="117123" y="1164750"/>
                <a:ext cx="14290698" cy="259858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91367" tIns="45681" rIns="91367" bIns="45681">
                <a:spAutoFit/>
              </a:bodyPr>
              <a:lstStyle/>
              <a:p>
                <a:pPr lvl="0" algn="just" defTabSz="1096397">
                  <a:lnSpc>
                    <a:spcPct val="107000"/>
                  </a:lnSpc>
                </a:pP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 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tròn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kính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1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31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3100" b="1" i="1">
                        <a:solidFill>
                          <a:schemeClr val="tx1"/>
                        </a:solidFill>
                        <a:latin typeface="Cambria Math"/>
                      </a:rPr>
                      <m:t>𝟒</m:t>
                    </m:r>
                  </m:oMath>
                </a14:m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100" b="1" i="1">
                        <a:solidFill>
                          <a:schemeClr val="tx1"/>
                        </a:solidFill>
                        <a:latin typeface="Cambria Math"/>
                      </a:rPr>
                      <m:t>𝐌</m:t>
                    </m:r>
                  </m:oMath>
                </a14:m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di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chuyển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đoạn</a:t>
                </a:r>
                <a14:m>
                  <m:oMath xmlns:m="http://schemas.openxmlformats.org/officeDocument/2006/math">
                    <m:r>
                      <a:rPr lang="en-US" sz="31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1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đặt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1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𝑨𝑴</m:t>
                    </m:r>
                    <m:r>
                      <a:rPr lang="en-US" sz="3100" b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31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tròn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kính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1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31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31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14:m>
                  <m:oMath xmlns:m="http://schemas.openxmlformats.org/officeDocument/2006/math">
                    <m:r>
                      <a:rPr lang="en-US" sz="31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1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31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Kí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hiệu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100" b="1" i="1">
                        <a:solidFill>
                          <a:schemeClr val="tx1"/>
                        </a:solidFill>
                        <a:latin typeface="Cambria Math"/>
                      </a:rPr>
                      <m:t>𝐒</m:t>
                    </m:r>
                    <m:d>
                      <m:dPr>
                        <m:ctrlPr>
                          <a:rPr lang="en-US" sz="31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phần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phẳng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nằm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trong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tròn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lớn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nằm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ngoài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tròn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nhỏ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trị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14:m>
                  <m:oMath xmlns:m="http://schemas.openxmlformats.org/officeDocument/2006/math">
                    <m:r>
                      <a:rPr lang="en-US" sz="31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1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1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để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100" b="1" i="1">
                        <a:solidFill>
                          <a:schemeClr val="tx1"/>
                        </a:solidFill>
                        <a:latin typeface="Cambria Math"/>
                      </a:rPr>
                      <m:t>𝐒</m:t>
                    </m:r>
                    <m:d>
                      <m:dPr>
                        <m:ctrlPr>
                          <a:rPr lang="en-US" sz="31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vượt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quá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nửa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tổng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diện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tích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tròn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1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nhỏ</a:t>
                </a:r>
                <a:r>
                  <a:rPr lang="en-US" sz="31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58">
                <a:extLst>
                  <a:ext uri="{FF2B5EF4-FFF2-40B4-BE49-F238E27FC236}">
                    <a16:creationId xmlns:a16="http://schemas.microsoft.com/office/drawing/2014/main" id="{723B9910-D367-AAF0-6F52-2020F379B2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23" y="1164750"/>
                <a:ext cx="14290698" cy="2598581"/>
              </a:xfrm>
              <a:prstGeom prst="rect">
                <a:avLst/>
              </a:prstGeom>
              <a:blipFill>
                <a:blip r:embed="rId3"/>
                <a:stretch>
                  <a:fillRect l="-1024" t="-3521" r="-1067" b="-65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47">
            <a:extLst>
              <a:ext uri="{FF2B5EF4-FFF2-40B4-BE49-F238E27FC236}">
                <a16:creationId xmlns:a16="http://schemas.microsoft.com/office/drawing/2014/main" id="{0CAB87EF-51BA-F5C2-2E4D-721930CAFB76}"/>
              </a:ext>
            </a:extLst>
          </p:cNvPr>
          <p:cNvGrpSpPr/>
          <p:nvPr/>
        </p:nvGrpSpPr>
        <p:grpSpPr>
          <a:xfrm>
            <a:off x="5257800" y="518928"/>
            <a:ext cx="4085802" cy="620370"/>
            <a:chOff x="739068" y="1515168"/>
            <a:chExt cx="8066737" cy="1116980"/>
          </a:xfrm>
          <a:solidFill>
            <a:srgbClr val="FFC000"/>
          </a:solidFill>
        </p:grpSpPr>
        <p:sp>
          <p:nvSpPr>
            <p:cNvPr id="8" name="Freeform 71">
              <a:extLst>
                <a:ext uri="{FF2B5EF4-FFF2-40B4-BE49-F238E27FC236}">
                  <a16:creationId xmlns:a16="http://schemas.microsoft.com/office/drawing/2014/main" id="{80C1A411-A748-33CD-8583-8EE2927D6B5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186707" y="2059888"/>
              <a:ext cx="5619098" cy="50640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2100"/>
            </a:p>
          </p:txBody>
        </p:sp>
        <p:grpSp>
          <p:nvGrpSpPr>
            <p:cNvPr id="10" name="Group 30">
              <a:extLst>
                <a:ext uri="{FF2B5EF4-FFF2-40B4-BE49-F238E27FC236}">
                  <a16:creationId xmlns:a16="http://schemas.microsoft.com/office/drawing/2014/main" id="{6F6C1DCC-D279-D527-0F1D-2A71863D33EF}"/>
                </a:ext>
              </a:extLst>
            </p:cNvPr>
            <p:cNvGrpSpPr/>
            <p:nvPr/>
          </p:nvGrpSpPr>
          <p:grpSpPr>
            <a:xfrm>
              <a:off x="739068" y="1515168"/>
              <a:ext cx="6984191" cy="1116980"/>
              <a:chOff x="739068" y="1515168"/>
              <a:chExt cx="6984191" cy="1116980"/>
            </a:xfrm>
            <a:grpFill/>
          </p:grpSpPr>
          <p:sp>
            <p:nvSpPr>
              <p:cNvPr id="11" name="Freeform 71">
                <a:extLst>
                  <a:ext uri="{FF2B5EF4-FFF2-40B4-BE49-F238E27FC236}">
                    <a16:creationId xmlns:a16="http://schemas.microsoft.com/office/drawing/2014/main" id="{EE230E91-7E8B-2038-70AC-0FA0A82654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00"/>
              </a:p>
            </p:txBody>
          </p:sp>
          <p:sp>
            <p:nvSpPr>
              <p:cNvPr id="12" name="Oval 72">
                <a:extLst>
                  <a:ext uri="{FF2B5EF4-FFF2-40B4-BE49-F238E27FC236}">
                    <a16:creationId xmlns:a16="http://schemas.microsoft.com/office/drawing/2014/main" id="{0818ADE8-9D41-2BA6-83D7-EB1686D023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00"/>
              </a:p>
            </p:txBody>
          </p:sp>
          <p:sp>
            <p:nvSpPr>
              <p:cNvPr id="13" name="Freeform 73">
                <a:extLst>
                  <a:ext uri="{FF2B5EF4-FFF2-40B4-BE49-F238E27FC236}">
                    <a16:creationId xmlns:a16="http://schemas.microsoft.com/office/drawing/2014/main" id="{0F407562-9E32-91C1-4700-B7C4AB2351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00"/>
              </a:p>
            </p:txBody>
          </p:sp>
          <p:sp>
            <p:nvSpPr>
              <p:cNvPr id="14" name="Freeform 74">
                <a:extLst>
                  <a:ext uri="{FF2B5EF4-FFF2-40B4-BE49-F238E27FC236}">
                    <a16:creationId xmlns:a16="http://schemas.microsoft.com/office/drawing/2014/main" id="{B81F4C39-368A-F1CE-7D54-0EFA372FAA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00"/>
              </a:p>
            </p:txBody>
          </p:sp>
          <p:sp>
            <p:nvSpPr>
              <p:cNvPr id="15" name="Freeform 75">
                <a:extLst>
                  <a:ext uri="{FF2B5EF4-FFF2-40B4-BE49-F238E27FC236}">
                    <a16:creationId xmlns:a16="http://schemas.microsoft.com/office/drawing/2014/main" id="{BCFBB61B-3FBD-86B6-9E72-F400E26CD5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00"/>
              </a:p>
            </p:txBody>
          </p:sp>
          <p:sp>
            <p:nvSpPr>
              <p:cNvPr id="16" name="Freeform 76">
                <a:extLst>
                  <a:ext uri="{FF2B5EF4-FFF2-40B4-BE49-F238E27FC236}">
                    <a16:creationId xmlns:a16="http://schemas.microsoft.com/office/drawing/2014/main" id="{A2138B71-BCC9-BC73-C146-5C2E10A154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00"/>
              </a:p>
            </p:txBody>
          </p:sp>
          <p:sp>
            <p:nvSpPr>
              <p:cNvPr id="18" name="Freeform 77">
                <a:extLst>
                  <a:ext uri="{FF2B5EF4-FFF2-40B4-BE49-F238E27FC236}">
                    <a16:creationId xmlns:a16="http://schemas.microsoft.com/office/drawing/2014/main" id="{9C6AFF4A-DF25-C70D-73DC-83E689EF06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00"/>
              </a:p>
            </p:txBody>
          </p:sp>
          <p:sp>
            <p:nvSpPr>
              <p:cNvPr id="19" name="Freeform 78">
                <a:extLst>
                  <a:ext uri="{FF2B5EF4-FFF2-40B4-BE49-F238E27FC236}">
                    <a16:creationId xmlns:a16="http://schemas.microsoft.com/office/drawing/2014/main" id="{294CE9A1-111B-818E-FF36-11522D593E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00"/>
              </a:p>
            </p:txBody>
          </p:sp>
          <p:sp>
            <p:nvSpPr>
              <p:cNvPr id="20" name="Freeform 79">
                <a:extLst>
                  <a:ext uri="{FF2B5EF4-FFF2-40B4-BE49-F238E27FC236}">
                    <a16:creationId xmlns:a16="http://schemas.microsoft.com/office/drawing/2014/main" id="{8B50A1F3-A87F-639F-FD1E-597F683DDE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00"/>
              </a:p>
            </p:txBody>
          </p:sp>
          <p:sp>
            <p:nvSpPr>
              <p:cNvPr id="21" name="Freeform 80">
                <a:extLst>
                  <a:ext uri="{FF2B5EF4-FFF2-40B4-BE49-F238E27FC236}">
                    <a16:creationId xmlns:a16="http://schemas.microsoft.com/office/drawing/2014/main" id="{986C8C8C-CA90-8AD8-D1A3-C54B64418D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00"/>
              </a:p>
            </p:txBody>
          </p:sp>
          <p:sp>
            <p:nvSpPr>
              <p:cNvPr id="22" name="Freeform 81">
                <a:extLst>
                  <a:ext uri="{FF2B5EF4-FFF2-40B4-BE49-F238E27FC236}">
                    <a16:creationId xmlns:a16="http://schemas.microsoft.com/office/drawing/2014/main" id="{191DE685-64AF-547F-BF62-98DE583CE6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00"/>
              </a:p>
            </p:txBody>
          </p:sp>
          <p:sp>
            <p:nvSpPr>
              <p:cNvPr id="23" name="Freeform 82">
                <a:extLst>
                  <a:ext uri="{FF2B5EF4-FFF2-40B4-BE49-F238E27FC236}">
                    <a16:creationId xmlns:a16="http://schemas.microsoft.com/office/drawing/2014/main" id="{654BACEB-C522-C99B-53D7-556DB3FA24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100"/>
              </a:p>
            </p:txBody>
          </p:sp>
          <p:sp>
            <p:nvSpPr>
              <p:cNvPr id="24" name="TextBox 43">
                <a:extLst>
                  <a:ext uri="{FF2B5EF4-FFF2-40B4-BE49-F238E27FC236}">
                    <a16:creationId xmlns:a16="http://schemas.microsoft.com/office/drawing/2014/main" id="{F4E2DCD1-220F-3EFC-47BA-AAF1E2F15F8E}"/>
                  </a:ext>
                </a:extLst>
              </p:cNvPr>
              <p:cNvSpPr txBox="1"/>
              <p:nvPr/>
            </p:nvSpPr>
            <p:spPr>
              <a:xfrm>
                <a:off x="2104160" y="1884041"/>
                <a:ext cx="5619099" cy="748107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1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TỰ LUẬN</a:t>
                </a: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F8CE4CB-AE89-2ED2-C0A1-F90C87686A47}"/>
              </a:ext>
            </a:extLst>
          </p:cNvPr>
          <p:cNvGrpSpPr/>
          <p:nvPr/>
        </p:nvGrpSpPr>
        <p:grpSpPr>
          <a:xfrm>
            <a:off x="125147" y="3998954"/>
            <a:ext cx="14321688" cy="4034791"/>
            <a:chOff x="1067532" y="3605603"/>
            <a:chExt cx="12557980" cy="2681749"/>
          </a:xfrm>
        </p:grpSpPr>
        <p:sp>
          <p:nvSpPr>
            <p:cNvPr id="34" name="Rounded Rectangle 52">
              <a:extLst>
                <a:ext uri="{FF2B5EF4-FFF2-40B4-BE49-F238E27FC236}">
                  <a16:creationId xmlns:a16="http://schemas.microsoft.com/office/drawing/2014/main" id="{998E3948-B514-BA09-D396-AE966EABA7D3}"/>
                </a:ext>
              </a:extLst>
            </p:cNvPr>
            <p:cNvSpPr/>
            <p:nvPr/>
          </p:nvSpPr>
          <p:spPr>
            <a:xfrm>
              <a:off x="1132599" y="3631779"/>
              <a:ext cx="12492913" cy="265557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06036"/>
              <a:endParaRPr lang="en-US" sz="2800" b="1" dirty="0">
                <a:solidFill>
                  <a:prstClr val="white"/>
                </a:solidFill>
              </a:endParaRPr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1B75FF41-40B6-B07C-1971-AE284FC1C4EA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105941" y="3014877"/>
              <a:ext cx="366694" cy="1605007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306036"/>
              <a:endParaRPr lang="en-US" sz="2800" b="1">
                <a:solidFill>
                  <a:prstClr val="black"/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57EC9D7-3A59-6B7C-D423-347CDA3D7769}"/>
                </a:ext>
              </a:extLst>
            </p:cNvPr>
            <p:cNvSpPr txBox="1"/>
            <p:nvPr/>
          </p:nvSpPr>
          <p:spPr>
            <a:xfrm>
              <a:off x="1726634" y="3605603"/>
              <a:ext cx="1335914" cy="395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06036"/>
              <a:r>
                <a:rPr lang="vi-VN" sz="2800" b="1" dirty="0" err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vi-VN" sz="2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2800" b="1" dirty="0" err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sz="28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5" name="Round Diagonal Corner Rectangle 58">
              <a:extLst>
                <a:ext uri="{FF2B5EF4-FFF2-40B4-BE49-F238E27FC236}">
                  <a16:creationId xmlns:a16="http://schemas.microsoft.com/office/drawing/2014/main" id="{6349622D-A8AF-EB3A-9AF9-49370E00EBB4}"/>
                </a:ext>
              </a:extLst>
            </p:cNvPr>
            <p:cNvSpPr/>
            <p:nvPr/>
          </p:nvSpPr>
          <p:spPr>
            <a:xfrm flipV="1">
              <a:off x="1067532" y="3634037"/>
              <a:ext cx="549399" cy="38066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06036"/>
              <a:endParaRPr lang="en-US" sz="2800" b="1">
                <a:solidFill>
                  <a:prstClr val="white"/>
                </a:solidFill>
              </a:endParaRPr>
            </a:p>
          </p:txBody>
        </p:sp>
        <p:sp>
          <p:nvSpPr>
            <p:cNvPr id="66" name="Freeform 15">
              <a:extLst>
                <a:ext uri="{FF2B5EF4-FFF2-40B4-BE49-F238E27FC236}">
                  <a16:creationId xmlns:a16="http://schemas.microsoft.com/office/drawing/2014/main" id="{27AE6C4F-462F-7D8C-2986-71D1CF3D7C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3497" y="3666700"/>
              <a:ext cx="280928" cy="325898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306036"/>
              <a:endParaRPr lang="en-US" sz="2800" b="1">
                <a:solidFill>
                  <a:prstClr val="black"/>
                </a:solidFill>
              </a:endParaRPr>
            </a:p>
          </p:txBody>
        </p:sp>
      </p:grpSp>
      <p:pic>
        <p:nvPicPr>
          <p:cNvPr id="75" name="Picture 2">
            <a:extLst>
              <a:ext uri="{FF2B5EF4-FFF2-40B4-BE49-F238E27FC236}">
                <a16:creationId xmlns:a16="http://schemas.microsoft.com/office/drawing/2014/main" id="{11AAC88C-44B2-B64B-E84D-82954AEC9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4114801"/>
            <a:ext cx="3395719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15853803-E4A8-6544-4ED3-3927C13D92D4}"/>
                  </a:ext>
                </a:extLst>
              </p:cNvPr>
              <p:cNvSpPr/>
              <p:nvPr/>
            </p:nvSpPr>
            <p:spPr>
              <a:xfrm>
                <a:off x="292694" y="4800211"/>
                <a:ext cx="11358024" cy="20566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indent="360045" algn="just" defTabSz="109639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⇒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𝟑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𝟐</m:t>
                          </m:r>
                        </m:sup>
                      </m:sSup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−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𝟏𝟐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𝒙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𝟖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≥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𝟎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⇒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800" b="1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𝟎</m:t>
                                </m:r>
                                <m:r>
                                  <a:rPr lang="en-US" sz="2800" b="1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&lt;</m:t>
                                </m:r>
                                <m:r>
                                  <a:rPr lang="en-US" sz="2800" b="1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𝒙</m:t>
                                </m:r>
                                <m:r>
                                  <a:rPr lang="en-US" sz="2800" b="1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≤</m:t>
                                </m:r>
                                <m:f>
                                  <m:fPr>
                                    <m:ctrlPr>
                                      <a:rPr lang="en-US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𝟔</m:t>
                                    </m:r>
                                    <m:r>
                                      <a:rPr lang="en-US" sz="2800" b="1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−</m:t>
                                    </m:r>
                                    <m:r>
                                      <a:rPr lang="en-US" sz="2800" b="1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𝟐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2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800" b="1" i="1"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𝟑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800" b="1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𝟑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𝟔</m:t>
                                    </m:r>
                                    <m:r>
                                      <a:rPr lang="en-US" sz="2800" b="1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+</m:t>
                                    </m:r>
                                    <m:r>
                                      <a:rPr lang="en-US" sz="2800" b="1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𝟐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28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800" b="1" i="1"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𝟑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sz="2800" b="1" i="1"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𝟑</m:t>
                                    </m:r>
                                  </m:den>
                                </m:f>
                                <m:r>
                                  <a:rPr lang="en-US" sz="2800" b="1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≤</m:t>
                                </m:r>
                                <m:r>
                                  <a:rPr lang="en-US" sz="2800" b="1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𝒙</m:t>
                                </m:r>
                                <m:r>
                                  <a:rPr lang="en-US" sz="2800" b="1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&lt;</m:t>
                                </m:r>
                                <m:r>
                                  <a:rPr lang="en-US" sz="2800" b="1" i="1"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15853803-E4A8-6544-4ED3-3927C13D92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94" y="4800211"/>
                <a:ext cx="11358024" cy="20566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02736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17C9077-2F0E-4830-9CBB-2CF87E745444}"/>
              </a:ext>
            </a:extLst>
          </p:cNvPr>
          <p:cNvGrpSpPr/>
          <p:nvPr/>
        </p:nvGrpSpPr>
        <p:grpSpPr>
          <a:xfrm>
            <a:off x="139198" y="1360980"/>
            <a:ext cx="14324252" cy="6503875"/>
            <a:chOff x="965200" y="3412994"/>
            <a:chExt cx="20134430" cy="8911409"/>
          </a:xfrm>
        </p:grpSpPr>
        <p:sp>
          <p:nvSpPr>
            <p:cNvPr id="17" name="Rectangle 16"/>
            <p:cNvSpPr/>
            <p:nvPr/>
          </p:nvSpPr>
          <p:spPr>
            <a:xfrm>
              <a:off x="7467544" y="4114018"/>
              <a:ext cx="13632086" cy="8332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 defTabSz="1305766"/>
              <a:endParaRPr lang="en-US" sz="44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6" name="Group 60"/>
            <p:cNvGrpSpPr/>
            <p:nvPr/>
          </p:nvGrpSpPr>
          <p:grpSpPr>
            <a:xfrm>
              <a:off x="965200" y="3412994"/>
              <a:ext cx="5020391" cy="1054267"/>
              <a:chOff x="6977012" y="5234731"/>
              <a:chExt cx="5020972" cy="1054390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8600200" y="5234731"/>
                <a:ext cx="3397784" cy="10543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305766">
                  <a:spcBef>
                    <a:spcPct val="0"/>
                  </a:spcBef>
                  <a:defRPr/>
                </a:pPr>
                <a:r>
                  <a:rPr lang="en-US" sz="4400" b="1" spc="-90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</a:t>
                </a: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6977012" y="5234733"/>
                <a:ext cx="1383018" cy="1054388"/>
                <a:chOff x="6980997" y="5691931"/>
                <a:chExt cx="1371600" cy="1054389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224430" y="5498238"/>
                  <a:ext cx="884734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05766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345342" y="5691931"/>
                  <a:ext cx="758068" cy="10543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1305766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</a:t>
                  </a:r>
                </a:p>
              </p:txBody>
            </p:sp>
          </p:grpSp>
        </p:grpSp>
        <p:sp>
          <p:nvSpPr>
            <p:cNvPr id="80" name="TextBox 79"/>
            <p:cNvSpPr txBox="1"/>
            <p:nvPr/>
          </p:nvSpPr>
          <p:spPr>
            <a:xfrm>
              <a:off x="1824738" y="7680198"/>
              <a:ext cx="764291" cy="10542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05766"/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824736" y="11270139"/>
              <a:ext cx="764291" cy="10542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05766"/>
              <a:r>
                <a: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8" name="Google Shape;1342;p25"/>
          <p:cNvGrpSpPr/>
          <p:nvPr/>
        </p:nvGrpSpPr>
        <p:grpSpPr>
          <a:xfrm>
            <a:off x="4020897" y="679555"/>
            <a:ext cx="8677324" cy="1971510"/>
            <a:chOff x="15300386" y="3881826"/>
            <a:chExt cx="21100251" cy="1685952"/>
          </a:xfrm>
        </p:grpSpPr>
        <p:sp>
          <p:nvSpPr>
            <p:cNvPr id="63" name="Google Shape;1343;p25"/>
            <p:cNvSpPr/>
            <p:nvPr/>
          </p:nvSpPr>
          <p:spPr>
            <a:xfrm>
              <a:off x="15300386" y="3881826"/>
              <a:ext cx="20243395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548297">
                <a:buClr>
                  <a:srgbClr val="000000"/>
                </a:buClr>
              </a:pPr>
              <a:endParaRPr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1344;p25"/>
            <p:cNvSpPr txBox="1"/>
            <p:nvPr/>
          </p:nvSpPr>
          <p:spPr>
            <a:xfrm>
              <a:off x="16501011" y="4044578"/>
              <a:ext cx="19899626" cy="1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defTabSz="548297">
                <a:buClr>
                  <a:srgbClr val="000000"/>
                </a:buClr>
              </a:pPr>
              <a:r>
                <a:rPr lang="en-US" sz="4400" b="1" kern="0" dirty="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BÀI TẬP TRẮC NGHIỆM</a:t>
              </a:r>
              <a:endParaRPr sz="4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5" name="Google Shape;1356;p26"/>
          <p:cNvGrpSpPr/>
          <p:nvPr/>
        </p:nvGrpSpPr>
        <p:grpSpPr>
          <a:xfrm>
            <a:off x="166950" y="2286000"/>
            <a:ext cx="16094051" cy="5943600"/>
            <a:chOff x="442500" y="1869705"/>
            <a:chExt cx="23845553" cy="18754736"/>
          </a:xfrm>
        </p:grpSpPr>
        <p:grpSp>
          <p:nvGrpSpPr>
            <p:cNvPr id="66" name="Google Shape;1357;p26"/>
            <p:cNvGrpSpPr/>
            <p:nvPr/>
          </p:nvGrpSpPr>
          <p:grpSpPr>
            <a:xfrm>
              <a:off x="442500" y="1869705"/>
              <a:ext cx="21182233" cy="6504654"/>
              <a:chOff x="442500" y="1647866"/>
              <a:chExt cx="21182233" cy="6504654"/>
            </a:xfrm>
          </p:grpSpPr>
          <p:sp>
            <p:nvSpPr>
              <p:cNvPr id="71" name="Google Shape;1358;p26"/>
              <p:cNvSpPr/>
              <p:nvPr/>
            </p:nvSpPr>
            <p:spPr>
              <a:xfrm>
                <a:off x="442500" y="1720893"/>
                <a:ext cx="21182233" cy="6431627"/>
              </a:xfrm>
              <a:prstGeom prst="roundRect">
                <a:avLst>
                  <a:gd name="adj" fmla="val 5492"/>
                </a:avLst>
              </a:prstGeom>
              <a:solidFill>
                <a:srgbClr val="D6E3BC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54829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9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72" name="Google Shape;1359;p26"/>
              <p:cNvGrpSpPr/>
              <p:nvPr/>
            </p:nvGrpSpPr>
            <p:grpSpPr>
              <a:xfrm>
                <a:off x="490835" y="1647866"/>
                <a:ext cx="3505198" cy="2692555"/>
                <a:chOff x="490835" y="1647866"/>
                <a:chExt cx="3505198" cy="2692555"/>
              </a:xfrm>
            </p:grpSpPr>
            <p:sp>
              <p:nvSpPr>
                <p:cNvPr id="73" name="Google Shape;1360;p26"/>
                <p:cNvSpPr/>
                <p:nvPr/>
              </p:nvSpPr>
              <p:spPr>
                <a:xfrm rot="-5400000" flipH="1">
                  <a:off x="534195" y="2602747"/>
                  <a:ext cx="227012" cy="21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088" h="164221" extrusionOk="0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54829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9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75" name="Google Shape;1361;p26"/>
                <p:cNvSpPr/>
                <p:nvPr/>
              </p:nvSpPr>
              <p:spPr>
                <a:xfrm>
                  <a:off x="534989" y="1647866"/>
                  <a:ext cx="3001678" cy="2397228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defTabSz="54829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9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grpSp>
              <p:nvGrpSpPr>
                <p:cNvPr id="76" name="Google Shape;1362;p26"/>
                <p:cNvGrpSpPr/>
                <p:nvPr/>
              </p:nvGrpSpPr>
              <p:grpSpPr>
                <a:xfrm>
                  <a:off x="683774" y="1836907"/>
                  <a:ext cx="582199" cy="537956"/>
                  <a:chOff x="7440266" y="3398551"/>
                  <a:chExt cx="757238" cy="765175"/>
                </a:xfrm>
              </p:grpSpPr>
              <p:sp>
                <p:nvSpPr>
                  <p:cNvPr id="118" name="Google Shape;1363;p26"/>
                  <p:cNvSpPr/>
                  <p:nvPr/>
                </p:nvSpPr>
                <p:spPr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7" h="217" extrusionOk="0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defTabSz="548297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19" name="Google Shape;1364;p26"/>
                  <p:cNvSpPr/>
                  <p:nvPr/>
                </p:nvSpPr>
                <p:spPr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7" h="220" extrusionOk="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defTabSz="548297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20" name="Google Shape;1365;p26"/>
                  <p:cNvSpPr/>
                  <p:nvPr/>
                </p:nvSpPr>
                <p:spPr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" h="182" extrusionOk="0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defTabSz="548297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21" name="Google Shape;1366;p26"/>
                  <p:cNvSpPr/>
                  <p:nvPr/>
                </p:nvSpPr>
                <p:spPr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defTabSz="548297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22" name="Google Shape;1367;p26"/>
                  <p:cNvSpPr/>
                  <p:nvPr/>
                </p:nvSpPr>
                <p:spPr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defTabSz="548297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23" name="Google Shape;1368;p26"/>
                  <p:cNvSpPr/>
                  <p:nvPr/>
                </p:nvSpPr>
                <p:spPr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defTabSz="548297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24" name="Google Shape;1369;p26"/>
                  <p:cNvSpPr/>
                  <p:nvPr/>
                </p:nvSpPr>
                <p:spPr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defTabSz="548297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Tx/>
                      <a:buNone/>
                      <a:tabLst/>
                      <a:defRPr/>
                    </a:pPr>
                    <a:endParaRPr kumimoji="0" sz="2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sp>
              <p:nvSpPr>
                <p:cNvPr id="116" name="Google Shape;1370;p26"/>
                <p:cNvSpPr/>
                <p:nvPr/>
              </p:nvSpPr>
              <p:spPr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54829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2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117" name="Google Shape;1371;p26"/>
                <p:cNvSpPr txBox="1"/>
                <p:nvPr/>
              </p:nvSpPr>
              <p:spPr>
                <a:xfrm>
                  <a:off x="490835" y="1912614"/>
                  <a:ext cx="3505198" cy="242780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defTabSz="54829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r>
                    <a:rPr kumimoji="0" lang="en-US" sz="44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ahoma"/>
                      <a:ea typeface="Tahoma"/>
                      <a:cs typeface="Tahoma"/>
                      <a:sym typeface="Tahoma"/>
                    </a:rPr>
                    <a:t>Câu</a:t>
                  </a:r>
                  <a:r>
                    <a:rPr kumimoji="0" lang="en-US" sz="4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ahoma"/>
                      <a:ea typeface="Tahoma"/>
                      <a:cs typeface="Tahoma"/>
                      <a:sym typeface="Tahoma"/>
                    </a:rPr>
                    <a:t> 1</a:t>
                  </a:r>
                  <a:endParaRPr kumimoji="0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68" name="Google Shape;1372;p26"/>
            <p:cNvSpPr/>
            <p:nvPr/>
          </p:nvSpPr>
          <p:spPr>
            <a:xfrm>
              <a:off x="3996033" y="2263925"/>
              <a:ext cx="20292020" cy="27191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75" tIns="91425" rIns="182875" bIns="91425" anchor="t" anchorCtr="0">
              <a:spAutoFit/>
            </a:bodyPr>
            <a:lstStyle/>
            <a:p>
              <a:pPr marL="0" marR="0" lvl="0" indent="0" algn="just" defTabSz="54829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Bảng</a:t>
              </a: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xét</a:t>
              </a: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dấu</a:t>
              </a: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sau</a:t>
              </a: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của</a:t>
              </a: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biểu</a:t>
              </a: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thức</a:t>
              </a: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kumimoji="0" lang="en-US" sz="4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nào</a:t>
              </a: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?</a:t>
              </a:r>
              <a:endParaRPr kumimoji="0" sz="4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0" name="Google Shape;1373;p26"/>
            <p:cNvSpPr/>
            <p:nvPr/>
          </p:nvSpPr>
          <p:spPr>
            <a:xfrm>
              <a:off x="2638183" y="18566227"/>
              <a:ext cx="20292020" cy="20582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75" tIns="91425" rIns="182875" bIns="91425" anchor="t" anchorCtr="0">
              <a:spAutoFit/>
            </a:bodyPr>
            <a:lstStyle/>
            <a:p>
              <a:pPr marL="0" marR="0" lvl="0" indent="0" algn="just" defTabSz="54829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9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307" y="3172150"/>
            <a:ext cx="8374613" cy="113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5" name="Google Shape;1387;p26"/>
          <p:cNvGrpSpPr/>
          <p:nvPr/>
        </p:nvGrpSpPr>
        <p:grpSpPr>
          <a:xfrm>
            <a:off x="19544" y="4351008"/>
            <a:ext cx="14443906" cy="972416"/>
            <a:chOff x="247182" y="2080087"/>
            <a:chExt cx="11918263" cy="810493"/>
          </a:xfrm>
        </p:grpSpPr>
        <p:grpSp>
          <p:nvGrpSpPr>
            <p:cNvPr id="126" name="Google Shape;1388;p26"/>
            <p:cNvGrpSpPr/>
            <p:nvPr/>
          </p:nvGrpSpPr>
          <p:grpSpPr>
            <a:xfrm>
              <a:off x="247182" y="2080087"/>
              <a:ext cx="6047553" cy="810492"/>
              <a:chOff x="5537206" y="1557992"/>
              <a:chExt cx="6027051" cy="753467"/>
            </a:xfrm>
          </p:grpSpPr>
          <p:sp>
            <p:nvSpPr>
              <p:cNvPr id="131" name="Google Shape;1389;p26"/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rgbClr val="205867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54829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2" name="Google Shape;1390;p26"/>
              <p:cNvSpPr/>
              <p:nvPr/>
            </p:nvSpPr>
            <p:spPr>
              <a:xfrm>
                <a:off x="5537206" y="1680396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w="571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54829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A</a:t>
                </a:r>
                <a:endParaRPr kumimoji="0" sz="4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grpSp>
          <p:nvGrpSpPr>
            <p:cNvPr id="127" name="Google Shape;1392;p26"/>
            <p:cNvGrpSpPr/>
            <p:nvPr/>
          </p:nvGrpSpPr>
          <p:grpSpPr>
            <a:xfrm>
              <a:off x="6079021" y="2080088"/>
              <a:ext cx="6086424" cy="810492"/>
              <a:chOff x="5537206" y="1557993"/>
              <a:chExt cx="6065790" cy="753467"/>
            </a:xfrm>
          </p:grpSpPr>
          <p:sp>
            <p:nvSpPr>
              <p:cNvPr id="128" name="Google Shape;1393;p26"/>
              <p:cNvSpPr/>
              <p:nvPr/>
            </p:nvSpPr>
            <p:spPr>
              <a:xfrm>
                <a:off x="5827750" y="1557993"/>
                <a:ext cx="5775246" cy="753467"/>
              </a:xfrm>
              <a:prstGeom prst="rect">
                <a:avLst/>
              </a:prstGeom>
              <a:solidFill>
                <a:srgbClr val="205867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54829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4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29" name="Google Shape;1394;p26"/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w="571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54829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B</a:t>
                </a:r>
                <a:endParaRPr kumimoji="0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sp>
        <p:nvSpPr>
          <p:cNvPr id="134" name="Google Shape;1396;p26"/>
          <p:cNvSpPr/>
          <p:nvPr/>
        </p:nvSpPr>
        <p:spPr>
          <a:xfrm>
            <a:off x="62550" y="4545598"/>
            <a:ext cx="655339" cy="608783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649" tIns="54815" rIns="109649" bIns="54815" anchor="ctr" anchorCtr="0">
            <a:noAutofit/>
          </a:bodyPr>
          <a:lstStyle/>
          <a:p>
            <a:pPr marL="0" marR="0" lvl="0" indent="0" algn="ctr" defTabSz="5482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A</a:t>
            </a:r>
            <a:endParaRPr kumimoji="0" sz="4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135" name="Google Shape;1397;p26"/>
          <p:cNvGrpSpPr/>
          <p:nvPr/>
        </p:nvGrpSpPr>
        <p:grpSpPr>
          <a:xfrm>
            <a:off x="73957" y="5427823"/>
            <a:ext cx="14389493" cy="843301"/>
            <a:chOff x="296172" y="2080087"/>
            <a:chExt cx="11869272" cy="810494"/>
          </a:xfrm>
        </p:grpSpPr>
        <p:grpSp>
          <p:nvGrpSpPr>
            <p:cNvPr id="136" name="Google Shape;1398;p26"/>
            <p:cNvGrpSpPr/>
            <p:nvPr/>
          </p:nvGrpSpPr>
          <p:grpSpPr>
            <a:xfrm>
              <a:off x="296172" y="2080087"/>
              <a:ext cx="5998566" cy="810492"/>
              <a:chOff x="5586028" y="1557992"/>
              <a:chExt cx="5978229" cy="753467"/>
            </a:xfrm>
          </p:grpSpPr>
          <p:sp>
            <p:nvSpPr>
              <p:cNvPr id="141" name="Google Shape;1399;p26"/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rgbClr val="205867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54829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9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42" name="Google Shape;1400;p26"/>
              <p:cNvSpPr/>
              <p:nvPr/>
            </p:nvSpPr>
            <p:spPr>
              <a:xfrm>
                <a:off x="5586028" y="1680396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w="571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54829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C</a:t>
                </a:r>
                <a:endParaRPr kumimoji="0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grpSp>
          <p:nvGrpSpPr>
            <p:cNvPr id="137" name="Google Shape;1402;p26"/>
            <p:cNvGrpSpPr/>
            <p:nvPr/>
          </p:nvGrpSpPr>
          <p:grpSpPr>
            <a:xfrm>
              <a:off x="6079021" y="2080089"/>
              <a:ext cx="6086423" cy="810492"/>
              <a:chOff x="5537206" y="1557994"/>
              <a:chExt cx="6065790" cy="753467"/>
            </a:xfrm>
          </p:grpSpPr>
          <p:sp>
            <p:nvSpPr>
              <p:cNvPr id="138" name="Google Shape;1403;p26"/>
              <p:cNvSpPr/>
              <p:nvPr/>
            </p:nvSpPr>
            <p:spPr>
              <a:xfrm>
                <a:off x="5827750" y="1557994"/>
                <a:ext cx="5775246" cy="753467"/>
              </a:xfrm>
              <a:prstGeom prst="rect">
                <a:avLst/>
              </a:prstGeom>
              <a:solidFill>
                <a:srgbClr val="205867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54829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29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9" name="Google Shape;1404;p26"/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w="571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54829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/>
                    <a:ea typeface="Tahoma"/>
                    <a:cs typeface="Tahoma"/>
                    <a:sym typeface="Tahoma"/>
                  </a:rPr>
                  <a:t>D</a:t>
                </a:r>
                <a:endParaRPr kumimoji="0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sp>
        <p:nvSpPr>
          <p:cNvPr id="149" name="Google Shape;1350;p26"/>
          <p:cNvSpPr/>
          <p:nvPr/>
        </p:nvSpPr>
        <p:spPr>
          <a:xfrm>
            <a:off x="304800" y="6435072"/>
            <a:ext cx="14054247" cy="1739722"/>
          </a:xfrm>
          <a:prstGeom prst="roundRect">
            <a:avLst>
              <a:gd name="adj" fmla="val 2239"/>
            </a:avLst>
          </a:prstGeom>
          <a:solidFill>
            <a:srgbClr val="FDE9D8"/>
          </a:solidFill>
          <a:ln w="19050" cap="flat" cmpd="sng">
            <a:solidFill>
              <a:srgbClr val="9748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548297">
              <a:buClr>
                <a:srgbClr val="000000"/>
              </a:buClr>
            </a:pPr>
            <a:endParaRPr sz="2900" kern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150" name="Group 149"/>
          <p:cNvGrpSpPr/>
          <p:nvPr/>
        </p:nvGrpSpPr>
        <p:grpSpPr>
          <a:xfrm>
            <a:off x="304800" y="6212590"/>
            <a:ext cx="4107292" cy="836256"/>
            <a:chOff x="239261" y="4395379"/>
            <a:chExt cx="3153715" cy="769401"/>
          </a:xfrm>
        </p:grpSpPr>
        <p:sp>
          <p:nvSpPr>
            <p:cNvPr id="151" name="Google Shape;1352;p26"/>
            <p:cNvSpPr/>
            <p:nvPr/>
          </p:nvSpPr>
          <p:spPr>
            <a:xfrm rot="5400000" flipH="1">
              <a:off x="1499540" y="3518536"/>
              <a:ext cx="556350" cy="2450303"/>
            </a:xfrm>
            <a:prstGeom prst="round1Rect">
              <a:avLst>
                <a:gd name="adj" fmla="val 16667"/>
              </a:avLst>
            </a:prstGeom>
            <a:solidFill>
              <a:schemeClr val="lt1"/>
            </a:solidFill>
            <a:ln w="57150" cap="flat" cmpd="sng">
              <a:solidFill>
                <a:srgbClr val="9748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75" tIns="91425" rIns="182875" bIns="91425" anchor="t" anchorCtr="0">
              <a:noAutofit/>
            </a:bodyPr>
            <a:lstStyle/>
            <a:p>
              <a:pPr defTabSz="548297">
                <a:buClr>
                  <a:srgbClr val="000000"/>
                </a:buClr>
              </a:pPr>
              <a:endParaRPr sz="2900"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52" name="Google Shape;1353;p26"/>
            <p:cNvSpPr txBox="1"/>
            <p:nvPr/>
          </p:nvSpPr>
          <p:spPr>
            <a:xfrm>
              <a:off x="880640" y="4395379"/>
              <a:ext cx="2512336" cy="7694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defTabSz="548297">
                <a:buClr>
                  <a:srgbClr val="000000"/>
                </a:buClr>
              </a:pPr>
              <a:r>
                <a:rPr lang="en-US" sz="4400" b="1" kern="0" dirty="0" err="1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Lời</a:t>
              </a:r>
              <a:r>
                <a:rPr lang="en-US" sz="4400" b="1" kern="0" dirty="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400" b="1" kern="0" dirty="0" err="1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giải</a:t>
              </a:r>
              <a:endParaRPr sz="4400" b="1" kern="0" dirty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53" name="Google Shape;1354;p26"/>
            <p:cNvSpPr/>
            <p:nvPr/>
          </p:nvSpPr>
          <p:spPr>
            <a:xfrm rot="10800000" flipH="1">
              <a:off x="239261" y="4470988"/>
              <a:ext cx="512971" cy="550875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E36C09"/>
            </a:solidFill>
            <a:ln w="57150" cap="flat" cmpd="sng">
              <a:solidFill>
                <a:srgbClr val="9748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548297">
                <a:buClr>
                  <a:srgbClr val="000000"/>
                </a:buClr>
              </a:pPr>
              <a:endParaRPr sz="2900" ker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54" name="Google Shape;1355;p26"/>
            <p:cNvSpPr/>
            <p:nvPr/>
          </p:nvSpPr>
          <p:spPr>
            <a:xfrm>
              <a:off x="316342" y="4502690"/>
              <a:ext cx="328077" cy="496246"/>
            </a:xfrm>
            <a:custGeom>
              <a:avLst/>
              <a:gdLst/>
              <a:ahLst/>
              <a:cxnLst/>
              <a:rect l="l" t="t" r="r" b="b"/>
              <a:pathLst>
                <a:path w="145" h="197" extrusionOk="0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75" tIns="91425" rIns="182875" bIns="91425" anchor="t" anchorCtr="0">
              <a:noAutofit/>
            </a:bodyPr>
            <a:lstStyle/>
            <a:p>
              <a:pPr defTabSz="548297">
                <a:buClr>
                  <a:srgbClr val="000000"/>
                </a:buClr>
              </a:pPr>
              <a:endParaRPr sz="2900" kern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B876B692-C9BE-8C10-9B31-4669E04A0E5E}"/>
                  </a:ext>
                </a:extLst>
              </p:cNvPr>
              <p:cNvSpPr txBox="1"/>
              <p:nvPr/>
            </p:nvSpPr>
            <p:spPr>
              <a:xfrm>
                <a:off x="1293850" y="4439413"/>
                <a:ext cx="5095947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libri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libri"/>
                          <a:cs typeface="Times New Roman"/>
                        </a:rPr>
                        <m:t>=−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rgbClr val="FFFF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FFFF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en-US" sz="4400" b="1" i="1">
                          <a:solidFill>
                            <a:srgbClr val="FFFF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𝒙</m:t>
                      </m:r>
                      <m:r>
                        <a:rPr lang="en-US" sz="4400" b="1" i="1">
                          <a:solidFill>
                            <a:srgbClr val="FFFF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libri"/>
                          <a:cs typeface="Times New Roman"/>
                        </a:rPr>
                        <m:t>𝟐</m:t>
                      </m:r>
                    </m:oMath>
                  </m:oMathPara>
                </a14:m>
                <a:endParaRPr lang="vi-VN" sz="4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B876B692-C9BE-8C10-9B31-4669E04A0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850" y="4439413"/>
                <a:ext cx="5095947" cy="7847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B494D18F-5A88-EB75-33AA-C0CFC1B88B76}"/>
                  </a:ext>
                </a:extLst>
              </p:cNvPr>
              <p:cNvSpPr txBox="1"/>
              <p:nvPr/>
            </p:nvSpPr>
            <p:spPr>
              <a:xfrm>
                <a:off x="1070476" y="5390002"/>
                <a:ext cx="5095947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libri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libri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rgbClr val="FFFF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FFFF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libri"/>
                          <a:cs typeface="Times New Roman"/>
                        </a:rPr>
                        <m:t>−</m:t>
                      </m:r>
                      <m:r>
                        <a:rPr lang="en-US" sz="4400" b="1" i="1">
                          <a:solidFill>
                            <a:srgbClr val="FFFF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libri"/>
                          <a:cs typeface="Times New Roman"/>
                        </a:rPr>
                        <m:t>−</m:t>
                      </m:r>
                      <m:r>
                        <a:rPr lang="en-US" sz="4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libri"/>
                          <a:cs typeface="Times New Roman"/>
                        </a:rPr>
                        <m:t>𝟐</m:t>
                      </m:r>
                    </m:oMath>
                  </m:oMathPara>
                </a14:m>
                <a:endParaRPr lang="vi-VN" sz="4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B494D18F-5A88-EB75-33AA-C0CFC1B88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476" y="5390002"/>
                <a:ext cx="5095947" cy="7847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9CBFFAD-2A16-574C-EDB5-2C844C70D811}"/>
                  </a:ext>
                </a:extLst>
              </p:cNvPr>
              <p:cNvSpPr txBox="1"/>
              <p:nvPr/>
            </p:nvSpPr>
            <p:spPr>
              <a:xfrm>
                <a:off x="7752731" y="4439412"/>
                <a:ext cx="5095947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libri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libri"/>
                          <a:cs typeface="Times New Roman"/>
                        </a:rPr>
                        <m:t>=−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rgbClr val="FFFF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FFFF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libri"/>
                          <a:cs typeface="Times New Roman"/>
                        </a:rPr>
                        <m:t>−</m:t>
                      </m:r>
                      <m:r>
                        <a:rPr lang="en-US" sz="4400" b="1" i="1">
                          <a:solidFill>
                            <a:srgbClr val="FFFF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𝒙</m:t>
                      </m:r>
                      <m:r>
                        <a:rPr lang="en-US" sz="4400" b="1" i="1">
                          <a:solidFill>
                            <a:srgbClr val="FFFF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libri"/>
                          <a:cs typeface="Times New Roman"/>
                        </a:rPr>
                        <m:t>𝟐</m:t>
                      </m:r>
                    </m:oMath>
                  </m:oMathPara>
                </a14:m>
                <a:endParaRPr lang="vi-VN" sz="4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9CBFFAD-2A16-574C-EDB5-2C844C70D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2731" y="4439412"/>
                <a:ext cx="5095947" cy="7847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9C91D5D-C7CF-2694-C1D4-42B3F3031250}"/>
                  </a:ext>
                </a:extLst>
              </p:cNvPr>
              <p:cNvSpPr txBox="1"/>
              <p:nvPr/>
            </p:nvSpPr>
            <p:spPr>
              <a:xfrm>
                <a:off x="7680653" y="5411306"/>
                <a:ext cx="5648749" cy="784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libri"/>
                          <a:cs typeface="Times New Roman"/>
                        </a:rPr>
                        <m:t>𝒇</m:t>
                      </m:r>
                      <m:d>
                        <m:dPr>
                          <m:ctrlPr>
                            <a:rPr lang="en-US" sz="4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  <m:t>𝒙</m:t>
                          </m:r>
                        </m:e>
                      </m:d>
                      <m:r>
                        <a:rPr lang="en-US" sz="4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libri"/>
                          <a:cs typeface="Times New Roman"/>
                        </a:rPr>
                        <m:t>=−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rgbClr val="FFFF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FFFF00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libri"/>
                          <a:cs typeface="Times New Roman"/>
                        </a:rPr>
                        <m:t>𝟑</m:t>
                      </m:r>
                      <m:r>
                        <a:rPr lang="en-US" sz="4400" b="1" i="1">
                          <a:solidFill>
                            <a:srgbClr val="FFFF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libri"/>
                          <a:cs typeface="Times New Roman"/>
                        </a:rPr>
                        <m:t>−</m:t>
                      </m:r>
                      <m:r>
                        <a:rPr lang="en-US" sz="4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libri"/>
                          <a:cs typeface="Times New Roman"/>
                        </a:rPr>
                        <m:t>𝟐</m:t>
                      </m:r>
                    </m:oMath>
                  </m:oMathPara>
                </a14:m>
                <a:endParaRPr lang="vi-VN" sz="4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9C91D5D-C7CF-2694-C1D4-42B3F3031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653" y="5411306"/>
                <a:ext cx="5648749" cy="7847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A4E611A9-93BA-C2B5-41AD-818D040A2C1D}"/>
                  </a:ext>
                </a:extLst>
              </p:cNvPr>
              <p:cNvSpPr txBox="1"/>
              <p:nvPr/>
            </p:nvSpPr>
            <p:spPr>
              <a:xfrm>
                <a:off x="531560" y="6813469"/>
                <a:ext cx="1379404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/>
                  <a:t>Từ </a:t>
                </a:r>
                <a:r>
                  <a:rPr lang="en-US" sz="4400" b="1" dirty="0" err="1"/>
                  <a:t>bảng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xét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dấu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suy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ra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biểu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thức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tam </a:t>
                </a:r>
                <a:r>
                  <a:rPr lang="en-US" sz="4400" b="1" dirty="0" err="1"/>
                  <a:t>thức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bậc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hai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hệ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số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𝐚</m:t>
                    </m:r>
                    <m:r>
                      <a:rPr lang="en-US" sz="44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&lt;</m:t>
                    </m:r>
                    <m:r>
                      <a:rPr lang="en-US" sz="44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𝟎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hai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nghiệm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=−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;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=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𝟐</m:t>
                    </m:r>
                  </m:oMath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A4E611A9-93BA-C2B5-41AD-818D040A2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560" y="6813469"/>
                <a:ext cx="13794040" cy="1446550"/>
              </a:xfrm>
              <a:prstGeom prst="rect">
                <a:avLst/>
              </a:prstGeom>
              <a:blipFill>
                <a:blip r:embed="rId9"/>
                <a:stretch>
                  <a:fillRect l="-1768" t="-8861" r="-1193" b="-1983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39001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9" grpId="0"/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1342;p25"/>
          <p:cNvGrpSpPr/>
          <p:nvPr/>
        </p:nvGrpSpPr>
        <p:grpSpPr>
          <a:xfrm>
            <a:off x="4142032" y="729111"/>
            <a:ext cx="7814999" cy="1504104"/>
            <a:chOff x="15300386" y="3983931"/>
            <a:chExt cx="21100251" cy="1583848"/>
          </a:xfrm>
        </p:grpSpPr>
        <p:sp>
          <p:nvSpPr>
            <p:cNvPr id="63" name="Google Shape;1343;p25"/>
            <p:cNvSpPr/>
            <p:nvPr/>
          </p:nvSpPr>
          <p:spPr>
            <a:xfrm>
              <a:off x="15300386" y="3983931"/>
              <a:ext cx="20243395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548297">
                <a:buClr>
                  <a:srgbClr val="000000"/>
                </a:buClr>
              </a:pPr>
              <a:endParaRPr sz="4400" b="1" ker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64" name="Google Shape;1344;p25"/>
            <p:cNvSpPr txBox="1"/>
            <p:nvPr/>
          </p:nvSpPr>
          <p:spPr>
            <a:xfrm>
              <a:off x="16501011" y="4044579"/>
              <a:ext cx="19899626" cy="1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defTabSz="548297">
                <a:buClr>
                  <a:srgbClr val="000000"/>
                </a:buClr>
              </a:pPr>
              <a:r>
                <a:rPr lang="en-US" sz="44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BÀI TẬP TRẮC NGHIỆM</a:t>
              </a:r>
              <a:endParaRPr sz="44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  <p:grpSp>
        <p:nvGrpSpPr>
          <p:cNvPr id="65" name="Google Shape;1356;p26"/>
          <p:cNvGrpSpPr/>
          <p:nvPr/>
        </p:nvGrpSpPr>
        <p:grpSpPr>
          <a:xfrm>
            <a:off x="73240" y="1600200"/>
            <a:ext cx="15271308" cy="5979791"/>
            <a:chOff x="303655" y="1869705"/>
            <a:chExt cx="22626546" cy="19507776"/>
          </a:xfrm>
        </p:grpSpPr>
        <p:grpSp>
          <p:nvGrpSpPr>
            <p:cNvPr id="66" name="Google Shape;1357;p26"/>
            <p:cNvGrpSpPr/>
            <p:nvPr/>
          </p:nvGrpSpPr>
          <p:grpSpPr>
            <a:xfrm>
              <a:off x="303655" y="1869705"/>
              <a:ext cx="21188662" cy="5391552"/>
              <a:chOff x="303655" y="1647866"/>
              <a:chExt cx="21188662" cy="5391552"/>
            </a:xfrm>
          </p:grpSpPr>
          <p:sp>
            <p:nvSpPr>
              <p:cNvPr id="71" name="Google Shape;1358;p26"/>
              <p:cNvSpPr/>
              <p:nvPr/>
            </p:nvSpPr>
            <p:spPr>
              <a:xfrm>
                <a:off x="820744" y="1720892"/>
                <a:ext cx="20671573" cy="5318526"/>
              </a:xfrm>
              <a:prstGeom prst="roundRect">
                <a:avLst>
                  <a:gd name="adj" fmla="val 5492"/>
                </a:avLst>
              </a:prstGeom>
              <a:solidFill>
                <a:srgbClr val="D6E3BC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 defTabSz="548297">
                  <a:buClr>
                    <a:srgbClr val="000000"/>
                  </a:buClr>
                </a:pPr>
                <a:endParaRPr sz="4400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grpSp>
            <p:nvGrpSpPr>
              <p:cNvPr id="72" name="Google Shape;1359;p26"/>
              <p:cNvGrpSpPr/>
              <p:nvPr/>
            </p:nvGrpSpPr>
            <p:grpSpPr>
              <a:xfrm>
                <a:off x="303655" y="1647866"/>
                <a:ext cx="3505200" cy="2775092"/>
                <a:chOff x="303655" y="1647866"/>
                <a:chExt cx="3505200" cy="2775092"/>
              </a:xfrm>
            </p:grpSpPr>
            <p:sp>
              <p:nvSpPr>
                <p:cNvPr id="73" name="Google Shape;1360;p26"/>
                <p:cNvSpPr/>
                <p:nvPr/>
              </p:nvSpPr>
              <p:spPr>
                <a:xfrm rot="-5400000" flipH="1">
                  <a:off x="534195" y="2602747"/>
                  <a:ext cx="227012" cy="21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088" h="164221" extrusionOk="0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 defTabSz="548297">
                    <a:buClr>
                      <a:srgbClr val="000000"/>
                    </a:buClr>
                  </a:pPr>
                  <a:endParaRPr sz="4400" b="1" kern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  <p:sp>
              <p:nvSpPr>
                <p:cNvPr id="75" name="Google Shape;1361;p26"/>
                <p:cNvSpPr/>
                <p:nvPr/>
              </p:nvSpPr>
              <p:spPr>
                <a:xfrm>
                  <a:off x="534989" y="1647866"/>
                  <a:ext cx="3001678" cy="2397228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548297">
                    <a:buClr>
                      <a:srgbClr val="000000"/>
                    </a:buClr>
                  </a:pPr>
                  <a:endParaRPr sz="4400" b="1" kern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  <p:grpSp>
              <p:nvGrpSpPr>
                <p:cNvPr id="76" name="Google Shape;1362;p26"/>
                <p:cNvGrpSpPr/>
                <p:nvPr/>
              </p:nvGrpSpPr>
              <p:grpSpPr>
                <a:xfrm>
                  <a:off x="683774" y="1836907"/>
                  <a:ext cx="582199" cy="537956"/>
                  <a:chOff x="7440266" y="3398551"/>
                  <a:chExt cx="757238" cy="765175"/>
                </a:xfrm>
              </p:grpSpPr>
              <p:sp>
                <p:nvSpPr>
                  <p:cNvPr id="118" name="Google Shape;1363;p26"/>
                  <p:cNvSpPr/>
                  <p:nvPr/>
                </p:nvSpPr>
                <p:spPr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7" h="217" extrusionOk="0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defTabSz="548297">
                      <a:buClr>
                        <a:srgbClr val="000000"/>
                      </a:buClr>
                    </a:pPr>
                    <a:endParaRPr sz="4400" b="1" kern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endParaRPr>
                  </a:p>
                </p:txBody>
              </p:sp>
              <p:sp>
                <p:nvSpPr>
                  <p:cNvPr id="119" name="Google Shape;1364;p26"/>
                  <p:cNvSpPr/>
                  <p:nvPr/>
                </p:nvSpPr>
                <p:spPr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7" h="220" extrusionOk="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defTabSz="548297">
                      <a:buClr>
                        <a:srgbClr val="000000"/>
                      </a:buClr>
                    </a:pPr>
                    <a:endParaRPr sz="4400" b="1" kern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endParaRPr>
                  </a:p>
                </p:txBody>
              </p:sp>
              <p:sp>
                <p:nvSpPr>
                  <p:cNvPr id="120" name="Google Shape;1365;p26"/>
                  <p:cNvSpPr/>
                  <p:nvPr/>
                </p:nvSpPr>
                <p:spPr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" h="182" extrusionOk="0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defTabSz="548297">
                      <a:buClr>
                        <a:srgbClr val="000000"/>
                      </a:buClr>
                    </a:pPr>
                    <a:endParaRPr sz="4400" b="1" kern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endParaRPr>
                  </a:p>
                </p:txBody>
              </p:sp>
              <p:sp>
                <p:nvSpPr>
                  <p:cNvPr id="121" name="Google Shape;1366;p26"/>
                  <p:cNvSpPr/>
                  <p:nvPr/>
                </p:nvSpPr>
                <p:spPr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defTabSz="548297">
                      <a:buClr>
                        <a:srgbClr val="000000"/>
                      </a:buClr>
                    </a:pPr>
                    <a:endParaRPr sz="4400" b="1" kern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endParaRPr>
                  </a:p>
                </p:txBody>
              </p:sp>
              <p:sp>
                <p:nvSpPr>
                  <p:cNvPr id="122" name="Google Shape;1367;p26"/>
                  <p:cNvSpPr/>
                  <p:nvPr/>
                </p:nvSpPr>
                <p:spPr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defTabSz="548297">
                      <a:buClr>
                        <a:srgbClr val="000000"/>
                      </a:buClr>
                    </a:pPr>
                    <a:endParaRPr sz="4400" b="1" kern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endParaRPr>
                  </a:p>
                </p:txBody>
              </p:sp>
              <p:sp>
                <p:nvSpPr>
                  <p:cNvPr id="123" name="Google Shape;1368;p26"/>
                  <p:cNvSpPr/>
                  <p:nvPr/>
                </p:nvSpPr>
                <p:spPr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defTabSz="548297">
                      <a:buClr>
                        <a:srgbClr val="000000"/>
                      </a:buClr>
                    </a:pPr>
                    <a:endParaRPr sz="4400" b="1" kern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endParaRPr>
                  </a:p>
                </p:txBody>
              </p:sp>
              <p:sp>
                <p:nvSpPr>
                  <p:cNvPr id="124" name="Google Shape;1369;p26"/>
                  <p:cNvSpPr/>
                  <p:nvPr/>
                </p:nvSpPr>
                <p:spPr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defTabSz="548297">
                      <a:buClr>
                        <a:srgbClr val="000000"/>
                      </a:buClr>
                    </a:pPr>
                    <a:endParaRPr sz="4400" b="1" kern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endParaRPr>
                  </a:p>
                </p:txBody>
              </p:sp>
            </p:grpSp>
            <p:sp>
              <p:nvSpPr>
                <p:cNvPr id="116" name="Google Shape;1370;p26"/>
                <p:cNvSpPr/>
                <p:nvPr/>
              </p:nvSpPr>
              <p:spPr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 defTabSz="548297">
                    <a:buClr>
                      <a:srgbClr val="000000"/>
                    </a:buClr>
                  </a:pPr>
                  <a:endParaRPr sz="4400" b="1" ker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  <p:sp>
              <p:nvSpPr>
                <p:cNvPr id="117" name="Google Shape;1371;p26"/>
                <p:cNvSpPr txBox="1"/>
                <p:nvPr/>
              </p:nvSpPr>
              <p:spPr>
                <a:xfrm>
                  <a:off x="303655" y="1912953"/>
                  <a:ext cx="3505200" cy="251000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ctr" defTabSz="548297">
                    <a:buClr>
                      <a:srgbClr val="000000"/>
                    </a:buClr>
                  </a:pPr>
                  <a:r>
                    <a:rPr lang="en-US" sz="4400" b="1" kern="0" dirty="0" err="1">
                      <a:solidFill>
                        <a:srgbClr val="FFFFFF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rPr>
                    <a:t>Câu</a:t>
                  </a:r>
                  <a:r>
                    <a:rPr lang="en-US" sz="4400" b="1" kern="0" dirty="0">
                      <a:solidFill>
                        <a:srgbClr val="FFFFFF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rPr>
                    <a:t> 2</a:t>
                  </a:r>
                  <a:endParaRPr sz="4400" b="1" kern="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endParaRPr>
                </a:p>
              </p:txBody>
            </p:sp>
          </p:grpSp>
        </p:grpSp>
        <p:sp>
          <p:nvSpPr>
            <p:cNvPr id="70" name="Google Shape;1373;p26"/>
            <p:cNvSpPr/>
            <p:nvPr/>
          </p:nvSpPr>
          <p:spPr>
            <a:xfrm>
              <a:off x="2638182" y="18566227"/>
              <a:ext cx="20292019" cy="28112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75" tIns="91425" rIns="182875" bIns="91425" anchor="t" anchorCtr="0">
              <a:spAutoFit/>
            </a:bodyPr>
            <a:lstStyle/>
            <a:p>
              <a:pPr algn="just" defTabSz="548297">
                <a:buClr>
                  <a:srgbClr val="000000"/>
                </a:buClr>
              </a:pPr>
              <a:endParaRPr sz="4400" b="1" i="1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</p:grpSp>
      <p:sp>
        <p:nvSpPr>
          <p:cNvPr id="149" name="Google Shape;1350;p26"/>
          <p:cNvSpPr/>
          <p:nvPr/>
        </p:nvSpPr>
        <p:spPr>
          <a:xfrm>
            <a:off x="364392" y="5929308"/>
            <a:ext cx="14009686" cy="2147891"/>
          </a:xfrm>
          <a:prstGeom prst="roundRect">
            <a:avLst>
              <a:gd name="adj" fmla="val 2239"/>
            </a:avLst>
          </a:prstGeom>
          <a:solidFill>
            <a:srgbClr val="FDE9D8"/>
          </a:solidFill>
          <a:ln w="19050" cap="flat" cmpd="sng">
            <a:solidFill>
              <a:srgbClr val="9748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548297">
              <a:buClr>
                <a:srgbClr val="000000"/>
              </a:buClr>
            </a:pPr>
            <a:endParaRPr sz="4400" b="1" kern="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grpSp>
        <p:nvGrpSpPr>
          <p:cNvPr id="150" name="Group 149"/>
          <p:cNvGrpSpPr/>
          <p:nvPr/>
        </p:nvGrpSpPr>
        <p:grpSpPr>
          <a:xfrm>
            <a:off x="290206" y="5481734"/>
            <a:ext cx="3863007" cy="1877004"/>
            <a:chOff x="239261" y="4465513"/>
            <a:chExt cx="2498207" cy="1452989"/>
          </a:xfrm>
        </p:grpSpPr>
        <p:sp>
          <p:nvSpPr>
            <p:cNvPr id="151" name="Google Shape;1352;p26"/>
            <p:cNvSpPr/>
            <p:nvPr/>
          </p:nvSpPr>
          <p:spPr>
            <a:xfrm rot="5400000" flipH="1">
              <a:off x="1199101" y="3818976"/>
              <a:ext cx="556350" cy="1849424"/>
            </a:xfrm>
            <a:prstGeom prst="round1Rect">
              <a:avLst>
                <a:gd name="adj" fmla="val 16667"/>
              </a:avLst>
            </a:prstGeom>
            <a:solidFill>
              <a:schemeClr val="lt1"/>
            </a:solidFill>
            <a:ln w="57150" cap="flat" cmpd="sng">
              <a:solidFill>
                <a:srgbClr val="9748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75" tIns="91425" rIns="182875" bIns="91425" anchor="t" anchorCtr="0">
              <a:noAutofit/>
            </a:bodyPr>
            <a:lstStyle/>
            <a:p>
              <a:pPr defTabSz="548297">
                <a:buClr>
                  <a:srgbClr val="000000"/>
                </a:buClr>
              </a:pPr>
              <a:endParaRPr sz="4400" b="1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152" name="Google Shape;1353;p26"/>
            <p:cNvSpPr txBox="1"/>
            <p:nvPr/>
          </p:nvSpPr>
          <p:spPr>
            <a:xfrm>
              <a:off x="725588" y="4471993"/>
              <a:ext cx="2011880" cy="14465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defTabSz="548297">
                <a:buClr>
                  <a:srgbClr val="000000"/>
                </a:buClr>
              </a:pPr>
              <a:r>
                <a:rPr lang="en-US" sz="4400" b="1" kern="0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Lời</a:t>
              </a:r>
              <a:r>
                <a:rPr lang="en-US" sz="4400" b="1" kern="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 </a:t>
              </a:r>
              <a:r>
                <a:rPr lang="en-US" sz="4400" b="1" kern="0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giải</a:t>
              </a:r>
              <a:endParaRPr sz="4400" b="1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153" name="Google Shape;1354;p26"/>
            <p:cNvSpPr/>
            <p:nvPr/>
          </p:nvSpPr>
          <p:spPr>
            <a:xfrm rot="10800000" flipH="1">
              <a:off x="239261" y="4470988"/>
              <a:ext cx="512971" cy="550875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E36C09"/>
            </a:solidFill>
            <a:ln w="57150" cap="flat" cmpd="sng">
              <a:solidFill>
                <a:srgbClr val="9748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548297">
                <a:buClr>
                  <a:srgbClr val="000000"/>
                </a:buClr>
              </a:pPr>
              <a:endParaRPr sz="4400" b="1" ker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154" name="Google Shape;1355;p26"/>
            <p:cNvSpPr/>
            <p:nvPr/>
          </p:nvSpPr>
          <p:spPr>
            <a:xfrm>
              <a:off x="316342" y="4502690"/>
              <a:ext cx="328077" cy="496246"/>
            </a:xfrm>
            <a:custGeom>
              <a:avLst/>
              <a:gdLst/>
              <a:ahLst/>
              <a:cxnLst/>
              <a:rect l="l" t="t" r="r" b="b"/>
              <a:pathLst>
                <a:path w="145" h="197" extrusionOk="0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75" tIns="91425" rIns="182875" bIns="91425" anchor="t" anchorCtr="0">
              <a:noAutofit/>
            </a:bodyPr>
            <a:lstStyle/>
            <a:p>
              <a:pPr defTabSz="548297">
                <a:buClr>
                  <a:srgbClr val="000000"/>
                </a:buClr>
              </a:pPr>
              <a:endParaRPr sz="4400" b="1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</p:grpSp>
      <p:grpSp>
        <p:nvGrpSpPr>
          <p:cNvPr id="69" name="Google Shape;1435;p27"/>
          <p:cNvGrpSpPr/>
          <p:nvPr/>
        </p:nvGrpSpPr>
        <p:grpSpPr>
          <a:xfrm>
            <a:off x="74932" y="3334378"/>
            <a:ext cx="14301917" cy="972415"/>
            <a:chOff x="247182" y="2080087"/>
            <a:chExt cx="11918264" cy="810493"/>
          </a:xfrm>
        </p:grpSpPr>
        <p:grpSp>
          <p:nvGrpSpPr>
            <p:cNvPr id="74" name="Google Shape;1436;p27"/>
            <p:cNvGrpSpPr/>
            <p:nvPr/>
          </p:nvGrpSpPr>
          <p:grpSpPr>
            <a:xfrm>
              <a:off x="247182" y="2080087"/>
              <a:ext cx="6047553" cy="810492"/>
              <a:chOff x="5537206" y="1557992"/>
              <a:chExt cx="6027051" cy="753467"/>
            </a:xfrm>
          </p:grpSpPr>
          <p:sp>
            <p:nvSpPr>
              <p:cNvPr id="82" name="Google Shape;1437;p27"/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rgbClr val="205867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 defTabSz="548297">
                  <a:buClr>
                    <a:srgbClr val="000000"/>
                  </a:buClr>
                </a:pPr>
                <a:endParaRPr sz="4400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sp>
            <p:nvSpPr>
              <p:cNvPr id="83" name="Google Shape;1438;p27"/>
              <p:cNvSpPr/>
              <p:nvPr/>
            </p:nvSpPr>
            <p:spPr>
              <a:xfrm>
                <a:off x="5537206" y="1680396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w="571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 defTabSz="548297">
                  <a:buClr>
                    <a:srgbClr val="000000"/>
                  </a:buClr>
                </a:pPr>
                <a:r>
                  <a:rPr lang="en-US" sz="4400" b="1" kern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A</a:t>
                </a:r>
                <a:endParaRPr sz="4400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</p:grpSp>
        <p:grpSp>
          <p:nvGrpSpPr>
            <p:cNvPr id="77" name="Google Shape;1440;p27"/>
            <p:cNvGrpSpPr/>
            <p:nvPr/>
          </p:nvGrpSpPr>
          <p:grpSpPr>
            <a:xfrm>
              <a:off x="6079021" y="2080088"/>
              <a:ext cx="6086424" cy="810492"/>
              <a:chOff x="5537206" y="1557993"/>
              <a:chExt cx="6065790" cy="753467"/>
            </a:xfrm>
          </p:grpSpPr>
          <p:sp>
            <p:nvSpPr>
              <p:cNvPr id="78" name="Google Shape;1441;p27"/>
              <p:cNvSpPr/>
              <p:nvPr/>
            </p:nvSpPr>
            <p:spPr>
              <a:xfrm>
                <a:off x="5827750" y="1557993"/>
                <a:ext cx="5775246" cy="753467"/>
              </a:xfrm>
              <a:prstGeom prst="rect">
                <a:avLst/>
              </a:prstGeom>
              <a:solidFill>
                <a:srgbClr val="205867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 defTabSz="548297">
                  <a:buClr>
                    <a:srgbClr val="000000"/>
                  </a:buClr>
                </a:pPr>
                <a:endParaRPr sz="4400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sp>
            <p:nvSpPr>
              <p:cNvPr id="79" name="Google Shape;1442;p27"/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w="571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 defTabSz="548297">
                  <a:buClr>
                    <a:srgbClr val="000000"/>
                  </a:buClr>
                </a:pPr>
                <a:r>
                  <a:rPr lang="en-US" sz="4400" b="1" kern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B</a:t>
                </a:r>
                <a:endParaRPr sz="4400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</p:grpSp>
      </p:grpSp>
      <p:grpSp>
        <p:nvGrpSpPr>
          <p:cNvPr id="85" name="Google Shape;1444;p27"/>
          <p:cNvGrpSpPr/>
          <p:nvPr/>
        </p:nvGrpSpPr>
        <p:grpSpPr>
          <a:xfrm>
            <a:off x="129348" y="4411191"/>
            <a:ext cx="14243127" cy="972418"/>
            <a:chOff x="296172" y="2080087"/>
            <a:chExt cx="11869273" cy="810494"/>
          </a:xfrm>
        </p:grpSpPr>
        <p:grpSp>
          <p:nvGrpSpPr>
            <p:cNvPr id="86" name="Google Shape;1445;p27"/>
            <p:cNvGrpSpPr/>
            <p:nvPr/>
          </p:nvGrpSpPr>
          <p:grpSpPr>
            <a:xfrm>
              <a:off x="296172" y="2080087"/>
              <a:ext cx="5998566" cy="810492"/>
              <a:chOff x="5586028" y="1557992"/>
              <a:chExt cx="5978229" cy="753467"/>
            </a:xfrm>
          </p:grpSpPr>
          <p:sp>
            <p:nvSpPr>
              <p:cNvPr id="92" name="Google Shape;1446;p27"/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rgbClr val="205867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 defTabSz="548297">
                  <a:buClr>
                    <a:srgbClr val="000000"/>
                  </a:buClr>
                </a:pPr>
                <a:endParaRPr sz="4400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sp>
            <p:nvSpPr>
              <p:cNvPr id="93" name="Google Shape;1447;p27"/>
              <p:cNvSpPr/>
              <p:nvPr/>
            </p:nvSpPr>
            <p:spPr>
              <a:xfrm>
                <a:off x="5586028" y="1680396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w="571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 defTabSz="548297">
                  <a:buClr>
                    <a:srgbClr val="000000"/>
                  </a:buClr>
                </a:pPr>
                <a:r>
                  <a:rPr lang="en-US" sz="4400" b="1" kern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C</a:t>
                </a:r>
                <a:endParaRPr sz="4400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</p:grpSp>
        <p:grpSp>
          <p:nvGrpSpPr>
            <p:cNvPr id="88" name="Google Shape;1449;p27"/>
            <p:cNvGrpSpPr/>
            <p:nvPr/>
          </p:nvGrpSpPr>
          <p:grpSpPr>
            <a:xfrm>
              <a:off x="6079021" y="2080089"/>
              <a:ext cx="6086424" cy="810492"/>
              <a:chOff x="5537206" y="1557994"/>
              <a:chExt cx="6065790" cy="753467"/>
            </a:xfrm>
          </p:grpSpPr>
          <p:sp>
            <p:nvSpPr>
              <p:cNvPr id="89" name="Google Shape;1450;p27"/>
              <p:cNvSpPr/>
              <p:nvPr/>
            </p:nvSpPr>
            <p:spPr>
              <a:xfrm>
                <a:off x="5827750" y="1557994"/>
                <a:ext cx="5775246" cy="753467"/>
              </a:xfrm>
              <a:prstGeom prst="rect">
                <a:avLst/>
              </a:prstGeom>
              <a:solidFill>
                <a:srgbClr val="205867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 defTabSz="548297">
                  <a:buClr>
                    <a:srgbClr val="000000"/>
                  </a:buClr>
                </a:pPr>
                <a:endParaRPr sz="4400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sp>
            <p:nvSpPr>
              <p:cNvPr id="90" name="Google Shape;1451;p27"/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w="571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 defTabSz="548297">
                  <a:buClr>
                    <a:srgbClr val="000000"/>
                  </a:buClr>
                </a:pPr>
                <a:r>
                  <a:rPr lang="en-US" sz="4400" b="1" kern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D</a:t>
                </a:r>
                <a:endParaRPr sz="4400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</p:grpSp>
      </p:grpSp>
      <p:sp>
        <p:nvSpPr>
          <p:cNvPr id="95" name="Google Shape;1467;p27"/>
          <p:cNvSpPr/>
          <p:nvPr/>
        </p:nvSpPr>
        <p:spPr>
          <a:xfrm>
            <a:off x="122894" y="4584689"/>
            <a:ext cx="655339" cy="608783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649" tIns="54815" rIns="109649" bIns="54815" anchor="ctr" anchorCtr="0">
            <a:noAutofit/>
          </a:bodyPr>
          <a:lstStyle/>
          <a:p>
            <a:pPr algn="ctr" defTabSz="548297">
              <a:buClr>
                <a:srgbClr val="000000"/>
              </a:buClr>
            </a:pPr>
            <a:r>
              <a:rPr lang="en-US" sz="4400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</a:t>
            </a:r>
            <a:endParaRPr sz="4400" b="1" kern="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Google Shape;1454;p27"/>
              <p:cNvSpPr/>
              <p:nvPr/>
            </p:nvSpPr>
            <p:spPr>
              <a:xfrm>
                <a:off x="3759969" y="7337163"/>
                <a:ext cx="7828479" cy="7324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4815" tIns="27397" rIns="54815" bIns="27397" anchor="t" anchorCtr="0">
                <a:spAutoFit/>
              </a:bodyPr>
              <a:lstStyle/>
              <a:p>
                <a:pPr defTabSz="548297">
                  <a:buClr>
                    <a:srgbClr val="000000"/>
                  </a:buClr>
                </a:pPr>
                <a:r>
                  <a:rPr lang="en-US" sz="4400" b="1" kern="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Suy </a:t>
                </a:r>
                <a:r>
                  <a:rPr lang="en-US" sz="4400" b="1" kern="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ra</a:t>
                </a:r>
                <a:r>
                  <a:rPr lang="en-US" sz="4400" b="1" kern="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: </a:t>
                </a:r>
                <a14:m>
                  <m:oMath xmlns:m="http://schemas.openxmlformats.org/officeDocument/2006/math">
                    <m:r>
                      <a:rPr lang="vi-VN" sz="4400" b="1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vi-VN" sz="4400" b="1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0" kern="0" smtClean="0">
                        <a:solidFill>
                          <a:prstClr val="black"/>
                        </a:solidFill>
                        <a:latin typeface="Cambria Math"/>
                      </a:rPr>
                      <m:t>&lt;</m:t>
                    </m:r>
                    <m:r>
                      <a:rPr lang="vi-VN" sz="4400" b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vi-VN" sz="4400" b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vi-VN" sz="4400" b="1" i="1" kern="0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m:t> </m:t>
                    </m:r>
                    <m:r>
                      <a:rPr lang="vi-VN" sz="4400" b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vi-VN" sz="4400" b="1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400" b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vi-VN" sz="4400" b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400" b="1" kern="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  </a:t>
                </a:r>
                <a:endParaRPr sz="44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97" name="Google Shape;1454;p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969" y="7337163"/>
                <a:ext cx="7828479" cy="732438"/>
              </a:xfrm>
              <a:prstGeom prst="rect">
                <a:avLst/>
              </a:prstGeom>
              <a:blipFill>
                <a:blip r:embed="rId3"/>
                <a:stretch>
                  <a:fillRect l="-3660" t="-20833" b="-4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 Box 25"/>
              <p:cNvSpPr txBox="1">
                <a:spLocks noChangeArrowheads="1"/>
              </p:cNvSpPr>
              <p:nvPr/>
            </p:nvSpPr>
            <p:spPr bwMode="auto">
              <a:xfrm>
                <a:off x="2125269" y="1704385"/>
                <a:ext cx="11430000" cy="1501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30581" tIns="65290" rIns="130581" bIns="65290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1305879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kumimoji="0" lang="en-US" sz="44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44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kumimoji="0" lang="en-US" sz="44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kumimoji="0" lang="en-US" sz="44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kumimoji="0" lang="en-US" sz="44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kumimoji="0" lang="en-US" sz="44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</a:rPr>
                      <m:t>−</m:t>
                    </m:r>
                    <m:r>
                      <a:rPr kumimoji="0" lang="en-US" sz="44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</a:rPr>
                      <m:t>𝟑</m:t>
                    </m:r>
                    <m:r>
                      <a:rPr kumimoji="0" lang="en-US" sz="44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</a:rPr>
                      <m:t>𝒙</m:t>
                    </m:r>
                    <m:r>
                      <a:rPr kumimoji="0" lang="en-US" sz="44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</a:rPr>
                      <m:t>−</m:t>
                    </m:r>
                    <m:r>
                      <a:rPr kumimoji="0" lang="en-US" sz="44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</a:rPr>
                      <m:t>𝟒</m:t>
                    </m:r>
                    <m:r>
                      <a:rPr kumimoji="0" lang="en-US" sz="44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</a:rPr>
                      <m:t> </m:t>
                    </m:r>
                  </m:oMath>
                </a14:m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 </a:t>
                </a: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âm</a:t>
                </a:r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54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25269" y="1704385"/>
                <a:ext cx="11430000" cy="1501397"/>
              </a:xfrm>
              <a:prstGeom prst="rect">
                <a:avLst/>
              </a:prstGeom>
              <a:blipFill>
                <a:blip r:embed="rId4"/>
                <a:stretch>
                  <a:fillRect l="-1813" t="-6911" b="-1748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 Box 29"/>
              <p:cNvSpPr txBox="1">
                <a:spLocks noChangeArrowheads="1"/>
              </p:cNvSpPr>
              <p:nvPr/>
            </p:nvSpPr>
            <p:spPr bwMode="auto">
              <a:xfrm>
                <a:off x="7858906" y="3504776"/>
                <a:ext cx="5935900" cy="808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30581" tIns="65290" rIns="130581" bIns="65290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1305879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FF00"/>
                        </a:solidFill>
                        <a:latin typeface="Cambria Math"/>
                      </a:rPr>
                      <m:t>𝒙</m:t>
                    </m:r>
                    <m:r>
                      <a:rPr lang="en-US" sz="4400" b="1">
                        <a:solidFill>
                          <a:srgbClr val="FFFF00"/>
                        </a:solidFill>
                        <a:latin typeface="Cambria Math"/>
                      </a:rPr>
                      <m:t>&lt;</m:t>
                    </m:r>
                    <m:r>
                      <a:rPr lang="en-US" sz="4400" b="1" i="1">
                        <a:solidFill>
                          <a:srgbClr val="FFFF0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FFFF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FF00"/>
                        </a:solidFill>
                        <a:latin typeface="Cambria Math"/>
                      </a:rPr>
                      <m:t>𝒙</m:t>
                    </m:r>
                    <m:r>
                      <a:rPr lang="en-US" sz="4400" b="1">
                        <a:solidFill>
                          <a:srgbClr val="FFFF00"/>
                        </a:solidFill>
                        <a:latin typeface="Cambria Math"/>
                      </a:rPr>
                      <m:t>&gt;</m:t>
                    </m:r>
                    <m:r>
                      <a:rPr lang="en-US" sz="4400" b="1" i="1">
                        <a:solidFill>
                          <a:srgbClr val="FFFF00"/>
                        </a:solidFill>
                        <a:latin typeface="Cambria Math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rgbClr val="FFFF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</a:t>
                </a:r>
              </a:p>
            </p:txBody>
          </p:sp>
        </mc:Choice>
        <mc:Fallback xmlns="">
          <p:sp>
            <p:nvSpPr>
              <p:cNvPr id="56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58906" y="3504776"/>
                <a:ext cx="5935900" cy="808964"/>
              </a:xfrm>
              <a:prstGeom prst="rect">
                <a:avLst/>
              </a:prstGeom>
              <a:blipFill>
                <a:blip r:embed="rId5"/>
                <a:stretch>
                  <a:fillRect t="-13534" b="-3157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Box 26"/>
              <p:cNvSpPr txBox="1">
                <a:spLocks noChangeArrowheads="1"/>
              </p:cNvSpPr>
              <p:nvPr/>
            </p:nvSpPr>
            <p:spPr bwMode="auto">
              <a:xfrm>
                <a:off x="8169211" y="4584689"/>
                <a:ext cx="5000897" cy="808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30581" tIns="65290" rIns="130581" bIns="65290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1305879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4400" b="1" smtClean="0">
                        <a:solidFill>
                          <a:srgbClr val="FFFF00"/>
                        </a:solidFill>
                        <a:latin typeface="Cambria Math"/>
                      </a:rPr>
                      <m:t>−</m:t>
                    </m:r>
                    <m:r>
                      <a:rPr lang="en-US" sz="4400" b="1" i="1" smtClean="0">
                        <a:solidFill>
                          <a:srgbClr val="FFFF00"/>
                        </a:solidFill>
                        <a:latin typeface="Cambria Math"/>
                      </a:rPr>
                      <m:t>𝟒</m:t>
                    </m:r>
                    <m:r>
                      <a:rPr lang="en-US" sz="4400" b="1" smtClean="0">
                        <a:solidFill>
                          <a:srgbClr val="FFFF00"/>
                        </a:solidFill>
                        <a:latin typeface="Cambria Math"/>
                      </a:rPr>
                      <m:t>&lt;</m:t>
                    </m:r>
                    <m:r>
                      <a:rPr lang="en-US" sz="4400" b="1" i="1">
                        <a:solidFill>
                          <a:srgbClr val="FFFF00"/>
                        </a:solidFill>
                        <a:latin typeface="Cambria Math"/>
                      </a:rPr>
                      <m:t>𝒙</m:t>
                    </m:r>
                    <m:r>
                      <a:rPr lang="en-US" sz="4400" b="1">
                        <a:solidFill>
                          <a:srgbClr val="FFFF00"/>
                        </a:solidFill>
                        <a:latin typeface="Cambria Math"/>
                      </a:rPr>
                      <m:t>&lt;−</m:t>
                    </m:r>
                    <m:r>
                      <a:rPr lang="en-US" sz="4400" b="1" i="1">
                        <a:solidFill>
                          <a:srgbClr val="FFFF0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FFFF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     </a:t>
                </a:r>
              </a:p>
            </p:txBody>
          </p:sp>
        </mc:Choice>
        <mc:Fallback xmlns="">
          <p:sp>
            <p:nvSpPr>
              <p:cNvPr id="57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69211" y="4584689"/>
                <a:ext cx="5000897" cy="8089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 Box 29"/>
              <p:cNvSpPr txBox="1">
                <a:spLocks noChangeArrowheads="1"/>
              </p:cNvSpPr>
              <p:nvPr/>
            </p:nvSpPr>
            <p:spPr bwMode="auto">
              <a:xfrm>
                <a:off x="964821" y="3492349"/>
                <a:ext cx="5847972" cy="808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30581" tIns="65290" rIns="130581" bIns="65290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1305879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FF00"/>
                        </a:solidFill>
                        <a:latin typeface="Cambria Math"/>
                      </a:rPr>
                      <m:t>𝒙</m:t>
                    </m:r>
                    <m:r>
                      <a:rPr lang="en-US" sz="4400" b="1" i="1" smtClean="0">
                        <a:solidFill>
                          <a:srgbClr val="FFFF00"/>
                        </a:solidFill>
                        <a:latin typeface="Cambria Math"/>
                      </a:rPr>
                      <m:t>&lt;−</m:t>
                    </m:r>
                    <m:r>
                      <a:rPr lang="en-US" sz="4400" b="1" i="0" smtClean="0">
                        <a:solidFill>
                          <a:srgbClr val="FFFF00"/>
                        </a:solidFill>
                        <a:latin typeface="Cambria Math"/>
                      </a:rPr>
                      <m:t>𝟒</m:t>
                    </m:r>
                  </m:oMath>
                </a14:m>
                <a:r>
                  <a:rPr lang="en-US" sz="4400" b="1" dirty="0">
                    <a:solidFill>
                      <a:srgbClr val="FFFF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FF00"/>
                        </a:solidFill>
                        <a:latin typeface="Cambria Math"/>
                      </a:rPr>
                      <m:t>𝒙</m:t>
                    </m:r>
                    <m:r>
                      <a:rPr lang="en-US" sz="4400" b="1">
                        <a:solidFill>
                          <a:srgbClr val="FFFF00"/>
                        </a:solidFill>
                        <a:latin typeface="Cambria Math"/>
                      </a:rPr>
                      <m:t>&gt;</m:t>
                    </m:r>
                    <m:r>
                      <a:rPr lang="en-US" sz="4400" b="1" i="0" smtClean="0">
                        <a:solidFill>
                          <a:srgbClr val="FFFF00"/>
                        </a:solidFill>
                        <a:latin typeface="Cambria Math"/>
                      </a:rPr>
                      <m:t>−</m:t>
                    </m:r>
                    <m:r>
                      <a:rPr lang="en-US" sz="4400" b="1" i="0" smtClean="0">
                        <a:solidFill>
                          <a:srgbClr val="FFFF0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FFFF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</a:t>
                </a:r>
              </a:p>
            </p:txBody>
          </p:sp>
        </mc:Choice>
        <mc:Fallback xmlns="">
          <p:sp>
            <p:nvSpPr>
              <p:cNvPr id="59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4821" y="3492349"/>
                <a:ext cx="5847972" cy="808964"/>
              </a:xfrm>
              <a:prstGeom prst="rect">
                <a:avLst/>
              </a:prstGeom>
              <a:blipFill>
                <a:blip r:embed="rId7"/>
                <a:stretch>
                  <a:fillRect t="-13534" r="-95833" b="-3157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Google Shape;1454;p27"/>
              <p:cNvSpPr/>
              <p:nvPr/>
            </p:nvSpPr>
            <p:spPr>
              <a:xfrm>
                <a:off x="3759969" y="5913023"/>
                <a:ext cx="10395239" cy="7477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4815" tIns="27397" rIns="54815" bIns="27397" anchor="t" anchorCtr="0">
                <a:spAutoFit/>
              </a:bodyPr>
              <a:lstStyle/>
              <a:p>
                <a:pPr defTabSz="548297">
                  <a:buClr>
                    <a:srgbClr val="000000"/>
                  </a:buClr>
                </a:pPr>
                <a:r>
                  <a:rPr lang="en-US" sz="4400" b="1" kern="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kern="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kern="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4400" b="1" kern="0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4400" b="1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kern="0">
                            <a:solidFill>
                              <a:prstClr val="black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 kern="0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ker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4400" b="1" i="1" kern="0">
                        <a:solidFill>
                          <a:prstClr val="black"/>
                        </a:solidFill>
                        <a:latin typeface="Cambria Math"/>
                      </a:rPr>
                      <m:t>𝟑</m:t>
                    </m:r>
                    <m:r>
                      <a:rPr lang="en-US" sz="4400" b="1" i="1" kern="0">
                        <a:solidFill>
                          <a:prstClr val="black"/>
                        </a:solidFill>
                        <a:latin typeface="Cambria Math"/>
                      </a:rPr>
                      <m:t>𝒙</m:t>
                    </m:r>
                    <m:r>
                      <a:rPr lang="en-US" sz="4400" b="1" ker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4400" b="1" i="1" kern="0">
                        <a:solidFill>
                          <a:prstClr val="black"/>
                        </a:solidFill>
                        <a:latin typeface="Cambria Math"/>
                      </a:rPr>
                      <m:t>𝟒</m:t>
                    </m:r>
                    <m:r>
                      <a:rPr lang="en-US" sz="4400" b="1" i="0" kern="0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0" kern="0" smtClean="0">
                        <a:solidFill>
                          <a:prstClr val="black"/>
                        </a:solidFill>
                        <a:latin typeface="Cambria Math"/>
                      </a:rPr>
                      <m:t>𝟎</m:t>
                    </m:r>
                    <m:r>
                      <a:rPr lang="en-US" sz="4400" b="1" i="0" kern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4400" b="1" kern="0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  </a:t>
                </a:r>
                <a:r>
                  <a:rPr lang="en-US" sz="4400" b="1" kern="0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vô</a:t>
                </a:r>
                <a:r>
                  <a:rPr lang="en-US" sz="4400" b="1" kern="0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 </a:t>
                </a:r>
                <a:r>
                  <a:rPr lang="en-US" sz="4400" b="1" kern="0" dirty="0" err="1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nghiệm</a:t>
                </a:r>
                <a:endParaRPr sz="4400" b="1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0" name="Google Shape;1454;p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969" y="5913023"/>
                <a:ext cx="10395239" cy="747763"/>
              </a:xfrm>
              <a:prstGeom prst="rect">
                <a:avLst/>
              </a:prstGeom>
              <a:blipFill>
                <a:blip r:embed="rId8"/>
                <a:stretch>
                  <a:fillRect l="-2757" t="-18699" b="-390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Google Shape;1454;p27"/>
              <p:cNvSpPr/>
              <p:nvPr/>
            </p:nvSpPr>
            <p:spPr>
              <a:xfrm>
                <a:off x="3616445" y="6721097"/>
                <a:ext cx="5228442" cy="7324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4815" tIns="27397" rIns="54815" bIns="27397" anchor="t" anchorCtr="0">
                <a:spAutoFit/>
              </a:bodyPr>
              <a:lstStyle/>
              <a:p>
                <a:pPr defTabSz="548297">
                  <a:buClr>
                    <a:srgbClr val="000000"/>
                  </a:buClr>
                </a:pPr>
                <a:r>
                  <a:rPr lang="en-US" sz="4400" b="1" kern="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kern="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kern="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kern="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kern="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 kern="0" smtClean="0">
                        <a:solidFill>
                          <a:prstClr val="black"/>
                        </a:solidFill>
                        <a:latin typeface="Cambria Math"/>
                      </a:rPr>
                      <m:t>𝒂</m:t>
                    </m:r>
                    <m:r>
                      <a:rPr lang="en-US" sz="4400" b="1" i="0" kern="0" smtClean="0">
                        <a:solidFill>
                          <a:prstClr val="black"/>
                        </a:solidFill>
                        <a:latin typeface="Cambria Math"/>
                      </a:rPr>
                      <m:t>=−</m:t>
                    </m:r>
                    <m:r>
                      <a:rPr lang="en-US" sz="4400" b="1" i="0" kern="0" smtClean="0">
                        <a:solidFill>
                          <a:prstClr val="black"/>
                        </a:solidFill>
                        <a:latin typeface="Cambria Math"/>
                      </a:rPr>
                      <m:t>𝟏</m:t>
                    </m:r>
                    <m:r>
                      <a:rPr lang="en-US" sz="4400" b="1" i="0" kern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4400" b="1" kern="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endParaRPr sz="44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2" name="Google Shape;1454;p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6445" y="6721097"/>
                <a:ext cx="5228442" cy="732438"/>
              </a:xfrm>
              <a:prstGeom prst="rect">
                <a:avLst/>
              </a:prstGeom>
              <a:blipFill>
                <a:blip r:embed="rId9"/>
                <a:stretch>
                  <a:fillRect l="-5361" t="-20833" r="-2564" b="-4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93583184-1C98-B943-65BE-7E9EEDD3F369}"/>
                  </a:ext>
                </a:extLst>
              </p:cNvPr>
              <p:cNvSpPr txBox="1"/>
              <p:nvPr/>
            </p:nvSpPr>
            <p:spPr>
              <a:xfrm>
                <a:off x="1317475" y="4619358"/>
                <a:ext cx="786985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kern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vi-VN" sz="4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93583184-1C98-B943-65BE-7E9EEDD3F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475" y="4619358"/>
                <a:ext cx="786985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33731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95" grpId="0" animBg="1"/>
      <p:bldP spid="97" grpId="0"/>
      <p:bldP spid="54" grpId="0"/>
      <p:bldP spid="56" grpId="0"/>
      <p:bldP spid="57" grpId="0"/>
      <p:bldP spid="59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174527" y="1087878"/>
            <a:ext cx="14104710" cy="7141722"/>
            <a:chOff x="-3538955" y="3448230"/>
            <a:chExt cx="22680054" cy="11674269"/>
          </a:xfrm>
        </p:grpSpPr>
        <p:sp>
          <p:nvSpPr>
            <p:cNvPr id="70" name="Right Triangle 69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06367"/>
              <a:endParaRPr lang="en-US" sz="4400">
                <a:solidFill>
                  <a:prstClr val="white"/>
                </a:solidFill>
              </a:endParaRP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-3538955" y="3448230"/>
              <a:ext cx="22680054" cy="11674269"/>
              <a:chOff x="-3538955" y="3448230"/>
              <a:chExt cx="22680054" cy="11674269"/>
            </a:xfrm>
          </p:grpSpPr>
          <p:sp>
            <p:nvSpPr>
              <p:cNvPr id="72" name="Rounded Rectangle 71"/>
              <p:cNvSpPr/>
              <p:nvPr/>
            </p:nvSpPr>
            <p:spPr>
              <a:xfrm>
                <a:off x="-3538955" y="3592713"/>
                <a:ext cx="22680054" cy="11529786"/>
              </a:xfrm>
              <a:prstGeom prst="roundRect">
                <a:avLst>
                  <a:gd name="adj" fmla="val 2127"/>
                </a:avLst>
              </a:prstGeom>
              <a:solidFill>
                <a:schemeClr val="bg1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 defTabSz="1306367"/>
                <a:endParaRPr lang="en-US" sz="44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5035435" y="3448230"/>
                <a:ext cx="5338535" cy="12824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306367">
                  <a:spcBef>
                    <a:spcPct val="50000"/>
                  </a:spcBef>
                  <a:defRPr/>
                </a:pPr>
                <a:r>
                  <a:rPr lang="en-US" sz="4400" b="1" cap="all" dirty="0">
                    <a:ln w="0"/>
                    <a:solidFill>
                      <a:prstClr val="white"/>
                    </a:solidFill>
                    <a:effectLst>
                      <a:reflection blurRad="12700" stA="50000" endPos="50000" dist="5000" dir="5400000" sy="-100000" rotWithShape="0"/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CHƯƠNG I</a:t>
                </a:r>
              </a:p>
            </p:txBody>
          </p:sp>
        </p:grpSp>
      </p:grpSp>
      <p:sp>
        <p:nvSpPr>
          <p:cNvPr id="74" name="Right Triangle 73"/>
          <p:cNvSpPr/>
          <p:nvPr/>
        </p:nvSpPr>
        <p:spPr>
          <a:xfrm flipH="1">
            <a:off x="4478514" y="1085893"/>
            <a:ext cx="116026" cy="127405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367"/>
            <a:endParaRPr lang="en-US" sz="4400">
              <a:solidFill>
                <a:prstClr val="white"/>
              </a:solidFill>
            </a:endParaRPr>
          </a:p>
        </p:txBody>
      </p:sp>
      <p:sp>
        <p:nvSpPr>
          <p:cNvPr id="96" name="Round Same Side Corner Rectangle 95"/>
          <p:cNvSpPr/>
          <p:nvPr/>
        </p:nvSpPr>
        <p:spPr>
          <a:xfrm flipV="1">
            <a:off x="1143000" y="987875"/>
            <a:ext cx="13026041" cy="806772"/>
          </a:xfrm>
          <a:prstGeom prst="round2SameRect">
            <a:avLst>
              <a:gd name="adj1" fmla="val 6458"/>
              <a:gd name="adj2" fmla="val 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367"/>
            <a:endParaRPr lang="en-US" sz="4400">
              <a:solidFill>
                <a:prstClr val="white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016048" y="994467"/>
            <a:ext cx="130260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06367"/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 SỐ - ĐỒ THỊ VÀ ỨNG DỤNG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" name="Picture 5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01" y="1862102"/>
            <a:ext cx="897254" cy="89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206207" y="2478013"/>
            <a:ext cx="8179252" cy="499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 defTabSz="1306367"/>
            <a:endParaRPr lang="en-US" sz="44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6" name="Group 60"/>
          <p:cNvGrpSpPr/>
          <p:nvPr/>
        </p:nvGrpSpPr>
        <p:grpSpPr>
          <a:xfrm>
            <a:off x="594361" y="3168387"/>
            <a:ext cx="9474191" cy="878403"/>
            <a:chOff x="7459670" y="7086600"/>
            <a:chExt cx="15792147" cy="1464176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14159361" cy="1282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306367">
                <a:spcBef>
                  <a:spcPct val="0"/>
                </a:spcBef>
                <a:defRPr/>
              </a:pPr>
              <a:r>
                <a:rPr lang="en-US" sz="4400" b="1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DẤU CỦA TAM THỨC BẬC HAI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7" cy="1464176"/>
              <a:chOff x="7459669" y="7543800"/>
              <a:chExt cx="1381120" cy="146417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06367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9" y="7685125"/>
                <a:ext cx="1371600" cy="1322851"/>
                <a:chOff x="7469189" y="7685125"/>
                <a:chExt cx="1371600" cy="1322851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493563" y="7660751"/>
                  <a:ext cx="1322851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06367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763138" y="7688760"/>
                  <a:ext cx="898855" cy="12825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1306367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594364" y="4585564"/>
            <a:ext cx="9375127" cy="809912"/>
            <a:chOff x="7459670" y="7336929"/>
            <a:chExt cx="15627005" cy="1350009"/>
          </a:xfrm>
        </p:grpSpPr>
        <p:sp>
          <p:nvSpPr>
            <p:cNvPr id="75" name="Rectangle 74"/>
            <p:cNvSpPr/>
            <p:nvPr/>
          </p:nvSpPr>
          <p:spPr>
            <a:xfrm>
              <a:off x="9092456" y="7336929"/>
              <a:ext cx="13994219" cy="12825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306367">
                <a:spcBef>
                  <a:spcPct val="0"/>
                </a:spcBef>
                <a:defRPr/>
              </a:pPr>
              <a:r>
                <a:rPr lang="en-US" sz="4400" b="1" spc="-90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BẤT PHƯƠNG TRÌNH BẬC HAI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7364093"/>
              <a:ext cx="1392614" cy="1322845"/>
              <a:chOff x="7459669" y="6383398"/>
              <a:chExt cx="1381117" cy="1322845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06367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6" y="6383398"/>
                <a:ext cx="1371600" cy="1322845"/>
                <a:chOff x="7469186" y="6383398"/>
                <a:chExt cx="1371600" cy="1322845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493563" y="6359021"/>
                  <a:ext cx="1322845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06367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763138" y="6409837"/>
                  <a:ext cx="898854" cy="12825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1306367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83" name="Group 44"/>
          <p:cNvGrpSpPr/>
          <p:nvPr/>
        </p:nvGrpSpPr>
        <p:grpSpPr>
          <a:xfrm>
            <a:off x="594359" y="6684722"/>
            <a:ext cx="727315" cy="856407"/>
            <a:chOff x="7459669" y="7543800"/>
            <a:chExt cx="1202323" cy="1427509"/>
          </a:xfrm>
        </p:grpSpPr>
        <p:sp>
          <p:nvSpPr>
            <p:cNvPr id="84" name="Isosceles Triangle 44"/>
            <p:cNvSpPr/>
            <p:nvPr/>
          </p:nvSpPr>
          <p:spPr>
            <a:xfrm rot="16200000">
              <a:off x="7469936" y="7533533"/>
              <a:ext cx="143688" cy="16422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06367"/>
              <a:endParaRPr lang="en-US" sz="44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7763138" y="7688760"/>
              <a:ext cx="898854" cy="1282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06367"/>
              <a:r>
                <a: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1923786" y="3901276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306367"/>
            <a:r>
              <a: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grpSp>
        <p:nvGrpSpPr>
          <p:cNvPr id="47" name="Group 67"/>
          <p:cNvGrpSpPr/>
          <p:nvPr/>
        </p:nvGrpSpPr>
        <p:grpSpPr>
          <a:xfrm>
            <a:off x="594359" y="5998926"/>
            <a:ext cx="3377741" cy="878401"/>
            <a:chOff x="7459670" y="8524495"/>
            <a:chExt cx="7278570" cy="1464170"/>
          </a:xfrm>
        </p:grpSpPr>
        <p:sp>
          <p:nvSpPr>
            <p:cNvPr id="48" name="Rectangle 47"/>
            <p:cNvSpPr/>
            <p:nvPr/>
          </p:nvSpPr>
          <p:spPr>
            <a:xfrm>
              <a:off x="9529918" y="8665821"/>
              <a:ext cx="5208322" cy="12825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306367">
                <a:spcBef>
                  <a:spcPct val="0"/>
                </a:spcBef>
                <a:defRPr/>
              </a:pPr>
              <a:r>
                <a:rPr lang="en-US" sz="4400" b="1" spc="-90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</a:p>
          </p:txBody>
        </p:sp>
        <p:grpSp>
          <p:nvGrpSpPr>
            <p:cNvPr id="49" name="Group 32"/>
            <p:cNvGrpSpPr/>
            <p:nvPr/>
          </p:nvGrpSpPr>
          <p:grpSpPr>
            <a:xfrm>
              <a:off x="7459670" y="8524495"/>
              <a:ext cx="1800328" cy="1464170"/>
              <a:chOff x="7459669" y="7543800"/>
              <a:chExt cx="1785465" cy="1464170"/>
            </a:xfrm>
          </p:grpSpPr>
          <p:sp>
            <p:nvSpPr>
              <p:cNvPr id="5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06367"/>
                <a:endParaRPr lang="en-US" sz="44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1" name="Group 41"/>
              <p:cNvGrpSpPr/>
              <p:nvPr/>
            </p:nvGrpSpPr>
            <p:grpSpPr>
              <a:xfrm>
                <a:off x="7469188" y="7685125"/>
                <a:ext cx="1775946" cy="1322845"/>
                <a:chOff x="7469188" y="7685125"/>
                <a:chExt cx="1775946" cy="1322845"/>
              </a:xfrm>
            </p:grpSpPr>
            <p:sp>
              <p:nvSpPr>
                <p:cNvPr id="52" name="Round Same Side Corner Rectangle 51"/>
                <p:cNvSpPr/>
                <p:nvPr/>
              </p:nvSpPr>
              <p:spPr>
                <a:xfrm rot="5400000">
                  <a:off x="7695739" y="7458574"/>
                  <a:ext cx="1322844" cy="1775946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06367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7851984" y="7725421"/>
                  <a:ext cx="1162010" cy="12825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1306367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</a:t>
                  </a:r>
                </a:p>
              </p:txBody>
            </p:sp>
          </p:grpSp>
        </p:grpSp>
      </p:grpSp>
      <p:sp>
        <p:nvSpPr>
          <p:cNvPr id="65" name="Isosceles Triangle 44"/>
          <p:cNvSpPr/>
          <p:nvPr/>
        </p:nvSpPr>
        <p:spPr>
          <a:xfrm rot="16200000">
            <a:off x="600930" y="7357731"/>
            <a:ext cx="86203" cy="99341"/>
          </a:xfrm>
          <a:custGeom>
            <a:avLst/>
            <a:gdLst>
              <a:gd name="connsiteX0" fmla="*/ 0 w 293725"/>
              <a:gd name="connsiteY0" fmla="*/ 164224 h 164224"/>
              <a:gd name="connsiteX1" fmla="*/ 146863 w 293725"/>
              <a:gd name="connsiteY1" fmla="*/ 0 h 164224"/>
              <a:gd name="connsiteX2" fmla="*/ 293725 w 293725"/>
              <a:gd name="connsiteY2" fmla="*/ 164224 h 164224"/>
              <a:gd name="connsiteX3" fmla="*/ 0 w 293725"/>
              <a:gd name="connsiteY3" fmla="*/ 164224 h 164224"/>
              <a:gd name="connsiteX0" fmla="*/ 2363 w 296088"/>
              <a:gd name="connsiteY0" fmla="*/ 164221 h 164221"/>
              <a:gd name="connsiteX1" fmla="*/ 0 w 296088"/>
              <a:gd name="connsiteY1" fmla="*/ 0 h 164221"/>
              <a:gd name="connsiteX2" fmla="*/ 296088 w 296088"/>
              <a:gd name="connsiteY2" fmla="*/ 164221 h 164221"/>
              <a:gd name="connsiteX3" fmla="*/ 2363 w 296088"/>
              <a:gd name="connsiteY3" fmla="*/ 164221 h 16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088" h="164221">
                <a:moveTo>
                  <a:pt x="2363" y="164221"/>
                </a:moveTo>
                <a:cubicBezTo>
                  <a:pt x="1575" y="109481"/>
                  <a:pt x="788" y="54740"/>
                  <a:pt x="0" y="0"/>
                </a:cubicBezTo>
                <a:lnTo>
                  <a:pt x="296088" y="164221"/>
                </a:lnTo>
                <a:lnTo>
                  <a:pt x="2363" y="164221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6367"/>
            <a:endParaRPr lang="en-US" sz="44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F6311BF-A4CF-4E55-85D0-0A86514BB33B}"/>
              </a:ext>
            </a:extLst>
          </p:cNvPr>
          <p:cNvGrpSpPr/>
          <p:nvPr/>
        </p:nvGrpSpPr>
        <p:grpSpPr>
          <a:xfrm>
            <a:off x="1143000" y="1955446"/>
            <a:ext cx="13026042" cy="765581"/>
            <a:chOff x="71819" y="108752"/>
            <a:chExt cx="6395438" cy="872484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114" name="TextBox 321">
              <a:extLst>
                <a:ext uri="{FF2B5EF4-FFF2-40B4-BE49-F238E27FC236}">
                  <a16:creationId xmlns:a16="http://schemas.microsoft.com/office/drawing/2014/main" id="{39A246B9-3D0B-4A2B-A2B0-AD412E909BB4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1306367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CFFE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 CỦA TAM THỨC BẬC HAI</a:t>
              </a:r>
              <a:endParaRPr lang="en-US" sz="4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5" name="TextBox 321">
              <a:extLst>
                <a:ext uri="{FF2B5EF4-FFF2-40B4-BE49-F238E27FC236}">
                  <a16:creationId xmlns:a16="http://schemas.microsoft.com/office/drawing/2014/main" id="{EFE5FD9A-8DAE-41E9-BE5B-4B8636094028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1306367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FFFFF"/>
                  </a:solidFill>
                  <a:ea typeface="Cascadia Mono" panose="020B0609020000020004" pitchFamily="49" charset="0"/>
                  <a:cs typeface="Times New Roman" panose="02020603050405020304" pitchFamily="18" charset="0"/>
                </a:rPr>
                <a:t>17</a:t>
              </a:r>
              <a:endPara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1548768" y="6096000"/>
            <a:ext cx="24170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06367">
              <a:spcBef>
                <a:spcPct val="0"/>
              </a:spcBef>
              <a:defRPr/>
            </a:pPr>
            <a:r>
              <a:rPr lang="en-US" sz="4400" b="1" spc="-9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</a:p>
        </p:txBody>
      </p:sp>
    </p:spTree>
    <p:extLst>
      <p:ext uri="{BB962C8B-B14F-4D97-AF65-F5344CB8AC3E}">
        <p14:creationId xmlns:p14="http://schemas.microsoft.com/office/powerpoint/2010/main" val="29800157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1342;p25"/>
          <p:cNvGrpSpPr/>
          <p:nvPr/>
        </p:nvGrpSpPr>
        <p:grpSpPr>
          <a:xfrm>
            <a:off x="4444200" y="759844"/>
            <a:ext cx="7182397" cy="781611"/>
            <a:chOff x="12410463" y="3983931"/>
            <a:chExt cx="26921594" cy="823050"/>
          </a:xfrm>
        </p:grpSpPr>
        <p:sp>
          <p:nvSpPr>
            <p:cNvPr id="63" name="Google Shape;1343;p25"/>
            <p:cNvSpPr/>
            <p:nvPr/>
          </p:nvSpPr>
          <p:spPr>
            <a:xfrm>
              <a:off x="12410463" y="3983931"/>
              <a:ext cx="26470309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548297">
                <a:buClr>
                  <a:srgbClr val="000000"/>
                </a:buClr>
              </a:pPr>
              <a:endParaRPr sz="4400" b="1" ker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64" name="Google Shape;1344;p25"/>
            <p:cNvSpPr txBox="1"/>
            <p:nvPr/>
          </p:nvSpPr>
          <p:spPr>
            <a:xfrm>
              <a:off x="13175111" y="3996788"/>
              <a:ext cx="26156946" cy="8101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defTabSz="548297">
                <a:buClr>
                  <a:srgbClr val="000000"/>
                </a:buClr>
              </a:pPr>
              <a:r>
                <a:rPr lang="en-US" sz="44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BÀI TẬP TRẮC NGHIỆM</a:t>
              </a:r>
              <a:endParaRPr sz="44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  <p:grpSp>
        <p:nvGrpSpPr>
          <p:cNvPr id="65" name="Google Shape;1356;p26"/>
          <p:cNvGrpSpPr/>
          <p:nvPr/>
        </p:nvGrpSpPr>
        <p:grpSpPr>
          <a:xfrm>
            <a:off x="73240" y="1600200"/>
            <a:ext cx="15271308" cy="5979791"/>
            <a:chOff x="303655" y="1869705"/>
            <a:chExt cx="22626546" cy="19507776"/>
          </a:xfrm>
        </p:grpSpPr>
        <p:grpSp>
          <p:nvGrpSpPr>
            <p:cNvPr id="66" name="Google Shape;1357;p26"/>
            <p:cNvGrpSpPr/>
            <p:nvPr/>
          </p:nvGrpSpPr>
          <p:grpSpPr>
            <a:xfrm>
              <a:off x="303655" y="1869705"/>
              <a:ext cx="21188662" cy="5106683"/>
              <a:chOff x="303655" y="1647866"/>
              <a:chExt cx="21188662" cy="5106683"/>
            </a:xfrm>
          </p:grpSpPr>
          <p:sp>
            <p:nvSpPr>
              <p:cNvPr id="71" name="Google Shape;1358;p26"/>
              <p:cNvSpPr/>
              <p:nvPr/>
            </p:nvSpPr>
            <p:spPr>
              <a:xfrm>
                <a:off x="820744" y="1720896"/>
                <a:ext cx="20671573" cy="5033653"/>
              </a:xfrm>
              <a:prstGeom prst="roundRect">
                <a:avLst>
                  <a:gd name="adj" fmla="val 5492"/>
                </a:avLst>
              </a:prstGeom>
              <a:solidFill>
                <a:srgbClr val="D6E3BC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 defTabSz="548297">
                  <a:buClr>
                    <a:srgbClr val="000000"/>
                  </a:buClr>
                </a:pPr>
                <a:endParaRPr sz="4400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grpSp>
            <p:nvGrpSpPr>
              <p:cNvPr id="72" name="Google Shape;1359;p26"/>
              <p:cNvGrpSpPr/>
              <p:nvPr/>
            </p:nvGrpSpPr>
            <p:grpSpPr>
              <a:xfrm>
                <a:off x="303655" y="1647866"/>
                <a:ext cx="3505200" cy="2775092"/>
                <a:chOff x="303655" y="1647866"/>
                <a:chExt cx="3505200" cy="2775092"/>
              </a:xfrm>
            </p:grpSpPr>
            <p:sp>
              <p:nvSpPr>
                <p:cNvPr id="73" name="Google Shape;1360;p26"/>
                <p:cNvSpPr/>
                <p:nvPr/>
              </p:nvSpPr>
              <p:spPr>
                <a:xfrm rot="-5400000" flipH="1">
                  <a:off x="534195" y="2602747"/>
                  <a:ext cx="227012" cy="21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088" h="164221" extrusionOk="0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 defTabSz="548297">
                    <a:buClr>
                      <a:srgbClr val="000000"/>
                    </a:buClr>
                  </a:pPr>
                  <a:endParaRPr sz="4400" b="1" kern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  <p:sp>
              <p:nvSpPr>
                <p:cNvPr id="75" name="Google Shape;1361;p26"/>
                <p:cNvSpPr/>
                <p:nvPr/>
              </p:nvSpPr>
              <p:spPr>
                <a:xfrm>
                  <a:off x="534989" y="1647866"/>
                  <a:ext cx="3001678" cy="2397228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548297">
                    <a:buClr>
                      <a:srgbClr val="000000"/>
                    </a:buClr>
                  </a:pPr>
                  <a:endParaRPr sz="4400" b="1" kern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  <p:grpSp>
              <p:nvGrpSpPr>
                <p:cNvPr id="76" name="Google Shape;1362;p26"/>
                <p:cNvGrpSpPr/>
                <p:nvPr/>
              </p:nvGrpSpPr>
              <p:grpSpPr>
                <a:xfrm>
                  <a:off x="683774" y="1836907"/>
                  <a:ext cx="582199" cy="537956"/>
                  <a:chOff x="7440266" y="3398551"/>
                  <a:chExt cx="757238" cy="765175"/>
                </a:xfrm>
              </p:grpSpPr>
              <p:sp>
                <p:nvSpPr>
                  <p:cNvPr id="118" name="Google Shape;1363;p26"/>
                  <p:cNvSpPr/>
                  <p:nvPr/>
                </p:nvSpPr>
                <p:spPr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7" h="217" extrusionOk="0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defTabSz="548297">
                      <a:buClr>
                        <a:srgbClr val="000000"/>
                      </a:buClr>
                    </a:pPr>
                    <a:endParaRPr sz="4400" b="1" kern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endParaRPr>
                  </a:p>
                </p:txBody>
              </p:sp>
              <p:sp>
                <p:nvSpPr>
                  <p:cNvPr id="119" name="Google Shape;1364;p26"/>
                  <p:cNvSpPr/>
                  <p:nvPr/>
                </p:nvSpPr>
                <p:spPr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7" h="220" extrusionOk="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defTabSz="548297">
                      <a:buClr>
                        <a:srgbClr val="000000"/>
                      </a:buClr>
                    </a:pPr>
                    <a:endParaRPr sz="4400" b="1" kern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endParaRPr>
                  </a:p>
                </p:txBody>
              </p:sp>
              <p:sp>
                <p:nvSpPr>
                  <p:cNvPr id="120" name="Google Shape;1365;p26"/>
                  <p:cNvSpPr/>
                  <p:nvPr/>
                </p:nvSpPr>
                <p:spPr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" h="182" extrusionOk="0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defTabSz="548297">
                      <a:buClr>
                        <a:srgbClr val="000000"/>
                      </a:buClr>
                    </a:pPr>
                    <a:endParaRPr sz="4400" b="1" kern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endParaRPr>
                  </a:p>
                </p:txBody>
              </p:sp>
              <p:sp>
                <p:nvSpPr>
                  <p:cNvPr id="121" name="Google Shape;1366;p26"/>
                  <p:cNvSpPr/>
                  <p:nvPr/>
                </p:nvSpPr>
                <p:spPr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defTabSz="548297">
                      <a:buClr>
                        <a:srgbClr val="000000"/>
                      </a:buClr>
                    </a:pPr>
                    <a:endParaRPr sz="4400" b="1" kern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endParaRPr>
                  </a:p>
                </p:txBody>
              </p:sp>
              <p:sp>
                <p:nvSpPr>
                  <p:cNvPr id="122" name="Google Shape;1367;p26"/>
                  <p:cNvSpPr/>
                  <p:nvPr/>
                </p:nvSpPr>
                <p:spPr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defTabSz="548297">
                      <a:buClr>
                        <a:srgbClr val="000000"/>
                      </a:buClr>
                    </a:pPr>
                    <a:endParaRPr sz="4400" b="1" kern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endParaRPr>
                  </a:p>
                </p:txBody>
              </p:sp>
              <p:sp>
                <p:nvSpPr>
                  <p:cNvPr id="123" name="Google Shape;1368;p26"/>
                  <p:cNvSpPr/>
                  <p:nvPr/>
                </p:nvSpPr>
                <p:spPr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defTabSz="548297">
                      <a:buClr>
                        <a:srgbClr val="000000"/>
                      </a:buClr>
                    </a:pPr>
                    <a:endParaRPr sz="4400" b="1" kern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endParaRPr>
                  </a:p>
                </p:txBody>
              </p:sp>
              <p:sp>
                <p:nvSpPr>
                  <p:cNvPr id="124" name="Google Shape;1369;p26"/>
                  <p:cNvSpPr/>
                  <p:nvPr/>
                </p:nvSpPr>
                <p:spPr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defTabSz="548297">
                      <a:buClr>
                        <a:srgbClr val="000000"/>
                      </a:buClr>
                    </a:pPr>
                    <a:endParaRPr sz="4400" b="1" kern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endParaRPr>
                  </a:p>
                </p:txBody>
              </p:sp>
            </p:grpSp>
            <p:sp>
              <p:nvSpPr>
                <p:cNvPr id="116" name="Google Shape;1370;p26"/>
                <p:cNvSpPr/>
                <p:nvPr/>
              </p:nvSpPr>
              <p:spPr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 defTabSz="548297">
                    <a:buClr>
                      <a:srgbClr val="000000"/>
                    </a:buClr>
                  </a:pPr>
                  <a:endParaRPr sz="4400" b="1" ker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  <p:sp>
              <p:nvSpPr>
                <p:cNvPr id="117" name="Google Shape;1371;p26"/>
                <p:cNvSpPr txBox="1"/>
                <p:nvPr/>
              </p:nvSpPr>
              <p:spPr>
                <a:xfrm>
                  <a:off x="303655" y="1912953"/>
                  <a:ext cx="3505200" cy="251000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ctr" defTabSz="548297">
                    <a:buClr>
                      <a:srgbClr val="000000"/>
                    </a:buClr>
                  </a:pPr>
                  <a:r>
                    <a:rPr lang="en-US" sz="4400" b="1" kern="0" dirty="0" err="1">
                      <a:solidFill>
                        <a:srgbClr val="FFFFFF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rPr>
                    <a:t>Câu</a:t>
                  </a:r>
                  <a:r>
                    <a:rPr lang="en-US" sz="4400" b="1" kern="0" dirty="0">
                      <a:solidFill>
                        <a:srgbClr val="FFFFFF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rPr>
                    <a:t> 3</a:t>
                  </a:r>
                  <a:endParaRPr sz="4400" b="1" kern="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endParaRPr>
                </a:p>
              </p:txBody>
            </p:sp>
          </p:grpSp>
        </p:grpSp>
        <p:sp>
          <p:nvSpPr>
            <p:cNvPr id="70" name="Google Shape;1373;p26"/>
            <p:cNvSpPr/>
            <p:nvPr/>
          </p:nvSpPr>
          <p:spPr>
            <a:xfrm>
              <a:off x="2638182" y="18566227"/>
              <a:ext cx="20292019" cy="28112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75" tIns="91425" rIns="182875" bIns="91425" anchor="t" anchorCtr="0">
              <a:spAutoFit/>
            </a:bodyPr>
            <a:lstStyle/>
            <a:p>
              <a:pPr algn="just" defTabSz="548297">
                <a:buClr>
                  <a:srgbClr val="000000"/>
                </a:buClr>
              </a:pPr>
              <a:endParaRPr sz="4400" b="1" i="1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</p:grpSp>
      <p:sp>
        <p:nvSpPr>
          <p:cNvPr id="149" name="Google Shape;1350;p26"/>
          <p:cNvSpPr/>
          <p:nvPr/>
        </p:nvSpPr>
        <p:spPr>
          <a:xfrm>
            <a:off x="122894" y="5217130"/>
            <a:ext cx="14349172" cy="2860070"/>
          </a:xfrm>
          <a:prstGeom prst="roundRect">
            <a:avLst>
              <a:gd name="adj" fmla="val 2239"/>
            </a:avLst>
          </a:prstGeom>
          <a:solidFill>
            <a:srgbClr val="FDE9D8"/>
          </a:solidFill>
          <a:ln w="19050" cap="flat" cmpd="sng">
            <a:solidFill>
              <a:srgbClr val="9748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548297">
              <a:buClr>
                <a:srgbClr val="000000"/>
              </a:buClr>
            </a:pPr>
            <a:endParaRPr sz="4400" b="1" kern="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grpSp>
        <p:nvGrpSpPr>
          <p:cNvPr id="150" name="Group 149"/>
          <p:cNvGrpSpPr/>
          <p:nvPr/>
        </p:nvGrpSpPr>
        <p:grpSpPr>
          <a:xfrm>
            <a:off x="122894" y="5248270"/>
            <a:ext cx="3863007" cy="1877004"/>
            <a:chOff x="239261" y="4465513"/>
            <a:chExt cx="2498207" cy="1452989"/>
          </a:xfrm>
        </p:grpSpPr>
        <p:sp>
          <p:nvSpPr>
            <p:cNvPr id="151" name="Google Shape;1352;p26"/>
            <p:cNvSpPr/>
            <p:nvPr/>
          </p:nvSpPr>
          <p:spPr>
            <a:xfrm rot="5400000" flipH="1">
              <a:off x="1199101" y="3818976"/>
              <a:ext cx="556350" cy="1849424"/>
            </a:xfrm>
            <a:prstGeom prst="round1Rect">
              <a:avLst>
                <a:gd name="adj" fmla="val 16667"/>
              </a:avLst>
            </a:prstGeom>
            <a:solidFill>
              <a:schemeClr val="lt1"/>
            </a:solidFill>
            <a:ln w="57150" cap="flat" cmpd="sng">
              <a:solidFill>
                <a:srgbClr val="9748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75" tIns="91425" rIns="182875" bIns="91425" anchor="t" anchorCtr="0">
              <a:noAutofit/>
            </a:bodyPr>
            <a:lstStyle/>
            <a:p>
              <a:pPr defTabSz="548297">
                <a:buClr>
                  <a:srgbClr val="000000"/>
                </a:buClr>
              </a:pPr>
              <a:endParaRPr sz="4400" b="1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152" name="Google Shape;1353;p26"/>
            <p:cNvSpPr txBox="1"/>
            <p:nvPr/>
          </p:nvSpPr>
          <p:spPr>
            <a:xfrm>
              <a:off x="725588" y="4471993"/>
              <a:ext cx="2011880" cy="14465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defTabSz="548297">
                <a:buClr>
                  <a:srgbClr val="000000"/>
                </a:buClr>
              </a:pPr>
              <a:r>
                <a:rPr lang="en-US" sz="4400" b="1" kern="0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Lời</a:t>
              </a:r>
              <a:r>
                <a:rPr lang="en-US" sz="4400" b="1" kern="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 </a:t>
              </a:r>
              <a:r>
                <a:rPr lang="en-US" sz="4400" b="1" kern="0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giải</a:t>
              </a:r>
              <a:endParaRPr sz="4400" b="1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153" name="Google Shape;1354;p26"/>
            <p:cNvSpPr/>
            <p:nvPr/>
          </p:nvSpPr>
          <p:spPr>
            <a:xfrm rot="10800000" flipH="1">
              <a:off x="239261" y="4470988"/>
              <a:ext cx="512971" cy="550875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E36C09"/>
            </a:solidFill>
            <a:ln w="57150" cap="flat" cmpd="sng">
              <a:solidFill>
                <a:srgbClr val="9748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548297">
                <a:buClr>
                  <a:srgbClr val="000000"/>
                </a:buClr>
              </a:pPr>
              <a:endParaRPr sz="4400" b="1" ker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154" name="Google Shape;1355;p26"/>
            <p:cNvSpPr/>
            <p:nvPr/>
          </p:nvSpPr>
          <p:spPr>
            <a:xfrm>
              <a:off x="316342" y="4502690"/>
              <a:ext cx="328077" cy="496246"/>
            </a:xfrm>
            <a:custGeom>
              <a:avLst/>
              <a:gdLst/>
              <a:ahLst/>
              <a:cxnLst/>
              <a:rect l="l" t="t" r="r" b="b"/>
              <a:pathLst>
                <a:path w="145" h="197" extrusionOk="0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75" tIns="91425" rIns="182875" bIns="91425" anchor="t" anchorCtr="0">
              <a:noAutofit/>
            </a:bodyPr>
            <a:lstStyle/>
            <a:p>
              <a:pPr defTabSz="548297">
                <a:buClr>
                  <a:srgbClr val="000000"/>
                </a:buClr>
              </a:pPr>
              <a:endParaRPr sz="4400" b="1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</p:grpSp>
      <p:grpSp>
        <p:nvGrpSpPr>
          <p:cNvPr id="69" name="Google Shape;1435;p27"/>
          <p:cNvGrpSpPr/>
          <p:nvPr/>
        </p:nvGrpSpPr>
        <p:grpSpPr>
          <a:xfrm>
            <a:off x="74932" y="3200400"/>
            <a:ext cx="14301917" cy="972415"/>
            <a:chOff x="247182" y="2080087"/>
            <a:chExt cx="11918264" cy="810493"/>
          </a:xfrm>
        </p:grpSpPr>
        <p:grpSp>
          <p:nvGrpSpPr>
            <p:cNvPr id="74" name="Google Shape;1436;p27"/>
            <p:cNvGrpSpPr/>
            <p:nvPr/>
          </p:nvGrpSpPr>
          <p:grpSpPr>
            <a:xfrm>
              <a:off x="247182" y="2080087"/>
              <a:ext cx="6047553" cy="810492"/>
              <a:chOff x="5537206" y="1557992"/>
              <a:chExt cx="6027051" cy="753467"/>
            </a:xfrm>
          </p:grpSpPr>
          <p:sp>
            <p:nvSpPr>
              <p:cNvPr id="82" name="Google Shape;1437;p27"/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rgbClr val="205867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 defTabSz="548297">
                  <a:buClr>
                    <a:srgbClr val="000000"/>
                  </a:buClr>
                </a:pPr>
                <a:endParaRPr sz="4400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sp>
            <p:nvSpPr>
              <p:cNvPr id="83" name="Google Shape;1438;p27"/>
              <p:cNvSpPr/>
              <p:nvPr/>
            </p:nvSpPr>
            <p:spPr>
              <a:xfrm>
                <a:off x="5537206" y="1680396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w="571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 defTabSz="548297">
                  <a:buClr>
                    <a:srgbClr val="000000"/>
                  </a:buClr>
                </a:pPr>
                <a:r>
                  <a:rPr lang="en-US" sz="4400" b="1" kern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A</a:t>
                </a:r>
                <a:endParaRPr sz="4400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</p:grpSp>
        <p:grpSp>
          <p:nvGrpSpPr>
            <p:cNvPr id="77" name="Google Shape;1440;p27"/>
            <p:cNvGrpSpPr/>
            <p:nvPr/>
          </p:nvGrpSpPr>
          <p:grpSpPr>
            <a:xfrm>
              <a:off x="6079021" y="2080088"/>
              <a:ext cx="6086424" cy="810492"/>
              <a:chOff x="5537206" y="1557993"/>
              <a:chExt cx="6065790" cy="753467"/>
            </a:xfrm>
          </p:grpSpPr>
          <p:sp>
            <p:nvSpPr>
              <p:cNvPr id="78" name="Google Shape;1441;p27"/>
              <p:cNvSpPr/>
              <p:nvPr/>
            </p:nvSpPr>
            <p:spPr>
              <a:xfrm>
                <a:off x="5827750" y="1557993"/>
                <a:ext cx="5775246" cy="753467"/>
              </a:xfrm>
              <a:prstGeom prst="rect">
                <a:avLst/>
              </a:prstGeom>
              <a:solidFill>
                <a:srgbClr val="205867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 defTabSz="548297">
                  <a:buClr>
                    <a:srgbClr val="000000"/>
                  </a:buClr>
                </a:pPr>
                <a:endParaRPr sz="4400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sp>
            <p:nvSpPr>
              <p:cNvPr id="79" name="Google Shape;1442;p27"/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w="571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 defTabSz="548297">
                  <a:buClr>
                    <a:srgbClr val="000000"/>
                  </a:buClr>
                </a:pPr>
                <a:r>
                  <a:rPr lang="en-US" sz="4400" b="1" kern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B</a:t>
                </a:r>
                <a:endParaRPr sz="4400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</p:grpSp>
      </p:grpSp>
      <p:grpSp>
        <p:nvGrpSpPr>
          <p:cNvPr id="85" name="Google Shape;1444;p27"/>
          <p:cNvGrpSpPr/>
          <p:nvPr/>
        </p:nvGrpSpPr>
        <p:grpSpPr>
          <a:xfrm>
            <a:off x="129348" y="4277213"/>
            <a:ext cx="14243127" cy="972418"/>
            <a:chOff x="296172" y="2080087"/>
            <a:chExt cx="11869273" cy="810494"/>
          </a:xfrm>
        </p:grpSpPr>
        <p:grpSp>
          <p:nvGrpSpPr>
            <p:cNvPr id="86" name="Google Shape;1445;p27"/>
            <p:cNvGrpSpPr/>
            <p:nvPr/>
          </p:nvGrpSpPr>
          <p:grpSpPr>
            <a:xfrm>
              <a:off x="296172" y="2080087"/>
              <a:ext cx="5998566" cy="810492"/>
              <a:chOff x="5586028" y="1557992"/>
              <a:chExt cx="5978229" cy="753467"/>
            </a:xfrm>
          </p:grpSpPr>
          <p:sp>
            <p:nvSpPr>
              <p:cNvPr id="92" name="Google Shape;1446;p27"/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rgbClr val="205867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 defTabSz="548297">
                  <a:buClr>
                    <a:srgbClr val="000000"/>
                  </a:buClr>
                </a:pPr>
                <a:endParaRPr sz="4400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sp>
            <p:nvSpPr>
              <p:cNvPr id="93" name="Google Shape;1447;p27"/>
              <p:cNvSpPr/>
              <p:nvPr/>
            </p:nvSpPr>
            <p:spPr>
              <a:xfrm>
                <a:off x="5586028" y="1680396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w="571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 defTabSz="548297">
                  <a:buClr>
                    <a:srgbClr val="000000"/>
                  </a:buClr>
                </a:pPr>
                <a:r>
                  <a:rPr lang="en-US" sz="4400" b="1" kern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C</a:t>
                </a:r>
                <a:endParaRPr sz="4400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</p:grpSp>
        <p:grpSp>
          <p:nvGrpSpPr>
            <p:cNvPr id="88" name="Google Shape;1449;p27"/>
            <p:cNvGrpSpPr/>
            <p:nvPr/>
          </p:nvGrpSpPr>
          <p:grpSpPr>
            <a:xfrm>
              <a:off x="6079021" y="2080089"/>
              <a:ext cx="6086424" cy="810492"/>
              <a:chOff x="5537206" y="1557994"/>
              <a:chExt cx="6065790" cy="753467"/>
            </a:xfrm>
          </p:grpSpPr>
          <p:sp>
            <p:nvSpPr>
              <p:cNvPr id="89" name="Google Shape;1450;p27"/>
              <p:cNvSpPr/>
              <p:nvPr/>
            </p:nvSpPr>
            <p:spPr>
              <a:xfrm>
                <a:off x="5827750" y="1557994"/>
                <a:ext cx="5775246" cy="753467"/>
              </a:xfrm>
              <a:prstGeom prst="rect">
                <a:avLst/>
              </a:prstGeom>
              <a:solidFill>
                <a:srgbClr val="205867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 defTabSz="548297">
                  <a:buClr>
                    <a:srgbClr val="000000"/>
                  </a:buClr>
                </a:pPr>
                <a:endParaRPr sz="4400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sp>
            <p:nvSpPr>
              <p:cNvPr id="90" name="Google Shape;1451;p27"/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w="571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 defTabSz="548297">
                  <a:buClr>
                    <a:srgbClr val="000000"/>
                  </a:buClr>
                </a:pPr>
                <a:r>
                  <a:rPr lang="en-US" sz="4400" b="1" kern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D</a:t>
                </a:r>
                <a:endParaRPr sz="4400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</p:grpSp>
      </p:grpSp>
      <p:sp>
        <p:nvSpPr>
          <p:cNvPr id="95" name="Google Shape;1467;p27"/>
          <p:cNvSpPr/>
          <p:nvPr/>
        </p:nvSpPr>
        <p:spPr>
          <a:xfrm>
            <a:off x="122894" y="4450711"/>
            <a:ext cx="655339" cy="608783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649" tIns="54815" rIns="109649" bIns="54815" anchor="ctr" anchorCtr="0">
            <a:noAutofit/>
          </a:bodyPr>
          <a:lstStyle/>
          <a:p>
            <a:pPr algn="ctr" defTabSz="548297">
              <a:buClr>
                <a:srgbClr val="000000"/>
              </a:buClr>
            </a:pPr>
            <a:r>
              <a:rPr lang="en-US" sz="4400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</a:t>
            </a:r>
            <a:endParaRPr sz="4400" b="1" kern="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 Box 25"/>
              <p:cNvSpPr txBox="1">
                <a:spLocks noChangeArrowheads="1"/>
              </p:cNvSpPr>
              <p:nvPr/>
            </p:nvSpPr>
            <p:spPr bwMode="auto">
              <a:xfrm>
                <a:off x="2156003" y="1605105"/>
                <a:ext cx="12316063" cy="1578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30581" tIns="65290" rIns="130581" bIns="65290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1305879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400" b="1" kern="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 phương trình </a:t>
                </a:r>
                <a14:m>
                  <m:oMath xmlns:m="http://schemas.openxmlformats.org/officeDocument/2006/math">
                    <m:r>
                      <a:rPr kumimoji="0" lang="en-US" sz="44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kumimoji="0" lang="en-US" sz="44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kumimoji="0" lang="en-US" sz="44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kumimoji="0" lang="en-US" sz="44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  <m:r>
                      <a:rPr kumimoji="0" lang="en-US" sz="44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𝟏𝟎</m:t>
                    </m:r>
                    <m:r>
                      <a:rPr kumimoji="0" lang="en-US" sz="44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</a:rPr>
                      <m:t>𝒙</m:t>
                    </m:r>
                    <m:r>
                      <a:rPr kumimoji="0" lang="en-US" sz="44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</a:rPr>
                      <m:t>−</m:t>
                    </m:r>
                    <m:r>
                      <a:rPr kumimoji="0" lang="en-US" sz="44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𝟐𝟓</m:t>
                    </m:r>
                    <m:r>
                      <a:rPr kumimoji="0" lang="en-US" sz="44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kumimoji="0" lang="en-US" sz="44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kumimoji="0" lang="en-US" sz="44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</a:rPr>
                      <m:t> </m:t>
                    </m:r>
                  </m:oMath>
                </a14:m>
                <a:endPara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defTabSz="1305879" eaLnBrk="1" fontAlgn="base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</a:p>
            </p:txBody>
          </p:sp>
        </mc:Choice>
        <mc:Fallback xmlns="">
          <p:sp>
            <p:nvSpPr>
              <p:cNvPr id="54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56003" y="1605105"/>
                <a:ext cx="12316063" cy="1578341"/>
              </a:xfrm>
              <a:prstGeom prst="rect">
                <a:avLst/>
              </a:prstGeom>
              <a:blipFill>
                <a:blip r:embed="rId3"/>
                <a:stretch>
                  <a:fillRect l="-1683" t="-6178" b="-1660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 Box 29"/>
              <p:cNvSpPr txBox="1">
                <a:spLocks noChangeArrowheads="1"/>
              </p:cNvSpPr>
              <p:nvPr/>
            </p:nvSpPr>
            <p:spPr bwMode="auto">
              <a:xfrm>
                <a:off x="1185263" y="4411055"/>
                <a:ext cx="5935900" cy="808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30581" tIns="65290" rIns="130581" bIns="65290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1305879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4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FFFF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</a:t>
                </a:r>
              </a:p>
            </p:txBody>
          </p:sp>
        </mc:Choice>
        <mc:Fallback xmlns="">
          <p:sp>
            <p:nvSpPr>
              <p:cNvPr id="56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5263" y="4411055"/>
                <a:ext cx="5935900" cy="808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 Box 29"/>
              <p:cNvSpPr txBox="1">
                <a:spLocks noChangeArrowheads="1"/>
              </p:cNvSpPr>
              <p:nvPr/>
            </p:nvSpPr>
            <p:spPr bwMode="auto">
              <a:xfrm>
                <a:off x="964821" y="3358371"/>
                <a:ext cx="2159379" cy="808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30581" tIns="65290" rIns="130581" bIns="65290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1305879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∞;</m:t>
                          </m:r>
                          <m:r>
                            <a:rPr lang="en-US" sz="4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4821" y="3358371"/>
                <a:ext cx="2159379" cy="8089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Google Shape;1454;p27"/>
              <p:cNvSpPr/>
              <p:nvPr/>
            </p:nvSpPr>
            <p:spPr>
              <a:xfrm>
                <a:off x="3659728" y="5230213"/>
                <a:ext cx="10395239" cy="7477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4815" tIns="27397" rIns="54815" bIns="27397" anchor="t" anchorCtr="0">
                <a:spAutoFit/>
              </a:bodyPr>
              <a:lstStyle/>
              <a:p>
                <a:pPr defTabSz="548297">
                  <a:buClr>
                    <a:srgbClr val="000000"/>
                  </a:buClr>
                </a:pPr>
                <a:r>
                  <a:rPr lang="en-US" sz="4400" b="1" kern="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kern="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kern="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400" b="1" ker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4400" b="1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kern="0">
                            <a:solidFill>
                              <a:prstClr val="black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kern="0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4400" b="1" i="1" kern="0">
                        <a:solidFill>
                          <a:prstClr val="black"/>
                        </a:solidFill>
                        <a:latin typeface="Cambria Math"/>
                      </a:rPr>
                      <m:t>𝒙</m:t>
                    </m:r>
                    <m:r>
                      <a:rPr lang="en-US" sz="4400" b="1" ker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4400" b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𝟐𝟓</m:t>
                    </m:r>
                    <m:r>
                      <a:rPr lang="en-US" sz="4400" b="1" i="0" kern="0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0" kern="0" smtClean="0">
                        <a:solidFill>
                          <a:prstClr val="black"/>
                        </a:solidFill>
                        <a:latin typeface="Cambria Math"/>
                      </a:rPr>
                      <m:t>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⇒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=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𝟓</m:t>
                    </m:r>
                  </m:oMath>
                </a14:m>
                <a:endParaRPr sz="4400" b="1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0" name="Google Shape;1454;p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728" y="5230213"/>
                <a:ext cx="10395239" cy="747763"/>
              </a:xfrm>
              <a:prstGeom prst="rect">
                <a:avLst/>
              </a:prstGeom>
              <a:blipFill>
                <a:blip r:embed="rId6"/>
                <a:stretch>
                  <a:fillRect l="-2696" t="-18699" b="-390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93583184-1C98-B943-65BE-7E9EEDD3F369}"/>
                  </a:ext>
                </a:extLst>
              </p:cNvPr>
              <p:cNvSpPr txBox="1"/>
              <p:nvPr/>
            </p:nvSpPr>
            <p:spPr>
              <a:xfrm>
                <a:off x="8099697" y="3320718"/>
                <a:ext cx="786985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kern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vi-VN" sz="4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93583184-1C98-B943-65BE-7E9EEDD3F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9697" y="3320718"/>
                <a:ext cx="786985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29">
                <a:extLst>
                  <a:ext uri="{FF2B5EF4-FFF2-40B4-BE49-F238E27FC236}">
                    <a16:creationId xmlns:a16="http://schemas.microsoft.com/office/drawing/2014/main" id="{7EF781B4-90CE-231F-E6C3-DA0105C414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06992" y="4384037"/>
                <a:ext cx="2159379" cy="808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30581" tIns="65290" rIns="130581" bIns="65290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1305879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4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;+∞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 Box 29">
                <a:extLst>
                  <a:ext uri="{FF2B5EF4-FFF2-40B4-BE49-F238E27FC236}">
                    <a16:creationId xmlns:a16="http://schemas.microsoft.com/office/drawing/2014/main" id="{7EF781B4-90CE-231F-E6C3-DA0105C41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06992" y="4384037"/>
                <a:ext cx="2159379" cy="8089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A7D8764-0449-0E60-DE09-C794DFBDC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200" y="5857476"/>
            <a:ext cx="9957600" cy="138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1454;p27">
                <a:extLst>
                  <a:ext uri="{FF2B5EF4-FFF2-40B4-BE49-F238E27FC236}">
                    <a16:creationId xmlns:a16="http://schemas.microsoft.com/office/drawing/2014/main" id="{B248BFF1-C5B1-59C5-D5EE-479FB710279E}"/>
                  </a:ext>
                </a:extLst>
              </p:cNvPr>
              <p:cNvSpPr/>
              <p:nvPr/>
            </p:nvSpPr>
            <p:spPr>
              <a:xfrm>
                <a:off x="862212" y="7243156"/>
                <a:ext cx="10395239" cy="7477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4815" tIns="27397" rIns="54815" bIns="27397" anchor="t" anchorCtr="0">
                <a:spAutoFit/>
              </a:bodyPr>
              <a:lstStyle/>
              <a:p>
                <a:pPr defTabSz="548297">
                  <a:buClr>
                    <a:srgbClr val="000000"/>
                  </a:buClr>
                </a:pPr>
                <a:r>
                  <a:rPr lang="en-US" sz="4400" b="1" kern="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400" b="1" ker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4400" b="1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kern="0">
                            <a:solidFill>
                              <a:prstClr val="black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kern="0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4400" b="1" i="1" kern="0">
                        <a:solidFill>
                          <a:prstClr val="black"/>
                        </a:solidFill>
                        <a:latin typeface="Cambria Math"/>
                      </a:rPr>
                      <m:t>𝒙</m:t>
                    </m:r>
                    <m:r>
                      <a:rPr lang="en-US" sz="4400" b="1" ker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4400" b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𝟐𝟓</m:t>
                    </m:r>
                    <m:r>
                      <a:rPr lang="en-US" sz="4400" b="1" i="1" kern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4400" b="1" i="0" kern="0" smtClean="0">
                        <a:solidFill>
                          <a:prstClr val="black"/>
                        </a:solidFill>
                        <a:latin typeface="Cambria Math"/>
                      </a:rPr>
                      <m:t>𝟎</m:t>
                    </m:r>
                    <m:r>
                      <a:rPr lang="en-US" sz="4400" b="1" i="1" kern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𝒌𝒉𝒊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 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=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𝟓</m:t>
                    </m:r>
                  </m:oMath>
                </a14:m>
                <a:endParaRPr sz="4400" b="1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5" name="Google Shape;1454;p27">
                <a:extLst>
                  <a:ext uri="{FF2B5EF4-FFF2-40B4-BE49-F238E27FC236}">
                    <a16:creationId xmlns:a16="http://schemas.microsoft.com/office/drawing/2014/main" id="{B248BFF1-C5B1-59C5-D5EE-479FB71027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212" y="7243156"/>
                <a:ext cx="10395239" cy="747763"/>
              </a:xfrm>
              <a:prstGeom prst="rect">
                <a:avLst/>
              </a:prstGeom>
              <a:blipFill>
                <a:blip r:embed="rId10"/>
                <a:stretch>
                  <a:fillRect l="-2696" t="-17886" b="-390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Google Shape;1454;p27">
            <a:extLst>
              <a:ext uri="{FF2B5EF4-FFF2-40B4-BE49-F238E27FC236}">
                <a16:creationId xmlns:a16="http://schemas.microsoft.com/office/drawing/2014/main" id="{1BC5D8E4-A9DA-6F9A-8E88-F3BF28D088F9}"/>
              </a:ext>
            </a:extLst>
          </p:cNvPr>
          <p:cNvSpPr/>
          <p:nvPr/>
        </p:nvSpPr>
        <p:spPr>
          <a:xfrm>
            <a:off x="115979" y="6106309"/>
            <a:ext cx="5228442" cy="732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15" tIns="27397" rIns="54815" bIns="27397" anchor="t" anchorCtr="0">
            <a:spAutoFit/>
          </a:bodyPr>
          <a:lstStyle/>
          <a:p>
            <a:pPr defTabSz="548297">
              <a:buClr>
                <a:srgbClr val="000000"/>
              </a:buClr>
            </a:pPr>
            <a:r>
              <a:rPr lang="en-US" sz="4400" b="1" kern="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Bảng</a:t>
            </a:r>
            <a:r>
              <a:rPr lang="en-US" sz="4400" b="1" kern="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400" b="1" kern="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xét</a:t>
            </a:r>
            <a:r>
              <a:rPr lang="en-US" sz="4400" b="1" kern="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400" b="1" kern="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dấu</a:t>
            </a:r>
            <a:r>
              <a:rPr lang="en-US" sz="4400" b="1" kern="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endParaRPr sz="4400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64633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95" grpId="0" animBg="1"/>
      <p:bldP spid="54" grpId="0"/>
      <p:bldP spid="56" grpId="0"/>
      <p:bldP spid="59" grpId="0"/>
      <p:bldP spid="4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1356;p26"/>
          <p:cNvGrpSpPr/>
          <p:nvPr/>
        </p:nvGrpSpPr>
        <p:grpSpPr>
          <a:xfrm>
            <a:off x="-150908" y="1190920"/>
            <a:ext cx="15543307" cy="5992622"/>
            <a:chOff x="303655" y="1827847"/>
            <a:chExt cx="22626546" cy="19549634"/>
          </a:xfrm>
        </p:grpSpPr>
        <p:grpSp>
          <p:nvGrpSpPr>
            <p:cNvPr id="66" name="Google Shape;1357;p26"/>
            <p:cNvGrpSpPr/>
            <p:nvPr/>
          </p:nvGrpSpPr>
          <p:grpSpPr>
            <a:xfrm>
              <a:off x="303655" y="1827847"/>
              <a:ext cx="21291169" cy="4133166"/>
              <a:chOff x="303655" y="1606008"/>
              <a:chExt cx="21291169" cy="4133166"/>
            </a:xfrm>
          </p:grpSpPr>
          <p:sp>
            <p:nvSpPr>
              <p:cNvPr id="71" name="Google Shape;1358;p26"/>
              <p:cNvSpPr/>
              <p:nvPr/>
            </p:nvSpPr>
            <p:spPr>
              <a:xfrm>
                <a:off x="923251" y="1606008"/>
                <a:ext cx="20671573" cy="4133166"/>
              </a:xfrm>
              <a:prstGeom prst="roundRect">
                <a:avLst>
                  <a:gd name="adj" fmla="val 5492"/>
                </a:avLst>
              </a:prstGeom>
              <a:solidFill>
                <a:srgbClr val="D6E3BC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 defTabSz="548297">
                  <a:buClr>
                    <a:srgbClr val="000000"/>
                  </a:buClr>
                </a:pPr>
                <a:endParaRPr sz="4400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grpSp>
            <p:nvGrpSpPr>
              <p:cNvPr id="72" name="Google Shape;1359;p26"/>
              <p:cNvGrpSpPr/>
              <p:nvPr/>
            </p:nvGrpSpPr>
            <p:grpSpPr>
              <a:xfrm>
                <a:off x="303655" y="1647866"/>
                <a:ext cx="3505200" cy="2775092"/>
                <a:chOff x="303655" y="1647866"/>
                <a:chExt cx="3505200" cy="2775092"/>
              </a:xfrm>
            </p:grpSpPr>
            <p:sp>
              <p:nvSpPr>
                <p:cNvPr id="73" name="Google Shape;1360;p26"/>
                <p:cNvSpPr/>
                <p:nvPr/>
              </p:nvSpPr>
              <p:spPr>
                <a:xfrm rot="-5400000" flipH="1">
                  <a:off x="534195" y="2602747"/>
                  <a:ext cx="227012" cy="21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088" h="164221" extrusionOk="0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 defTabSz="548297">
                    <a:buClr>
                      <a:srgbClr val="000000"/>
                    </a:buClr>
                  </a:pPr>
                  <a:endParaRPr sz="4400" b="1" kern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  <p:sp>
              <p:nvSpPr>
                <p:cNvPr id="75" name="Google Shape;1361;p26"/>
                <p:cNvSpPr/>
                <p:nvPr/>
              </p:nvSpPr>
              <p:spPr>
                <a:xfrm>
                  <a:off x="534989" y="1647866"/>
                  <a:ext cx="3001678" cy="2397228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548297">
                    <a:buClr>
                      <a:srgbClr val="000000"/>
                    </a:buClr>
                  </a:pPr>
                  <a:endParaRPr sz="4400" b="1" kern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  <p:grpSp>
              <p:nvGrpSpPr>
                <p:cNvPr id="76" name="Google Shape;1362;p26"/>
                <p:cNvGrpSpPr/>
                <p:nvPr/>
              </p:nvGrpSpPr>
              <p:grpSpPr>
                <a:xfrm>
                  <a:off x="683774" y="1836907"/>
                  <a:ext cx="582199" cy="537956"/>
                  <a:chOff x="7440266" y="3398551"/>
                  <a:chExt cx="757238" cy="765175"/>
                </a:xfrm>
              </p:grpSpPr>
              <p:sp>
                <p:nvSpPr>
                  <p:cNvPr id="118" name="Google Shape;1363;p26"/>
                  <p:cNvSpPr/>
                  <p:nvPr/>
                </p:nvSpPr>
                <p:spPr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7" h="217" extrusionOk="0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defTabSz="548297">
                      <a:buClr>
                        <a:srgbClr val="000000"/>
                      </a:buClr>
                    </a:pPr>
                    <a:endParaRPr sz="4400" b="1" kern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endParaRPr>
                  </a:p>
                </p:txBody>
              </p:sp>
              <p:sp>
                <p:nvSpPr>
                  <p:cNvPr id="119" name="Google Shape;1364;p26"/>
                  <p:cNvSpPr/>
                  <p:nvPr/>
                </p:nvSpPr>
                <p:spPr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7" h="220" extrusionOk="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defTabSz="548297">
                      <a:buClr>
                        <a:srgbClr val="000000"/>
                      </a:buClr>
                    </a:pPr>
                    <a:endParaRPr sz="4400" b="1" kern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endParaRPr>
                  </a:p>
                </p:txBody>
              </p:sp>
              <p:sp>
                <p:nvSpPr>
                  <p:cNvPr id="120" name="Google Shape;1365;p26"/>
                  <p:cNvSpPr/>
                  <p:nvPr/>
                </p:nvSpPr>
                <p:spPr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" h="182" extrusionOk="0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defTabSz="548297">
                      <a:buClr>
                        <a:srgbClr val="000000"/>
                      </a:buClr>
                    </a:pPr>
                    <a:endParaRPr sz="4400" b="1" kern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endParaRPr>
                  </a:p>
                </p:txBody>
              </p:sp>
              <p:sp>
                <p:nvSpPr>
                  <p:cNvPr id="121" name="Google Shape;1366;p26"/>
                  <p:cNvSpPr/>
                  <p:nvPr/>
                </p:nvSpPr>
                <p:spPr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defTabSz="548297">
                      <a:buClr>
                        <a:srgbClr val="000000"/>
                      </a:buClr>
                    </a:pPr>
                    <a:endParaRPr sz="4400" b="1" kern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endParaRPr>
                  </a:p>
                </p:txBody>
              </p:sp>
              <p:sp>
                <p:nvSpPr>
                  <p:cNvPr id="122" name="Google Shape;1367;p26"/>
                  <p:cNvSpPr/>
                  <p:nvPr/>
                </p:nvSpPr>
                <p:spPr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defTabSz="548297">
                      <a:buClr>
                        <a:srgbClr val="000000"/>
                      </a:buClr>
                    </a:pPr>
                    <a:endParaRPr sz="4400" b="1" kern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endParaRPr>
                  </a:p>
                </p:txBody>
              </p:sp>
              <p:sp>
                <p:nvSpPr>
                  <p:cNvPr id="123" name="Google Shape;1368;p26"/>
                  <p:cNvSpPr/>
                  <p:nvPr/>
                </p:nvSpPr>
                <p:spPr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defTabSz="548297">
                      <a:buClr>
                        <a:srgbClr val="000000"/>
                      </a:buClr>
                    </a:pPr>
                    <a:endParaRPr sz="4400" b="1" kern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endParaRPr>
                  </a:p>
                </p:txBody>
              </p:sp>
              <p:sp>
                <p:nvSpPr>
                  <p:cNvPr id="124" name="Google Shape;1369;p26"/>
                  <p:cNvSpPr/>
                  <p:nvPr/>
                </p:nvSpPr>
                <p:spPr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defTabSz="548297">
                      <a:buClr>
                        <a:srgbClr val="000000"/>
                      </a:buClr>
                    </a:pPr>
                    <a:endParaRPr sz="4400" b="1" kern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endParaRPr>
                  </a:p>
                </p:txBody>
              </p:sp>
            </p:grpSp>
            <p:sp>
              <p:nvSpPr>
                <p:cNvPr id="116" name="Google Shape;1370;p26"/>
                <p:cNvSpPr/>
                <p:nvPr/>
              </p:nvSpPr>
              <p:spPr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 defTabSz="548297">
                    <a:buClr>
                      <a:srgbClr val="000000"/>
                    </a:buClr>
                  </a:pPr>
                  <a:endParaRPr sz="4400" b="1" ker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  <p:sp>
              <p:nvSpPr>
                <p:cNvPr id="117" name="Google Shape;1371;p26"/>
                <p:cNvSpPr txBox="1"/>
                <p:nvPr/>
              </p:nvSpPr>
              <p:spPr>
                <a:xfrm>
                  <a:off x="303655" y="1912953"/>
                  <a:ext cx="3505200" cy="251000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ctr" defTabSz="548297">
                    <a:buClr>
                      <a:srgbClr val="000000"/>
                    </a:buClr>
                  </a:pPr>
                  <a:r>
                    <a:rPr lang="en-US" sz="4400" b="1" kern="0" dirty="0" err="1">
                      <a:solidFill>
                        <a:srgbClr val="FFFFFF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rPr>
                    <a:t>Câu</a:t>
                  </a:r>
                  <a:r>
                    <a:rPr lang="en-US" sz="4400" b="1" kern="0" dirty="0">
                      <a:solidFill>
                        <a:srgbClr val="FFFFFF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rPr>
                    <a:t> 4</a:t>
                  </a:r>
                  <a:endParaRPr sz="4400" b="1" kern="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endParaRPr>
                </a:p>
              </p:txBody>
            </p:sp>
          </p:grpSp>
        </p:grpSp>
        <p:sp>
          <p:nvSpPr>
            <p:cNvPr id="70" name="Google Shape;1373;p26"/>
            <p:cNvSpPr/>
            <p:nvPr/>
          </p:nvSpPr>
          <p:spPr>
            <a:xfrm>
              <a:off x="2638182" y="18566227"/>
              <a:ext cx="20292019" cy="28112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75" tIns="91425" rIns="182875" bIns="91425" anchor="t" anchorCtr="0">
              <a:spAutoFit/>
            </a:bodyPr>
            <a:lstStyle/>
            <a:p>
              <a:pPr algn="just" defTabSz="548297">
                <a:buClr>
                  <a:srgbClr val="000000"/>
                </a:buClr>
              </a:pPr>
              <a:endParaRPr sz="4400" b="1" i="1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</p:grpSp>
      <p:sp>
        <p:nvSpPr>
          <p:cNvPr id="149" name="Google Shape;1350;p26"/>
          <p:cNvSpPr/>
          <p:nvPr/>
        </p:nvSpPr>
        <p:spPr>
          <a:xfrm>
            <a:off x="133493" y="4537298"/>
            <a:ext cx="14349172" cy="3539902"/>
          </a:xfrm>
          <a:prstGeom prst="roundRect">
            <a:avLst>
              <a:gd name="adj" fmla="val 2239"/>
            </a:avLst>
          </a:prstGeom>
          <a:solidFill>
            <a:srgbClr val="FDE9D8"/>
          </a:solidFill>
          <a:ln w="19050" cap="flat" cmpd="sng">
            <a:solidFill>
              <a:srgbClr val="9748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548297">
              <a:buClr>
                <a:srgbClr val="000000"/>
              </a:buClr>
            </a:pPr>
            <a:endParaRPr sz="4400" b="1" kern="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grpSp>
        <p:nvGrpSpPr>
          <p:cNvPr id="150" name="Group 149"/>
          <p:cNvGrpSpPr/>
          <p:nvPr/>
        </p:nvGrpSpPr>
        <p:grpSpPr>
          <a:xfrm>
            <a:off x="85434" y="4580606"/>
            <a:ext cx="3863007" cy="1877004"/>
            <a:chOff x="239261" y="4465513"/>
            <a:chExt cx="2498207" cy="1452989"/>
          </a:xfrm>
        </p:grpSpPr>
        <p:sp>
          <p:nvSpPr>
            <p:cNvPr id="151" name="Google Shape;1352;p26"/>
            <p:cNvSpPr/>
            <p:nvPr/>
          </p:nvSpPr>
          <p:spPr>
            <a:xfrm rot="5400000" flipH="1">
              <a:off x="1199101" y="3818976"/>
              <a:ext cx="556350" cy="1849424"/>
            </a:xfrm>
            <a:prstGeom prst="round1Rect">
              <a:avLst>
                <a:gd name="adj" fmla="val 16667"/>
              </a:avLst>
            </a:prstGeom>
            <a:solidFill>
              <a:schemeClr val="lt1"/>
            </a:solidFill>
            <a:ln w="57150" cap="flat" cmpd="sng">
              <a:solidFill>
                <a:srgbClr val="9748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75" tIns="91425" rIns="182875" bIns="91425" anchor="t" anchorCtr="0">
              <a:noAutofit/>
            </a:bodyPr>
            <a:lstStyle/>
            <a:p>
              <a:pPr defTabSz="548297">
                <a:buClr>
                  <a:srgbClr val="000000"/>
                </a:buClr>
              </a:pPr>
              <a:endParaRPr sz="4400" b="1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152" name="Google Shape;1353;p26"/>
            <p:cNvSpPr txBox="1"/>
            <p:nvPr/>
          </p:nvSpPr>
          <p:spPr>
            <a:xfrm>
              <a:off x="725588" y="4471993"/>
              <a:ext cx="2011880" cy="14465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defTabSz="548297">
                <a:buClr>
                  <a:srgbClr val="000000"/>
                </a:buClr>
              </a:pPr>
              <a:r>
                <a:rPr lang="en-US" sz="4400" b="1" kern="0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Lời</a:t>
              </a:r>
              <a:r>
                <a:rPr lang="en-US" sz="4400" b="1" kern="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 </a:t>
              </a:r>
              <a:r>
                <a:rPr lang="en-US" sz="4400" b="1" kern="0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giải</a:t>
              </a:r>
              <a:endParaRPr sz="4400" b="1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153" name="Google Shape;1354;p26"/>
            <p:cNvSpPr/>
            <p:nvPr/>
          </p:nvSpPr>
          <p:spPr>
            <a:xfrm rot="10800000" flipH="1">
              <a:off x="239261" y="4470988"/>
              <a:ext cx="512971" cy="550875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E36C09"/>
            </a:solidFill>
            <a:ln w="57150" cap="flat" cmpd="sng">
              <a:solidFill>
                <a:srgbClr val="9748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548297">
                <a:buClr>
                  <a:srgbClr val="000000"/>
                </a:buClr>
              </a:pPr>
              <a:endParaRPr sz="4400" b="1" ker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154" name="Google Shape;1355;p26"/>
            <p:cNvSpPr/>
            <p:nvPr/>
          </p:nvSpPr>
          <p:spPr>
            <a:xfrm>
              <a:off x="316342" y="4502690"/>
              <a:ext cx="328077" cy="496246"/>
            </a:xfrm>
            <a:custGeom>
              <a:avLst/>
              <a:gdLst/>
              <a:ahLst/>
              <a:cxnLst/>
              <a:rect l="l" t="t" r="r" b="b"/>
              <a:pathLst>
                <a:path w="145" h="197" extrusionOk="0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75" tIns="91425" rIns="182875" bIns="91425" anchor="t" anchorCtr="0">
              <a:noAutofit/>
            </a:bodyPr>
            <a:lstStyle/>
            <a:p>
              <a:pPr defTabSz="548297">
                <a:buClr>
                  <a:srgbClr val="000000"/>
                </a:buClr>
              </a:pPr>
              <a:endParaRPr sz="4400" b="1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</p:grpSp>
      <p:grpSp>
        <p:nvGrpSpPr>
          <p:cNvPr id="69" name="Google Shape;1435;p27"/>
          <p:cNvGrpSpPr/>
          <p:nvPr/>
        </p:nvGrpSpPr>
        <p:grpSpPr>
          <a:xfrm>
            <a:off x="42427" y="2482420"/>
            <a:ext cx="14301917" cy="972415"/>
            <a:chOff x="247182" y="2080087"/>
            <a:chExt cx="11918264" cy="810493"/>
          </a:xfrm>
        </p:grpSpPr>
        <p:grpSp>
          <p:nvGrpSpPr>
            <p:cNvPr id="74" name="Google Shape;1436;p27"/>
            <p:cNvGrpSpPr/>
            <p:nvPr/>
          </p:nvGrpSpPr>
          <p:grpSpPr>
            <a:xfrm>
              <a:off x="247182" y="2080087"/>
              <a:ext cx="6047553" cy="810492"/>
              <a:chOff x="5537206" y="1557992"/>
              <a:chExt cx="6027051" cy="753467"/>
            </a:xfrm>
          </p:grpSpPr>
          <p:sp>
            <p:nvSpPr>
              <p:cNvPr id="82" name="Google Shape;1437;p27"/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rgbClr val="205867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 defTabSz="548297">
                  <a:buClr>
                    <a:srgbClr val="000000"/>
                  </a:buClr>
                </a:pPr>
                <a:endParaRPr sz="4400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sp>
            <p:nvSpPr>
              <p:cNvPr id="83" name="Google Shape;1438;p27"/>
              <p:cNvSpPr/>
              <p:nvPr/>
            </p:nvSpPr>
            <p:spPr>
              <a:xfrm>
                <a:off x="5537206" y="1680396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w="571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 defTabSz="548297">
                  <a:buClr>
                    <a:srgbClr val="000000"/>
                  </a:buClr>
                </a:pPr>
                <a:r>
                  <a:rPr lang="en-US" sz="4400" b="1" kern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A</a:t>
                </a:r>
                <a:endParaRPr sz="4400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</p:grpSp>
        <p:grpSp>
          <p:nvGrpSpPr>
            <p:cNvPr id="77" name="Google Shape;1440;p27"/>
            <p:cNvGrpSpPr/>
            <p:nvPr/>
          </p:nvGrpSpPr>
          <p:grpSpPr>
            <a:xfrm>
              <a:off x="6079021" y="2080088"/>
              <a:ext cx="6086424" cy="810492"/>
              <a:chOff x="5537206" y="1557993"/>
              <a:chExt cx="6065790" cy="753467"/>
            </a:xfrm>
          </p:grpSpPr>
          <p:sp>
            <p:nvSpPr>
              <p:cNvPr id="78" name="Google Shape;1441;p27"/>
              <p:cNvSpPr/>
              <p:nvPr/>
            </p:nvSpPr>
            <p:spPr>
              <a:xfrm>
                <a:off x="5827750" y="1557993"/>
                <a:ext cx="5775246" cy="753467"/>
              </a:xfrm>
              <a:prstGeom prst="rect">
                <a:avLst/>
              </a:prstGeom>
              <a:solidFill>
                <a:srgbClr val="205867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 defTabSz="548297">
                  <a:buClr>
                    <a:srgbClr val="000000"/>
                  </a:buClr>
                </a:pPr>
                <a:endParaRPr sz="4400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sp>
            <p:nvSpPr>
              <p:cNvPr id="79" name="Google Shape;1442;p27"/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w="571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 defTabSz="548297">
                  <a:buClr>
                    <a:srgbClr val="000000"/>
                  </a:buClr>
                </a:pPr>
                <a:r>
                  <a:rPr lang="en-US" sz="4400" b="1" kern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B</a:t>
                </a:r>
                <a:endParaRPr sz="4400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</p:grpSp>
      </p:grpSp>
      <p:grpSp>
        <p:nvGrpSpPr>
          <p:cNvPr id="85" name="Google Shape;1444;p27"/>
          <p:cNvGrpSpPr/>
          <p:nvPr/>
        </p:nvGrpSpPr>
        <p:grpSpPr>
          <a:xfrm>
            <a:off x="96843" y="3559233"/>
            <a:ext cx="14243127" cy="972418"/>
            <a:chOff x="296172" y="2080087"/>
            <a:chExt cx="11869273" cy="810494"/>
          </a:xfrm>
        </p:grpSpPr>
        <p:grpSp>
          <p:nvGrpSpPr>
            <p:cNvPr id="86" name="Google Shape;1445;p27"/>
            <p:cNvGrpSpPr/>
            <p:nvPr/>
          </p:nvGrpSpPr>
          <p:grpSpPr>
            <a:xfrm>
              <a:off x="296172" y="2080087"/>
              <a:ext cx="5998566" cy="810492"/>
              <a:chOff x="5586028" y="1557992"/>
              <a:chExt cx="5978229" cy="753467"/>
            </a:xfrm>
          </p:grpSpPr>
          <p:sp>
            <p:nvSpPr>
              <p:cNvPr id="92" name="Google Shape;1446;p27"/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rgbClr val="205867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 defTabSz="548297">
                  <a:buClr>
                    <a:srgbClr val="000000"/>
                  </a:buClr>
                </a:pPr>
                <a:endParaRPr sz="4400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sp>
            <p:nvSpPr>
              <p:cNvPr id="93" name="Google Shape;1447;p27"/>
              <p:cNvSpPr/>
              <p:nvPr/>
            </p:nvSpPr>
            <p:spPr>
              <a:xfrm>
                <a:off x="5586028" y="1680396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w="571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 defTabSz="548297">
                  <a:buClr>
                    <a:srgbClr val="000000"/>
                  </a:buClr>
                </a:pPr>
                <a:r>
                  <a:rPr lang="en-US" sz="4400" b="1" kern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C</a:t>
                </a:r>
                <a:endParaRPr sz="4400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</p:grpSp>
        <p:grpSp>
          <p:nvGrpSpPr>
            <p:cNvPr id="88" name="Google Shape;1449;p27"/>
            <p:cNvGrpSpPr/>
            <p:nvPr/>
          </p:nvGrpSpPr>
          <p:grpSpPr>
            <a:xfrm>
              <a:off x="6079021" y="2080089"/>
              <a:ext cx="6086424" cy="810492"/>
              <a:chOff x="5537206" y="1557994"/>
              <a:chExt cx="6065790" cy="753467"/>
            </a:xfrm>
          </p:grpSpPr>
          <p:sp>
            <p:nvSpPr>
              <p:cNvPr id="89" name="Google Shape;1450;p27"/>
              <p:cNvSpPr/>
              <p:nvPr/>
            </p:nvSpPr>
            <p:spPr>
              <a:xfrm>
                <a:off x="5827750" y="1557994"/>
                <a:ext cx="5775246" cy="753467"/>
              </a:xfrm>
              <a:prstGeom prst="rect">
                <a:avLst/>
              </a:prstGeom>
              <a:solidFill>
                <a:srgbClr val="205867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 defTabSz="548297">
                  <a:buClr>
                    <a:srgbClr val="000000"/>
                  </a:buClr>
                </a:pPr>
                <a:endParaRPr sz="4400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sp>
            <p:nvSpPr>
              <p:cNvPr id="90" name="Google Shape;1451;p27"/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w="571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 defTabSz="548297">
                  <a:buClr>
                    <a:srgbClr val="000000"/>
                  </a:buClr>
                </a:pPr>
                <a:r>
                  <a:rPr lang="en-US" sz="4400" b="1" kern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D</a:t>
                </a:r>
                <a:endParaRPr sz="4400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</p:grpSp>
      </p:grpSp>
      <p:sp>
        <p:nvSpPr>
          <p:cNvPr id="95" name="Google Shape;1467;p27"/>
          <p:cNvSpPr/>
          <p:nvPr/>
        </p:nvSpPr>
        <p:spPr>
          <a:xfrm>
            <a:off x="90389" y="3732731"/>
            <a:ext cx="655339" cy="608783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649" tIns="54815" rIns="109649" bIns="54815" anchor="ctr" anchorCtr="0">
            <a:noAutofit/>
          </a:bodyPr>
          <a:lstStyle/>
          <a:p>
            <a:pPr algn="ctr" defTabSz="548297">
              <a:buClr>
                <a:srgbClr val="000000"/>
              </a:buClr>
            </a:pPr>
            <a:r>
              <a:rPr lang="en-US" sz="4400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</a:t>
            </a:r>
            <a:endParaRPr sz="4400" b="1" kern="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 Box 25"/>
              <p:cNvSpPr txBox="1">
                <a:spLocks noChangeArrowheads="1"/>
              </p:cNvSpPr>
              <p:nvPr/>
            </p:nvSpPr>
            <p:spPr bwMode="auto">
              <a:xfrm>
                <a:off x="1786503" y="1419757"/>
                <a:ext cx="13279282" cy="979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30581" tIns="65290" rIns="130581" bIns="65290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lvl="0" defTabSz="1305879" eaLnBrk="1" fontAlgn="base" hangingPunct="1">
                  <a:spcBef>
                    <a:spcPts val="600"/>
                  </a:spcBef>
                  <a:spcAft>
                    <a:spcPct val="0"/>
                  </a:spcAft>
                  <a:defRPr/>
                </a:pPr>
                <a:r>
                  <a:rPr lang="en-US" sz="4400" b="1" kern="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tập xác định của hàm số </a:t>
                </a:r>
                <a14:m>
                  <m:oMath xmlns:m="http://schemas.openxmlformats.org/officeDocument/2006/math">
                    <m:r>
                      <a:rPr kumimoji="0" lang="en-US" sz="44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𝐲</m:t>
                    </m:r>
                    <m:r>
                      <a:rPr kumimoji="0" lang="en-US" sz="44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sz="4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 ker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ker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ker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0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 kern="0">
                            <a:solidFill>
                              <a:prstClr val="black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4400" b="1" kern="0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400" b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  <m:r>
                      <a:rPr kumimoji="0" lang="en-US" sz="44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</a:rPr>
                      <m:t> </m:t>
                    </m:r>
                  </m:oMath>
                </a14:m>
                <a:endPara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86503" y="1419757"/>
                <a:ext cx="13279282" cy="979203"/>
              </a:xfrm>
              <a:prstGeom prst="rect">
                <a:avLst/>
              </a:prstGeom>
              <a:blipFill>
                <a:blip r:embed="rId4"/>
                <a:stretch>
                  <a:fillRect l="-1561" b="-2546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 Box 29"/>
              <p:cNvSpPr txBox="1">
                <a:spLocks noChangeArrowheads="1"/>
              </p:cNvSpPr>
              <p:nvPr/>
            </p:nvSpPr>
            <p:spPr bwMode="auto">
              <a:xfrm>
                <a:off x="870643" y="3677426"/>
                <a:ext cx="6304221" cy="808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30581" tIns="65290" rIns="130581" bIns="65290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1305879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vi-VN" sz="4400" b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endChr m:val="]"/>
                          <m:ctrlPr>
                            <a:rPr lang="vi-VN" sz="4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−∞;−</m:t>
                          </m:r>
                          <m:r>
                            <a:rPr lang="vi-VN" sz="4400" b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vi-VN" sz="4400" b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["/>
                          <m:ctrlPr>
                            <a:rPr lang="vi-VN" sz="4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vi-VN" sz="4400" b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;+∞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0643" y="3677426"/>
                <a:ext cx="6304221" cy="8089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 Box 29"/>
              <p:cNvSpPr txBox="1">
                <a:spLocks noChangeArrowheads="1"/>
              </p:cNvSpPr>
              <p:nvPr/>
            </p:nvSpPr>
            <p:spPr bwMode="auto">
              <a:xfrm>
                <a:off x="652116" y="2589555"/>
                <a:ext cx="3762349" cy="808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30581" tIns="65290" rIns="130581" bIns="65290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1305879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vi-VN" sz="44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ctrlPr>
                            <a:rPr lang="vi-VN" sz="4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vi-VN" sz="4400" b="1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vi-VN" sz="4400" b="1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2116" y="2589555"/>
                <a:ext cx="3762349" cy="8089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Google Shape;1454;p27"/>
              <p:cNvSpPr/>
              <p:nvPr/>
            </p:nvSpPr>
            <p:spPr>
              <a:xfrm>
                <a:off x="3525675" y="4495800"/>
                <a:ext cx="10395239" cy="7477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4815" tIns="27397" rIns="54815" bIns="27397" anchor="t" anchorCtr="0">
                <a:spAutoFit/>
              </a:bodyPr>
              <a:lstStyle/>
              <a:p>
                <a:pPr defTabSz="548297">
                  <a:buClr>
                    <a:srgbClr val="000000"/>
                  </a:buClr>
                </a:pPr>
                <a:r>
                  <a:rPr lang="en-US" sz="4400" b="1" kern="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ĐKXĐ:</a:t>
                </a:r>
                <a14:m>
                  <m:oMath xmlns:m="http://schemas.openxmlformats.org/officeDocument/2006/math">
                    <m:r>
                      <a:rPr lang="en-US" sz="4400" b="1" i="0" kern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400" b="1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 kern="0">
                            <a:solidFill>
                              <a:prstClr val="black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kern="0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kern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 kern="0">
                        <a:solidFill>
                          <a:prstClr val="black"/>
                        </a:solidFill>
                        <a:latin typeface="Cambria Math"/>
                      </a:rPr>
                      <m:t>𝒙</m:t>
                    </m:r>
                    <m:r>
                      <a:rPr lang="en-US" sz="4400" b="1" ker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4400" b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 kern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4400" b="1" i="0" kern="0" smtClean="0">
                        <a:solidFill>
                          <a:prstClr val="black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sz="4400" b="1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0" name="Google Shape;1454;p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675" y="4495800"/>
                <a:ext cx="10395239" cy="747763"/>
              </a:xfrm>
              <a:prstGeom prst="rect">
                <a:avLst/>
              </a:prstGeom>
              <a:blipFill>
                <a:blip r:embed="rId7"/>
                <a:stretch>
                  <a:fillRect l="-2696" t="-18852" b="-393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93583184-1C98-B943-65BE-7E9EEDD3F369}"/>
                  </a:ext>
                </a:extLst>
              </p:cNvPr>
              <p:cNvSpPr txBox="1"/>
              <p:nvPr/>
            </p:nvSpPr>
            <p:spPr>
              <a:xfrm>
                <a:off x="8067192" y="2602738"/>
                <a:ext cx="3409273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vi-VN" sz="4400" b="1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4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vi-VN" sz="4400" b="1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vi-VN" sz="4400" b="1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vi-VN" sz="44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93583184-1C98-B943-65BE-7E9EEDD3F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7192" y="2602738"/>
                <a:ext cx="3409273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29">
                <a:extLst>
                  <a:ext uri="{FF2B5EF4-FFF2-40B4-BE49-F238E27FC236}">
                    <a16:creationId xmlns:a16="http://schemas.microsoft.com/office/drawing/2014/main" id="{7EF781B4-90CE-231F-E6C3-DA0105C414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74487" y="3666057"/>
                <a:ext cx="3675993" cy="8089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30581" tIns="65290" rIns="130581" bIns="65290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1305879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vi-VN" sz="4400" b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vi-VN" sz="44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b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vi-VN" sz="4400" b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vi-VN" sz="4400" b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 Box 29">
                <a:extLst>
                  <a:ext uri="{FF2B5EF4-FFF2-40B4-BE49-F238E27FC236}">
                    <a16:creationId xmlns:a16="http://schemas.microsoft.com/office/drawing/2014/main" id="{7EF781B4-90CE-231F-E6C3-DA0105C41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74487" y="3666057"/>
                <a:ext cx="3675993" cy="8089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1454;p27">
                <a:extLst>
                  <a:ext uri="{FF2B5EF4-FFF2-40B4-BE49-F238E27FC236}">
                    <a16:creationId xmlns:a16="http://schemas.microsoft.com/office/drawing/2014/main" id="{B248BFF1-C5B1-59C5-D5EE-479FB710279E}"/>
                  </a:ext>
                </a:extLst>
              </p:cNvPr>
              <p:cNvSpPr/>
              <p:nvPr/>
            </p:nvSpPr>
            <p:spPr>
              <a:xfrm>
                <a:off x="110527" y="7379326"/>
                <a:ext cx="12853788" cy="14095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4815" tIns="27397" rIns="54815" bIns="27397" anchor="t" anchorCtr="0">
                <a:spAutoFit/>
              </a:bodyPr>
              <a:lstStyle/>
              <a:p>
                <a:pPr defTabSz="548297">
                  <a:buClr>
                    <a:srgbClr val="000000"/>
                  </a:buClr>
                </a:pPr>
                <a:r>
                  <a:rPr lang="en-US" sz="4400" b="1" kern="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vi-VN" sz="4400" b="1" kern="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tập xác định là  </a:t>
                </a:r>
                <a14:m>
                  <m:oMath xmlns:m="http://schemas.openxmlformats.org/officeDocument/2006/math">
                    <m:r>
                      <a:rPr lang="vi-VN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vi-VN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endChr m:val="]"/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−∞;−</m:t>
                        </m:r>
                        <m:r>
                          <a:rPr lang="vi-VN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  <m:r>
                      <a:rPr lang="vi-VN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["/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vi-VN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endParaRPr lang="en-US" sz="4400" b="1" dirty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defTabSz="548297">
                  <a:buClr>
                    <a:srgbClr val="000000"/>
                  </a:buClr>
                </a:pPr>
                <a:endParaRPr sz="4400" b="1" kern="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5" name="Google Shape;1454;p27">
                <a:extLst>
                  <a:ext uri="{FF2B5EF4-FFF2-40B4-BE49-F238E27FC236}">
                    <a16:creationId xmlns:a16="http://schemas.microsoft.com/office/drawing/2014/main" id="{B248BFF1-C5B1-59C5-D5EE-479FB71027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27" y="7379326"/>
                <a:ext cx="12853788" cy="1409546"/>
              </a:xfrm>
              <a:prstGeom prst="rect">
                <a:avLst/>
              </a:prstGeom>
              <a:blipFill>
                <a:blip r:embed="rId10"/>
                <a:stretch>
                  <a:fillRect l="-2181" t="-108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Google Shape;1454;p27">
            <a:extLst>
              <a:ext uri="{FF2B5EF4-FFF2-40B4-BE49-F238E27FC236}">
                <a16:creationId xmlns:a16="http://schemas.microsoft.com/office/drawing/2014/main" id="{1BC5D8E4-A9DA-6F9A-8E88-F3BF28D088F9}"/>
              </a:ext>
            </a:extLst>
          </p:cNvPr>
          <p:cNvSpPr/>
          <p:nvPr/>
        </p:nvSpPr>
        <p:spPr>
          <a:xfrm>
            <a:off x="399618" y="6287668"/>
            <a:ext cx="5228442" cy="732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15" tIns="27397" rIns="54815" bIns="27397" anchor="t" anchorCtr="0">
            <a:spAutoFit/>
          </a:bodyPr>
          <a:lstStyle/>
          <a:p>
            <a:pPr defTabSz="548297">
              <a:buClr>
                <a:srgbClr val="000000"/>
              </a:buClr>
            </a:pPr>
            <a:r>
              <a:rPr lang="en-US" sz="4400" b="1" kern="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Bảng</a:t>
            </a:r>
            <a:r>
              <a:rPr lang="en-US" sz="4400" b="1" kern="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400" b="1" kern="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xét</a:t>
            </a:r>
            <a:r>
              <a:rPr lang="en-US" sz="4400" b="1" kern="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400" b="1" kern="0" dirty="0" err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dấu</a:t>
            </a:r>
            <a:r>
              <a:rPr lang="en-US" sz="4400" b="1" kern="0" dirty="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endParaRPr sz="4400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graphicFrame>
        <p:nvGraphicFramePr>
          <p:cNvPr id="7" name="Đối tượng 6">
            <a:extLst>
              <a:ext uri="{FF2B5EF4-FFF2-40B4-BE49-F238E27FC236}">
                <a16:creationId xmlns:a16="http://schemas.microsoft.com/office/drawing/2014/main" id="{4B556FCE-4C52-119C-4FAC-8384055DD6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567428"/>
              </p:ext>
            </p:extLst>
          </p:nvPr>
        </p:nvGraphicFramePr>
        <p:xfrm>
          <a:off x="4768570" y="2210899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4120" imgH="177480" progId="Equation.DSMT4">
                  <p:embed/>
                </p:oleObj>
              </mc:Choice>
              <mc:Fallback>
                <p:oleObj name="Equation" r:id="rId11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68570" y="2210899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>
            <a:extLst>
              <a:ext uri="{FF2B5EF4-FFF2-40B4-BE49-F238E27FC236}">
                <a16:creationId xmlns:a16="http://schemas.microsoft.com/office/drawing/2014/main" id="{22A2EE1C-74E6-3982-CADF-8FBF80013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823" y="6544414"/>
            <a:ext cx="8672697" cy="967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95E2D071-0048-DB76-41B1-4299A8404CDB}"/>
                  </a:ext>
                </a:extLst>
              </p:cNvPr>
              <p:cNvSpPr txBox="1"/>
              <p:nvPr/>
            </p:nvSpPr>
            <p:spPr>
              <a:xfrm>
                <a:off x="4238544" y="5030244"/>
                <a:ext cx="9401256" cy="15991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 dirty="0" err="1">
                    <a:solidFill>
                      <a:schemeClr val="tx1"/>
                    </a:solidFill>
                  </a:rPr>
                  <a:t>Có</a:t>
                </a:r>
                <a:r>
                  <a:rPr lang="vi-VN" sz="4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vi-VN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vi-VN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vi-VN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mr>
                          <m:mr>
                            <m:e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vi-VN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95E2D071-0048-DB76-41B1-4299A8404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544" y="5030244"/>
                <a:ext cx="9401256" cy="1599156"/>
              </a:xfrm>
              <a:prstGeom prst="rect">
                <a:avLst/>
              </a:prstGeom>
              <a:blipFill>
                <a:blip r:embed="rId14"/>
                <a:stretch>
                  <a:fillRect l="-25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oogle Shape;1342;p25">
            <a:extLst>
              <a:ext uri="{FF2B5EF4-FFF2-40B4-BE49-F238E27FC236}">
                <a16:creationId xmlns:a16="http://schemas.microsoft.com/office/drawing/2014/main" id="{991DD013-C39A-AFA0-A764-47341FC6ACA6}"/>
              </a:ext>
            </a:extLst>
          </p:cNvPr>
          <p:cNvGrpSpPr/>
          <p:nvPr/>
        </p:nvGrpSpPr>
        <p:grpSpPr>
          <a:xfrm>
            <a:off x="3522705" y="710061"/>
            <a:ext cx="7891200" cy="1504104"/>
            <a:chOff x="15300386" y="3983931"/>
            <a:chExt cx="21100251" cy="1583848"/>
          </a:xfrm>
        </p:grpSpPr>
        <p:sp>
          <p:nvSpPr>
            <p:cNvPr id="16" name="Google Shape;1343;p25">
              <a:extLst>
                <a:ext uri="{FF2B5EF4-FFF2-40B4-BE49-F238E27FC236}">
                  <a16:creationId xmlns:a16="http://schemas.microsoft.com/office/drawing/2014/main" id="{41937827-4C7E-13BD-2D00-0BFB8AF87813}"/>
                </a:ext>
              </a:extLst>
            </p:cNvPr>
            <p:cNvSpPr/>
            <p:nvPr/>
          </p:nvSpPr>
          <p:spPr>
            <a:xfrm>
              <a:off x="15300386" y="3983931"/>
              <a:ext cx="20243395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548297">
                <a:buClr>
                  <a:srgbClr val="000000"/>
                </a:buClr>
              </a:pPr>
              <a:endParaRPr sz="4400" b="1" ker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17" name="Google Shape;1344;p25">
              <a:extLst>
                <a:ext uri="{FF2B5EF4-FFF2-40B4-BE49-F238E27FC236}">
                  <a16:creationId xmlns:a16="http://schemas.microsoft.com/office/drawing/2014/main" id="{45898B10-6A59-8F89-715B-7F123FB23483}"/>
                </a:ext>
              </a:extLst>
            </p:cNvPr>
            <p:cNvSpPr txBox="1"/>
            <p:nvPr/>
          </p:nvSpPr>
          <p:spPr>
            <a:xfrm>
              <a:off x="16501011" y="4044579"/>
              <a:ext cx="19899626" cy="1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defTabSz="548297">
                <a:buClr>
                  <a:srgbClr val="000000"/>
                </a:buClr>
              </a:pPr>
              <a:r>
                <a:rPr lang="en-US" sz="44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BÀI TẬP TRẮC NGHIỆM</a:t>
              </a:r>
              <a:endParaRPr sz="44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50056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95" grpId="0" animBg="1"/>
      <p:bldP spid="54" grpId="0"/>
      <p:bldP spid="56" grpId="0"/>
      <p:bldP spid="59" grpId="0"/>
      <p:bldP spid="4" grpId="0"/>
      <p:bldP spid="2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1356;p26"/>
          <p:cNvGrpSpPr/>
          <p:nvPr/>
        </p:nvGrpSpPr>
        <p:grpSpPr>
          <a:xfrm>
            <a:off x="-227330" y="1039731"/>
            <a:ext cx="15619729" cy="6143811"/>
            <a:chOff x="192407" y="1334625"/>
            <a:chExt cx="22737794" cy="20042856"/>
          </a:xfrm>
        </p:grpSpPr>
        <p:grpSp>
          <p:nvGrpSpPr>
            <p:cNvPr id="66" name="Google Shape;1357;p26"/>
            <p:cNvGrpSpPr/>
            <p:nvPr/>
          </p:nvGrpSpPr>
          <p:grpSpPr>
            <a:xfrm>
              <a:off x="192407" y="1334625"/>
              <a:ext cx="21402417" cy="4205457"/>
              <a:chOff x="192407" y="1112786"/>
              <a:chExt cx="21402417" cy="4205457"/>
            </a:xfrm>
          </p:grpSpPr>
          <p:sp>
            <p:nvSpPr>
              <p:cNvPr id="71" name="Google Shape;1358;p26"/>
              <p:cNvSpPr/>
              <p:nvPr/>
            </p:nvSpPr>
            <p:spPr>
              <a:xfrm>
                <a:off x="923252" y="1606008"/>
                <a:ext cx="20671572" cy="3712235"/>
              </a:xfrm>
              <a:prstGeom prst="roundRect">
                <a:avLst>
                  <a:gd name="adj" fmla="val 5492"/>
                </a:avLst>
              </a:prstGeom>
              <a:solidFill>
                <a:srgbClr val="D6E3BC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 defTabSz="548297">
                  <a:buClr>
                    <a:srgbClr val="000000"/>
                  </a:buClr>
                </a:pPr>
                <a:endParaRPr sz="4400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grpSp>
            <p:nvGrpSpPr>
              <p:cNvPr id="72" name="Google Shape;1359;p26"/>
              <p:cNvGrpSpPr/>
              <p:nvPr/>
            </p:nvGrpSpPr>
            <p:grpSpPr>
              <a:xfrm>
                <a:off x="192407" y="1112786"/>
                <a:ext cx="3001680" cy="1840085"/>
                <a:chOff x="192407" y="1112786"/>
                <a:chExt cx="3001680" cy="1840085"/>
              </a:xfrm>
            </p:grpSpPr>
            <p:sp>
              <p:nvSpPr>
                <p:cNvPr id="73" name="Google Shape;1360;p26"/>
                <p:cNvSpPr/>
                <p:nvPr/>
              </p:nvSpPr>
              <p:spPr>
                <a:xfrm rot="-5400000" flipH="1">
                  <a:off x="534195" y="2602747"/>
                  <a:ext cx="227012" cy="21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088" h="164221" extrusionOk="0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 defTabSz="548297">
                    <a:buClr>
                      <a:srgbClr val="000000"/>
                    </a:buClr>
                  </a:pPr>
                  <a:endParaRPr sz="4400" b="1" kern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  <p:grpSp>
              <p:nvGrpSpPr>
                <p:cNvPr id="76" name="Google Shape;1362;p26"/>
                <p:cNvGrpSpPr/>
                <p:nvPr/>
              </p:nvGrpSpPr>
              <p:grpSpPr>
                <a:xfrm>
                  <a:off x="683774" y="1836909"/>
                  <a:ext cx="582199" cy="537955"/>
                  <a:chOff x="7440266" y="3398551"/>
                  <a:chExt cx="757238" cy="765173"/>
                </a:xfrm>
              </p:grpSpPr>
              <p:sp>
                <p:nvSpPr>
                  <p:cNvPr id="118" name="Google Shape;1363;p26"/>
                  <p:cNvSpPr/>
                  <p:nvPr/>
                </p:nvSpPr>
                <p:spPr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7" h="217" extrusionOk="0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defTabSz="548297">
                      <a:buClr>
                        <a:srgbClr val="000000"/>
                      </a:buClr>
                    </a:pPr>
                    <a:endParaRPr sz="4400" b="1" kern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endParaRPr>
                  </a:p>
                </p:txBody>
              </p:sp>
              <p:sp>
                <p:nvSpPr>
                  <p:cNvPr id="119" name="Google Shape;1364;p26"/>
                  <p:cNvSpPr/>
                  <p:nvPr/>
                </p:nvSpPr>
                <p:spPr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7" h="220" extrusionOk="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defTabSz="548297">
                      <a:buClr>
                        <a:srgbClr val="000000"/>
                      </a:buClr>
                    </a:pPr>
                    <a:endParaRPr sz="4400" b="1" kern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endParaRPr>
                  </a:p>
                </p:txBody>
              </p:sp>
              <p:sp>
                <p:nvSpPr>
                  <p:cNvPr id="120" name="Google Shape;1365;p26"/>
                  <p:cNvSpPr/>
                  <p:nvPr/>
                </p:nvSpPr>
                <p:spPr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" h="182" extrusionOk="0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defTabSz="548297">
                      <a:buClr>
                        <a:srgbClr val="000000"/>
                      </a:buClr>
                    </a:pPr>
                    <a:endParaRPr sz="4400" b="1" kern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endParaRPr>
                  </a:p>
                </p:txBody>
              </p:sp>
              <p:sp>
                <p:nvSpPr>
                  <p:cNvPr id="122" name="Google Shape;1367;p26"/>
                  <p:cNvSpPr/>
                  <p:nvPr/>
                </p:nvSpPr>
                <p:spPr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defTabSz="548297">
                      <a:buClr>
                        <a:srgbClr val="000000"/>
                      </a:buClr>
                    </a:pPr>
                    <a:endParaRPr sz="4400" b="1" kern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endParaRPr>
                  </a:p>
                </p:txBody>
              </p:sp>
              <p:sp>
                <p:nvSpPr>
                  <p:cNvPr id="123" name="Google Shape;1368;p26"/>
                  <p:cNvSpPr/>
                  <p:nvPr/>
                </p:nvSpPr>
                <p:spPr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defTabSz="548297">
                      <a:buClr>
                        <a:srgbClr val="000000"/>
                      </a:buClr>
                    </a:pPr>
                    <a:endParaRPr sz="4400" b="1" kern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endParaRPr>
                  </a:p>
                </p:txBody>
              </p:sp>
              <p:sp>
                <p:nvSpPr>
                  <p:cNvPr id="124" name="Google Shape;1369;p26"/>
                  <p:cNvSpPr/>
                  <p:nvPr/>
                </p:nvSpPr>
                <p:spPr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defTabSz="548297">
                      <a:buClr>
                        <a:srgbClr val="000000"/>
                      </a:buClr>
                    </a:pPr>
                    <a:endParaRPr sz="4400" b="1" kern="0">
                      <a:solidFill>
                        <a:srgbClr val="00000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endParaRPr>
                  </a:p>
                </p:txBody>
              </p:sp>
            </p:grpSp>
            <p:sp>
              <p:nvSpPr>
                <p:cNvPr id="116" name="Google Shape;1370;p26"/>
                <p:cNvSpPr/>
                <p:nvPr/>
              </p:nvSpPr>
              <p:spPr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 defTabSz="548297">
                    <a:buClr>
                      <a:srgbClr val="000000"/>
                    </a:buClr>
                  </a:pPr>
                  <a:endParaRPr sz="4400" b="1" kern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  <p:sp>
              <p:nvSpPr>
                <p:cNvPr id="75" name="Google Shape;1361;p26"/>
                <p:cNvSpPr/>
                <p:nvPr/>
              </p:nvSpPr>
              <p:spPr>
                <a:xfrm>
                  <a:off x="558904" y="1246109"/>
                  <a:ext cx="2428696" cy="1706762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defTabSz="548297">
                    <a:buClr>
                      <a:srgbClr val="000000"/>
                    </a:buClr>
                  </a:pPr>
                  <a:endParaRPr sz="4400" b="1" kern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endParaRPr>
                </a:p>
              </p:txBody>
            </p:sp>
            <p:sp>
              <p:nvSpPr>
                <p:cNvPr id="117" name="Google Shape;1371;p26"/>
                <p:cNvSpPr txBox="1"/>
                <p:nvPr/>
              </p:nvSpPr>
              <p:spPr>
                <a:xfrm>
                  <a:off x="192407" y="1112786"/>
                  <a:ext cx="3001680" cy="170676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algn="ctr" defTabSz="548297">
                    <a:buClr>
                      <a:srgbClr val="000000"/>
                    </a:buClr>
                  </a:pPr>
                  <a:r>
                    <a:rPr lang="en-US" sz="2800" b="1" kern="0" dirty="0" err="1">
                      <a:solidFill>
                        <a:srgbClr val="FFFFFF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rPr>
                    <a:t>Câu</a:t>
                  </a:r>
                  <a:r>
                    <a:rPr lang="en-US" sz="2800" b="1" kern="0" dirty="0">
                      <a:solidFill>
                        <a:srgbClr val="FFFFFF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rPr>
                    <a:t> 5</a:t>
                  </a:r>
                  <a:endParaRPr sz="2800" b="1" kern="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endParaRPr>
                </a:p>
              </p:txBody>
            </p:sp>
          </p:grpSp>
        </p:grpSp>
        <p:sp>
          <p:nvSpPr>
            <p:cNvPr id="70" name="Google Shape;1373;p26"/>
            <p:cNvSpPr/>
            <p:nvPr/>
          </p:nvSpPr>
          <p:spPr>
            <a:xfrm>
              <a:off x="2638182" y="18566227"/>
              <a:ext cx="20292019" cy="28112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75" tIns="91425" rIns="182875" bIns="91425" anchor="t" anchorCtr="0">
              <a:spAutoFit/>
            </a:bodyPr>
            <a:lstStyle/>
            <a:p>
              <a:pPr algn="just" defTabSz="548297">
                <a:buClr>
                  <a:srgbClr val="000000"/>
                </a:buClr>
              </a:pPr>
              <a:endParaRPr sz="4400" b="1" i="1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</p:grpSp>
      <p:grpSp>
        <p:nvGrpSpPr>
          <p:cNvPr id="69" name="Google Shape;1435;p27"/>
          <p:cNvGrpSpPr/>
          <p:nvPr/>
        </p:nvGrpSpPr>
        <p:grpSpPr>
          <a:xfrm>
            <a:off x="24435" y="2453970"/>
            <a:ext cx="14301917" cy="972415"/>
            <a:chOff x="247182" y="2080087"/>
            <a:chExt cx="11918264" cy="810493"/>
          </a:xfrm>
        </p:grpSpPr>
        <p:grpSp>
          <p:nvGrpSpPr>
            <p:cNvPr id="74" name="Google Shape;1436;p27"/>
            <p:cNvGrpSpPr/>
            <p:nvPr/>
          </p:nvGrpSpPr>
          <p:grpSpPr>
            <a:xfrm>
              <a:off x="247182" y="2080087"/>
              <a:ext cx="6047553" cy="810492"/>
              <a:chOff x="5537206" y="1557992"/>
              <a:chExt cx="6027051" cy="753467"/>
            </a:xfrm>
          </p:grpSpPr>
          <p:sp>
            <p:nvSpPr>
              <p:cNvPr id="82" name="Google Shape;1437;p27"/>
              <p:cNvSpPr/>
              <p:nvPr/>
            </p:nvSpPr>
            <p:spPr>
              <a:xfrm>
                <a:off x="5827749" y="1557992"/>
                <a:ext cx="5736508" cy="753467"/>
              </a:xfrm>
              <a:prstGeom prst="rect">
                <a:avLst/>
              </a:prstGeom>
              <a:solidFill>
                <a:srgbClr val="205867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 defTabSz="548297">
                  <a:buClr>
                    <a:srgbClr val="000000"/>
                  </a:buClr>
                </a:pPr>
                <a:endParaRPr sz="4400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  <p:sp>
            <p:nvSpPr>
              <p:cNvPr id="83" name="Google Shape;1438;p27"/>
              <p:cNvSpPr/>
              <p:nvPr/>
            </p:nvSpPr>
            <p:spPr>
              <a:xfrm>
                <a:off x="5537206" y="1680396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w="571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 defTabSz="548297">
                  <a:buClr>
                    <a:srgbClr val="000000"/>
                  </a:buClr>
                </a:pPr>
                <a:r>
                  <a:rPr lang="en-US" sz="4400" b="1" kern="0" dirty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A</a:t>
                </a:r>
                <a:endParaRPr sz="44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</p:grpSp>
        <p:grpSp>
          <p:nvGrpSpPr>
            <p:cNvPr id="77" name="Google Shape;1440;p27"/>
            <p:cNvGrpSpPr/>
            <p:nvPr/>
          </p:nvGrpSpPr>
          <p:grpSpPr>
            <a:xfrm>
              <a:off x="6079021" y="2080088"/>
              <a:ext cx="6086424" cy="810492"/>
              <a:chOff x="5537206" y="1557993"/>
              <a:chExt cx="6065790" cy="753467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8" name="Google Shape;1441;p27"/>
                  <p:cNvSpPr/>
                  <p:nvPr/>
                </p:nvSpPr>
                <p:spPr>
                  <a:xfrm>
                    <a:off x="5827750" y="1557993"/>
                    <a:ext cx="5775246" cy="753467"/>
                  </a:xfrm>
                  <a:prstGeom prst="rect">
                    <a:avLst/>
                  </a:prstGeom>
                  <a:solidFill>
                    <a:srgbClr val="205867"/>
                  </a:solidFill>
                  <a:ln w="1905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algn="ctr" defTabSz="548297">
                      <a:buClr>
                        <a:srgbClr val="000000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vi-VN" sz="28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800" b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−∞;−</m:t>
                              </m:r>
                              <m:r>
                                <a:rPr lang="vi-VN" sz="2800" b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vi-VN" sz="2800" b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∪</m:t>
                          </m:r>
                          <m:d>
                            <m:dPr>
                              <m:ctrlPr>
                                <a:rPr lang="vi-VN" sz="28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800" b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vi-VN" sz="2800" b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;+∞</m:t>
                              </m:r>
                            </m:e>
                          </m:d>
                        </m:oMath>
                      </m:oMathPara>
                    </a14:m>
                    <a:endParaRPr sz="2800" b="1" kern="0" dirty="0">
                      <a:solidFill>
                        <a:srgbClr val="FFFFFF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endParaRPr>
                  </a:p>
                </p:txBody>
              </p:sp>
            </mc:Choice>
            <mc:Fallback>
              <p:sp>
                <p:nvSpPr>
                  <p:cNvPr id="78" name="Google Shape;1441;p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27750" y="1557993"/>
                    <a:ext cx="5775246" cy="75346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1905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9" name="Google Shape;1442;p27"/>
              <p:cNvSpPr/>
              <p:nvPr/>
            </p:nvSpPr>
            <p:spPr>
              <a:xfrm>
                <a:off x="5537206" y="1680395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w="571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 defTabSz="548297">
                  <a:buClr>
                    <a:srgbClr val="000000"/>
                  </a:buClr>
                </a:pPr>
                <a:r>
                  <a:rPr lang="en-US" sz="4400" b="1" kern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B</a:t>
                </a:r>
                <a:endParaRPr sz="4400" b="1" kern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</p:grpSp>
      </p:grpSp>
      <p:grpSp>
        <p:nvGrpSpPr>
          <p:cNvPr id="85" name="Google Shape;1444;p27"/>
          <p:cNvGrpSpPr/>
          <p:nvPr/>
        </p:nvGrpSpPr>
        <p:grpSpPr>
          <a:xfrm>
            <a:off x="-31780" y="3483706"/>
            <a:ext cx="14358131" cy="1119604"/>
            <a:chOff x="240358" y="2080087"/>
            <a:chExt cx="11707453" cy="614112"/>
          </a:xfrm>
        </p:grpSpPr>
        <p:grpSp>
          <p:nvGrpSpPr>
            <p:cNvPr id="86" name="Google Shape;1445;p27"/>
            <p:cNvGrpSpPr/>
            <p:nvPr/>
          </p:nvGrpSpPr>
          <p:grpSpPr>
            <a:xfrm>
              <a:off x="240358" y="2080087"/>
              <a:ext cx="5875614" cy="614110"/>
              <a:chOff x="5530403" y="1557992"/>
              <a:chExt cx="5855694" cy="570902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92" name="Google Shape;1446;p27"/>
                  <p:cNvSpPr/>
                  <p:nvPr/>
                </p:nvSpPr>
                <p:spPr>
                  <a:xfrm>
                    <a:off x="5827749" y="1557992"/>
                    <a:ext cx="5558348" cy="570902"/>
                  </a:xfrm>
                  <a:prstGeom prst="rect">
                    <a:avLst/>
                  </a:prstGeom>
                  <a:solidFill>
                    <a:srgbClr val="205867"/>
                  </a:solidFill>
                  <a:ln w="1905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algn="ctr" defTabSz="548297">
                      <a:buClr>
                        <a:srgbClr val="000000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vi-VN" sz="28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800" b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−∞;−</m:t>
                              </m:r>
                              <m:r>
                                <a:rPr lang="vi-VN" sz="2800" b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vi-VN" sz="2800" b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∪</m:t>
                          </m:r>
                          <m:d>
                            <m:dPr>
                              <m:ctrlPr>
                                <a:rPr lang="vi-VN" sz="28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vi-VN" sz="2800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2800" b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lang="vi-VN" sz="2800" b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vi-VN" sz="2800" b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;+∞</m:t>
                              </m:r>
                            </m:e>
                          </m:d>
                        </m:oMath>
                      </m:oMathPara>
                    </a14:m>
                    <a:endParaRPr sz="2800" b="1" kern="0" dirty="0">
                      <a:solidFill>
                        <a:srgbClr val="FFFFFF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endParaRPr>
                  </a:p>
                </p:txBody>
              </p:sp>
            </mc:Choice>
            <mc:Fallback>
              <p:sp>
                <p:nvSpPr>
                  <p:cNvPr id="92" name="Google Shape;1446;p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27749" y="1557992"/>
                    <a:ext cx="5558348" cy="57090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1905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3" name="Google Shape;1447;p27"/>
              <p:cNvSpPr/>
              <p:nvPr/>
            </p:nvSpPr>
            <p:spPr>
              <a:xfrm>
                <a:off x="5530403" y="1591275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w="571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 defTabSz="548297">
                  <a:buClr>
                    <a:srgbClr val="000000"/>
                  </a:buClr>
                </a:pPr>
                <a:r>
                  <a:rPr lang="en-US" sz="4400" b="1" kern="0" dirty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C</a:t>
                </a:r>
                <a:endParaRPr sz="44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</p:grpSp>
        <p:grpSp>
          <p:nvGrpSpPr>
            <p:cNvPr id="88" name="Google Shape;1449;p27"/>
            <p:cNvGrpSpPr/>
            <p:nvPr/>
          </p:nvGrpSpPr>
          <p:grpSpPr>
            <a:xfrm>
              <a:off x="6115359" y="2080089"/>
              <a:ext cx="5832452" cy="614110"/>
              <a:chOff x="5573421" y="1557994"/>
              <a:chExt cx="5812678" cy="570902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89" name="Google Shape;1450;p27"/>
                  <p:cNvSpPr/>
                  <p:nvPr/>
                </p:nvSpPr>
                <p:spPr>
                  <a:xfrm>
                    <a:off x="5827750" y="1557994"/>
                    <a:ext cx="5558349" cy="570902"/>
                  </a:xfrm>
                  <a:prstGeom prst="rect">
                    <a:avLst/>
                  </a:prstGeom>
                  <a:solidFill>
                    <a:srgbClr val="205867"/>
                  </a:solidFill>
                  <a:ln w="1905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algn="ctr" defTabSz="548297">
                      <a:buClr>
                        <a:srgbClr val="000000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vi-VN" sz="28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800" b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2800" b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vi-VN" sz="2800" b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f>
                                <m:fPr>
                                  <m:ctrlPr>
                                    <a:rPr lang="vi-VN" sz="2800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2800" b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lang="vi-VN" sz="2800" b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oMath>
                      </m:oMathPara>
                    </a14:m>
                    <a:endParaRPr sz="2800" b="1" kern="0" dirty="0">
                      <a:solidFill>
                        <a:srgbClr val="FFFFFF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  <a:sym typeface="Tahoma"/>
                    </a:endParaRPr>
                  </a:p>
                </p:txBody>
              </p:sp>
            </mc:Choice>
            <mc:Fallback>
              <p:sp>
                <p:nvSpPr>
                  <p:cNvPr id="89" name="Google Shape;1450;p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27750" y="1557994"/>
                    <a:ext cx="5558349" cy="57090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19050" cap="flat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0" name="Google Shape;1451;p27"/>
              <p:cNvSpPr/>
              <p:nvPr/>
            </p:nvSpPr>
            <p:spPr>
              <a:xfrm>
                <a:off x="5573421" y="1603667"/>
                <a:ext cx="544265" cy="500266"/>
              </a:xfrm>
              <a:prstGeom prst="ellipse">
                <a:avLst/>
              </a:prstGeom>
              <a:solidFill>
                <a:srgbClr val="205867"/>
              </a:solidFill>
              <a:ln w="571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 defTabSz="548297">
                  <a:buClr>
                    <a:srgbClr val="000000"/>
                  </a:buClr>
                </a:pPr>
                <a:r>
                  <a:rPr lang="en-US" sz="4400" b="1" kern="0" dirty="0">
                    <a:solidFill>
                      <a:srgbClr val="FFFF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Tahoma"/>
                  </a:rPr>
                  <a:t>D</a:t>
                </a:r>
                <a:endParaRPr sz="4400" b="1" kern="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endParaRPr>
              </a:p>
            </p:txBody>
          </p:sp>
        </p:grpSp>
      </p:grpSp>
      <p:sp>
        <p:nvSpPr>
          <p:cNvPr id="95" name="Google Shape;1467;p27"/>
          <p:cNvSpPr/>
          <p:nvPr/>
        </p:nvSpPr>
        <p:spPr>
          <a:xfrm>
            <a:off x="0" y="3572460"/>
            <a:ext cx="676216" cy="1047621"/>
          </a:xfrm>
          <a:prstGeom prst="ellipse">
            <a:avLst/>
          </a:prstGeom>
          <a:solidFill>
            <a:srgbClr val="FF0000"/>
          </a:solidFill>
          <a:ln w="571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649" tIns="54815" rIns="109649" bIns="54815" anchor="ctr" anchorCtr="0">
            <a:noAutofit/>
          </a:bodyPr>
          <a:lstStyle/>
          <a:p>
            <a:pPr algn="ctr" defTabSz="548297">
              <a:buClr>
                <a:srgbClr val="000000"/>
              </a:buClr>
            </a:pPr>
            <a:r>
              <a:rPr lang="en-US" sz="4400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C</a:t>
            </a:r>
            <a:endParaRPr sz="4400" b="1" kern="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 Box 25"/>
              <p:cNvSpPr txBox="1">
                <a:spLocks noChangeArrowheads="1"/>
              </p:cNvSpPr>
              <p:nvPr/>
            </p:nvSpPr>
            <p:spPr bwMode="auto">
              <a:xfrm>
                <a:off x="539503" y="1109086"/>
                <a:ext cx="13704965" cy="1126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30581" tIns="65290" rIns="130581" bIns="65290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lvl="0" defTabSz="1305879" eaLnBrk="1" fontAlgn="base" hangingPunct="1">
                  <a:spcBef>
                    <a:spcPts val="600"/>
                  </a:spcBef>
                  <a:spcAft>
                    <a:spcPct val="0"/>
                  </a:spcAft>
                  <a:defRPr/>
                </a:pPr>
                <a:r>
                  <a:rPr lang="en-US" b="1" kern="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</a:t>
                </a:r>
                <a:r>
                  <a:rPr lang="en-US" b="1" kern="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b="1" kern="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kern="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b="1" kern="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kern="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b="1" kern="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kern="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</a:t>
                </a:r>
                <a:r>
                  <a:rPr lang="en-US" b="1" kern="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kern="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kern="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kern="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b="1" kern="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kern="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b="1" kern="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kern="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b="1" kern="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kern="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b="1" kern="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kern="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b="1" kern="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kern="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kern="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kern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𝒎</m:t>
                    </m:r>
                  </m:oMath>
                </a14:m>
                <a:r>
                  <a:rPr lang="en-US" b="1" kern="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kern="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b="1" kern="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kern="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kern="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kern="0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endParaRPr lang="en-US" b="1" kern="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defTabSz="1305879" eaLnBrk="1" fontAlgn="base" hangingPunct="1">
                  <a:spcBef>
                    <a:spcPts val="600"/>
                  </a:spcBef>
                  <a:spcAft>
                    <a:spcPct val="0"/>
                  </a:spcAft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1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b="1" i="1" kern="0">
                            <a:solidFill>
                              <a:prstClr val="black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b="1" kern="0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1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kern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kern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b="1" i="1" kern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b="1" i="1" kern="0">
                        <a:solidFill>
                          <a:prstClr val="black"/>
                        </a:solidFill>
                        <a:latin typeface="Cambria Math"/>
                      </a:rPr>
                      <m:t>𝒙</m:t>
                    </m:r>
                    <m:r>
                      <a:rPr lang="en-US" b="1" i="0" kern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0" kern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b="1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b="1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0" lang="en-US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𝟓</m:t>
                    </m:r>
                    <m:r>
                      <a:rPr kumimoji="0" lang="en-US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𝒎</m:t>
                    </m:r>
                    <m:r>
                      <a:rPr kumimoji="0" lang="en-US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  <m:r>
                      <a:rPr kumimoji="0" lang="en-US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𝟕</m:t>
                    </m:r>
                    <m:r>
                      <a:rPr kumimoji="0" lang="en-US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b="1" i="0" u="none" strike="noStrike" kern="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b="1" i="0" u="none" strike="noStrike" kern="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kumimoji="0" lang="en-US" b="1" i="0" u="none" strike="noStrike" kern="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b="1" i="0" u="none" strike="noStrike" kern="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kumimoji="0" lang="en-US" b="1" i="0" u="none" strike="noStrike" kern="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b="1" i="0" u="none" strike="noStrike" kern="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trái</a:t>
                </a:r>
                <a:r>
                  <a:rPr kumimoji="0" lang="en-US" b="1" i="0" u="none" strike="noStrike" kern="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b="1" i="0" u="none" strike="noStrike" kern="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endPara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03" y="1109086"/>
                <a:ext cx="13704965" cy="1126038"/>
              </a:xfrm>
              <a:prstGeom prst="rect">
                <a:avLst/>
              </a:prstGeom>
              <a:blipFill>
                <a:blip r:embed="rId6"/>
                <a:stretch>
                  <a:fillRect t="-4324" b="-864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Đối tượng 6">
            <a:extLst>
              <a:ext uri="{FF2B5EF4-FFF2-40B4-BE49-F238E27FC236}">
                <a16:creationId xmlns:a16="http://schemas.microsoft.com/office/drawing/2014/main" id="{4B556FCE-4C52-119C-4FAC-8384055DD6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9506764"/>
              </p:ext>
            </p:extLst>
          </p:nvPr>
        </p:nvGraphicFramePr>
        <p:xfrm>
          <a:off x="4750578" y="2182449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120" imgH="177480" progId="Equation.DSMT4">
                  <p:embed/>
                </p:oleObj>
              </mc:Choice>
              <mc:Fallback>
                <p:oleObj name="Equation" r:id="rId7" imgW="114120" imgH="177480" progId="Equation.DSMT4">
                  <p:embed/>
                  <p:pic>
                    <p:nvPicPr>
                      <p:cNvPr id="7" name="Đối tượng 6">
                        <a:extLst>
                          <a:ext uri="{FF2B5EF4-FFF2-40B4-BE49-F238E27FC236}">
                            <a16:creationId xmlns:a16="http://schemas.microsoft.com/office/drawing/2014/main" id="{4B556FCE-4C52-119C-4FAC-8384055DD6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50578" y="2182449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EAE4ABA3-EFDD-2D79-79A6-4F35E25215EA}"/>
                  </a:ext>
                </a:extLst>
              </p:cNvPr>
              <p:cNvSpPr txBox="1"/>
              <p:nvPr/>
            </p:nvSpPr>
            <p:spPr>
              <a:xfrm>
                <a:off x="676229" y="2564428"/>
                <a:ext cx="633150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800" b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2800" b="1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vi-VN" sz="2800" b="1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vi-VN" sz="2800" b="1" i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vi-VN" sz="2800" dirty="0"/>
              </a:p>
            </p:txBody>
          </p:sp>
        </mc:Choice>
        <mc:Fallback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EAE4ABA3-EFDD-2D79-79A6-4F35E2521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29" y="2564428"/>
                <a:ext cx="633150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Đối tượng 6">
            <a:extLst>
              <a:ext uri="{FF2B5EF4-FFF2-40B4-BE49-F238E27FC236}">
                <a16:creationId xmlns:a16="http://schemas.microsoft.com/office/drawing/2014/main" id="{7288CF1F-1A4A-03A4-91AF-27B94E147F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150225"/>
              </p:ext>
            </p:extLst>
          </p:nvPr>
        </p:nvGraphicFramePr>
        <p:xfrm>
          <a:off x="4726306" y="6784698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120" imgH="177480" progId="Equation.DSMT4">
                  <p:embed/>
                </p:oleObj>
              </mc:Choice>
              <mc:Fallback>
                <p:oleObj name="Equation" r:id="rId10" imgW="114120" imgH="177480" progId="Equation.DSMT4">
                  <p:embed/>
                  <p:pic>
                    <p:nvPicPr>
                      <p:cNvPr id="7" name="Đối tượng 6">
                        <a:extLst>
                          <a:ext uri="{FF2B5EF4-FFF2-40B4-BE49-F238E27FC236}">
                            <a16:creationId xmlns:a16="http://schemas.microsoft.com/office/drawing/2014/main" id="{4B556FCE-4C52-119C-4FAC-8384055DD6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26306" y="6784698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Google Shape;1350;p26">
            <a:extLst>
              <a:ext uri="{FF2B5EF4-FFF2-40B4-BE49-F238E27FC236}">
                <a16:creationId xmlns:a16="http://schemas.microsoft.com/office/drawing/2014/main" id="{AD2807A2-5DDF-1810-4753-97F8AEAEE8D0}"/>
              </a:ext>
            </a:extLst>
          </p:cNvPr>
          <p:cNvSpPr/>
          <p:nvPr/>
        </p:nvSpPr>
        <p:spPr>
          <a:xfrm>
            <a:off x="104725" y="4750201"/>
            <a:ext cx="14349172" cy="3250799"/>
          </a:xfrm>
          <a:prstGeom prst="roundRect">
            <a:avLst>
              <a:gd name="adj" fmla="val 2239"/>
            </a:avLst>
          </a:prstGeom>
          <a:solidFill>
            <a:srgbClr val="FDE9D8"/>
          </a:solidFill>
          <a:ln w="19050" cap="flat" cmpd="sng">
            <a:solidFill>
              <a:srgbClr val="9748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548297">
              <a:buClr>
                <a:srgbClr val="000000"/>
              </a:buClr>
            </a:pPr>
            <a:endParaRPr sz="2800" b="1" kern="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grpSp>
        <p:nvGrpSpPr>
          <p:cNvPr id="4" name="Group 149">
            <a:extLst>
              <a:ext uri="{FF2B5EF4-FFF2-40B4-BE49-F238E27FC236}">
                <a16:creationId xmlns:a16="http://schemas.microsoft.com/office/drawing/2014/main" id="{B634E841-4461-3C4E-FD1E-3D9DC5238256}"/>
              </a:ext>
            </a:extLst>
          </p:cNvPr>
          <p:cNvGrpSpPr/>
          <p:nvPr/>
        </p:nvGrpSpPr>
        <p:grpSpPr>
          <a:xfrm>
            <a:off x="114315" y="4699821"/>
            <a:ext cx="1970665" cy="540299"/>
            <a:chOff x="239261" y="4465513"/>
            <a:chExt cx="2162728" cy="556350"/>
          </a:xfrm>
        </p:grpSpPr>
        <p:sp>
          <p:nvSpPr>
            <p:cNvPr id="5" name="Google Shape;1352;p26">
              <a:extLst>
                <a:ext uri="{FF2B5EF4-FFF2-40B4-BE49-F238E27FC236}">
                  <a16:creationId xmlns:a16="http://schemas.microsoft.com/office/drawing/2014/main" id="{F5EB4C6F-5920-0CD9-26E9-69B4EFB41DE3}"/>
                </a:ext>
              </a:extLst>
            </p:cNvPr>
            <p:cNvSpPr/>
            <p:nvPr/>
          </p:nvSpPr>
          <p:spPr>
            <a:xfrm rot="5400000" flipH="1">
              <a:off x="1199101" y="3818976"/>
              <a:ext cx="556350" cy="1849424"/>
            </a:xfrm>
            <a:prstGeom prst="round1Rect">
              <a:avLst>
                <a:gd name="adj" fmla="val 16667"/>
              </a:avLst>
            </a:prstGeom>
            <a:solidFill>
              <a:schemeClr val="lt1"/>
            </a:solidFill>
            <a:ln w="57150" cap="flat" cmpd="sng">
              <a:solidFill>
                <a:srgbClr val="9748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75" tIns="91425" rIns="182875" bIns="91425" anchor="t" anchorCtr="0">
              <a:noAutofit/>
            </a:bodyPr>
            <a:lstStyle/>
            <a:p>
              <a:pPr defTabSz="548297">
                <a:buClr>
                  <a:srgbClr val="000000"/>
                </a:buClr>
              </a:pPr>
              <a:endParaRPr sz="2800" b="1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6" name="Google Shape;1353;p26">
              <a:extLst>
                <a:ext uri="{FF2B5EF4-FFF2-40B4-BE49-F238E27FC236}">
                  <a16:creationId xmlns:a16="http://schemas.microsoft.com/office/drawing/2014/main" id="{34648A96-9CCF-9D0E-A91D-9E0682D3C00D}"/>
                </a:ext>
              </a:extLst>
            </p:cNvPr>
            <p:cNvSpPr txBox="1"/>
            <p:nvPr/>
          </p:nvSpPr>
          <p:spPr>
            <a:xfrm>
              <a:off x="725588" y="4471993"/>
              <a:ext cx="1676401" cy="4049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defTabSz="548297">
                <a:buClr>
                  <a:srgbClr val="000000"/>
                </a:buClr>
              </a:pPr>
              <a:r>
                <a:rPr lang="en-US" sz="2800" b="1" kern="0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Lời</a:t>
              </a:r>
              <a:r>
                <a:rPr lang="en-US" sz="2800" b="1" kern="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 </a:t>
              </a:r>
              <a:r>
                <a:rPr lang="en-US" sz="2800" b="1" kern="0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/>
                </a:rPr>
                <a:t>giải</a:t>
              </a:r>
              <a:endParaRPr sz="2800" b="1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8" name="Google Shape;1354;p26">
              <a:extLst>
                <a:ext uri="{FF2B5EF4-FFF2-40B4-BE49-F238E27FC236}">
                  <a16:creationId xmlns:a16="http://schemas.microsoft.com/office/drawing/2014/main" id="{149E64CE-C77C-5326-2C0C-B91BF9405291}"/>
                </a:ext>
              </a:extLst>
            </p:cNvPr>
            <p:cNvSpPr/>
            <p:nvPr/>
          </p:nvSpPr>
          <p:spPr>
            <a:xfrm rot="10800000" flipH="1">
              <a:off x="239261" y="4470988"/>
              <a:ext cx="512971" cy="550875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E36C09"/>
            </a:solidFill>
            <a:ln w="57150" cap="flat" cmpd="sng">
              <a:solidFill>
                <a:srgbClr val="9748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548297">
                <a:buClr>
                  <a:srgbClr val="000000"/>
                </a:buClr>
              </a:pPr>
              <a:endParaRPr sz="2800" b="1" ker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  <p:sp>
          <p:nvSpPr>
            <p:cNvPr id="10" name="Google Shape;1355;p26">
              <a:extLst>
                <a:ext uri="{FF2B5EF4-FFF2-40B4-BE49-F238E27FC236}">
                  <a16:creationId xmlns:a16="http://schemas.microsoft.com/office/drawing/2014/main" id="{6C594555-49E1-4C58-1F19-FD7705307F5F}"/>
                </a:ext>
              </a:extLst>
            </p:cNvPr>
            <p:cNvSpPr/>
            <p:nvPr/>
          </p:nvSpPr>
          <p:spPr>
            <a:xfrm>
              <a:off x="316342" y="4502690"/>
              <a:ext cx="328077" cy="496246"/>
            </a:xfrm>
            <a:custGeom>
              <a:avLst/>
              <a:gdLst/>
              <a:ahLst/>
              <a:cxnLst/>
              <a:rect l="l" t="t" r="r" b="b"/>
              <a:pathLst>
                <a:path w="145" h="197" extrusionOk="0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82875" tIns="91425" rIns="182875" bIns="91425" anchor="t" anchorCtr="0">
              <a:noAutofit/>
            </a:bodyPr>
            <a:lstStyle/>
            <a:p>
              <a:pPr defTabSz="548297">
                <a:buClr>
                  <a:srgbClr val="000000"/>
                </a:buClr>
              </a:pPr>
              <a:endParaRPr sz="2800" b="1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12">
                <a:extLst>
                  <a:ext uri="{FF2B5EF4-FFF2-40B4-BE49-F238E27FC236}">
                    <a16:creationId xmlns:a16="http://schemas.microsoft.com/office/drawing/2014/main" id="{8458BF65-C024-6A1D-07AE-9B4C60232EAB}"/>
                  </a:ext>
                </a:extLst>
              </p:cNvPr>
              <p:cNvSpPr txBox="1"/>
              <p:nvPr/>
            </p:nvSpPr>
            <p:spPr>
              <a:xfrm>
                <a:off x="2300222" y="5800631"/>
                <a:ext cx="6578091" cy="23349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2800" b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2800" b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vi-VN" sz="2800" b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vi-VN" sz="28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800" b="1">
                              <a:latin typeface="Cambria Math" panose="02040503050406030204" pitchFamily="18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vi-VN" sz="28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8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vi-VN" sz="28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28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2800" b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vi-VN" sz="2800" b="1" i="1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vi-VN" sz="28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2800" b="1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d>
                      <m:r>
                        <a:rPr lang="vi-VN" sz="2800" b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vi-VN" sz="2800" b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vi-VN" sz="2800" b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2800" b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vi-VN" sz="2800" b="1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vi-VN" sz="28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8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vi-VN" sz="28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2800" b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2800" b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vi-VN" sz="28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vi-VN" sz="2800" b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2800" b="1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vi-VN" sz="2800" b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vi-VN" sz="2800" b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vi-VN" sz="28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2800" b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vi-VN" sz="28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vi-VN" sz="2800" b="1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vi-VN" sz="28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800" b="1">
                              <a:latin typeface="Cambria Math" panose="02040503050406030204" pitchFamily="18" charset="0"/>
                            </a:rPr>
                            <m:t>−∞;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2800" b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vi-VN" sz="2800" b="1"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ctrlPr>
                            <a:rPr lang="vi-VN" sz="28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28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2800" b="1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num>
                            <m:den>
                              <m:r>
                                <a:rPr lang="vi-VN" sz="28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vi-VN" sz="2800" b="1">
                              <a:latin typeface="Cambria Math" panose="02040503050406030204" pitchFamily="18" charset="0"/>
                            </a:rPr>
                            <m:t>;+∞</m:t>
                          </m:r>
                        </m:e>
                      </m:d>
                      <m:r>
                        <a:rPr lang="vi-VN" sz="2800" b="1" i="1">
                          <a:latin typeface="Cambria Math" panose="02040503050406030204" pitchFamily="18" charset="0"/>
                        </a:rPr>
                        <m:t> </m:t>
                      </m:r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vi-VN" sz="28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</m:mr>
                        <m:mr>
                          <m:e/>
                        </m:mr>
                        <m:mr>
                          <m:e/>
                        </m:mr>
                        <m:mr>
                          <m:e/>
                        </m:mr>
                      </m:m>
                    </m:oMath>
                  </m:oMathPara>
                </a14:m>
                <a:endParaRPr lang="vi-VN" sz="2800" b="1" dirty="0"/>
              </a:p>
            </p:txBody>
          </p:sp>
        </mc:Choice>
        <mc:Fallback>
          <p:sp>
            <p:nvSpPr>
              <p:cNvPr id="11" name="Hộp Văn bản 12">
                <a:extLst>
                  <a:ext uri="{FF2B5EF4-FFF2-40B4-BE49-F238E27FC236}">
                    <a16:creationId xmlns:a16="http://schemas.microsoft.com/office/drawing/2014/main" id="{8458BF65-C024-6A1D-07AE-9B4C60232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222" y="5800631"/>
                <a:ext cx="6578091" cy="233493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ộp Văn bản 13">
                <a:extLst>
                  <a:ext uri="{FF2B5EF4-FFF2-40B4-BE49-F238E27FC236}">
                    <a16:creationId xmlns:a16="http://schemas.microsoft.com/office/drawing/2014/main" id="{E2CF666F-555B-9683-E16F-55D92D51F819}"/>
                  </a:ext>
                </a:extLst>
              </p:cNvPr>
              <p:cNvSpPr txBox="1"/>
              <p:nvPr/>
            </p:nvSpPr>
            <p:spPr>
              <a:xfrm>
                <a:off x="2300222" y="4872199"/>
                <a:ext cx="11944246" cy="1009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</a:t>
                </a:r>
                <a:r>
                  <a:rPr lang="vi-VN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vi-VN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b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2800" b="1" i="0">
                        <a:latin typeface="Cambria Math" panose="02040503050406030204" pitchFamily="18" charset="0"/>
                      </a:rPr>
                      <m:t>𝟓</m:t>
                    </m:r>
                    <m:sSup>
                      <m:sSupPr>
                        <m:ctrlPr>
                          <a:rPr lang="vi-VN" sz="28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2800" b="1" i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2800" b="1" i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vi-VN" sz="28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2800" b="1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28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vi-VN" sz="28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2800" b="1" i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800" b="1" i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vi-VN" sz="2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2800" b="1" i="0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2800" b="1" i="0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vi-VN" sz="28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800" b="1" i="1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vi-VN" sz="2800" b="1" i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2800" b="1" i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2800" b="1" i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vi-VN" sz="28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vi-VN" sz="2800" b="1" i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2800" b="1" i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vi-VN" sz="28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800" b="1" i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vi-VN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vi-VN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hai </a:t>
                </a:r>
                <a:r>
                  <a:rPr lang="vi-VN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vi-VN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trái</a:t>
                </a:r>
                <a:r>
                  <a:rPr lang="vi-VN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vi-VN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  </a:t>
                </a:r>
              </a:p>
            </p:txBody>
          </p:sp>
        </mc:Choice>
        <mc:Fallback>
          <p:sp>
            <p:nvSpPr>
              <p:cNvPr id="13" name="Hộp Văn bản 13">
                <a:extLst>
                  <a:ext uri="{FF2B5EF4-FFF2-40B4-BE49-F238E27FC236}">
                    <a16:creationId xmlns:a16="http://schemas.microsoft.com/office/drawing/2014/main" id="{E2CF666F-555B-9683-E16F-55D92D51F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222" y="4872199"/>
                <a:ext cx="11944246" cy="1009572"/>
              </a:xfrm>
              <a:prstGeom prst="rect">
                <a:avLst/>
              </a:prstGeom>
              <a:blipFill>
                <a:blip r:embed="rId12"/>
                <a:stretch>
                  <a:fillRect l="-1020" t="-4819" b="-15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Hộp Văn bản 17">
            <a:extLst>
              <a:ext uri="{FF2B5EF4-FFF2-40B4-BE49-F238E27FC236}">
                <a16:creationId xmlns:a16="http://schemas.microsoft.com/office/drawing/2014/main" id="{6B1C39BC-5566-ABB0-23F2-F7D3A5370B8A}"/>
              </a:ext>
            </a:extLst>
          </p:cNvPr>
          <p:cNvSpPr txBox="1"/>
          <p:nvPr/>
        </p:nvSpPr>
        <p:spPr>
          <a:xfrm>
            <a:off x="7407108" y="6469382"/>
            <a:ext cx="34900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lang="vi-VN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vi-VN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vi-VN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vi-VN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2907418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3" grpId="0" animBg="1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54">
            <a:extLst>
              <a:ext uri="{FF2B5EF4-FFF2-40B4-BE49-F238E27FC236}">
                <a16:creationId xmlns:a16="http://schemas.microsoft.com/office/drawing/2014/main" id="{53530F9D-4363-4C43-8048-269159148689}"/>
              </a:ext>
            </a:extLst>
          </p:cNvPr>
          <p:cNvGrpSpPr/>
          <p:nvPr/>
        </p:nvGrpSpPr>
        <p:grpSpPr>
          <a:xfrm>
            <a:off x="29737" y="1628049"/>
            <a:ext cx="14321689" cy="2194576"/>
            <a:chOff x="1148118" y="3405486"/>
            <a:chExt cx="21847940" cy="2603880"/>
          </a:xfrm>
        </p:grpSpPr>
        <p:sp>
          <p:nvSpPr>
            <p:cNvPr id="26" name="Rounded Rectangle 61">
              <a:extLst>
                <a:ext uri="{FF2B5EF4-FFF2-40B4-BE49-F238E27FC236}">
                  <a16:creationId xmlns:a16="http://schemas.microsoft.com/office/drawing/2014/main" id="{3A5A2190-2A1B-4D52-94C0-17C062CA7FB5}"/>
                </a:ext>
              </a:extLst>
            </p:cNvPr>
            <p:cNvSpPr/>
            <p:nvPr/>
          </p:nvSpPr>
          <p:spPr>
            <a:xfrm>
              <a:off x="1148118" y="3547595"/>
              <a:ext cx="21847940" cy="2461771"/>
            </a:xfrm>
            <a:prstGeom prst="roundRect">
              <a:avLst>
                <a:gd name="adj" fmla="val 534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54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3060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67">
              <a:extLst>
                <a:ext uri="{FF2B5EF4-FFF2-40B4-BE49-F238E27FC236}">
                  <a16:creationId xmlns:a16="http://schemas.microsoft.com/office/drawing/2014/main" id="{D2F7BBB4-CB25-40B8-B100-DEE200C47DA3}"/>
                </a:ext>
              </a:extLst>
            </p:cNvPr>
            <p:cNvGrpSpPr/>
            <p:nvPr/>
          </p:nvGrpSpPr>
          <p:grpSpPr>
            <a:xfrm>
              <a:off x="1268078" y="3405486"/>
              <a:ext cx="4464978" cy="940513"/>
              <a:chOff x="1311958" y="3405486"/>
              <a:chExt cx="4464978" cy="940513"/>
            </a:xfrm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77ED32AE-BA8E-4061-9F73-5E899E2A986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017460" y="2575009"/>
                <a:ext cx="513780" cy="2403342"/>
              </a:xfrm>
              <a:prstGeom prst="round2SameRect">
                <a:avLst/>
              </a:prstGeom>
              <a:solidFill>
                <a:srgbClr val="F79646">
                  <a:lumMod val="75000"/>
                </a:srgbClr>
              </a:solidFill>
              <a:ln w="57150">
                <a:solidFill>
                  <a:srgbClr val="F79646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30603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F062151-AD53-45F8-8FC8-3E6F9C4D3510}"/>
                  </a:ext>
                </a:extLst>
              </p:cNvPr>
              <p:cNvSpPr txBox="1"/>
              <p:nvPr/>
            </p:nvSpPr>
            <p:spPr>
              <a:xfrm>
                <a:off x="2048838" y="3479784"/>
                <a:ext cx="3728098" cy="620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130603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1" kern="0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BT 6.15</a:t>
                </a: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0" name="Group 70">
                <a:extLst>
                  <a:ext uri="{FF2B5EF4-FFF2-40B4-BE49-F238E27FC236}">
                    <a16:creationId xmlns:a16="http://schemas.microsoft.com/office/drawing/2014/main" id="{3DCB7E00-81CD-47C0-A098-3C4FC36A921B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4EDF0EFD-CAA5-4E70-8F7E-7A6B1C164733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13">
                  <a:extLst>
                    <a:ext uri="{FF2B5EF4-FFF2-40B4-BE49-F238E27FC236}">
                      <a16:creationId xmlns:a16="http://schemas.microsoft.com/office/drawing/2014/main" id="{852DD05D-EDD7-4362-A234-97F75A0969E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" name="Freeform 14">
                  <a:extLst>
                    <a:ext uri="{FF2B5EF4-FFF2-40B4-BE49-F238E27FC236}">
                      <a16:creationId xmlns:a16="http://schemas.microsoft.com/office/drawing/2014/main" id="{215DBC4D-1CF5-4B23-9DF2-69C195AAD95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" name="Freeform 15">
                  <a:extLst>
                    <a:ext uri="{FF2B5EF4-FFF2-40B4-BE49-F238E27FC236}">
                      <a16:creationId xmlns:a16="http://schemas.microsoft.com/office/drawing/2014/main" id="{3543403B-A315-4376-BD19-FB8A4531A6F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" name="Freeform 16">
                  <a:extLst>
                    <a:ext uri="{FF2B5EF4-FFF2-40B4-BE49-F238E27FC236}">
                      <a16:creationId xmlns:a16="http://schemas.microsoft.com/office/drawing/2014/main" id="{1715ED85-1613-4D24-A025-4B8E9B8E2BA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" name="Freeform 17">
                  <a:extLst>
                    <a:ext uri="{FF2B5EF4-FFF2-40B4-BE49-F238E27FC236}">
                      <a16:creationId xmlns:a16="http://schemas.microsoft.com/office/drawing/2014/main" id="{BBDEDF1B-F9AF-4A4E-8F49-D204D1F0B72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" name="Freeform 18">
                  <a:extLst>
                    <a:ext uri="{FF2B5EF4-FFF2-40B4-BE49-F238E27FC236}">
                      <a16:creationId xmlns:a16="http://schemas.microsoft.com/office/drawing/2014/main" id="{8122426D-2CE9-4CE1-ABDB-451973E184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" name="Freeform 19">
                  <a:extLst>
                    <a:ext uri="{FF2B5EF4-FFF2-40B4-BE49-F238E27FC236}">
                      <a16:creationId xmlns:a16="http://schemas.microsoft.com/office/drawing/2014/main" id="{A0535A13-D348-405A-BDBE-4B4FFD32CF6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" name="Freeform 20">
                  <a:extLst>
                    <a:ext uri="{FF2B5EF4-FFF2-40B4-BE49-F238E27FC236}">
                      <a16:creationId xmlns:a16="http://schemas.microsoft.com/office/drawing/2014/main" id="{4D26B095-1BE3-46A6-86C7-01506654EA4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" name="Freeform 21">
                  <a:extLst>
                    <a:ext uri="{FF2B5EF4-FFF2-40B4-BE49-F238E27FC236}">
                      <a16:creationId xmlns:a16="http://schemas.microsoft.com/office/drawing/2014/main" id="{81CD5E01-C72A-455C-BCE7-9B4AFE7145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" name="Freeform 22">
                  <a:extLst>
                    <a:ext uri="{FF2B5EF4-FFF2-40B4-BE49-F238E27FC236}">
                      <a16:creationId xmlns:a16="http://schemas.microsoft.com/office/drawing/2014/main" id="{D467F720-7EDF-455A-8023-EF50769EDB6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" name="Freeform 23">
                  <a:extLst>
                    <a:ext uri="{FF2B5EF4-FFF2-40B4-BE49-F238E27FC236}">
                      <a16:creationId xmlns:a16="http://schemas.microsoft.com/office/drawing/2014/main" id="{AA49D846-B30E-4143-967B-C5C902FA898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" name="Freeform 24">
                  <a:extLst>
                    <a:ext uri="{FF2B5EF4-FFF2-40B4-BE49-F238E27FC236}">
                      <a16:creationId xmlns:a16="http://schemas.microsoft.com/office/drawing/2014/main" id="{E57ED344-098D-4E44-B2CD-C95C01076E8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" name="Freeform 25">
                  <a:extLst>
                    <a:ext uri="{FF2B5EF4-FFF2-40B4-BE49-F238E27FC236}">
                      <a16:creationId xmlns:a16="http://schemas.microsoft.com/office/drawing/2014/main" id="{A2082EC9-DA50-4167-B71F-2B3D77F07D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" name="Freeform 26">
                  <a:extLst>
                    <a:ext uri="{FF2B5EF4-FFF2-40B4-BE49-F238E27FC236}">
                      <a16:creationId xmlns:a16="http://schemas.microsoft.com/office/drawing/2014/main" id="{AC30A230-AB8A-4EFD-82DE-D3EF9E143C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" name="Freeform 27">
                  <a:extLst>
                    <a:ext uri="{FF2B5EF4-FFF2-40B4-BE49-F238E27FC236}">
                      <a16:creationId xmlns:a16="http://schemas.microsoft.com/office/drawing/2014/main" id="{AAF4BC07-5038-49A9-8372-2330F782FB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" name="Freeform 28">
                  <a:extLst>
                    <a:ext uri="{FF2B5EF4-FFF2-40B4-BE49-F238E27FC236}">
                      <a16:creationId xmlns:a16="http://schemas.microsoft.com/office/drawing/2014/main" id="{D46A2AD9-F1D4-4671-BE05-68EBCC87E4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" name="Freeform 29">
                  <a:extLst>
                    <a:ext uri="{FF2B5EF4-FFF2-40B4-BE49-F238E27FC236}">
                      <a16:creationId xmlns:a16="http://schemas.microsoft.com/office/drawing/2014/main" id="{FB02B94A-019D-4F82-BABB-7AB13161A5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" name="Freeform 30">
                  <a:extLst>
                    <a:ext uri="{FF2B5EF4-FFF2-40B4-BE49-F238E27FC236}">
                      <a16:creationId xmlns:a16="http://schemas.microsoft.com/office/drawing/2014/main" id="{1327CFE2-3178-4F41-85FA-212891FDCF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" name="Freeform 31">
                  <a:extLst>
                    <a:ext uri="{FF2B5EF4-FFF2-40B4-BE49-F238E27FC236}">
                      <a16:creationId xmlns:a16="http://schemas.microsoft.com/office/drawing/2014/main" id="{F88CF9A5-F1C8-48A5-B4E7-B679A1A89C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" name="Freeform 32">
                  <a:extLst>
                    <a:ext uri="{FF2B5EF4-FFF2-40B4-BE49-F238E27FC236}">
                      <a16:creationId xmlns:a16="http://schemas.microsoft.com/office/drawing/2014/main" id="{4C8349FB-1B42-40FE-A080-FD7B76B429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" name="Freeform 33">
                  <a:extLst>
                    <a:ext uri="{FF2B5EF4-FFF2-40B4-BE49-F238E27FC236}">
                      <a16:creationId xmlns:a16="http://schemas.microsoft.com/office/drawing/2014/main" id="{C4A0F72D-B835-4BD3-BC3F-E30E8FC421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8" name="Freeform 34">
                  <a:extLst>
                    <a:ext uri="{FF2B5EF4-FFF2-40B4-BE49-F238E27FC236}">
                      <a16:creationId xmlns:a16="http://schemas.microsoft.com/office/drawing/2014/main" id="{83D553CB-8904-40CB-8B6B-1023E9B589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" name="Freeform 35">
                  <a:extLst>
                    <a:ext uri="{FF2B5EF4-FFF2-40B4-BE49-F238E27FC236}">
                      <a16:creationId xmlns:a16="http://schemas.microsoft.com/office/drawing/2014/main" id="{399C0052-F546-4CED-A2F5-736B1B13A3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" name="Freeform 36">
                  <a:extLst>
                    <a:ext uri="{FF2B5EF4-FFF2-40B4-BE49-F238E27FC236}">
                      <a16:creationId xmlns:a16="http://schemas.microsoft.com/office/drawing/2014/main" id="{6DC0CB21-7C55-4A64-901D-CE875EBE35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904074" y="1660525"/>
                <a:ext cx="13839406" cy="215105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91399" tIns="45699" rIns="91399" bIns="45699">
                <a:spAutoFit/>
              </a:bodyPr>
              <a:lstStyle/>
              <a:p>
                <a:pPr algn="ctr" defTabSz="1305766">
                  <a:lnSpc>
                    <a:spcPct val="107000"/>
                  </a:lnSpc>
                  <a:spcAft>
                    <a:spcPts val="800"/>
                  </a:spcAft>
                  <a:tabLst>
                    <a:tab pos="3419174" algn="l"/>
                  </a:tabLst>
                </a:pPr>
                <a:r>
                  <a:rPr lang="en-US" sz="3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pPr algn="just" defTabSz="1305766">
                  <a:lnSpc>
                    <a:spcPct val="107000"/>
                  </a:lnSpc>
                  <a:spcAft>
                    <a:spcPts val="800"/>
                  </a:spcAft>
                  <a:tabLst>
                    <a:tab pos="3419174" algn="l"/>
                  </a:tabLst>
                </a:pPr>
                <a:r>
                  <a:rPr lang="en-US" sz="3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800" b="1" i="1" smtClean="0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sSup>
                      <m:sSupPr>
                        <m:ctrlPr>
                          <a:rPr lang="en-US" sz="3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3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3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3800" b="1" i="1" smtClean="0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800" b="1" i="1" smtClean="0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𝟒</m:t>
                    </m:r>
                    <m:r>
                      <a:rPr lang="en-US" sz="3800" b="1" i="1" smtClean="0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3800" b="1" i="1" smtClean="0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800" b="1" i="1" smtClean="0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</m:oMath>
                </a14:m>
                <a:r>
                  <a:rPr lang="en-US" sz="38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		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3800" b="1" i="1" smtClean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3800" b="1" i="1" smtClean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3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3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3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</m:oMath>
                </a14:m>
                <a:endParaRPr lang="en-US" sz="38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 defTabSz="1305766">
                  <a:lnSpc>
                    <a:spcPct val="107000"/>
                  </a:lnSpc>
                  <a:spcAft>
                    <a:spcPts val="800"/>
                  </a:spcAft>
                  <a:tabLst>
                    <a:tab pos="3419174" algn="l"/>
                  </a:tabLst>
                </a:pPr>
                <a:r>
                  <a:rPr lang="en-US" sz="3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3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sSup>
                      <m:sSupPr>
                        <m:ctrlPr>
                          <a:rPr lang="en-US" sz="3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3800" b="1" i="1" smtClean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3800" b="1" i="1" smtClean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3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r>
                      <a:rPr lang="en-US" sz="3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3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</m:oMath>
                </a14:m>
                <a:r>
                  <a:rPr lang="en-US" sz="3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         d) </a:t>
                </a:r>
                <a14:m>
                  <m:oMath xmlns:m="http://schemas.openxmlformats.org/officeDocument/2006/math">
                    <m:r>
                      <a:rPr lang="en-US" sz="3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sSup>
                      <m:sSupPr>
                        <m:ctrlPr>
                          <a:rPr lang="en-US" sz="3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3800" b="1" i="1" smtClean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3800" b="1" i="1" smtClean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3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3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</m:oMath>
                </a14:m>
                <a:endParaRPr lang="en-US" sz="38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074" y="1660525"/>
                <a:ext cx="13839406" cy="2151059"/>
              </a:xfrm>
              <a:prstGeom prst="rect">
                <a:avLst/>
              </a:prstGeom>
              <a:blipFill>
                <a:blip r:embed="rId3"/>
                <a:stretch>
                  <a:fillRect l="-1453" t="-5382" b="-101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tangle 64"/>
          <p:cNvSpPr/>
          <p:nvPr/>
        </p:nvSpPr>
        <p:spPr>
          <a:xfrm>
            <a:off x="731227" y="2355772"/>
            <a:ext cx="4019947" cy="814247"/>
          </a:xfrm>
          <a:prstGeom prst="rect">
            <a:avLst/>
          </a:prstGeom>
          <a:noFill/>
          <a:ln w="38100" cmpd="dbl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99" tIns="45699" rIns="91399" bIns="45699" rtlCol="0" anchor="ctr"/>
          <a:lstStyle/>
          <a:p>
            <a:pPr algn="ctr" defTabSz="1305766"/>
            <a:endParaRPr lang="en-US" sz="4400">
              <a:solidFill>
                <a:prstClr val="black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3094" y="3868179"/>
            <a:ext cx="14417067" cy="4209021"/>
            <a:chOff x="1023734" y="3606858"/>
            <a:chExt cx="12671295" cy="4120897"/>
          </a:xfrm>
        </p:grpSpPr>
        <p:sp>
          <p:nvSpPr>
            <p:cNvPr id="68" name="Rounded Rectangle 52">
              <a:extLst>
                <a:ext uri="{FF2B5EF4-FFF2-40B4-BE49-F238E27FC236}">
                  <a16:creationId xmlns:a16="http://schemas.microsoft.com/office/drawing/2014/main" id="{81FE1B1A-5B87-411E-AA1C-AE8231F25EC7}"/>
                </a:ext>
              </a:extLst>
            </p:cNvPr>
            <p:cNvSpPr/>
            <p:nvPr/>
          </p:nvSpPr>
          <p:spPr>
            <a:xfrm>
              <a:off x="1067531" y="3808348"/>
              <a:ext cx="12627498" cy="391940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06036"/>
              <a:endParaRPr lang="en-US" sz="4400" b="1" dirty="0">
                <a:solidFill>
                  <a:prstClr val="white"/>
                </a:solidFill>
              </a:endParaRPr>
            </a:p>
          </p:txBody>
        </p:sp>
        <p:sp>
          <p:nvSpPr>
            <p:cNvPr id="70" name="Freeform 20">
              <a:extLst>
                <a:ext uri="{FF2B5EF4-FFF2-40B4-BE49-F238E27FC236}">
                  <a16:creationId xmlns:a16="http://schemas.microsoft.com/office/drawing/2014/main" id="{227F038A-4747-4D1B-B176-6A79660E10F9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1989173" y="3131648"/>
              <a:ext cx="500339" cy="150511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306036"/>
              <a:endParaRPr lang="en-US" sz="4400" b="1">
                <a:solidFill>
                  <a:prstClr val="black"/>
                </a:solidFill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BDD0CF4-C8E8-46F1-B5BF-F6AD1B30E251}"/>
                </a:ext>
              </a:extLst>
            </p:cNvPr>
            <p:cNvSpPr txBox="1"/>
            <p:nvPr/>
          </p:nvSpPr>
          <p:spPr>
            <a:xfrm>
              <a:off x="1509496" y="3606858"/>
              <a:ext cx="1335914" cy="632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06036"/>
              <a:r>
                <a:rPr lang="vi-VN" sz="2800" b="1" dirty="0" err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vi-VN" sz="2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2800" b="1" dirty="0" err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sz="28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2" name="Round Diagonal Corner Rectangle 58">
              <a:extLst>
                <a:ext uri="{FF2B5EF4-FFF2-40B4-BE49-F238E27FC236}">
                  <a16:creationId xmlns:a16="http://schemas.microsoft.com/office/drawing/2014/main" id="{4055B838-E525-49B5-AE10-D682A3A293A2}"/>
                </a:ext>
              </a:extLst>
            </p:cNvPr>
            <p:cNvSpPr/>
            <p:nvPr/>
          </p:nvSpPr>
          <p:spPr>
            <a:xfrm flipV="1">
              <a:off x="1023734" y="3634035"/>
              <a:ext cx="496642" cy="527516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06036"/>
              <a:endParaRPr lang="en-US" sz="4400" b="1">
                <a:solidFill>
                  <a:prstClr val="white"/>
                </a:solidFill>
              </a:endParaRPr>
            </a:p>
          </p:txBody>
        </p:sp>
        <p:sp>
          <p:nvSpPr>
            <p:cNvPr id="73" name="Freeform 15">
              <a:extLst>
                <a:ext uri="{FF2B5EF4-FFF2-40B4-BE49-F238E27FC236}">
                  <a16:creationId xmlns:a16="http://schemas.microsoft.com/office/drawing/2014/main" id="{3AA21C20-E338-4541-95A2-E5A8B6228A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2019" y="3710469"/>
              <a:ext cx="313680" cy="423907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306036"/>
              <a:endParaRPr lang="en-US" sz="4400" b="1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111">
            <a:extLst>
              <a:ext uri="{FF2B5EF4-FFF2-40B4-BE49-F238E27FC236}">
                <a16:creationId xmlns:a16="http://schemas.microsoft.com/office/drawing/2014/main" id="{505E1ADB-2F0D-8E14-5855-9EAEB1399ACE}"/>
              </a:ext>
            </a:extLst>
          </p:cNvPr>
          <p:cNvGrpSpPr/>
          <p:nvPr/>
        </p:nvGrpSpPr>
        <p:grpSpPr>
          <a:xfrm>
            <a:off x="1465160" y="642777"/>
            <a:ext cx="13026042" cy="765581"/>
            <a:chOff x="71819" y="108752"/>
            <a:chExt cx="6395438" cy="872484"/>
          </a:xfrm>
        </p:grpSpPr>
        <p:pic>
          <p:nvPicPr>
            <p:cNvPr id="6" name="Picture 112">
              <a:extLst>
                <a:ext uri="{FF2B5EF4-FFF2-40B4-BE49-F238E27FC236}">
                  <a16:creationId xmlns:a16="http://schemas.microsoft.com/office/drawing/2014/main" id="{DDFC65C0-6F13-7387-3FD7-D773DEB2E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7" name="TextBox 321">
              <a:extLst>
                <a:ext uri="{FF2B5EF4-FFF2-40B4-BE49-F238E27FC236}">
                  <a16:creationId xmlns:a16="http://schemas.microsoft.com/office/drawing/2014/main" id="{332F5113-700D-666B-549E-EB68B4C9D19E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1306367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CFFE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 CỦA TAM THỨC BẬC HAI</a:t>
              </a:r>
              <a:endParaRPr lang="en-US" sz="4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TextBox 321">
              <a:extLst>
                <a:ext uri="{FF2B5EF4-FFF2-40B4-BE49-F238E27FC236}">
                  <a16:creationId xmlns:a16="http://schemas.microsoft.com/office/drawing/2014/main" id="{46076F96-A704-E49E-2BE2-53757BD99FCD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1306367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FFFFF"/>
                  </a:solidFill>
                  <a:ea typeface="Cascadia Mono" panose="020B0609020000020004" pitchFamily="49" charset="0"/>
                  <a:cs typeface="Times New Roman" panose="02020603050405020304" pitchFamily="18" charset="0"/>
                </a:rPr>
                <a:t>17</a:t>
              </a:r>
              <a:endPara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2">
                <a:extLst>
                  <a:ext uri="{FF2B5EF4-FFF2-40B4-BE49-F238E27FC236}">
                    <a16:creationId xmlns:a16="http://schemas.microsoft.com/office/drawing/2014/main" id="{854629B8-C657-36CD-770E-001E79EE9BF7}"/>
                  </a:ext>
                </a:extLst>
              </p:cNvPr>
              <p:cNvSpPr/>
              <p:nvPr/>
            </p:nvSpPr>
            <p:spPr>
              <a:xfrm>
                <a:off x="95363" y="4188872"/>
                <a:ext cx="6838837" cy="18959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1096777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a)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</m:d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𝟒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</m:oMath>
                </a14:m>
                <a:r>
                  <a:rPr lang="fr-FR" sz="2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 lvl="0" defTabSz="1096777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𝜟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′=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&gt;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en-US" sz="2800" b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𝒂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&gt;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</m:oMath>
                </a14:m>
                <a:r>
                  <a:rPr lang="fr-FR" sz="2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 lvl="0" defTabSz="1096777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fr-FR" sz="2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</a:t>
                </a:r>
                <a:r>
                  <a:rPr lang="fr-FR" sz="2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fr-FR" sz="2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2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phân</a:t>
                </a:r>
                <a:r>
                  <a:rPr lang="fr-FR" sz="2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2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biệt</a:t>
                </a:r>
                <a:r>
                  <a:rPr lang="fr-FR" sz="2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sub>
                    </m:sSub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𝟑</m:t>
                        </m:r>
                      </m:den>
                    </m:f>
                    <m:r>
                      <a:rPr lang="en-US" sz="2800" b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b>
                    </m:sSub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</m:oMath>
                </a14:m>
                <a:r>
                  <a:rPr lang="fr-FR" sz="2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endParaRPr lang="en-US" sz="28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Rectangle 2">
                <a:extLst>
                  <a:ext uri="{FF2B5EF4-FFF2-40B4-BE49-F238E27FC236}">
                    <a16:creationId xmlns:a16="http://schemas.microsoft.com/office/drawing/2014/main" id="{854629B8-C657-36CD-770E-001E79EE9B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63" y="4188872"/>
                <a:ext cx="6838837" cy="1895904"/>
              </a:xfrm>
              <a:prstGeom prst="rect">
                <a:avLst/>
              </a:prstGeom>
              <a:blipFill>
                <a:blip r:embed="rId5"/>
                <a:stretch>
                  <a:fillRect l="-1872" t="-3537" r="-535" b="-2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60"/>
          <p:cNvGrpSpPr/>
          <p:nvPr/>
        </p:nvGrpSpPr>
        <p:grpSpPr>
          <a:xfrm>
            <a:off x="29737" y="1160591"/>
            <a:ext cx="2687195" cy="618659"/>
            <a:chOff x="6977012" y="5107023"/>
            <a:chExt cx="3923334" cy="999843"/>
          </a:xfrm>
        </p:grpSpPr>
        <p:sp>
          <p:nvSpPr>
            <p:cNvPr id="57" name="Rectangle 56"/>
            <p:cNvSpPr/>
            <p:nvPr/>
          </p:nvSpPr>
          <p:spPr>
            <a:xfrm>
              <a:off x="8600200" y="5234731"/>
              <a:ext cx="2300146" cy="8721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305766">
                <a:spcBef>
                  <a:spcPct val="0"/>
                </a:spcBef>
                <a:defRPr/>
              </a:pPr>
              <a:r>
                <a:rPr lang="en-US" sz="2800" b="1" spc="-90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</a:p>
          </p:txBody>
        </p:sp>
        <p:grpSp>
          <p:nvGrpSpPr>
            <p:cNvPr id="60" name="Group 28"/>
            <p:cNvGrpSpPr/>
            <p:nvPr/>
          </p:nvGrpSpPr>
          <p:grpSpPr>
            <a:xfrm>
              <a:off x="6977012" y="5107023"/>
              <a:ext cx="1054592" cy="872134"/>
              <a:chOff x="6980993" y="5564223"/>
              <a:chExt cx="1045885" cy="872134"/>
            </a:xfrm>
          </p:grpSpPr>
          <p:sp>
            <p:nvSpPr>
              <p:cNvPr id="61" name="Round Same Side Corner Rectangle 60"/>
              <p:cNvSpPr/>
              <p:nvPr/>
            </p:nvSpPr>
            <p:spPr>
              <a:xfrm rot="5400000">
                <a:off x="7089528" y="5455688"/>
                <a:ext cx="828815" cy="1045885"/>
              </a:xfrm>
              <a:prstGeom prst="round2SameRect">
                <a:avLst/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05766"/>
                <a:endParaRPr lang="en-US" sz="28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7252517" y="5564223"/>
                <a:ext cx="599302" cy="8721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305766"/>
                <a:r>
                  <a:rPr lang="en-US" sz="2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11">
                <a:extLst>
                  <a:ext uri="{FF2B5EF4-FFF2-40B4-BE49-F238E27FC236}">
                    <a16:creationId xmlns:a16="http://schemas.microsoft.com/office/drawing/2014/main" id="{C5DD6A0D-8D76-2780-68A2-79B85B42E441}"/>
                  </a:ext>
                </a:extLst>
              </p:cNvPr>
              <p:cNvSpPr txBox="1"/>
              <p:nvPr/>
            </p:nvSpPr>
            <p:spPr>
              <a:xfrm>
                <a:off x="201622" y="6322446"/>
                <a:ext cx="5696742" cy="5168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defTabSz="1096777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</a:t>
                </a:r>
                <a:r>
                  <a:rPr lang="fr-FR" sz="2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fr-FR" sz="2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fr-FR" sz="2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fr-FR" sz="2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2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bảng</a:t>
                </a:r>
                <a:r>
                  <a:rPr lang="fr-FR" sz="2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2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fr-FR" sz="2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2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</a:t>
                </a:r>
                <a:r>
                  <a:rPr lang="fr-FR" sz="2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fr-FR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</m:d>
                  </m:oMath>
                </a14:m>
                <a:r>
                  <a:rPr lang="fr-FR" sz="2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" name="Hộp Văn bản 11">
                <a:extLst>
                  <a:ext uri="{FF2B5EF4-FFF2-40B4-BE49-F238E27FC236}">
                    <a16:creationId xmlns:a16="http://schemas.microsoft.com/office/drawing/2014/main" id="{C5DD6A0D-8D76-2780-68A2-79B85B42E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22" y="6322446"/>
                <a:ext cx="5696742" cy="516808"/>
              </a:xfrm>
              <a:prstGeom prst="rect">
                <a:avLst/>
              </a:prstGeom>
              <a:blipFill>
                <a:blip r:embed="rId6"/>
                <a:stretch>
                  <a:fillRect l="-2139" t="-14118" b="-3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13">
                <a:extLst>
                  <a:ext uri="{FF2B5EF4-FFF2-40B4-BE49-F238E27FC236}">
                    <a16:creationId xmlns:a16="http://schemas.microsoft.com/office/drawing/2014/main" id="{F673F9B1-531B-A13A-204C-35470CCF657C}"/>
                  </a:ext>
                </a:extLst>
              </p:cNvPr>
              <p:cNvSpPr txBox="1"/>
              <p:nvPr/>
            </p:nvSpPr>
            <p:spPr>
              <a:xfrm>
                <a:off x="7808812" y="6288175"/>
                <a:ext cx="6446510" cy="20970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defTabSz="1096777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</m:d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&lt;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</m:oMath>
                </a14:m>
                <a:r>
                  <a:rPr lang="fr-FR" sz="2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vi-VN" sz="2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∈</m:t>
                    </m:r>
                    <m:d>
                      <m:d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𝟑</m:t>
                            </m:r>
                          </m:den>
                        </m:f>
                        <m:r>
                          <a:rPr lang="en-US" sz="2800" b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2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; </a:t>
                </a:r>
              </a:p>
              <a:p>
                <a:pPr lvl="0" defTabSz="1096777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</m:d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&gt;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</m:oMath>
                </a14:m>
                <a:r>
                  <a:rPr lang="fr-FR" sz="2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2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fr-FR" sz="2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∈</m:t>
                    </m:r>
                    <m:d>
                      <m:d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−∞</m:t>
                        </m:r>
                        <m:r>
                          <a:rPr lang="en-US" sz="2800" b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f>
                          <m:fPr>
                            <m:ctrlP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𝟑</m:t>
                            </m:r>
                          </m:den>
                        </m:f>
                      </m:e>
                    </m:d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∪</m:t>
                    </m:r>
                    <m:d>
                      <m:d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  <m:r>
                          <a:rPr lang="en-US" sz="2800" b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+∞</m:t>
                        </m:r>
                      </m:e>
                    </m:d>
                  </m:oMath>
                </a14:m>
                <a:r>
                  <a:rPr lang="fr-FR" sz="2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 lvl="0" defTabSz="1096777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</a:t>
                </a:r>
                <a:endParaRPr lang="en-US" sz="28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" name="Hộp Văn bản 13">
                <a:extLst>
                  <a:ext uri="{FF2B5EF4-FFF2-40B4-BE49-F238E27FC236}">
                    <a16:creationId xmlns:a16="http://schemas.microsoft.com/office/drawing/2014/main" id="{F673F9B1-531B-A13A-204C-35470CCF6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8812" y="6288175"/>
                <a:ext cx="6446510" cy="2097049"/>
              </a:xfrm>
              <a:prstGeom prst="rect">
                <a:avLst/>
              </a:prstGeom>
              <a:blipFill>
                <a:blip r:embed="rId7"/>
                <a:stretch>
                  <a:fillRect l="-1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65">
            <a:extLst>
              <a:ext uri="{FF2B5EF4-FFF2-40B4-BE49-F238E27FC236}">
                <a16:creationId xmlns:a16="http://schemas.microsoft.com/office/drawing/2014/main" id="{9DF68B14-B5B0-9623-6121-7961CA90BA1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2" y="4233125"/>
            <a:ext cx="6559120" cy="189590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DB56F92-C09B-7591-F7E4-AE85DB19E583}"/>
              </a:ext>
            </a:extLst>
          </p:cNvPr>
          <p:cNvCxnSpPr>
            <a:stCxn id="68" idx="0"/>
            <a:endCxn id="68" idx="2"/>
          </p:cNvCxnSpPr>
          <p:nvPr/>
        </p:nvCxnSpPr>
        <p:spPr>
          <a:xfrm>
            <a:off x="7306543" y="4073978"/>
            <a:ext cx="0" cy="400322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7294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3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54">
            <a:extLst>
              <a:ext uri="{FF2B5EF4-FFF2-40B4-BE49-F238E27FC236}">
                <a16:creationId xmlns:a16="http://schemas.microsoft.com/office/drawing/2014/main" id="{53530F9D-4363-4C43-8048-269159148689}"/>
              </a:ext>
            </a:extLst>
          </p:cNvPr>
          <p:cNvGrpSpPr/>
          <p:nvPr/>
        </p:nvGrpSpPr>
        <p:grpSpPr>
          <a:xfrm>
            <a:off x="29737" y="1628049"/>
            <a:ext cx="14321689" cy="2194576"/>
            <a:chOff x="1148118" y="3405486"/>
            <a:chExt cx="21847940" cy="2603880"/>
          </a:xfrm>
        </p:grpSpPr>
        <p:sp>
          <p:nvSpPr>
            <p:cNvPr id="26" name="Rounded Rectangle 61">
              <a:extLst>
                <a:ext uri="{FF2B5EF4-FFF2-40B4-BE49-F238E27FC236}">
                  <a16:creationId xmlns:a16="http://schemas.microsoft.com/office/drawing/2014/main" id="{3A5A2190-2A1B-4D52-94C0-17C062CA7FB5}"/>
                </a:ext>
              </a:extLst>
            </p:cNvPr>
            <p:cNvSpPr/>
            <p:nvPr/>
          </p:nvSpPr>
          <p:spPr>
            <a:xfrm>
              <a:off x="1148118" y="3547595"/>
              <a:ext cx="21847940" cy="2461771"/>
            </a:xfrm>
            <a:prstGeom prst="roundRect">
              <a:avLst>
                <a:gd name="adj" fmla="val 534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54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3060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67">
              <a:extLst>
                <a:ext uri="{FF2B5EF4-FFF2-40B4-BE49-F238E27FC236}">
                  <a16:creationId xmlns:a16="http://schemas.microsoft.com/office/drawing/2014/main" id="{D2F7BBB4-CB25-40B8-B100-DEE200C47DA3}"/>
                </a:ext>
              </a:extLst>
            </p:cNvPr>
            <p:cNvGrpSpPr/>
            <p:nvPr/>
          </p:nvGrpSpPr>
          <p:grpSpPr>
            <a:xfrm>
              <a:off x="1268078" y="3405486"/>
              <a:ext cx="4464978" cy="940513"/>
              <a:chOff x="1311958" y="3405486"/>
              <a:chExt cx="4464978" cy="940513"/>
            </a:xfrm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77ED32AE-BA8E-4061-9F73-5E899E2A986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017460" y="2575009"/>
                <a:ext cx="513780" cy="2403342"/>
              </a:xfrm>
              <a:prstGeom prst="round2SameRect">
                <a:avLst/>
              </a:prstGeom>
              <a:solidFill>
                <a:srgbClr val="F79646">
                  <a:lumMod val="75000"/>
                </a:srgbClr>
              </a:solidFill>
              <a:ln w="57150">
                <a:solidFill>
                  <a:srgbClr val="F79646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30603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F062151-AD53-45F8-8FC8-3E6F9C4D3510}"/>
                  </a:ext>
                </a:extLst>
              </p:cNvPr>
              <p:cNvSpPr txBox="1"/>
              <p:nvPr/>
            </p:nvSpPr>
            <p:spPr>
              <a:xfrm>
                <a:off x="2048838" y="3479784"/>
                <a:ext cx="3728098" cy="620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130603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1" kern="0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BT 6.15</a:t>
                </a: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0" name="Group 70">
                <a:extLst>
                  <a:ext uri="{FF2B5EF4-FFF2-40B4-BE49-F238E27FC236}">
                    <a16:creationId xmlns:a16="http://schemas.microsoft.com/office/drawing/2014/main" id="{3DCB7E00-81CD-47C0-A098-3C4FC36A921B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4EDF0EFD-CAA5-4E70-8F7E-7A6B1C164733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13">
                  <a:extLst>
                    <a:ext uri="{FF2B5EF4-FFF2-40B4-BE49-F238E27FC236}">
                      <a16:creationId xmlns:a16="http://schemas.microsoft.com/office/drawing/2014/main" id="{852DD05D-EDD7-4362-A234-97F75A0969E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" name="Freeform 14">
                  <a:extLst>
                    <a:ext uri="{FF2B5EF4-FFF2-40B4-BE49-F238E27FC236}">
                      <a16:creationId xmlns:a16="http://schemas.microsoft.com/office/drawing/2014/main" id="{215DBC4D-1CF5-4B23-9DF2-69C195AAD95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" name="Freeform 15">
                  <a:extLst>
                    <a:ext uri="{FF2B5EF4-FFF2-40B4-BE49-F238E27FC236}">
                      <a16:creationId xmlns:a16="http://schemas.microsoft.com/office/drawing/2014/main" id="{3543403B-A315-4376-BD19-FB8A4531A6F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" name="Freeform 16">
                  <a:extLst>
                    <a:ext uri="{FF2B5EF4-FFF2-40B4-BE49-F238E27FC236}">
                      <a16:creationId xmlns:a16="http://schemas.microsoft.com/office/drawing/2014/main" id="{1715ED85-1613-4D24-A025-4B8E9B8E2BA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" name="Freeform 17">
                  <a:extLst>
                    <a:ext uri="{FF2B5EF4-FFF2-40B4-BE49-F238E27FC236}">
                      <a16:creationId xmlns:a16="http://schemas.microsoft.com/office/drawing/2014/main" id="{BBDEDF1B-F9AF-4A4E-8F49-D204D1F0B72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" name="Freeform 18">
                  <a:extLst>
                    <a:ext uri="{FF2B5EF4-FFF2-40B4-BE49-F238E27FC236}">
                      <a16:creationId xmlns:a16="http://schemas.microsoft.com/office/drawing/2014/main" id="{8122426D-2CE9-4CE1-ABDB-451973E184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" name="Freeform 19">
                  <a:extLst>
                    <a:ext uri="{FF2B5EF4-FFF2-40B4-BE49-F238E27FC236}">
                      <a16:creationId xmlns:a16="http://schemas.microsoft.com/office/drawing/2014/main" id="{A0535A13-D348-405A-BDBE-4B4FFD32CF6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" name="Freeform 20">
                  <a:extLst>
                    <a:ext uri="{FF2B5EF4-FFF2-40B4-BE49-F238E27FC236}">
                      <a16:creationId xmlns:a16="http://schemas.microsoft.com/office/drawing/2014/main" id="{4D26B095-1BE3-46A6-86C7-01506654EA4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" name="Freeform 21">
                  <a:extLst>
                    <a:ext uri="{FF2B5EF4-FFF2-40B4-BE49-F238E27FC236}">
                      <a16:creationId xmlns:a16="http://schemas.microsoft.com/office/drawing/2014/main" id="{81CD5E01-C72A-455C-BCE7-9B4AFE7145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" name="Freeform 22">
                  <a:extLst>
                    <a:ext uri="{FF2B5EF4-FFF2-40B4-BE49-F238E27FC236}">
                      <a16:creationId xmlns:a16="http://schemas.microsoft.com/office/drawing/2014/main" id="{D467F720-7EDF-455A-8023-EF50769EDB6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" name="Freeform 23">
                  <a:extLst>
                    <a:ext uri="{FF2B5EF4-FFF2-40B4-BE49-F238E27FC236}">
                      <a16:creationId xmlns:a16="http://schemas.microsoft.com/office/drawing/2014/main" id="{AA49D846-B30E-4143-967B-C5C902FA898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" name="Freeform 24">
                  <a:extLst>
                    <a:ext uri="{FF2B5EF4-FFF2-40B4-BE49-F238E27FC236}">
                      <a16:creationId xmlns:a16="http://schemas.microsoft.com/office/drawing/2014/main" id="{E57ED344-098D-4E44-B2CD-C95C01076E8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" name="Freeform 25">
                  <a:extLst>
                    <a:ext uri="{FF2B5EF4-FFF2-40B4-BE49-F238E27FC236}">
                      <a16:creationId xmlns:a16="http://schemas.microsoft.com/office/drawing/2014/main" id="{A2082EC9-DA50-4167-B71F-2B3D77F07D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" name="Freeform 26">
                  <a:extLst>
                    <a:ext uri="{FF2B5EF4-FFF2-40B4-BE49-F238E27FC236}">
                      <a16:creationId xmlns:a16="http://schemas.microsoft.com/office/drawing/2014/main" id="{AC30A230-AB8A-4EFD-82DE-D3EF9E143C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" name="Freeform 27">
                  <a:extLst>
                    <a:ext uri="{FF2B5EF4-FFF2-40B4-BE49-F238E27FC236}">
                      <a16:creationId xmlns:a16="http://schemas.microsoft.com/office/drawing/2014/main" id="{AAF4BC07-5038-49A9-8372-2330F782FB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" name="Freeform 28">
                  <a:extLst>
                    <a:ext uri="{FF2B5EF4-FFF2-40B4-BE49-F238E27FC236}">
                      <a16:creationId xmlns:a16="http://schemas.microsoft.com/office/drawing/2014/main" id="{D46A2AD9-F1D4-4671-BE05-68EBCC87E4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" name="Freeform 29">
                  <a:extLst>
                    <a:ext uri="{FF2B5EF4-FFF2-40B4-BE49-F238E27FC236}">
                      <a16:creationId xmlns:a16="http://schemas.microsoft.com/office/drawing/2014/main" id="{FB02B94A-019D-4F82-BABB-7AB13161A5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" name="Freeform 30">
                  <a:extLst>
                    <a:ext uri="{FF2B5EF4-FFF2-40B4-BE49-F238E27FC236}">
                      <a16:creationId xmlns:a16="http://schemas.microsoft.com/office/drawing/2014/main" id="{1327CFE2-3178-4F41-85FA-212891FDCF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" name="Freeform 31">
                  <a:extLst>
                    <a:ext uri="{FF2B5EF4-FFF2-40B4-BE49-F238E27FC236}">
                      <a16:creationId xmlns:a16="http://schemas.microsoft.com/office/drawing/2014/main" id="{F88CF9A5-F1C8-48A5-B4E7-B679A1A89C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" name="Freeform 32">
                  <a:extLst>
                    <a:ext uri="{FF2B5EF4-FFF2-40B4-BE49-F238E27FC236}">
                      <a16:creationId xmlns:a16="http://schemas.microsoft.com/office/drawing/2014/main" id="{4C8349FB-1B42-40FE-A080-FD7B76B429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" name="Freeform 33">
                  <a:extLst>
                    <a:ext uri="{FF2B5EF4-FFF2-40B4-BE49-F238E27FC236}">
                      <a16:creationId xmlns:a16="http://schemas.microsoft.com/office/drawing/2014/main" id="{C4A0F72D-B835-4BD3-BC3F-E30E8FC421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8" name="Freeform 34">
                  <a:extLst>
                    <a:ext uri="{FF2B5EF4-FFF2-40B4-BE49-F238E27FC236}">
                      <a16:creationId xmlns:a16="http://schemas.microsoft.com/office/drawing/2014/main" id="{83D553CB-8904-40CB-8B6B-1023E9B589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" name="Freeform 35">
                  <a:extLst>
                    <a:ext uri="{FF2B5EF4-FFF2-40B4-BE49-F238E27FC236}">
                      <a16:creationId xmlns:a16="http://schemas.microsoft.com/office/drawing/2014/main" id="{399C0052-F546-4CED-A2F5-736B1B13A3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" name="Freeform 36">
                  <a:extLst>
                    <a:ext uri="{FF2B5EF4-FFF2-40B4-BE49-F238E27FC236}">
                      <a16:creationId xmlns:a16="http://schemas.microsoft.com/office/drawing/2014/main" id="{6DC0CB21-7C55-4A64-901D-CE875EBE35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904074" y="1660525"/>
                <a:ext cx="13839406" cy="215105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91399" tIns="45699" rIns="91399" bIns="45699">
                <a:spAutoFit/>
              </a:bodyPr>
              <a:lstStyle/>
              <a:p>
                <a:pPr algn="ctr" defTabSz="1305766">
                  <a:lnSpc>
                    <a:spcPct val="107000"/>
                  </a:lnSpc>
                  <a:spcAft>
                    <a:spcPts val="800"/>
                  </a:spcAft>
                  <a:tabLst>
                    <a:tab pos="3419174" algn="l"/>
                  </a:tabLst>
                </a:pPr>
                <a:r>
                  <a:rPr lang="en-US" sz="3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pPr algn="just" defTabSz="1305766">
                  <a:lnSpc>
                    <a:spcPct val="107000"/>
                  </a:lnSpc>
                  <a:spcAft>
                    <a:spcPts val="800"/>
                  </a:spcAft>
                  <a:tabLst>
                    <a:tab pos="3419174" algn="l"/>
                  </a:tabLst>
                </a:pPr>
                <a:r>
                  <a:rPr lang="en-US" sz="3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800" b="1" i="1" smtClean="0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sSup>
                      <m:sSupPr>
                        <m:ctrlPr>
                          <a:rPr lang="en-US" sz="3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3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3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3800" b="1" i="1" smtClean="0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800" b="1" i="1" smtClean="0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𝟒</m:t>
                    </m:r>
                    <m:r>
                      <a:rPr lang="en-US" sz="3800" b="1" i="1" smtClean="0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3800" b="1" i="1" smtClean="0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800" b="1" i="1" smtClean="0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</m:oMath>
                </a14:m>
                <a:r>
                  <a:rPr lang="en-US" sz="38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		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3800" b="1" i="1" smtClean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3800" b="1" i="1" smtClean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3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3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3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</m:oMath>
                </a14:m>
                <a:endParaRPr lang="en-US" sz="38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 defTabSz="1305766">
                  <a:lnSpc>
                    <a:spcPct val="107000"/>
                  </a:lnSpc>
                  <a:spcAft>
                    <a:spcPts val="800"/>
                  </a:spcAft>
                  <a:tabLst>
                    <a:tab pos="3419174" algn="l"/>
                  </a:tabLst>
                </a:pPr>
                <a:r>
                  <a:rPr lang="en-US" sz="3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3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sSup>
                      <m:sSupPr>
                        <m:ctrlPr>
                          <a:rPr lang="en-US" sz="3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3800" b="1" i="1" smtClean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3800" b="1" i="1" smtClean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3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r>
                      <a:rPr lang="en-US" sz="3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3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</m:oMath>
                </a14:m>
                <a:r>
                  <a:rPr lang="en-US" sz="3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         d) </a:t>
                </a:r>
                <a14:m>
                  <m:oMath xmlns:m="http://schemas.openxmlformats.org/officeDocument/2006/math">
                    <m:r>
                      <a:rPr lang="en-US" sz="3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sSup>
                      <m:sSupPr>
                        <m:ctrlPr>
                          <a:rPr lang="en-US" sz="3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3800" b="1" i="1" smtClean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3800" b="1" i="1" smtClean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3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3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</m:oMath>
                </a14:m>
                <a:endParaRPr lang="en-US" sz="38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074" y="1660525"/>
                <a:ext cx="13839406" cy="2151059"/>
              </a:xfrm>
              <a:prstGeom prst="rect">
                <a:avLst/>
              </a:prstGeom>
              <a:blipFill>
                <a:blip r:embed="rId3"/>
                <a:stretch>
                  <a:fillRect l="-1453" t="-5382" b="-101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tangle 64"/>
          <p:cNvSpPr/>
          <p:nvPr/>
        </p:nvSpPr>
        <p:spPr>
          <a:xfrm>
            <a:off x="7107159" y="2301957"/>
            <a:ext cx="4019947" cy="814247"/>
          </a:xfrm>
          <a:prstGeom prst="rect">
            <a:avLst/>
          </a:prstGeom>
          <a:noFill/>
          <a:ln w="38100" cmpd="dbl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99" tIns="45699" rIns="91399" bIns="45699" rtlCol="0" anchor="ctr"/>
          <a:lstStyle/>
          <a:p>
            <a:pPr algn="ctr" defTabSz="1305766"/>
            <a:endParaRPr lang="en-US" sz="4400">
              <a:solidFill>
                <a:prstClr val="black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3094" y="3868179"/>
            <a:ext cx="14417067" cy="4209021"/>
            <a:chOff x="1023734" y="3606858"/>
            <a:chExt cx="12671295" cy="4120897"/>
          </a:xfrm>
        </p:grpSpPr>
        <p:sp>
          <p:nvSpPr>
            <p:cNvPr id="68" name="Rounded Rectangle 52">
              <a:extLst>
                <a:ext uri="{FF2B5EF4-FFF2-40B4-BE49-F238E27FC236}">
                  <a16:creationId xmlns:a16="http://schemas.microsoft.com/office/drawing/2014/main" id="{81FE1B1A-5B87-411E-AA1C-AE8231F25EC7}"/>
                </a:ext>
              </a:extLst>
            </p:cNvPr>
            <p:cNvSpPr/>
            <p:nvPr/>
          </p:nvSpPr>
          <p:spPr>
            <a:xfrm>
              <a:off x="1067531" y="3808348"/>
              <a:ext cx="12627498" cy="391940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06036"/>
              <a:endParaRPr lang="en-US" sz="4400" b="1" dirty="0">
                <a:solidFill>
                  <a:prstClr val="white"/>
                </a:solidFill>
              </a:endParaRPr>
            </a:p>
          </p:txBody>
        </p:sp>
        <p:sp>
          <p:nvSpPr>
            <p:cNvPr id="70" name="Freeform 20">
              <a:extLst>
                <a:ext uri="{FF2B5EF4-FFF2-40B4-BE49-F238E27FC236}">
                  <a16:creationId xmlns:a16="http://schemas.microsoft.com/office/drawing/2014/main" id="{227F038A-4747-4D1B-B176-6A79660E10F9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1989173" y="3131648"/>
              <a:ext cx="500339" cy="150511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306036"/>
              <a:endParaRPr lang="en-US" sz="4400" b="1">
                <a:solidFill>
                  <a:prstClr val="black"/>
                </a:solidFill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BDD0CF4-C8E8-46F1-B5BF-F6AD1B30E251}"/>
                </a:ext>
              </a:extLst>
            </p:cNvPr>
            <p:cNvSpPr txBox="1"/>
            <p:nvPr/>
          </p:nvSpPr>
          <p:spPr>
            <a:xfrm>
              <a:off x="1509496" y="3606858"/>
              <a:ext cx="1335914" cy="632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06036"/>
              <a:r>
                <a:rPr lang="vi-VN" sz="2800" b="1" dirty="0" err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vi-VN" sz="2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2800" b="1" dirty="0" err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sz="28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2" name="Round Diagonal Corner Rectangle 58">
              <a:extLst>
                <a:ext uri="{FF2B5EF4-FFF2-40B4-BE49-F238E27FC236}">
                  <a16:creationId xmlns:a16="http://schemas.microsoft.com/office/drawing/2014/main" id="{4055B838-E525-49B5-AE10-D682A3A293A2}"/>
                </a:ext>
              </a:extLst>
            </p:cNvPr>
            <p:cNvSpPr/>
            <p:nvPr/>
          </p:nvSpPr>
          <p:spPr>
            <a:xfrm flipV="1">
              <a:off x="1023734" y="3634035"/>
              <a:ext cx="496642" cy="527516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06036"/>
              <a:endParaRPr lang="en-US" sz="4400" b="1">
                <a:solidFill>
                  <a:prstClr val="white"/>
                </a:solidFill>
              </a:endParaRPr>
            </a:p>
          </p:txBody>
        </p:sp>
        <p:sp>
          <p:nvSpPr>
            <p:cNvPr id="73" name="Freeform 15">
              <a:extLst>
                <a:ext uri="{FF2B5EF4-FFF2-40B4-BE49-F238E27FC236}">
                  <a16:creationId xmlns:a16="http://schemas.microsoft.com/office/drawing/2014/main" id="{3AA21C20-E338-4541-95A2-E5A8B6228A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2019" y="3710469"/>
              <a:ext cx="313680" cy="423907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306036"/>
              <a:endParaRPr lang="en-US" sz="4400" b="1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111">
            <a:extLst>
              <a:ext uri="{FF2B5EF4-FFF2-40B4-BE49-F238E27FC236}">
                <a16:creationId xmlns:a16="http://schemas.microsoft.com/office/drawing/2014/main" id="{505E1ADB-2F0D-8E14-5855-9EAEB1399ACE}"/>
              </a:ext>
            </a:extLst>
          </p:cNvPr>
          <p:cNvGrpSpPr/>
          <p:nvPr/>
        </p:nvGrpSpPr>
        <p:grpSpPr>
          <a:xfrm>
            <a:off x="1465160" y="642777"/>
            <a:ext cx="13026042" cy="765581"/>
            <a:chOff x="71819" y="108752"/>
            <a:chExt cx="6395438" cy="872484"/>
          </a:xfrm>
        </p:grpSpPr>
        <p:pic>
          <p:nvPicPr>
            <p:cNvPr id="6" name="Picture 112">
              <a:extLst>
                <a:ext uri="{FF2B5EF4-FFF2-40B4-BE49-F238E27FC236}">
                  <a16:creationId xmlns:a16="http://schemas.microsoft.com/office/drawing/2014/main" id="{DDFC65C0-6F13-7387-3FD7-D773DEB2E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7" name="TextBox 321">
              <a:extLst>
                <a:ext uri="{FF2B5EF4-FFF2-40B4-BE49-F238E27FC236}">
                  <a16:creationId xmlns:a16="http://schemas.microsoft.com/office/drawing/2014/main" id="{332F5113-700D-666B-549E-EB68B4C9D19E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1306367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CFFE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 CỦA TAM THỨC BẬC HAI</a:t>
              </a:r>
              <a:endParaRPr lang="en-US" sz="4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TextBox 321">
              <a:extLst>
                <a:ext uri="{FF2B5EF4-FFF2-40B4-BE49-F238E27FC236}">
                  <a16:creationId xmlns:a16="http://schemas.microsoft.com/office/drawing/2014/main" id="{46076F96-A704-E49E-2BE2-53757BD99FCD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1306367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FFFFF"/>
                  </a:solidFill>
                  <a:ea typeface="Cascadia Mono" panose="020B0609020000020004" pitchFamily="49" charset="0"/>
                  <a:cs typeface="Times New Roman" panose="02020603050405020304" pitchFamily="18" charset="0"/>
                </a:rPr>
                <a:t>17</a:t>
              </a:r>
              <a:endPara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6" name="Group 60"/>
          <p:cNvGrpSpPr/>
          <p:nvPr/>
        </p:nvGrpSpPr>
        <p:grpSpPr>
          <a:xfrm>
            <a:off x="29737" y="1160591"/>
            <a:ext cx="2687195" cy="618659"/>
            <a:chOff x="6977012" y="5107023"/>
            <a:chExt cx="3923334" cy="999843"/>
          </a:xfrm>
        </p:grpSpPr>
        <p:sp>
          <p:nvSpPr>
            <p:cNvPr id="57" name="Rectangle 56"/>
            <p:cNvSpPr/>
            <p:nvPr/>
          </p:nvSpPr>
          <p:spPr>
            <a:xfrm>
              <a:off x="8600200" y="5234731"/>
              <a:ext cx="2300146" cy="8721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305766">
                <a:spcBef>
                  <a:spcPct val="0"/>
                </a:spcBef>
                <a:defRPr/>
              </a:pPr>
              <a:r>
                <a:rPr lang="en-US" sz="2800" b="1" spc="-90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</a:p>
          </p:txBody>
        </p:sp>
        <p:grpSp>
          <p:nvGrpSpPr>
            <p:cNvPr id="60" name="Group 28"/>
            <p:cNvGrpSpPr/>
            <p:nvPr/>
          </p:nvGrpSpPr>
          <p:grpSpPr>
            <a:xfrm>
              <a:off x="6977012" y="5107023"/>
              <a:ext cx="1054592" cy="872134"/>
              <a:chOff x="6980993" y="5564223"/>
              <a:chExt cx="1045885" cy="872134"/>
            </a:xfrm>
          </p:grpSpPr>
          <p:sp>
            <p:nvSpPr>
              <p:cNvPr id="61" name="Round Same Side Corner Rectangle 60"/>
              <p:cNvSpPr/>
              <p:nvPr/>
            </p:nvSpPr>
            <p:spPr>
              <a:xfrm rot="5400000">
                <a:off x="7089528" y="5455688"/>
                <a:ext cx="828815" cy="1045885"/>
              </a:xfrm>
              <a:prstGeom prst="round2SameRect">
                <a:avLst/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05766"/>
                <a:endParaRPr lang="en-US" sz="28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7252517" y="5564223"/>
                <a:ext cx="599302" cy="8721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305766"/>
                <a:r>
                  <a:rPr lang="en-US" sz="2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11">
                <a:extLst>
                  <a:ext uri="{FF2B5EF4-FFF2-40B4-BE49-F238E27FC236}">
                    <a16:creationId xmlns:a16="http://schemas.microsoft.com/office/drawing/2014/main" id="{C5DD6A0D-8D76-2780-68A2-79B85B42E441}"/>
                  </a:ext>
                </a:extLst>
              </p:cNvPr>
              <p:cNvSpPr txBox="1"/>
              <p:nvPr/>
            </p:nvSpPr>
            <p:spPr>
              <a:xfrm>
                <a:off x="201622" y="6322446"/>
                <a:ext cx="5696742" cy="5168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defTabSz="1096777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</a:t>
                </a:r>
                <a:r>
                  <a:rPr lang="fr-FR" sz="2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fr-FR" sz="2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fr-FR" sz="2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fr-FR" sz="2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2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bảng</a:t>
                </a:r>
                <a:r>
                  <a:rPr lang="fr-FR" sz="2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2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fr-FR" sz="2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2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</a:t>
                </a:r>
                <a:r>
                  <a:rPr lang="fr-FR" sz="2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𝒈</m:t>
                    </m:r>
                    <m:d>
                      <m:d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fr-FR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</m:d>
                  </m:oMath>
                </a14:m>
                <a:r>
                  <a:rPr lang="fr-FR" sz="2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" name="Hộp Văn bản 11">
                <a:extLst>
                  <a:ext uri="{FF2B5EF4-FFF2-40B4-BE49-F238E27FC236}">
                    <a16:creationId xmlns:a16="http://schemas.microsoft.com/office/drawing/2014/main" id="{C5DD6A0D-8D76-2780-68A2-79B85B42E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22" y="6322446"/>
                <a:ext cx="5696742" cy="516808"/>
              </a:xfrm>
              <a:prstGeom prst="rect">
                <a:avLst/>
              </a:prstGeom>
              <a:blipFill>
                <a:blip r:embed="rId5"/>
                <a:stretch>
                  <a:fillRect l="-2139" t="-14118" r="-642" b="-3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DB56F92-C09B-7591-F7E4-AE85DB19E583}"/>
              </a:ext>
            </a:extLst>
          </p:cNvPr>
          <p:cNvCxnSpPr>
            <a:stCxn id="68" idx="0"/>
            <a:endCxn id="68" idx="2"/>
          </p:cNvCxnSpPr>
          <p:nvPr/>
        </p:nvCxnSpPr>
        <p:spPr>
          <a:xfrm>
            <a:off x="7306543" y="4073978"/>
            <a:ext cx="0" cy="400322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2">
                <a:extLst>
                  <a:ext uri="{FF2B5EF4-FFF2-40B4-BE49-F238E27FC236}">
                    <a16:creationId xmlns:a16="http://schemas.microsoft.com/office/drawing/2014/main" id="{1F9D1282-8FCD-C350-CC8E-9B22D0A45CAC}"/>
                  </a:ext>
                </a:extLst>
              </p:cNvPr>
              <p:cNvSpPr/>
              <p:nvPr/>
            </p:nvSpPr>
            <p:spPr>
              <a:xfrm>
                <a:off x="122925" y="4096693"/>
                <a:ext cx="6887474" cy="2218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1097280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fr-FR" sz="2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  b)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𝒈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</m:d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2800" b="1">
                            <a:solidFill>
                              <a:srgbClr val="FF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2800" b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2800" b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</m:oMath>
                </a14:m>
                <a:endParaRPr lang="fr-FR" sz="2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lvl="0" defTabSz="1097280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fr-FR" sz="2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2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fr-FR" sz="2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𝜟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</m:oMath>
                </a14:m>
                <a:r>
                  <a:rPr lang="fr-FR" sz="2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2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fr-FR" sz="2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𝒂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&gt;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</m:oMath>
                </a14:m>
                <a:r>
                  <a:rPr lang="fr-FR" sz="2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 lvl="0" defTabSz="1097280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fr-FR" sz="2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𝒈</m:t>
                    </m:r>
                    <m:d>
                      <m:d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</m:d>
                  </m:oMath>
                </a14:m>
                <a:r>
                  <a:rPr lang="fr-FR" sz="2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2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fr-FR" sz="2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2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fr-FR" sz="2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2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kép</a:t>
                </a:r>
                <a:r>
                  <a:rPr lang="fr-FR" sz="2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=−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</m:oMath>
                </a14:m>
                <a:r>
                  <a:rPr lang="fr-FR" sz="2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  <a:p>
                <a:pPr lvl="0" defTabSz="1097280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fr-FR" sz="2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𝒈</m:t>
                    </m:r>
                    <m:d>
                      <m:d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</m:d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&gt;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</m:oMath>
                </a14:m>
                <a:r>
                  <a:rPr lang="fr-FR" sz="2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vi-VN" sz="2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≠−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2800" b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endParaRPr lang="en-US" sz="28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2">
                <a:extLst>
                  <a:ext uri="{FF2B5EF4-FFF2-40B4-BE49-F238E27FC236}">
                    <a16:creationId xmlns:a16="http://schemas.microsoft.com/office/drawing/2014/main" id="{1F9D1282-8FCD-C350-CC8E-9B22D0A45C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25" y="4096693"/>
                <a:ext cx="6887474" cy="2218108"/>
              </a:xfrm>
              <a:prstGeom prst="rect">
                <a:avLst/>
              </a:prstGeom>
              <a:blipFill>
                <a:blip r:embed="rId6"/>
                <a:stretch>
                  <a:fillRect l="-1770" t="-3022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06904632-DFC4-D364-D2DD-0872FEA1DE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7951" y="4190492"/>
            <a:ext cx="6332505" cy="17531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E63A0BB-A7AB-E354-A9ED-11431A9569A8}"/>
                  </a:ext>
                </a:extLst>
              </p:cNvPr>
              <p:cNvSpPr txBox="1"/>
              <p:nvPr/>
            </p:nvSpPr>
            <p:spPr>
              <a:xfrm>
                <a:off x="7346043" y="6255507"/>
                <a:ext cx="7546694" cy="11879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fr-FR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fr-FR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fr-FR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fr-FR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fr-FR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fr-FR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fr-FR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fr-FR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fr-FR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</a:t>
                </a:r>
                <a:r>
                  <a:rPr lang="fr-FR" sz="2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fr-FR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fr-FR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fr-FR" sz="2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fr-FR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fr-FR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fr-FR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fr-FR" sz="2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2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e>
                    </m:d>
                  </m:oMath>
                </a14:m>
                <a:r>
                  <a:rPr lang="fr-FR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E63A0BB-A7AB-E354-A9ED-11431A9569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6043" y="6255507"/>
                <a:ext cx="7546694" cy="1187954"/>
              </a:xfrm>
              <a:prstGeom prst="rect">
                <a:avLst/>
              </a:prstGeom>
              <a:blipFill>
                <a:blip r:embed="rId8"/>
                <a:stretch>
                  <a:fillRect l="-1616" t="-5641" b="-9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71503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54">
            <a:extLst>
              <a:ext uri="{FF2B5EF4-FFF2-40B4-BE49-F238E27FC236}">
                <a16:creationId xmlns:a16="http://schemas.microsoft.com/office/drawing/2014/main" id="{53530F9D-4363-4C43-8048-269159148689}"/>
              </a:ext>
            </a:extLst>
          </p:cNvPr>
          <p:cNvGrpSpPr/>
          <p:nvPr/>
        </p:nvGrpSpPr>
        <p:grpSpPr>
          <a:xfrm>
            <a:off x="29737" y="1628049"/>
            <a:ext cx="14321689" cy="2194576"/>
            <a:chOff x="1148118" y="3405486"/>
            <a:chExt cx="21847940" cy="2603880"/>
          </a:xfrm>
        </p:grpSpPr>
        <p:sp>
          <p:nvSpPr>
            <p:cNvPr id="26" name="Rounded Rectangle 61">
              <a:extLst>
                <a:ext uri="{FF2B5EF4-FFF2-40B4-BE49-F238E27FC236}">
                  <a16:creationId xmlns:a16="http://schemas.microsoft.com/office/drawing/2014/main" id="{3A5A2190-2A1B-4D52-94C0-17C062CA7FB5}"/>
                </a:ext>
              </a:extLst>
            </p:cNvPr>
            <p:cNvSpPr/>
            <p:nvPr/>
          </p:nvSpPr>
          <p:spPr>
            <a:xfrm>
              <a:off x="1148118" y="3547595"/>
              <a:ext cx="21847940" cy="2461771"/>
            </a:xfrm>
            <a:prstGeom prst="roundRect">
              <a:avLst>
                <a:gd name="adj" fmla="val 534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54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3060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67">
              <a:extLst>
                <a:ext uri="{FF2B5EF4-FFF2-40B4-BE49-F238E27FC236}">
                  <a16:creationId xmlns:a16="http://schemas.microsoft.com/office/drawing/2014/main" id="{D2F7BBB4-CB25-40B8-B100-DEE200C47DA3}"/>
                </a:ext>
              </a:extLst>
            </p:cNvPr>
            <p:cNvGrpSpPr/>
            <p:nvPr/>
          </p:nvGrpSpPr>
          <p:grpSpPr>
            <a:xfrm>
              <a:off x="1268078" y="3405486"/>
              <a:ext cx="4464978" cy="940513"/>
              <a:chOff x="1311958" y="3405486"/>
              <a:chExt cx="4464978" cy="940513"/>
            </a:xfrm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77ED32AE-BA8E-4061-9F73-5E899E2A986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017460" y="2575009"/>
                <a:ext cx="513780" cy="2403342"/>
              </a:xfrm>
              <a:prstGeom prst="round2SameRect">
                <a:avLst/>
              </a:prstGeom>
              <a:solidFill>
                <a:srgbClr val="F79646">
                  <a:lumMod val="75000"/>
                </a:srgbClr>
              </a:solidFill>
              <a:ln w="57150">
                <a:solidFill>
                  <a:srgbClr val="F79646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30603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F062151-AD53-45F8-8FC8-3E6F9C4D3510}"/>
                  </a:ext>
                </a:extLst>
              </p:cNvPr>
              <p:cNvSpPr txBox="1"/>
              <p:nvPr/>
            </p:nvSpPr>
            <p:spPr>
              <a:xfrm>
                <a:off x="2048838" y="3479784"/>
                <a:ext cx="3728098" cy="620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130603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1" kern="0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BT 6.15</a:t>
                </a: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0" name="Group 70">
                <a:extLst>
                  <a:ext uri="{FF2B5EF4-FFF2-40B4-BE49-F238E27FC236}">
                    <a16:creationId xmlns:a16="http://schemas.microsoft.com/office/drawing/2014/main" id="{3DCB7E00-81CD-47C0-A098-3C4FC36A921B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4EDF0EFD-CAA5-4E70-8F7E-7A6B1C164733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13">
                  <a:extLst>
                    <a:ext uri="{FF2B5EF4-FFF2-40B4-BE49-F238E27FC236}">
                      <a16:creationId xmlns:a16="http://schemas.microsoft.com/office/drawing/2014/main" id="{852DD05D-EDD7-4362-A234-97F75A0969E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" name="Freeform 14">
                  <a:extLst>
                    <a:ext uri="{FF2B5EF4-FFF2-40B4-BE49-F238E27FC236}">
                      <a16:creationId xmlns:a16="http://schemas.microsoft.com/office/drawing/2014/main" id="{215DBC4D-1CF5-4B23-9DF2-69C195AAD95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" name="Freeform 15">
                  <a:extLst>
                    <a:ext uri="{FF2B5EF4-FFF2-40B4-BE49-F238E27FC236}">
                      <a16:creationId xmlns:a16="http://schemas.microsoft.com/office/drawing/2014/main" id="{3543403B-A315-4376-BD19-FB8A4531A6F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" name="Freeform 16">
                  <a:extLst>
                    <a:ext uri="{FF2B5EF4-FFF2-40B4-BE49-F238E27FC236}">
                      <a16:creationId xmlns:a16="http://schemas.microsoft.com/office/drawing/2014/main" id="{1715ED85-1613-4D24-A025-4B8E9B8E2BA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" name="Freeform 17">
                  <a:extLst>
                    <a:ext uri="{FF2B5EF4-FFF2-40B4-BE49-F238E27FC236}">
                      <a16:creationId xmlns:a16="http://schemas.microsoft.com/office/drawing/2014/main" id="{BBDEDF1B-F9AF-4A4E-8F49-D204D1F0B72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" name="Freeform 18">
                  <a:extLst>
                    <a:ext uri="{FF2B5EF4-FFF2-40B4-BE49-F238E27FC236}">
                      <a16:creationId xmlns:a16="http://schemas.microsoft.com/office/drawing/2014/main" id="{8122426D-2CE9-4CE1-ABDB-451973E184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" name="Freeform 19">
                  <a:extLst>
                    <a:ext uri="{FF2B5EF4-FFF2-40B4-BE49-F238E27FC236}">
                      <a16:creationId xmlns:a16="http://schemas.microsoft.com/office/drawing/2014/main" id="{A0535A13-D348-405A-BDBE-4B4FFD32CF6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" name="Freeform 20">
                  <a:extLst>
                    <a:ext uri="{FF2B5EF4-FFF2-40B4-BE49-F238E27FC236}">
                      <a16:creationId xmlns:a16="http://schemas.microsoft.com/office/drawing/2014/main" id="{4D26B095-1BE3-46A6-86C7-01506654EA4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" name="Freeform 21">
                  <a:extLst>
                    <a:ext uri="{FF2B5EF4-FFF2-40B4-BE49-F238E27FC236}">
                      <a16:creationId xmlns:a16="http://schemas.microsoft.com/office/drawing/2014/main" id="{81CD5E01-C72A-455C-BCE7-9B4AFE7145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" name="Freeform 22">
                  <a:extLst>
                    <a:ext uri="{FF2B5EF4-FFF2-40B4-BE49-F238E27FC236}">
                      <a16:creationId xmlns:a16="http://schemas.microsoft.com/office/drawing/2014/main" id="{D467F720-7EDF-455A-8023-EF50769EDB6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" name="Freeform 23">
                  <a:extLst>
                    <a:ext uri="{FF2B5EF4-FFF2-40B4-BE49-F238E27FC236}">
                      <a16:creationId xmlns:a16="http://schemas.microsoft.com/office/drawing/2014/main" id="{AA49D846-B30E-4143-967B-C5C902FA898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" name="Freeform 24">
                  <a:extLst>
                    <a:ext uri="{FF2B5EF4-FFF2-40B4-BE49-F238E27FC236}">
                      <a16:creationId xmlns:a16="http://schemas.microsoft.com/office/drawing/2014/main" id="{E57ED344-098D-4E44-B2CD-C95C01076E8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" name="Freeform 25">
                  <a:extLst>
                    <a:ext uri="{FF2B5EF4-FFF2-40B4-BE49-F238E27FC236}">
                      <a16:creationId xmlns:a16="http://schemas.microsoft.com/office/drawing/2014/main" id="{A2082EC9-DA50-4167-B71F-2B3D77F07D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" name="Freeform 26">
                  <a:extLst>
                    <a:ext uri="{FF2B5EF4-FFF2-40B4-BE49-F238E27FC236}">
                      <a16:creationId xmlns:a16="http://schemas.microsoft.com/office/drawing/2014/main" id="{AC30A230-AB8A-4EFD-82DE-D3EF9E143C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" name="Freeform 27">
                  <a:extLst>
                    <a:ext uri="{FF2B5EF4-FFF2-40B4-BE49-F238E27FC236}">
                      <a16:creationId xmlns:a16="http://schemas.microsoft.com/office/drawing/2014/main" id="{AAF4BC07-5038-49A9-8372-2330F782FB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" name="Freeform 28">
                  <a:extLst>
                    <a:ext uri="{FF2B5EF4-FFF2-40B4-BE49-F238E27FC236}">
                      <a16:creationId xmlns:a16="http://schemas.microsoft.com/office/drawing/2014/main" id="{D46A2AD9-F1D4-4671-BE05-68EBCC87E4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" name="Freeform 29">
                  <a:extLst>
                    <a:ext uri="{FF2B5EF4-FFF2-40B4-BE49-F238E27FC236}">
                      <a16:creationId xmlns:a16="http://schemas.microsoft.com/office/drawing/2014/main" id="{FB02B94A-019D-4F82-BABB-7AB13161A5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" name="Freeform 30">
                  <a:extLst>
                    <a:ext uri="{FF2B5EF4-FFF2-40B4-BE49-F238E27FC236}">
                      <a16:creationId xmlns:a16="http://schemas.microsoft.com/office/drawing/2014/main" id="{1327CFE2-3178-4F41-85FA-212891FDCF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" name="Freeform 31">
                  <a:extLst>
                    <a:ext uri="{FF2B5EF4-FFF2-40B4-BE49-F238E27FC236}">
                      <a16:creationId xmlns:a16="http://schemas.microsoft.com/office/drawing/2014/main" id="{F88CF9A5-F1C8-48A5-B4E7-B679A1A89C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" name="Freeform 32">
                  <a:extLst>
                    <a:ext uri="{FF2B5EF4-FFF2-40B4-BE49-F238E27FC236}">
                      <a16:creationId xmlns:a16="http://schemas.microsoft.com/office/drawing/2014/main" id="{4C8349FB-1B42-40FE-A080-FD7B76B429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" name="Freeform 33">
                  <a:extLst>
                    <a:ext uri="{FF2B5EF4-FFF2-40B4-BE49-F238E27FC236}">
                      <a16:creationId xmlns:a16="http://schemas.microsoft.com/office/drawing/2014/main" id="{C4A0F72D-B835-4BD3-BC3F-E30E8FC421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8" name="Freeform 34">
                  <a:extLst>
                    <a:ext uri="{FF2B5EF4-FFF2-40B4-BE49-F238E27FC236}">
                      <a16:creationId xmlns:a16="http://schemas.microsoft.com/office/drawing/2014/main" id="{83D553CB-8904-40CB-8B6B-1023E9B589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" name="Freeform 35">
                  <a:extLst>
                    <a:ext uri="{FF2B5EF4-FFF2-40B4-BE49-F238E27FC236}">
                      <a16:creationId xmlns:a16="http://schemas.microsoft.com/office/drawing/2014/main" id="{399C0052-F546-4CED-A2F5-736B1B13A3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" name="Freeform 36">
                  <a:extLst>
                    <a:ext uri="{FF2B5EF4-FFF2-40B4-BE49-F238E27FC236}">
                      <a16:creationId xmlns:a16="http://schemas.microsoft.com/office/drawing/2014/main" id="{6DC0CB21-7C55-4A64-901D-CE875EBE35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904074" y="1660525"/>
                <a:ext cx="13839406" cy="215105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91399" tIns="45699" rIns="91399" bIns="45699">
                <a:spAutoFit/>
              </a:bodyPr>
              <a:lstStyle/>
              <a:p>
                <a:pPr algn="ctr" defTabSz="1305766">
                  <a:lnSpc>
                    <a:spcPct val="107000"/>
                  </a:lnSpc>
                  <a:spcAft>
                    <a:spcPts val="800"/>
                  </a:spcAft>
                  <a:tabLst>
                    <a:tab pos="3419174" algn="l"/>
                  </a:tabLst>
                </a:pPr>
                <a:r>
                  <a:rPr lang="en-US" sz="3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pPr algn="just" defTabSz="1305766">
                  <a:lnSpc>
                    <a:spcPct val="107000"/>
                  </a:lnSpc>
                  <a:spcAft>
                    <a:spcPts val="800"/>
                  </a:spcAft>
                  <a:tabLst>
                    <a:tab pos="3419174" algn="l"/>
                  </a:tabLst>
                </a:pPr>
                <a:r>
                  <a:rPr lang="en-US" sz="3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800" b="1" i="1" smtClean="0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sSup>
                      <m:sSupPr>
                        <m:ctrlPr>
                          <a:rPr lang="en-US" sz="3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3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3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3800" b="1" i="1" smtClean="0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800" b="1" i="1" smtClean="0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𝟒</m:t>
                    </m:r>
                    <m:r>
                      <a:rPr lang="en-US" sz="3800" b="1" i="1" smtClean="0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3800" b="1" i="1" smtClean="0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800" b="1" i="1" smtClean="0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</m:oMath>
                </a14:m>
                <a:r>
                  <a:rPr lang="en-US" sz="38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		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3800" b="1" i="1" smtClean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3800" b="1" i="1" smtClean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3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3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3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</m:oMath>
                </a14:m>
                <a:endParaRPr lang="en-US" sz="38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 defTabSz="1305766">
                  <a:lnSpc>
                    <a:spcPct val="107000"/>
                  </a:lnSpc>
                  <a:spcAft>
                    <a:spcPts val="800"/>
                  </a:spcAft>
                  <a:tabLst>
                    <a:tab pos="3419174" algn="l"/>
                  </a:tabLst>
                </a:pPr>
                <a:r>
                  <a:rPr lang="en-US" sz="3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3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sSup>
                      <m:sSupPr>
                        <m:ctrlPr>
                          <a:rPr lang="en-US" sz="3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3800" b="1" i="1" smtClean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3800" b="1" i="1" smtClean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3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r>
                      <a:rPr lang="en-US" sz="3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3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</m:oMath>
                </a14:m>
                <a:r>
                  <a:rPr lang="en-US" sz="3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         d) </a:t>
                </a:r>
                <a14:m>
                  <m:oMath xmlns:m="http://schemas.openxmlformats.org/officeDocument/2006/math">
                    <m:r>
                      <a:rPr lang="en-US" sz="3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sSup>
                      <m:sSupPr>
                        <m:ctrlPr>
                          <a:rPr lang="en-US" sz="3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3800" b="1" i="1" smtClean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3800" b="1" i="1" smtClean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3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3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</m:oMath>
                </a14:m>
                <a:endParaRPr lang="en-US" sz="38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074" y="1660525"/>
                <a:ext cx="13839406" cy="2151059"/>
              </a:xfrm>
              <a:prstGeom prst="rect">
                <a:avLst/>
              </a:prstGeom>
              <a:blipFill>
                <a:blip r:embed="rId3"/>
                <a:stretch>
                  <a:fillRect l="-1453" t="-5382" b="-101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tangle 64"/>
          <p:cNvSpPr/>
          <p:nvPr/>
        </p:nvSpPr>
        <p:spPr>
          <a:xfrm>
            <a:off x="680136" y="3040976"/>
            <a:ext cx="4019947" cy="814247"/>
          </a:xfrm>
          <a:prstGeom prst="rect">
            <a:avLst/>
          </a:prstGeom>
          <a:noFill/>
          <a:ln w="38100" cmpd="dbl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99" tIns="45699" rIns="91399" bIns="45699" rtlCol="0" anchor="ctr"/>
          <a:lstStyle/>
          <a:p>
            <a:pPr algn="ctr" defTabSz="1305766"/>
            <a:endParaRPr lang="en-US" sz="4400">
              <a:solidFill>
                <a:prstClr val="black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3094" y="3868179"/>
            <a:ext cx="14417067" cy="4209021"/>
            <a:chOff x="1023734" y="3606858"/>
            <a:chExt cx="12671295" cy="4120897"/>
          </a:xfrm>
        </p:grpSpPr>
        <p:sp>
          <p:nvSpPr>
            <p:cNvPr id="68" name="Rounded Rectangle 52">
              <a:extLst>
                <a:ext uri="{FF2B5EF4-FFF2-40B4-BE49-F238E27FC236}">
                  <a16:creationId xmlns:a16="http://schemas.microsoft.com/office/drawing/2014/main" id="{81FE1B1A-5B87-411E-AA1C-AE8231F25EC7}"/>
                </a:ext>
              </a:extLst>
            </p:cNvPr>
            <p:cNvSpPr/>
            <p:nvPr/>
          </p:nvSpPr>
          <p:spPr>
            <a:xfrm>
              <a:off x="1067531" y="3808348"/>
              <a:ext cx="12627498" cy="391940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06036"/>
              <a:endParaRPr lang="en-US" sz="4400" b="1" dirty="0">
                <a:solidFill>
                  <a:prstClr val="white"/>
                </a:solidFill>
              </a:endParaRPr>
            </a:p>
          </p:txBody>
        </p:sp>
        <p:sp>
          <p:nvSpPr>
            <p:cNvPr id="70" name="Freeform 20">
              <a:extLst>
                <a:ext uri="{FF2B5EF4-FFF2-40B4-BE49-F238E27FC236}">
                  <a16:creationId xmlns:a16="http://schemas.microsoft.com/office/drawing/2014/main" id="{227F038A-4747-4D1B-B176-6A79660E10F9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1880234" y="3240587"/>
              <a:ext cx="500339" cy="1287236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306036"/>
              <a:endParaRPr lang="en-US" sz="4400" b="1">
                <a:solidFill>
                  <a:prstClr val="black"/>
                </a:solidFill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BDD0CF4-C8E8-46F1-B5BF-F6AD1B30E251}"/>
                </a:ext>
              </a:extLst>
            </p:cNvPr>
            <p:cNvSpPr txBox="1"/>
            <p:nvPr/>
          </p:nvSpPr>
          <p:spPr>
            <a:xfrm>
              <a:off x="1509496" y="3606858"/>
              <a:ext cx="1335914" cy="632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06036"/>
              <a:r>
                <a:rPr lang="vi-VN" sz="2800" b="1" dirty="0" err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vi-VN" sz="2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2800" b="1" dirty="0" err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sz="28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2" name="Round Diagonal Corner Rectangle 58">
              <a:extLst>
                <a:ext uri="{FF2B5EF4-FFF2-40B4-BE49-F238E27FC236}">
                  <a16:creationId xmlns:a16="http://schemas.microsoft.com/office/drawing/2014/main" id="{4055B838-E525-49B5-AE10-D682A3A293A2}"/>
                </a:ext>
              </a:extLst>
            </p:cNvPr>
            <p:cNvSpPr/>
            <p:nvPr/>
          </p:nvSpPr>
          <p:spPr>
            <a:xfrm flipV="1">
              <a:off x="1023734" y="3634035"/>
              <a:ext cx="496642" cy="527516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06036"/>
              <a:endParaRPr lang="en-US" sz="4400" b="1">
                <a:solidFill>
                  <a:prstClr val="white"/>
                </a:solidFill>
              </a:endParaRPr>
            </a:p>
          </p:txBody>
        </p:sp>
        <p:sp>
          <p:nvSpPr>
            <p:cNvPr id="73" name="Freeform 15">
              <a:extLst>
                <a:ext uri="{FF2B5EF4-FFF2-40B4-BE49-F238E27FC236}">
                  <a16:creationId xmlns:a16="http://schemas.microsoft.com/office/drawing/2014/main" id="{3AA21C20-E338-4541-95A2-E5A8B6228A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2019" y="3710469"/>
              <a:ext cx="313680" cy="423907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306036"/>
              <a:endParaRPr lang="en-US" sz="4400" b="1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111">
            <a:extLst>
              <a:ext uri="{FF2B5EF4-FFF2-40B4-BE49-F238E27FC236}">
                <a16:creationId xmlns:a16="http://schemas.microsoft.com/office/drawing/2014/main" id="{505E1ADB-2F0D-8E14-5855-9EAEB1399ACE}"/>
              </a:ext>
            </a:extLst>
          </p:cNvPr>
          <p:cNvGrpSpPr/>
          <p:nvPr/>
        </p:nvGrpSpPr>
        <p:grpSpPr>
          <a:xfrm>
            <a:off x="1465160" y="642777"/>
            <a:ext cx="13026042" cy="765581"/>
            <a:chOff x="71819" y="108752"/>
            <a:chExt cx="6395438" cy="872484"/>
          </a:xfrm>
        </p:grpSpPr>
        <p:pic>
          <p:nvPicPr>
            <p:cNvPr id="6" name="Picture 112">
              <a:extLst>
                <a:ext uri="{FF2B5EF4-FFF2-40B4-BE49-F238E27FC236}">
                  <a16:creationId xmlns:a16="http://schemas.microsoft.com/office/drawing/2014/main" id="{DDFC65C0-6F13-7387-3FD7-D773DEB2E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7" name="TextBox 321">
              <a:extLst>
                <a:ext uri="{FF2B5EF4-FFF2-40B4-BE49-F238E27FC236}">
                  <a16:creationId xmlns:a16="http://schemas.microsoft.com/office/drawing/2014/main" id="{332F5113-700D-666B-549E-EB68B4C9D19E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1306367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CFFE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 CỦA TAM THỨC BẬC HAI</a:t>
              </a:r>
              <a:endParaRPr lang="en-US" sz="4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TextBox 321">
              <a:extLst>
                <a:ext uri="{FF2B5EF4-FFF2-40B4-BE49-F238E27FC236}">
                  <a16:creationId xmlns:a16="http://schemas.microsoft.com/office/drawing/2014/main" id="{46076F96-A704-E49E-2BE2-53757BD99FCD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1306367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FFFFF"/>
                  </a:solidFill>
                  <a:ea typeface="Cascadia Mono" panose="020B0609020000020004" pitchFamily="49" charset="0"/>
                  <a:cs typeface="Times New Roman" panose="02020603050405020304" pitchFamily="18" charset="0"/>
                </a:rPr>
                <a:t>17</a:t>
              </a:r>
              <a:endPara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6" name="Group 60"/>
          <p:cNvGrpSpPr/>
          <p:nvPr/>
        </p:nvGrpSpPr>
        <p:grpSpPr>
          <a:xfrm>
            <a:off x="29737" y="1160591"/>
            <a:ext cx="2687195" cy="618659"/>
            <a:chOff x="6977012" y="5107023"/>
            <a:chExt cx="3923334" cy="999843"/>
          </a:xfrm>
        </p:grpSpPr>
        <p:sp>
          <p:nvSpPr>
            <p:cNvPr id="57" name="Rectangle 56"/>
            <p:cNvSpPr/>
            <p:nvPr/>
          </p:nvSpPr>
          <p:spPr>
            <a:xfrm>
              <a:off x="8600200" y="5234731"/>
              <a:ext cx="2300146" cy="8721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305766">
                <a:spcBef>
                  <a:spcPct val="0"/>
                </a:spcBef>
                <a:defRPr/>
              </a:pPr>
              <a:r>
                <a:rPr lang="en-US" sz="2800" b="1" spc="-90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</a:p>
          </p:txBody>
        </p:sp>
        <p:grpSp>
          <p:nvGrpSpPr>
            <p:cNvPr id="60" name="Group 28"/>
            <p:cNvGrpSpPr/>
            <p:nvPr/>
          </p:nvGrpSpPr>
          <p:grpSpPr>
            <a:xfrm>
              <a:off x="6977012" y="5107023"/>
              <a:ext cx="1054592" cy="872134"/>
              <a:chOff x="6980993" y="5564223"/>
              <a:chExt cx="1045885" cy="872134"/>
            </a:xfrm>
          </p:grpSpPr>
          <p:sp>
            <p:nvSpPr>
              <p:cNvPr id="61" name="Round Same Side Corner Rectangle 60"/>
              <p:cNvSpPr/>
              <p:nvPr/>
            </p:nvSpPr>
            <p:spPr>
              <a:xfrm rot="5400000">
                <a:off x="7089528" y="5455688"/>
                <a:ext cx="828815" cy="1045885"/>
              </a:xfrm>
              <a:prstGeom prst="round2SameRect">
                <a:avLst/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05766"/>
                <a:endParaRPr lang="en-US" sz="28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7252517" y="5564223"/>
                <a:ext cx="599302" cy="8721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305766"/>
                <a:r>
                  <a:rPr lang="en-US" sz="2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11">
                <a:extLst>
                  <a:ext uri="{FF2B5EF4-FFF2-40B4-BE49-F238E27FC236}">
                    <a16:creationId xmlns:a16="http://schemas.microsoft.com/office/drawing/2014/main" id="{C5DD6A0D-8D76-2780-68A2-79B85B42E441}"/>
                  </a:ext>
                </a:extLst>
              </p:cNvPr>
              <p:cNvSpPr txBox="1"/>
              <p:nvPr/>
            </p:nvSpPr>
            <p:spPr>
              <a:xfrm>
                <a:off x="249834" y="5803639"/>
                <a:ext cx="5696742" cy="5168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defTabSz="1096777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</a:t>
                </a:r>
                <a:r>
                  <a:rPr lang="fr-FR" sz="2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fr-FR" sz="2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lang="fr-FR" sz="2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fr-FR" sz="2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2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bảng</a:t>
                </a:r>
                <a:r>
                  <a:rPr lang="fr-FR" sz="2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2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fr-FR" sz="2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fr-FR" sz="2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</a:t>
                </a:r>
                <a:r>
                  <a:rPr lang="fr-FR" sz="2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𝐡</m:t>
                    </m:r>
                    <m:d>
                      <m:d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fr-FR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</m:d>
                  </m:oMath>
                </a14:m>
                <a:r>
                  <a:rPr lang="fr-FR" sz="2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" name="Hộp Văn bản 11">
                <a:extLst>
                  <a:ext uri="{FF2B5EF4-FFF2-40B4-BE49-F238E27FC236}">
                    <a16:creationId xmlns:a16="http://schemas.microsoft.com/office/drawing/2014/main" id="{C5DD6A0D-8D76-2780-68A2-79B85B42E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34" y="5803639"/>
                <a:ext cx="5696742" cy="516808"/>
              </a:xfrm>
              <a:prstGeom prst="rect">
                <a:avLst/>
              </a:prstGeom>
              <a:blipFill>
                <a:blip r:embed="rId5"/>
                <a:stretch>
                  <a:fillRect l="-2248" t="-14118" r="-214" b="-3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DB56F92-C09B-7591-F7E4-AE85DB19E583}"/>
              </a:ext>
            </a:extLst>
          </p:cNvPr>
          <p:cNvCxnSpPr>
            <a:cxnSpLocks/>
          </p:cNvCxnSpPr>
          <p:nvPr/>
        </p:nvCxnSpPr>
        <p:spPr>
          <a:xfrm>
            <a:off x="7848600" y="4114800"/>
            <a:ext cx="0" cy="400322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2">
                <a:extLst>
                  <a:ext uri="{FF2B5EF4-FFF2-40B4-BE49-F238E27FC236}">
                    <a16:creationId xmlns:a16="http://schemas.microsoft.com/office/drawing/2014/main" id="{17F7FC59-5A3F-7040-EECF-6A618C511405}"/>
                  </a:ext>
                </a:extLst>
              </p:cNvPr>
              <p:cNvSpPr/>
              <p:nvPr/>
            </p:nvSpPr>
            <p:spPr>
              <a:xfrm>
                <a:off x="228218" y="4059959"/>
                <a:ext cx="7315579" cy="15519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1097280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fr-FR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c) </a:t>
                </a:r>
                <a:r>
                  <a:rPr lang="fr-FR" sz="2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Dễ</a:t>
                </a:r>
                <a:r>
                  <a:rPr lang="fr-FR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fr-FR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𝒉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</m:d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=−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</m:oMath>
                </a14:m>
                <a:endParaRPr lang="fr-FR" sz="2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defTabSz="1097280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fr-FR" sz="2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𝜟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&gt;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en-US" sz="2800" b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𝒂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=−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&lt;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</m:oMath>
                </a14:m>
                <a:r>
                  <a:rPr lang="fr-FR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fr-FR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fr-FR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fr-FR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fr-FR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sub>
                    </m:sSub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2800" b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b>
                    </m:sSub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</m:oMath>
                </a14:m>
                <a:r>
                  <a:rPr lang="fr-FR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8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" name="Rectangle 2">
                <a:extLst>
                  <a:ext uri="{FF2B5EF4-FFF2-40B4-BE49-F238E27FC236}">
                    <a16:creationId xmlns:a16="http://schemas.microsoft.com/office/drawing/2014/main" id="{17F7FC59-5A3F-7040-EECF-6A618C5114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218" y="4059959"/>
                <a:ext cx="7315579" cy="1551900"/>
              </a:xfrm>
              <a:prstGeom prst="rect">
                <a:avLst/>
              </a:prstGeom>
              <a:blipFill>
                <a:blip r:embed="rId6"/>
                <a:stretch>
                  <a:fillRect l="-1667" t="-4314" b="-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62B9E736-750B-A4CB-3967-ADFE596A1738}"/>
                  </a:ext>
                </a:extLst>
              </p:cNvPr>
              <p:cNvSpPr txBox="1"/>
              <p:nvPr/>
            </p:nvSpPr>
            <p:spPr>
              <a:xfrm>
                <a:off x="8223055" y="4513872"/>
                <a:ext cx="6358776" cy="25898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fr-FR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𝒉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endParaRPr lang="fr-FR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−∞;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fr-FR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𝒉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fr-FR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62B9E736-750B-A4CB-3967-ADFE596A1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3055" y="4513872"/>
                <a:ext cx="6358776" cy="2589812"/>
              </a:xfrm>
              <a:prstGeom prst="rect">
                <a:avLst/>
              </a:prstGeom>
              <a:blipFill>
                <a:blip r:embed="rId7"/>
                <a:stretch>
                  <a:fillRect l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65">
            <a:extLst>
              <a:ext uri="{FF2B5EF4-FFF2-40B4-BE49-F238E27FC236}">
                <a16:creationId xmlns:a16="http://schemas.microsoft.com/office/drawing/2014/main" id="{9A0B2B55-38F9-75D8-9E34-BE71505FADEC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43" y="6353533"/>
            <a:ext cx="7315567" cy="1690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36368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3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54">
            <a:extLst>
              <a:ext uri="{FF2B5EF4-FFF2-40B4-BE49-F238E27FC236}">
                <a16:creationId xmlns:a16="http://schemas.microsoft.com/office/drawing/2014/main" id="{53530F9D-4363-4C43-8048-269159148689}"/>
              </a:ext>
            </a:extLst>
          </p:cNvPr>
          <p:cNvGrpSpPr/>
          <p:nvPr/>
        </p:nvGrpSpPr>
        <p:grpSpPr>
          <a:xfrm>
            <a:off x="29737" y="1628049"/>
            <a:ext cx="14321689" cy="2194576"/>
            <a:chOff x="1148118" y="3405486"/>
            <a:chExt cx="21847940" cy="2603880"/>
          </a:xfrm>
        </p:grpSpPr>
        <p:sp>
          <p:nvSpPr>
            <p:cNvPr id="26" name="Rounded Rectangle 61">
              <a:extLst>
                <a:ext uri="{FF2B5EF4-FFF2-40B4-BE49-F238E27FC236}">
                  <a16:creationId xmlns:a16="http://schemas.microsoft.com/office/drawing/2014/main" id="{3A5A2190-2A1B-4D52-94C0-17C062CA7FB5}"/>
                </a:ext>
              </a:extLst>
            </p:cNvPr>
            <p:cNvSpPr/>
            <p:nvPr/>
          </p:nvSpPr>
          <p:spPr>
            <a:xfrm>
              <a:off x="1148118" y="3547595"/>
              <a:ext cx="21847940" cy="2461771"/>
            </a:xfrm>
            <a:prstGeom prst="roundRect">
              <a:avLst>
                <a:gd name="adj" fmla="val 534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54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3060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67">
              <a:extLst>
                <a:ext uri="{FF2B5EF4-FFF2-40B4-BE49-F238E27FC236}">
                  <a16:creationId xmlns:a16="http://schemas.microsoft.com/office/drawing/2014/main" id="{D2F7BBB4-CB25-40B8-B100-DEE200C47DA3}"/>
                </a:ext>
              </a:extLst>
            </p:cNvPr>
            <p:cNvGrpSpPr/>
            <p:nvPr/>
          </p:nvGrpSpPr>
          <p:grpSpPr>
            <a:xfrm>
              <a:off x="1268078" y="3405486"/>
              <a:ext cx="4464978" cy="940513"/>
              <a:chOff x="1311958" y="3405486"/>
              <a:chExt cx="4464978" cy="940513"/>
            </a:xfrm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77ED32AE-BA8E-4061-9F73-5E899E2A986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017460" y="2575009"/>
                <a:ext cx="513780" cy="2403342"/>
              </a:xfrm>
              <a:prstGeom prst="round2SameRect">
                <a:avLst/>
              </a:prstGeom>
              <a:solidFill>
                <a:srgbClr val="F79646">
                  <a:lumMod val="75000"/>
                </a:srgbClr>
              </a:solidFill>
              <a:ln w="57150">
                <a:solidFill>
                  <a:srgbClr val="F79646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30603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F062151-AD53-45F8-8FC8-3E6F9C4D3510}"/>
                  </a:ext>
                </a:extLst>
              </p:cNvPr>
              <p:cNvSpPr txBox="1"/>
              <p:nvPr/>
            </p:nvSpPr>
            <p:spPr>
              <a:xfrm>
                <a:off x="2048838" y="3479784"/>
                <a:ext cx="3728098" cy="620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130603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1" kern="0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BT 6.15</a:t>
                </a: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0" name="Group 70">
                <a:extLst>
                  <a:ext uri="{FF2B5EF4-FFF2-40B4-BE49-F238E27FC236}">
                    <a16:creationId xmlns:a16="http://schemas.microsoft.com/office/drawing/2014/main" id="{3DCB7E00-81CD-47C0-A098-3C4FC36A921B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4EDF0EFD-CAA5-4E70-8F7E-7A6B1C164733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13">
                  <a:extLst>
                    <a:ext uri="{FF2B5EF4-FFF2-40B4-BE49-F238E27FC236}">
                      <a16:creationId xmlns:a16="http://schemas.microsoft.com/office/drawing/2014/main" id="{852DD05D-EDD7-4362-A234-97F75A0969E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" name="Freeform 14">
                  <a:extLst>
                    <a:ext uri="{FF2B5EF4-FFF2-40B4-BE49-F238E27FC236}">
                      <a16:creationId xmlns:a16="http://schemas.microsoft.com/office/drawing/2014/main" id="{215DBC4D-1CF5-4B23-9DF2-69C195AAD95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" name="Freeform 15">
                  <a:extLst>
                    <a:ext uri="{FF2B5EF4-FFF2-40B4-BE49-F238E27FC236}">
                      <a16:creationId xmlns:a16="http://schemas.microsoft.com/office/drawing/2014/main" id="{3543403B-A315-4376-BD19-FB8A4531A6F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" name="Freeform 16">
                  <a:extLst>
                    <a:ext uri="{FF2B5EF4-FFF2-40B4-BE49-F238E27FC236}">
                      <a16:creationId xmlns:a16="http://schemas.microsoft.com/office/drawing/2014/main" id="{1715ED85-1613-4D24-A025-4B8E9B8E2BA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" name="Freeform 17">
                  <a:extLst>
                    <a:ext uri="{FF2B5EF4-FFF2-40B4-BE49-F238E27FC236}">
                      <a16:creationId xmlns:a16="http://schemas.microsoft.com/office/drawing/2014/main" id="{BBDEDF1B-F9AF-4A4E-8F49-D204D1F0B72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" name="Freeform 18">
                  <a:extLst>
                    <a:ext uri="{FF2B5EF4-FFF2-40B4-BE49-F238E27FC236}">
                      <a16:creationId xmlns:a16="http://schemas.microsoft.com/office/drawing/2014/main" id="{8122426D-2CE9-4CE1-ABDB-451973E184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" name="Freeform 19">
                  <a:extLst>
                    <a:ext uri="{FF2B5EF4-FFF2-40B4-BE49-F238E27FC236}">
                      <a16:creationId xmlns:a16="http://schemas.microsoft.com/office/drawing/2014/main" id="{A0535A13-D348-405A-BDBE-4B4FFD32CF6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" name="Freeform 20">
                  <a:extLst>
                    <a:ext uri="{FF2B5EF4-FFF2-40B4-BE49-F238E27FC236}">
                      <a16:creationId xmlns:a16="http://schemas.microsoft.com/office/drawing/2014/main" id="{4D26B095-1BE3-46A6-86C7-01506654EA4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" name="Freeform 21">
                  <a:extLst>
                    <a:ext uri="{FF2B5EF4-FFF2-40B4-BE49-F238E27FC236}">
                      <a16:creationId xmlns:a16="http://schemas.microsoft.com/office/drawing/2014/main" id="{81CD5E01-C72A-455C-BCE7-9B4AFE7145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" name="Freeform 22">
                  <a:extLst>
                    <a:ext uri="{FF2B5EF4-FFF2-40B4-BE49-F238E27FC236}">
                      <a16:creationId xmlns:a16="http://schemas.microsoft.com/office/drawing/2014/main" id="{D467F720-7EDF-455A-8023-EF50769EDB6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" name="Freeform 23">
                  <a:extLst>
                    <a:ext uri="{FF2B5EF4-FFF2-40B4-BE49-F238E27FC236}">
                      <a16:creationId xmlns:a16="http://schemas.microsoft.com/office/drawing/2014/main" id="{AA49D846-B30E-4143-967B-C5C902FA898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" name="Freeform 24">
                  <a:extLst>
                    <a:ext uri="{FF2B5EF4-FFF2-40B4-BE49-F238E27FC236}">
                      <a16:creationId xmlns:a16="http://schemas.microsoft.com/office/drawing/2014/main" id="{E57ED344-098D-4E44-B2CD-C95C01076E8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" name="Freeform 25">
                  <a:extLst>
                    <a:ext uri="{FF2B5EF4-FFF2-40B4-BE49-F238E27FC236}">
                      <a16:creationId xmlns:a16="http://schemas.microsoft.com/office/drawing/2014/main" id="{A2082EC9-DA50-4167-B71F-2B3D77F07D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" name="Freeform 26">
                  <a:extLst>
                    <a:ext uri="{FF2B5EF4-FFF2-40B4-BE49-F238E27FC236}">
                      <a16:creationId xmlns:a16="http://schemas.microsoft.com/office/drawing/2014/main" id="{AC30A230-AB8A-4EFD-82DE-D3EF9E143C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" name="Freeform 27">
                  <a:extLst>
                    <a:ext uri="{FF2B5EF4-FFF2-40B4-BE49-F238E27FC236}">
                      <a16:creationId xmlns:a16="http://schemas.microsoft.com/office/drawing/2014/main" id="{AAF4BC07-5038-49A9-8372-2330F782FB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" name="Freeform 28">
                  <a:extLst>
                    <a:ext uri="{FF2B5EF4-FFF2-40B4-BE49-F238E27FC236}">
                      <a16:creationId xmlns:a16="http://schemas.microsoft.com/office/drawing/2014/main" id="{D46A2AD9-F1D4-4671-BE05-68EBCC87E4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" name="Freeform 29">
                  <a:extLst>
                    <a:ext uri="{FF2B5EF4-FFF2-40B4-BE49-F238E27FC236}">
                      <a16:creationId xmlns:a16="http://schemas.microsoft.com/office/drawing/2014/main" id="{FB02B94A-019D-4F82-BABB-7AB13161A5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" name="Freeform 30">
                  <a:extLst>
                    <a:ext uri="{FF2B5EF4-FFF2-40B4-BE49-F238E27FC236}">
                      <a16:creationId xmlns:a16="http://schemas.microsoft.com/office/drawing/2014/main" id="{1327CFE2-3178-4F41-85FA-212891FDCF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" name="Freeform 31">
                  <a:extLst>
                    <a:ext uri="{FF2B5EF4-FFF2-40B4-BE49-F238E27FC236}">
                      <a16:creationId xmlns:a16="http://schemas.microsoft.com/office/drawing/2014/main" id="{F88CF9A5-F1C8-48A5-B4E7-B679A1A89C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" name="Freeform 32">
                  <a:extLst>
                    <a:ext uri="{FF2B5EF4-FFF2-40B4-BE49-F238E27FC236}">
                      <a16:creationId xmlns:a16="http://schemas.microsoft.com/office/drawing/2014/main" id="{4C8349FB-1B42-40FE-A080-FD7B76B429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" name="Freeform 33">
                  <a:extLst>
                    <a:ext uri="{FF2B5EF4-FFF2-40B4-BE49-F238E27FC236}">
                      <a16:creationId xmlns:a16="http://schemas.microsoft.com/office/drawing/2014/main" id="{C4A0F72D-B835-4BD3-BC3F-E30E8FC421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8" name="Freeform 34">
                  <a:extLst>
                    <a:ext uri="{FF2B5EF4-FFF2-40B4-BE49-F238E27FC236}">
                      <a16:creationId xmlns:a16="http://schemas.microsoft.com/office/drawing/2014/main" id="{83D553CB-8904-40CB-8B6B-1023E9B589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" name="Freeform 35">
                  <a:extLst>
                    <a:ext uri="{FF2B5EF4-FFF2-40B4-BE49-F238E27FC236}">
                      <a16:creationId xmlns:a16="http://schemas.microsoft.com/office/drawing/2014/main" id="{399C0052-F546-4CED-A2F5-736B1B13A3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" name="Freeform 36">
                  <a:extLst>
                    <a:ext uri="{FF2B5EF4-FFF2-40B4-BE49-F238E27FC236}">
                      <a16:creationId xmlns:a16="http://schemas.microsoft.com/office/drawing/2014/main" id="{6DC0CB21-7C55-4A64-901D-CE875EBE35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904074" y="1660525"/>
                <a:ext cx="13839406" cy="215105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91399" tIns="45699" rIns="91399" bIns="45699">
                <a:spAutoFit/>
              </a:bodyPr>
              <a:lstStyle/>
              <a:p>
                <a:pPr algn="ctr" defTabSz="1305766">
                  <a:lnSpc>
                    <a:spcPct val="107000"/>
                  </a:lnSpc>
                  <a:spcAft>
                    <a:spcPts val="800"/>
                  </a:spcAft>
                  <a:tabLst>
                    <a:tab pos="3419174" algn="l"/>
                  </a:tabLst>
                </a:pPr>
                <a:r>
                  <a:rPr lang="en-US" sz="3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</a:p>
              <a:p>
                <a:pPr algn="just" defTabSz="1305766">
                  <a:lnSpc>
                    <a:spcPct val="107000"/>
                  </a:lnSpc>
                  <a:spcAft>
                    <a:spcPts val="800"/>
                  </a:spcAft>
                  <a:tabLst>
                    <a:tab pos="3419174" algn="l"/>
                  </a:tabLst>
                </a:pPr>
                <a:r>
                  <a:rPr lang="en-US" sz="3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800" b="1" i="1" smtClean="0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sSup>
                      <m:sSupPr>
                        <m:ctrlPr>
                          <a:rPr lang="en-US" sz="3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3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3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3800" b="1" i="1" smtClean="0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800" b="1" i="1" smtClean="0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𝟒</m:t>
                    </m:r>
                    <m:r>
                      <a:rPr lang="en-US" sz="3800" b="1" i="1" smtClean="0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3800" b="1" i="1" smtClean="0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800" b="1" i="1" smtClean="0">
                        <a:solidFill>
                          <a:schemeClr val="tx1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</m:oMath>
                </a14:m>
                <a:r>
                  <a:rPr lang="en-US" sz="38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		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3800" b="1" i="1" smtClean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3800" b="1" i="1" smtClean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3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3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3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</m:oMath>
                </a14:m>
                <a:endParaRPr lang="en-US" sz="38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 defTabSz="1305766">
                  <a:lnSpc>
                    <a:spcPct val="107000"/>
                  </a:lnSpc>
                  <a:spcAft>
                    <a:spcPts val="800"/>
                  </a:spcAft>
                  <a:tabLst>
                    <a:tab pos="3419174" algn="l"/>
                  </a:tabLst>
                </a:pPr>
                <a:r>
                  <a:rPr lang="en-US" sz="3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3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sSup>
                      <m:sSupPr>
                        <m:ctrlPr>
                          <a:rPr lang="en-US" sz="3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3800" b="1" i="1" smtClean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3800" b="1" i="1" smtClean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3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r>
                      <a:rPr lang="en-US" sz="3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3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</m:oMath>
                </a14:m>
                <a:r>
                  <a:rPr lang="en-US" sz="3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	         d) </a:t>
                </a:r>
                <a14:m>
                  <m:oMath xmlns:m="http://schemas.openxmlformats.org/officeDocument/2006/math">
                    <m:r>
                      <a:rPr lang="en-US" sz="3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sSup>
                      <m:sSupPr>
                        <m:ctrlPr>
                          <a:rPr lang="en-US" sz="3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3800" b="1" i="1" smtClean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3800" b="1" i="1" smtClean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3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3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3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3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</m:oMath>
                </a14:m>
                <a:endParaRPr lang="en-US" sz="38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074" y="1660525"/>
                <a:ext cx="13839406" cy="2151059"/>
              </a:xfrm>
              <a:prstGeom prst="rect">
                <a:avLst/>
              </a:prstGeom>
              <a:blipFill>
                <a:blip r:embed="rId3"/>
                <a:stretch>
                  <a:fillRect l="-1453" t="-5382" b="-101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tangle 64"/>
          <p:cNvSpPr/>
          <p:nvPr/>
        </p:nvSpPr>
        <p:spPr>
          <a:xfrm>
            <a:off x="7124118" y="3030423"/>
            <a:ext cx="4019947" cy="814247"/>
          </a:xfrm>
          <a:prstGeom prst="rect">
            <a:avLst/>
          </a:prstGeom>
          <a:noFill/>
          <a:ln w="38100" cmpd="dbl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99" tIns="45699" rIns="91399" bIns="45699" rtlCol="0" anchor="ctr"/>
          <a:lstStyle/>
          <a:p>
            <a:pPr algn="ctr" defTabSz="1305766"/>
            <a:endParaRPr lang="en-US" sz="4400">
              <a:solidFill>
                <a:prstClr val="black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3094" y="3868179"/>
            <a:ext cx="14417067" cy="4209021"/>
            <a:chOff x="1023734" y="3606858"/>
            <a:chExt cx="12671295" cy="4120897"/>
          </a:xfrm>
        </p:grpSpPr>
        <p:sp>
          <p:nvSpPr>
            <p:cNvPr id="68" name="Rounded Rectangle 52">
              <a:extLst>
                <a:ext uri="{FF2B5EF4-FFF2-40B4-BE49-F238E27FC236}">
                  <a16:creationId xmlns:a16="http://schemas.microsoft.com/office/drawing/2014/main" id="{81FE1B1A-5B87-411E-AA1C-AE8231F25EC7}"/>
                </a:ext>
              </a:extLst>
            </p:cNvPr>
            <p:cNvSpPr/>
            <p:nvPr/>
          </p:nvSpPr>
          <p:spPr>
            <a:xfrm>
              <a:off x="1067531" y="3808348"/>
              <a:ext cx="12627498" cy="391940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06036"/>
              <a:endParaRPr lang="en-US" sz="4400" b="1" dirty="0">
                <a:solidFill>
                  <a:prstClr val="white"/>
                </a:solidFill>
              </a:endParaRPr>
            </a:p>
          </p:txBody>
        </p:sp>
        <p:sp>
          <p:nvSpPr>
            <p:cNvPr id="70" name="Freeform 20">
              <a:extLst>
                <a:ext uri="{FF2B5EF4-FFF2-40B4-BE49-F238E27FC236}">
                  <a16:creationId xmlns:a16="http://schemas.microsoft.com/office/drawing/2014/main" id="{227F038A-4747-4D1B-B176-6A79660E10F9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1880234" y="3240587"/>
              <a:ext cx="500339" cy="1287236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306036"/>
              <a:endParaRPr lang="en-US" sz="4400" b="1">
                <a:solidFill>
                  <a:prstClr val="black"/>
                </a:solidFill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BDD0CF4-C8E8-46F1-B5BF-F6AD1B30E251}"/>
                </a:ext>
              </a:extLst>
            </p:cNvPr>
            <p:cNvSpPr txBox="1"/>
            <p:nvPr/>
          </p:nvSpPr>
          <p:spPr>
            <a:xfrm>
              <a:off x="1509496" y="3606858"/>
              <a:ext cx="1335914" cy="632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06036"/>
              <a:r>
                <a:rPr lang="vi-VN" sz="2800" b="1" dirty="0" err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vi-VN" sz="2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2800" b="1" dirty="0" err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sz="28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2" name="Round Diagonal Corner Rectangle 58">
              <a:extLst>
                <a:ext uri="{FF2B5EF4-FFF2-40B4-BE49-F238E27FC236}">
                  <a16:creationId xmlns:a16="http://schemas.microsoft.com/office/drawing/2014/main" id="{4055B838-E525-49B5-AE10-D682A3A293A2}"/>
                </a:ext>
              </a:extLst>
            </p:cNvPr>
            <p:cNvSpPr/>
            <p:nvPr/>
          </p:nvSpPr>
          <p:spPr>
            <a:xfrm flipV="1">
              <a:off x="1023734" y="3634035"/>
              <a:ext cx="496642" cy="527516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06036"/>
              <a:endParaRPr lang="en-US" sz="4400" b="1">
                <a:solidFill>
                  <a:prstClr val="white"/>
                </a:solidFill>
              </a:endParaRPr>
            </a:p>
          </p:txBody>
        </p:sp>
        <p:sp>
          <p:nvSpPr>
            <p:cNvPr id="73" name="Freeform 15">
              <a:extLst>
                <a:ext uri="{FF2B5EF4-FFF2-40B4-BE49-F238E27FC236}">
                  <a16:creationId xmlns:a16="http://schemas.microsoft.com/office/drawing/2014/main" id="{3AA21C20-E338-4541-95A2-E5A8B6228A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2019" y="3710469"/>
              <a:ext cx="313680" cy="423907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306036"/>
              <a:endParaRPr lang="en-US" sz="4400" b="1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111">
            <a:extLst>
              <a:ext uri="{FF2B5EF4-FFF2-40B4-BE49-F238E27FC236}">
                <a16:creationId xmlns:a16="http://schemas.microsoft.com/office/drawing/2014/main" id="{505E1ADB-2F0D-8E14-5855-9EAEB1399ACE}"/>
              </a:ext>
            </a:extLst>
          </p:cNvPr>
          <p:cNvGrpSpPr/>
          <p:nvPr/>
        </p:nvGrpSpPr>
        <p:grpSpPr>
          <a:xfrm>
            <a:off x="1465160" y="642777"/>
            <a:ext cx="13026042" cy="765581"/>
            <a:chOff x="71819" y="108752"/>
            <a:chExt cx="6395438" cy="872484"/>
          </a:xfrm>
        </p:grpSpPr>
        <p:pic>
          <p:nvPicPr>
            <p:cNvPr id="6" name="Picture 112">
              <a:extLst>
                <a:ext uri="{FF2B5EF4-FFF2-40B4-BE49-F238E27FC236}">
                  <a16:creationId xmlns:a16="http://schemas.microsoft.com/office/drawing/2014/main" id="{DDFC65C0-6F13-7387-3FD7-D773DEB2E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7" name="TextBox 321">
              <a:extLst>
                <a:ext uri="{FF2B5EF4-FFF2-40B4-BE49-F238E27FC236}">
                  <a16:creationId xmlns:a16="http://schemas.microsoft.com/office/drawing/2014/main" id="{332F5113-700D-666B-549E-EB68B4C9D19E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1306367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CFFE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 CỦA TAM THỨC BẬC HAI</a:t>
              </a:r>
              <a:endParaRPr lang="en-US" sz="4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TextBox 321">
              <a:extLst>
                <a:ext uri="{FF2B5EF4-FFF2-40B4-BE49-F238E27FC236}">
                  <a16:creationId xmlns:a16="http://schemas.microsoft.com/office/drawing/2014/main" id="{46076F96-A704-E49E-2BE2-53757BD99FCD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1306367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FFFFF"/>
                  </a:solidFill>
                  <a:ea typeface="Cascadia Mono" panose="020B0609020000020004" pitchFamily="49" charset="0"/>
                  <a:cs typeface="Times New Roman" panose="02020603050405020304" pitchFamily="18" charset="0"/>
                </a:rPr>
                <a:t>17</a:t>
              </a:r>
              <a:endPara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6" name="Group 60"/>
          <p:cNvGrpSpPr/>
          <p:nvPr/>
        </p:nvGrpSpPr>
        <p:grpSpPr>
          <a:xfrm>
            <a:off x="29737" y="1160591"/>
            <a:ext cx="2687195" cy="618659"/>
            <a:chOff x="6977012" y="5107023"/>
            <a:chExt cx="3923334" cy="999843"/>
          </a:xfrm>
        </p:grpSpPr>
        <p:sp>
          <p:nvSpPr>
            <p:cNvPr id="57" name="Rectangle 56"/>
            <p:cNvSpPr/>
            <p:nvPr/>
          </p:nvSpPr>
          <p:spPr>
            <a:xfrm>
              <a:off x="8600200" y="5234731"/>
              <a:ext cx="2300146" cy="8721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305766">
                <a:spcBef>
                  <a:spcPct val="0"/>
                </a:spcBef>
                <a:defRPr/>
              </a:pPr>
              <a:r>
                <a:rPr lang="en-US" sz="2800" b="1" spc="-90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</a:p>
          </p:txBody>
        </p:sp>
        <p:grpSp>
          <p:nvGrpSpPr>
            <p:cNvPr id="60" name="Group 28"/>
            <p:cNvGrpSpPr/>
            <p:nvPr/>
          </p:nvGrpSpPr>
          <p:grpSpPr>
            <a:xfrm>
              <a:off x="6977012" y="5107023"/>
              <a:ext cx="1054592" cy="872134"/>
              <a:chOff x="6980993" y="5564223"/>
              <a:chExt cx="1045885" cy="872134"/>
            </a:xfrm>
          </p:grpSpPr>
          <p:sp>
            <p:nvSpPr>
              <p:cNvPr id="61" name="Round Same Side Corner Rectangle 60"/>
              <p:cNvSpPr/>
              <p:nvPr/>
            </p:nvSpPr>
            <p:spPr>
              <a:xfrm rot="5400000">
                <a:off x="7089528" y="5455688"/>
                <a:ext cx="828815" cy="1045885"/>
              </a:xfrm>
              <a:prstGeom prst="round2SameRect">
                <a:avLst/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05766"/>
                <a:endParaRPr lang="en-US" sz="28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7252517" y="5564223"/>
                <a:ext cx="599302" cy="8721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305766"/>
                <a:r>
                  <a:rPr lang="en-US" sz="2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2">
                <a:extLst>
                  <a:ext uri="{FF2B5EF4-FFF2-40B4-BE49-F238E27FC236}">
                    <a16:creationId xmlns:a16="http://schemas.microsoft.com/office/drawing/2014/main" id="{76B22814-C1DF-3682-7263-39866CE16921}"/>
                  </a:ext>
                </a:extLst>
              </p:cNvPr>
              <p:cNvSpPr/>
              <p:nvPr/>
            </p:nvSpPr>
            <p:spPr>
              <a:xfrm>
                <a:off x="3864872" y="4797598"/>
                <a:ext cx="6776563" cy="1654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lvl="0" indent="-514350" defTabSz="1097280">
                  <a:lnSpc>
                    <a:spcPct val="107000"/>
                  </a:lnSpc>
                  <a:spcAft>
                    <a:spcPts val="800"/>
                  </a:spcAft>
                  <a:buAutoNum type="alphaLcParenR" startAt="4"/>
                  <a:defRPr/>
                </a:pP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𝒌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</m:d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=−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2800" b="1">
                            <a:solidFill>
                              <a:srgbClr val="FF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2800" b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</m:oMath>
                </a14:m>
                <a:r>
                  <a:rPr lang="fr-FR" sz="2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fr-FR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𝜟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=−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&lt;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</m:oMath>
                </a14:m>
                <a:endParaRPr lang="fr-FR" sz="2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defTabSz="1097280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fr-FR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𝒂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=−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&lt;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</m:oMath>
                </a14:m>
                <a:r>
                  <a:rPr lang="fr-FR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lvl="0" defTabSz="1097280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lang="fr-FR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r>
                  <a:rPr lang="fr-FR" sz="2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𝒌</m:t>
                    </m:r>
                    <m:d>
                      <m:d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</m:d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&lt;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</m:oMath>
                </a14:m>
                <a:r>
                  <a:rPr lang="fr-FR" sz="2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vi-VN" sz="2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∈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ℝ</m:t>
                    </m:r>
                    <m:r>
                      <a:rPr lang="en-US" sz="2800" b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endParaRPr lang="en-US" sz="2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2">
                <a:extLst>
                  <a:ext uri="{FF2B5EF4-FFF2-40B4-BE49-F238E27FC236}">
                    <a16:creationId xmlns:a16="http://schemas.microsoft.com/office/drawing/2014/main" id="{76B22814-C1DF-3682-7263-39866CE169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872" y="4797598"/>
                <a:ext cx="6776563" cy="1654492"/>
              </a:xfrm>
              <a:prstGeom prst="rect">
                <a:avLst/>
              </a:prstGeom>
              <a:blipFill>
                <a:blip r:embed="rId5"/>
                <a:stretch>
                  <a:fillRect l="-270" t="-4059" b="-9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55360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9508" y="3807701"/>
            <a:ext cx="14417067" cy="4265128"/>
            <a:chOff x="1023734" y="3538840"/>
            <a:chExt cx="12671295" cy="5153287"/>
          </a:xfrm>
        </p:grpSpPr>
        <p:sp>
          <p:nvSpPr>
            <p:cNvPr id="68" name="Rounded Rectangle 52">
              <a:extLst>
                <a:ext uri="{FF2B5EF4-FFF2-40B4-BE49-F238E27FC236}">
                  <a16:creationId xmlns:a16="http://schemas.microsoft.com/office/drawing/2014/main" id="{81FE1B1A-5B87-411E-AA1C-AE8231F25EC7}"/>
                </a:ext>
              </a:extLst>
            </p:cNvPr>
            <p:cNvSpPr/>
            <p:nvPr/>
          </p:nvSpPr>
          <p:spPr>
            <a:xfrm>
              <a:off x="1067531" y="3808348"/>
              <a:ext cx="12627498" cy="488377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06036"/>
              <a:endParaRPr lang="en-US" sz="4400" b="1" dirty="0">
                <a:solidFill>
                  <a:prstClr val="white"/>
                </a:solidFill>
              </a:endParaRPr>
            </a:p>
          </p:txBody>
        </p:sp>
        <p:sp>
          <p:nvSpPr>
            <p:cNvPr id="70" name="Freeform 20">
              <a:extLst>
                <a:ext uri="{FF2B5EF4-FFF2-40B4-BE49-F238E27FC236}">
                  <a16:creationId xmlns:a16="http://schemas.microsoft.com/office/drawing/2014/main" id="{227F038A-4747-4D1B-B176-6A79660E10F9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1968228" y="3152594"/>
              <a:ext cx="565832" cy="1528714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306036"/>
              <a:endParaRPr lang="en-US" sz="4400" b="1" dirty="0">
                <a:solidFill>
                  <a:prstClr val="black"/>
                </a:solidFill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BDD0CF4-C8E8-46F1-B5BF-F6AD1B30E251}"/>
                </a:ext>
              </a:extLst>
            </p:cNvPr>
            <p:cNvSpPr txBox="1"/>
            <p:nvPr/>
          </p:nvSpPr>
          <p:spPr>
            <a:xfrm>
              <a:off x="1655987" y="3588471"/>
              <a:ext cx="1335914" cy="632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06036"/>
              <a:r>
                <a:rPr lang="vi-VN" sz="2800" b="1" dirty="0" err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vi-VN" sz="2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2800" b="1" dirty="0" err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sz="28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2" name="Round Diagonal Corner Rectangle 58">
              <a:extLst>
                <a:ext uri="{FF2B5EF4-FFF2-40B4-BE49-F238E27FC236}">
                  <a16:creationId xmlns:a16="http://schemas.microsoft.com/office/drawing/2014/main" id="{4055B838-E525-49B5-AE10-D682A3A293A2}"/>
                </a:ext>
              </a:extLst>
            </p:cNvPr>
            <p:cNvSpPr/>
            <p:nvPr/>
          </p:nvSpPr>
          <p:spPr>
            <a:xfrm flipV="1">
              <a:off x="1023734" y="3538840"/>
              <a:ext cx="502145" cy="671201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06036"/>
              <a:endParaRPr lang="en-US" sz="4400" b="1">
                <a:solidFill>
                  <a:prstClr val="white"/>
                </a:solidFill>
              </a:endParaRPr>
            </a:p>
          </p:txBody>
        </p:sp>
        <p:sp>
          <p:nvSpPr>
            <p:cNvPr id="73" name="Freeform 15">
              <a:extLst>
                <a:ext uri="{FF2B5EF4-FFF2-40B4-BE49-F238E27FC236}">
                  <a16:creationId xmlns:a16="http://schemas.microsoft.com/office/drawing/2014/main" id="{3AA21C20-E338-4541-95A2-E5A8B6228A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0733" y="3621640"/>
              <a:ext cx="425072" cy="565833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306036"/>
              <a:endParaRPr lang="en-US" sz="4400" b="1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111">
            <a:extLst>
              <a:ext uri="{FF2B5EF4-FFF2-40B4-BE49-F238E27FC236}">
                <a16:creationId xmlns:a16="http://schemas.microsoft.com/office/drawing/2014/main" id="{505E1ADB-2F0D-8E14-5855-9EAEB1399ACE}"/>
              </a:ext>
            </a:extLst>
          </p:cNvPr>
          <p:cNvGrpSpPr/>
          <p:nvPr/>
        </p:nvGrpSpPr>
        <p:grpSpPr>
          <a:xfrm>
            <a:off x="1465160" y="642777"/>
            <a:ext cx="13026042" cy="765581"/>
            <a:chOff x="71819" y="108752"/>
            <a:chExt cx="6395438" cy="872484"/>
          </a:xfrm>
        </p:grpSpPr>
        <p:pic>
          <p:nvPicPr>
            <p:cNvPr id="6" name="Picture 112">
              <a:extLst>
                <a:ext uri="{FF2B5EF4-FFF2-40B4-BE49-F238E27FC236}">
                  <a16:creationId xmlns:a16="http://schemas.microsoft.com/office/drawing/2014/main" id="{DDFC65C0-6F13-7387-3FD7-D773DEB2E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7" name="TextBox 321">
              <a:extLst>
                <a:ext uri="{FF2B5EF4-FFF2-40B4-BE49-F238E27FC236}">
                  <a16:creationId xmlns:a16="http://schemas.microsoft.com/office/drawing/2014/main" id="{332F5113-700D-666B-549E-EB68B4C9D19E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1306367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CFFE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 CỦA TAM THỨC BẬC HAI</a:t>
              </a:r>
              <a:endParaRPr lang="en-US" sz="4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TextBox 321">
              <a:extLst>
                <a:ext uri="{FF2B5EF4-FFF2-40B4-BE49-F238E27FC236}">
                  <a16:creationId xmlns:a16="http://schemas.microsoft.com/office/drawing/2014/main" id="{46076F96-A704-E49E-2BE2-53757BD99FCD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1306367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FFFFF"/>
                  </a:solidFill>
                  <a:ea typeface="Cascadia Mono" panose="020B0609020000020004" pitchFamily="49" charset="0"/>
                  <a:cs typeface="Times New Roman" panose="02020603050405020304" pitchFamily="18" charset="0"/>
                </a:rPr>
                <a:t>17</a:t>
              </a:r>
              <a:endPara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2">
                <a:extLst>
                  <a:ext uri="{FF2B5EF4-FFF2-40B4-BE49-F238E27FC236}">
                    <a16:creationId xmlns:a16="http://schemas.microsoft.com/office/drawing/2014/main" id="{854629B8-C657-36CD-770E-001E79EE9BF7}"/>
                  </a:ext>
                </a:extLst>
              </p:cNvPr>
              <p:cNvSpPr/>
              <p:nvPr/>
            </p:nvSpPr>
            <p:spPr>
              <a:xfrm>
                <a:off x="171428" y="4098497"/>
                <a:ext cx="7028352" cy="2218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1096777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       a)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</m:d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</m:oMath>
                </a14:m>
                <a:r>
                  <a:rPr lang="fr-FR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lvl="0" defTabSz="1096777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𝜟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′=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&gt;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en-US" sz="2800" b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𝒂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&gt;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</m:oMath>
                </a14:m>
                <a:r>
                  <a:rPr lang="fr-FR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lvl="0" defTabSz="1096777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:r>
                  <a:rPr lang="fr-FR" sz="2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fr-FR" sz="2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fr-FR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fr-FR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endParaRPr lang="fr-FR" sz="2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defTabSz="1096777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sub>
                    </m:sSub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=−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2800" b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b>
                    </m:sSub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</m:oMath>
                </a14:m>
                <a:r>
                  <a:rPr lang="fr-FR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0" name="Rectangle 2">
                <a:extLst>
                  <a:ext uri="{FF2B5EF4-FFF2-40B4-BE49-F238E27FC236}">
                    <a16:creationId xmlns:a16="http://schemas.microsoft.com/office/drawing/2014/main" id="{854629B8-C657-36CD-770E-001E79EE9B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28" y="4098497"/>
                <a:ext cx="7028352" cy="2218108"/>
              </a:xfrm>
              <a:prstGeom prst="rect">
                <a:avLst/>
              </a:prstGeom>
              <a:blipFill>
                <a:blip r:embed="rId4"/>
                <a:stretch>
                  <a:fillRect l="-1735" t="-3022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60"/>
          <p:cNvGrpSpPr/>
          <p:nvPr/>
        </p:nvGrpSpPr>
        <p:grpSpPr>
          <a:xfrm>
            <a:off x="226779" y="1115276"/>
            <a:ext cx="2150365" cy="563213"/>
            <a:chOff x="6977011" y="5107021"/>
            <a:chExt cx="4999220" cy="1178184"/>
          </a:xfrm>
        </p:grpSpPr>
        <p:sp>
          <p:nvSpPr>
            <p:cNvPr id="57" name="Rectangle 56"/>
            <p:cNvSpPr/>
            <p:nvPr/>
          </p:nvSpPr>
          <p:spPr>
            <a:xfrm>
              <a:off x="8600200" y="5234731"/>
              <a:ext cx="3376031" cy="8721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305766">
                <a:spcBef>
                  <a:spcPct val="0"/>
                </a:spcBef>
                <a:defRPr/>
              </a:pPr>
              <a:r>
                <a:rPr lang="en-US" sz="2800" b="1" spc="-90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</a:p>
          </p:txBody>
        </p:sp>
        <p:grpSp>
          <p:nvGrpSpPr>
            <p:cNvPr id="60" name="Group 28"/>
            <p:cNvGrpSpPr/>
            <p:nvPr/>
          </p:nvGrpSpPr>
          <p:grpSpPr>
            <a:xfrm>
              <a:off x="6977011" y="5107021"/>
              <a:ext cx="1383018" cy="1178184"/>
              <a:chOff x="6980995" y="5564221"/>
              <a:chExt cx="1371600" cy="1178184"/>
            </a:xfrm>
          </p:grpSpPr>
          <p:sp>
            <p:nvSpPr>
              <p:cNvPr id="61" name="Round Same Side Corner Rectangle 60"/>
              <p:cNvSpPr/>
              <p:nvPr/>
            </p:nvSpPr>
            <p:spPr>
              <a:xfrm rot="5400000">
                <a:off x="7077703" y="5467513"/>
                <a:ext cx="1178184" cy="1371600"/>
              </a:xfrm>
              <a:prstGeom prst="round2SameRect">
                <a:avLst/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05766"/>
                <a:endParaRPr lang="en-US" sz="28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7287417" y="5582026"/>
                <a:ext cx="879626" cy="872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305766"/>
                <a:r>
                  <a:rPr lang="en-US" sz="2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</a:p>
            </p:txBody>
          </p:sp>
        </p:grpSp>
      </p:grpSp>
      <p:grpSp>
        <p:nvGrpSpPr>
          <p:cNvPr id="25" name="Group 54">
            <a:extLst>
              <a:ext uri="{FF2B5EF4-FFF2-40B4-BE49-F238E27FC236}">
                <a16:creationId xmlns:a16="http://schemas.microsoft.com/office/drawing/2014/main" id="{53530F9D-4363-4C43-8048-269159148689}"/>
              </a:ext>
            </a:extLst>
          </p:cNvPr>
          <p:cNvGrpSpPr/>
          <p:nvPr/>
        </p:nvGrpSpPr>
        <p:grpSpPr>
          <a:xfrm>
            <a:off x="181888" y="1573569"/>
            <a:ext cx="14321689" cy="2195535"/>
            <a:chOff x="1214461" y="3405486"/>
            <a:chExt cx="21847940" cy="2605018"/>
          </a:xfrm>
        </p:grpSpPr>
        <p:sp>
          <p:nvSpPr>
            <p:cNvPr id="26" name="Rounded Rectangle 61">
              <a:extLst>
                <a:ext uri="{FF2B5EF4-FFF2-40B4-BE49-F238E27FC236}">
                  <a16:creationId xmlns:a16="http://schemas.microsoft.com/office/drawing/2014/main" id="{3A5A2190-2A1B-4D52-94C0-17C062CA7FB5}"/>
                </a:ext>
              </a:extLst>
            </p:cNvPr>
            <p:cNvSpPr/>
            <p:nvPr/>
          </p:nvSpPr>
          <p:spPr>
            <a:xfrm>
              <a:off x="1214461" y="3931829"/>
              <a:ext cx="21847940" cy="2078675"/>
            </a:xfrm>
            <a:prstGeom prst="roundRect">
              <a:avLst>
                <a:gd name="adj" fmla="val 534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54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3060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67">
              <a:extLst>
                <a:ext uri="{FF2B5EF4-FFF2-40B4-BE49-F238E27FC236}">
                  <a16:creationId xmlns:a16="http://schemas.microsoft.com/office/drawing/2014/main" id="{D2F7BBB4-CB25-40B8-B100-DEE200C47DA3}"/>
                </a:ext>
              </a:extLst>
            </p:cNvPr>
            <p:cNvGrpSpPr/>
            <p:nvPr/>
          </p:nvGrpSpPr>
          <p:grpSpPr>
            <a:xfrm>
              <a:off x="1268078" y="3405486"/>
              <a:ext cx="3311841" cy="940513"/>
              <a:chOff x="1311958" y="3405486"/>
              <a:chExt cx="3311841" cy="940513"/>
            </a:xfrm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77ED32AE-BA8E-4061-9F73-5E899E2A986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109516" y="2722617"/>
                <a:ext cx="544379" cy="2484187"/>
              </a:xfrm>
              <a:prstGeom prst="round2SameRect">
                <a:avLst/>
              </a:prstGeom>
              <a:solidFill>
                <a:srgbClr val="F79646">
                  <a:lumMod val="75000"/>
                </a:srgbClr>
              </a:solidFill>
              <a:ln w="57150">
                <a:solidFill>
                  <a:srgbClr val="F79646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30603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F062151-AD53-45F8-8FC8-3E6F9C4D3510}"/>
                  </a:ext>
                </a:extLst>
              </p:cNvPr>
              <p:cNvSpPr txBox="1"/>
              <p:nvPr/>
            </p:nvSpPr>
            <p:spPr>
              <a:xfrm>
                <a:off x="2115771" y="3652517"/>
                <a:ext cx="2374975" cy="620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130603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1" kern="0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BT 6.16</a:t>
                </a: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0" name="Group 70">
                <a:extLst>
                  <a:ext uri="{FF2B5EF4-FFF2-40B4-BE49-F238E27FC236}">
                    <a16:creationId xmlns:a16="http://schemas.microsoft.com/office/drawing/2014/main" id="{3DCB7E00-81CD-47C0-A098-3C4FC36A921B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4EDF0EFD-CAA5-4E70-8F7E-7A6B1C164733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13">
                  <a:extLst>
                    <a:ext uri="{FF2B5EF4-FFF2-40B4-BE49-F238E27FC236}">
                      <a16:creationId xmlns:a16="http://schemas.microsoft.com/office/drawing/2014/main" id="{852DD05D-EDD7-4362-A234-97F75A0969E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" name="Freeform 14">
                  <a:extLst>
                    <a:ext uri="{FF2B5EF4-FFF2-40B4-BE49-F238E27FC236}">
                      <a16:creationId xmlns:a16="http://schemas.microsoft.com/office/drawing/2014/main" id="{215DBC4D-1CF5-4B23-9DF2-69C195AAD95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" name="Freeform 15">
                  <a:extLst>
                    <a:ext uri="{FF2B5EF4-FFF2-40B4-BE49-F238E27FC236}">
                      <a16:creationId xmlns:a16="http://schemas.microsoft.com/office/drawing/2014/main" id="{3543403B-A315-4376-BD19-FB8A4531A6F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" name="Freeform 16">
                  <a:extLst>
                    <a:ext uri="{FF2B5EF4-FFF2-40B4-BE49-F238E27FC236}">
                      <a16:creationId xmlns:a16="http://schemas.microsoft.com/office/drawing/2014/main" id="{1715ED85-1613-4D24-A025-4B8E9B8E2BA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" name="Freeform 17">
                  <a:extLst>
                    <a:ext uri="{FF2B5EF4-FFF2-40B4-BE49-F238E27FC236}">
                      <a16:creationId xmlns:a16="http://schemas.microsoft.com/office/drawing/2014/main" id="{BBDEDF1B-F9AF-4A4E-8F49-D204D1F0B72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" name="Freeform 18">
                  <a:extLst>
                    <a:ext uri="{FF2B5EF4-FFF2-40B4-BE49-F238E27FC236}">
                      <a16:creationId xmlns:a16="http://schemas.microsoft.com/office/drawing/2014/main" id="{8122426D-2CE9-4CE1-ABDB-451973E184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" name="Freeform 19">
                  <a:extLst>
                    <a:ext uri="{FF2B5EF4-FFF2-40B4-BE49-F238E27FC236}">
                      <a16:creationId xmlns:a16="http://schemas.microsoft.com/office/drawing/2014/main" id="{A0535A13-D348-405A-BDBE-4B4FFD32CF6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" name="Freeform 20">
                  <a:extLst>
                    <a:ext uri="{FF2B5EF4-FFF2-40B4-BE49-F238E27FC236}">
                      <a16:creationId xmlns:a16="http://schemas.microsoft.com/office/drawing/2014/main" id="{4D26B095-1BE3-46A6-86C7-01506654EA4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" name="Freeform 21">
                  <a:extLst>
                    <a:ext uri="{FF2B5EF4-FFF2-40B4-BE49-F238E27FC236}">
                      <a16:creationId xmlns:a16="http://schemas.microsoft.com/office/drawing/2014/main" id="{81CD5E01-C72A-455C-BCE7-9B4AFE7145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" name="Freeform 22">
                  <a:extLst>
                    <a:ext uri="{FF2B5EF4-FFF2-40B4-BE49-F238E27FC236}">
                      <a16:creationId xmlns:a16="http://schemas.microsoft.com/office/drawing/2014/main" id="{D467F720-7EDF-455A-8023-EF50769EDB6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" name="Freeform 23">
                  <a:extLst>
                    <a:ext uri="{FF2B5EF4-FFF2-40B4-BE49-F238E27FC236}">
                      <a16:creationId xmlns:a16="http://schemas.microsoft.com/office/drawing/2014/main" id="{AA49D846-B30E-4143-967B-C5C902FA898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" name="Freeform 24">
                  <a:extLst>
                    <a:ext uri="{FF2B5EF4-FFF2-40B4-BE49-F238E27FC236}">
                      <a16:creationId xmlns:a16="http://schemas.microsoft.com/office/drawing/2014/main" id="{E57ED344-098D-4E44-B2CD-C95C01076E8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" name="Freeform 25">
                  <a:extLst>
                    <a:ext uri="{FF2B5EF4-FFF2-40B4-BE49-F238E27FC236}">
                      <a16:creationId xmlns:a16="http://schemas.microsoft.com/office/drawing/2014/main" id="{A2082EC9-DA50-4167-B71F-2B3D77F07D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" name="Freeform 26">
                  <a:extLst>
                    <a:ext uri="{FF2B5EF4-FFF2-40B4-BE49-F238E27FC236}">
                      <a16:creationId xmlns:a16="http://schemas.microsoft.com/office/drawing/2014/main" id="{AC30A230-AB8A-4EFD-82DE-D3EF9E143C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" name="Freeform 27">
                  <a:extLst>
                    <a:ext uri="{FF2B5EF4-FFF2-40B4-BE49-F238E27FC236}">
                      <a16:creationId xmlns:a16="http://schemas.microsoft.com/office/drawing/2014/main" id="{AAF4BC07-5038-49A9-8372-2330F782FB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" name="Freeform 28">
                  <a:extLst>
                    <a:ext uri="{FF2B5EF4-FFF2-40B4-BE49-F238E27FC236}">
                      <a16:creationId xmlns:a16="http://schemas.microsoft.com/office/drawing/2014/main" id="{D46A2AD9-F1D4-4671-BE05-68EBCC87E4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" name="Freeform 29">
                  <a:extLst>
                    <a:ext uri="{FF2B5EF4-FFF2-40B4-BE49-F238E27FC236}">
                      <a16:creationId xmlns:a16="http://schemas.microsoft.com/office/drawing/2014/main" id="{FB02B94A-019D-4F82-BABB-7AB13161A5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" name="Freeform 30">
                  <a:extLst>
                    <a:ext uri="{FF2B5EF4-FFF2-40B4-BE49-F238E27FC236}">
                      <a16:creationId xmlns:a16="http://schemas.microsoft.com/office/drawing/2014/main" id="{1327CFE2-3178-4F41-85FA-212891FDCF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" name="Freeform 31">
                  <a:extLst>
                    <a:ext uri="{FF2B5EF4-FFF2-40B4-BE49-F238E27FC236}">
                      <a16:creationId xmlns:a16="http://schemas.microsoft.com/office/drawing/2014/main" id="{F88CF9A5-F1C8-48A5-B4E7-B679A1A89C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" name="Freeform 32">
                  <a:extLst>
                    <a:ext uri="{FF2B5EF4-FFF2-40B4-BE49-F238E27FC236}">
                      <a16:creationId xmlns:a16="http://schemas.microsoft.com/office/drawing/2014/main" id="{4C8349FB-1B42-40FE-A080-FD7B76B429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" name="Freeform 33">
                  <a:extLst>
                    <a:ext uri="{FF2B5EF4-FFF2-40B4-BE49-F238E27FC236}">
                      <a16:creationId xmlns:a16="http://schemas.microsoft.com/office/drawing/2014/main" id="{C4A0F72D-B835-4BD3-BC3F-E30E8FC421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8" name="Freeform 34">
                  <a:extLst>
                    <a:ext uri="{FF2B5EF4-FFF2-40B4-BE49-F238E27FC236}">
                      <a16:creationId xmlns:a16="http://schemas.microsoft.com/office/drawing/2014/main" id="{83D553CB-8904-40CB-8B6B-1023E9B589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" name="Freeform 35">
                  <a:extLst>
                    <a:ext uri="{FF2B5EF4-FFF2-40B4-BE49-F238E27FC236}">
                      <a16:creationId xmlns:a16="http://schemas.microsoft.com/office/drawing/2014/main" id="{399C0052-F546-4CED-A2F5-736B1B13A3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" name="Freeform 36">
                  <a:extLst>
                    <a:ext uri="{FF2B5EF4-FFF2-40B4-BE49-F238E27FC236}">
                      <a16:creationId xmlns:a16="http://schemas.microsoft.com/office/drawing/2014/main" id="{6DC0CB21-7C55-4A64-901D-CE875EBE35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116">
                <a:extLst>
                  <a:ext uri="{FF2B5EF4-FFF2-40B4-BE49-F238E27FC236}">
                    <a16:creationId xmlns:a16="http://schemas.microsoft.com/office/drawing/2014/main" id="{E2C9E9FA-6CD3-1268-892D-474007DB292E}"/>
                  </a:ext>
                </a:extLst>
              </p:cNvPr>
              <p:cNvSpPr/>
              <p:nvPr/>
            </p:nvSpPr>
            <p:spPr>
              <a:xfrm>
                <a:off x="360190" y="2029276"/>
                <a:ext cx="13835736" cy="1666889"/>
              </a:xfrm>
              <a:prstGeom prst="rect">
                <a:avLst/>
              </a:prstGeom>
            </p:spPr>
            <p:txBody>
              <a:bodyPr wrap="square" lIns="91399" tIns="45699" rIns="91399" bIns="45699">
                <a:spAutoFit/>
              </a:bodyPr>
              <a:lstStyle/>
              <a:p>
                <a:pPr algn="ctr" defTabSz="1305766">
                  <a:lnSpc>
                    <a:spcPct val="107000"/>
                  </a:lnSpc>
                  <a:spcAft>
                    <a:spcPts val="800"/>
                  </a:spcAft>
                  <a:tabLst>
                    <a:tab pos="3419174" algn="l"/>
                  </a:tabLst>
                </a:pPr>
                <a:r>
                  <a:rPr lang="en-US" sz="28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            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Giải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các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bất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phương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trình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bậc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hai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: </a:t>
                </a:r>
              </a:p>
              <a:p>
                <a:pPr algn="ctr" defTabSz="1305766">
                  <a:lnSpc>
                    <a:spcPct val="107000"/>
                  </a:lnSpc>
                  <a:spcAft>
                    <a:spcPts val="800"/>
                  </a:spcAft>
                  <a:tabLst>
                    <a:tab pos="3419174" algn="l"/>
                  </a:tabLst>
                </a:pPr>
                <a:r>
                  <a:rPr lang="en-US" sz="28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≥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		                       	  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&lt;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</m:oMath>
                </a14:m>
                <a:endParaRPr lang="en-US" sz="2800" b="1" dirty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endParaRPr>
              </a:p>
              <a:p>
                <a:pPr algn="ctr" defTabSz="1305766">
                  <a:lnSpc>
                    <a:spcPct val="107000"/>
                  </a:lnSpc>
                  <a:spcAft>
                    <a:spcPts val="800"/>
                  </a:spcAft>
                  <a:tabLst>
                    <a:tab pos="3419174" algn="l"/>
                  </a:tabLst>
                </a:pPr>
                <a:r>
                  <a:rPr lang="en-US" sz="28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sSup>
                      <m:sSup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𝟏𝟐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≤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        		  d)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𝟓</m:t>
                    </m:r>
                    <m:sSup>
                      <m:sSup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≥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</m:oMath>
                </a14:m>
                <a:endParaRPr lang="en-US" sz="2800" b="1" dirty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3" name="Rectangle 116">
                <a:extLst>
                  <a:ext uri="{FF2B5EF4-FFF2-40B4-BE49-F238E27FC236}">
                    <a16:creationId xmlns:a16="http://schemas.microsoft.com/office/drawing/2014/main" id="{E2C9E9FA-6CD3-1268-892D-474007DB29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190" y="2029276"/>
                <a:ext cx="13835736" cy="1666889"/>
              </a:xfrm>
              <a:prstGeom prst="rect">
                <a:avLst/>
              </a:prstGeom>
              <a:blipFill>
                <a:blip r:embed="rId5"/>
                <a:stretch>
                  <a:fillRect t="-4029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tangle 64"/>
          <p:cNvSpPr/>
          <p:nvPr/>
        </p:nvSpPr>
        <p:spPr>
          <a:xfrm>
            <a:off x="2064525" y="2513417"/>
            <a:ext cx="2888475" cy="666856"/>
          </a:xfrm>
          <a:prstGeom prst="rect">
            <a:avLst/>
          </a:prstGeom>
          <a:noFill/>
          <a:ln w="38100" cmpd="dbl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99" tIns="45699" rIns="91399" bIns="45699" rtlCol="0" anchor="ctr"/>
          <a:lstStyle/>
          <a:p>
            <a:pPr algn="ctr" defTabSz="1305766"/>
            <a:endParaRPr lang="en-US" sz="4400">
              <a:solidFill>
                <a:prstClr val="black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359780C-F9A9-3F76-9831-B941BB11AAAE}"/>
              </a:ext>
            </a:extLst>
          </p:cNvPr>
          <p:cNvCxnSpPr>
            <a:stCxn id="68" idx="0"/>
            <a:endCxn id="68" idx="2"/>
          </p:cNvCxnSpPr>
          <p:nvPr/>
        </p:nvCxnSpPr>
        <p:spPr>
          <a:xfrm>
            <a:off x="7282957" y="4030760"/>
            <a:ext cx="0" cy="404206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BD95F3E8-99BC-D0C0-7A23-636180BE0392}"/>
                  </a:ext>
                </a:extLst>
              </p:cNvPr>
              <p:cNvSpPr txBox="1"/>
              <p:nvPr/>
            </p:nvSpPr>
            <p:spPr>
              <a:xfrm>
                <a:off x="115121" y="6338202"/>
                <a:ext cx="7763772" cy="5222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096777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kumimoji="0" lang="fr-FR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kumimoji="0" lang="fr-F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kumimoji="0" lang="fr-FR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fr-F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fr-FR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kumimoji="0" lang="fr-F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fr-FR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kumimoji="0" lang="fr-F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fr-FR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kumimoji="0" lang="fr-F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libri"/>
                        <a:cs typeface="Times New Roman"/>
                      </a:rPr>
                      <m:t>𝒇</m:t>
                    </m:r>
                    <m:d>
                      <m:d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</m:d>
                  </m:oMath>
                </a14:m>
                <a:r>
                  <a:rPr kumimoji="0" lang="fr-F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BD95F3E8-99BC-D0C0-7A23-636180BE0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21" y="6338202"/>
                <a:ext cx="7763772" cy="522259"/>
              </a:xfrm>
              <a:prstGeom prst="rect">
                <a:avLst/>
              </a:prstGeom>
              <a:blipFill>
                <a:blip r:embed="rId6"/>
                <a:stretch>
                  <a:fillRect l="-1650" t="-15294" b="-3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18">
            <a:extLst>
              <a:ext uri="{FF2B5EF4-FFF2-40B4-BE49-F238E27FC236}">
                <a16:creationId xmlns:a16="http://schemas.microsoft.com/office/drawing/2014/main" id="{E9486A9C-5B89-0100-69AF-1B2133C7D244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346" y="4125921"/>
            <a:ext cx="6838747" cy="171388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2">
                <a:extLst>
                  <a:ext uri="{FF2B5EF4-FFF2-40B4-BE49-F238E27FC236}">
                    <a16:creationId xmlns:a16="http://schemas.microsoft.com/office/drawing/2014/main" id="{54FD307D-CE38-EBE5-2341-A218096389BE}"/>
                  </a:ext>
                </a:extLst>
              </p:cNvPr>
              <p:cNvSpPr/>
              <p:nvPr/>
            </p:nvSpPr>
            <p:spPr>
              <a:xfrm>
                <a:off x="7391400" y="6101463"/>
                <a:ext cx="10952042" cy="1096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1096777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≥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</m:oMath>
                </a14:m>
                <a:endParaRPr lang="en-US" sz="2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defTabSz="1096777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fr-FR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fr-FR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𝑺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endChr m:val="]"/>
                        <m:ctrlP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∞</m:t>
                        </m:r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;−</m:t>
                        </m:r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𝟏</m:t>
                        </m:r>
                      </m:e>
                    </m:d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∪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[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;+∞)</m:t>
                    </m:r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4" name="Rectangle 2">
                <a:extLst>
                  <a:ext uri="{FF2B5EF4-FFF2-40B4-BE49-F238E27FC236}">
                    <a16:creationId xmlns:a16="http://schemas.microsoft.com/office/drawing/2014/main" id="{54FD307D-CE38-EBE5-2341-A218096389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6101463"/>
                <a:ext cx="10952042" cy="1096326"/>
              </a:xfrm>
              <a:prstGeom prst="rect">
                <a:avLst/>
              </a:prstGeom>
              <a:blipFill>
                <a:blip r:embed="rId8"/>
                <a:stretch>
                  <a:fillRect l="-1169" t="-666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89718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9508" y="3807701"/>
            <a:ext cx="14417067" cy="4265128"/>
            <a:chOff x="1023734" y="3538840"/>
            <a:chExt cx="12671295" cy="5153287"/>
          </a:xfrm>
        </p:grpSpPr>
        <p:sp>
          <p:nvSpPr>
            <p:cNvPr id="68" name="Rounded Rectangle 52">
              <a:extLst>
                <a:ext uri="{FF2B5EF4-FFF2-40B4-BE49-F238E27FC236}">
                  <a16:creationId xmlns:a16="http://schemas.microsoft.com/office/drawing/2014/main" id="{81FE1B1A-5B87-411E-AA1C-AE8231F25EC7}"/>
                </a:ext>
              </a:extLst>
            </p:cNvPr>
            <p:cNvSpPr/>
            <p:nvPr/>
          </p:nvSpPr>
          <p:spPr>
            <a:xfrm>
              <a:off x="1067531" y="3808348"/>
              <a:ext cx="12627498" cy="488377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06036"/>
              <a:endParaRPr lang="en-US" sz="4400" b="1" dirty="0">
                <a:solidFill>
                  <a:prstClr val="white"/>
                </a:solidFill>
              </a:endParaRPr>
            </a:p>
          </p:txBody>
        </p:sp>
        <p:sp>
          <p:nvSpPr>
            <p:cNvPr id="70" name="Freeform 20">
              <a:extLst>
                <a:ext uri="{FF2B5EF4-FFF2-40B4-BE49-F238E27FC236}">
                  <a16:creationId xmlns:a16="http://schemas.microsoft.com/office/drawing/2014/main" id="{227F038A-4747-4D1B-B176-6A79660E10F9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1968228" y="3152594"/>
              <a:ext cx="565832" cy="1528714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306036"/>
              <a:endParaRPr lang="en-US" sz="4400" b="1" dirty="0">
                <a:solidFill>
                  <a:prstClr val="black"/>
                </a:solidFill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BDD0CF4-C8E8-46F1-B5BF-F6AD1B30E251}"/>
                </a:ext>
              </a:extLst>
            </p:cNvPr>
            <p:cNvSpPr txBox="1"/>
            <p:nvPr/>
          </p:nvSpPr>
          <p:spPr>
            <a:xfrm>
              <a:off x="1655987" y="3588471"/>
              <a:ext cx="1335914" cy="632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06036"/>
              <a:r>
                <a:rPr lang="vi-VN" sz="2800" b="1" dirty="0" err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vi-VN" sz="28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2800" b="1" dirty="0" err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sz="28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2" name="Round Diagonal Corner Rectangle 58">
              <a:extLst>
                <a:ext uri="{FF2B5EF4-FFF2-40B4-BE49-F238E27FC236}">
                  <a16:creationId xmlns:a16="http://schemas.microsoft.com/office/drawing/2014/main" id="{4055B838-E525-49B5-AE10-D682A3A293A2}"/>
                </a:ext>
              </a:extLst>
            </p:cNvPr>
            <p:cNvSpPr/>
            <p:nvPr/>
          </p:nvSpPr>
          <p:spPr>
            <a:xfrm flipV="1">
              <a:off x="1023734" y="3538840"/>
              <a:ext cx="502145" cy="671201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06036"/>
              <a:endParaRPr lang="en-US" sz="4400" b="1">
                <a:solidFill>
                  <a:prstClr val="white"/>
                </a:solidFill>
              </a:endParaRPr>
            </a:p>
          </p:txBody>
        </p:sp>
        <p:sp>
          <p:nvSpPr>
            <p:cNvPr id="73" name="Freeform 15">
              <a:extLst>
                <a:ext uri="{FF2B5EF4-FFF2-40B4-BE49-F238E27FC236}">
                  <a16:creationId xmlns:a16="http://schemas.microsoft.com/office/drawing/2014/main" id="{3AA21C20-E338-4541-95A2-E5A8B6228A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0733" y="3621640"/>
              <a:ext cx="425072" cy="565833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306036"/>
              <a:endParaRPr lang="en-US" sz="4400" b="1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111">
            <a:extLst>
              <a:ext uri="{FF2B5EF4-FFF2-40B4-BE49-F238E27FC236}">
                <a16:creationId xmlns:a16="http://schemas.microsoft.com/office/drawing/2014/main" id="{505E1ADB-2F0D-8E14-5855-9EAEB1399ACE}"/>
              </a:ext>
            </a:extLst>
          </p:cNvPr>
          <p:cNvGrpSpPr/>
          <p:nvPr/>
        </p:nvGrpSpPr>
        <p:grpSpPr>
          <a:xfrm>
            <a:off x="1465160" y="642777"/>
            <a:ext cx="13026042" cy="765581"/>
            <a:chOff x="71819" y="108752"/>
            <a:chExt cx="6395438" cy="872484"/>
          </a:xfrm>
        </p:grpSpPr>
        <p:pic>
          <p:nvPicPr>
            <p:cNvPr id="6" name="Picture 112">
              <a:extLst>
                <a:ext uri="{FF2B5EF4-FFF2-40B4-BE49-F238E27FC236}">
                  <a16:creationId xmlns:a16="http://schemas.microsoft.com/office/drawing/2014/main" id="{DDFC65C0-6F13-7387-3FD7-D773DEB2E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7" name="TextBox 321">
              <a:extLst>
                <a:ext uri="{FF2B5EF4-FFF2-40B4-BE49-F238E27FC236}">
                  <a16:creationId xmlns:a16="http://schemas.microsoft.com/office/drawing/2014/main" id="{332F5113-700D-666B-549E-EB68B4C9D19E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1306367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CFFE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 CỦA TAM THỨC BẬC HAI</a:t>
              </a:r>
              <a:endParaRPr lang="en-US" sz="4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TextBox 321">
              <a:extLst>
                <a:ext uri="{FF2B5EF4-FFF2-40B4-BE49-F238E27FC236}">
                  <a16:creationId xmlns:a16="http://schemas.microsoft.com/office/drawing/2014/main" id="{46076F96-A704-E49E-2BE2-53757BD99FCD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1306367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FFFFF"/>
                  </a:solidFill>
                  <a:ea typeface="Cascadia Mono" panose="020B0609020000020004" pitchFamily="49" charset="0"/>
                  <a:cs typeface="Times New Roman" panose="02020603050405020304" pitchFamily="18" charset="0"/>
                </a:rPr>
                <a:t>17</a:t>
              </a:r>
              <a:endPara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6" name="Group 60"/>
          <p:cNvGrpSpPr/>
          <p:nvPr/>
        </p:nvGrpSpPr>
        <p:grpSpPr>
          <a:xfrm>
            <a:off x="226779" y="1115276"/>
            <a:ext cx="2150365" cy="563213"/>
            <a:chOff x="6977011" y="5107021"/>
            <a:chExt cx="4999220" cy="1178184"/>
          </a:xfrm>
        </p:grpSpPr>
        <p:sp>
          <p:nvSpPr>
            <p:cNvPr id="57" name="Rectangle 56"/>
            <p:cNvSpPr/>
            <p:nvPr/>
          </p:nvSpPr>
          <p:spPr>
            <a:xfrm>
              <a:off x="8600200" y="5234731"/>
              <a:ext cx="3376031" cy="8721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305766">
                <a:spcBef>
                  <a:spcPct val="0"/>
                </a:spcBef>
                <a:defRPr/>
              </a:pPr>
              <a:r>
                <a:rPr lang="en-US" sz="2800" b="1" spc="-90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</a:t>
              </a:r>
            </a:p>
          </p:txBody>
        </p:sp>
        <p:grpSp>
          <p:nvGrpSpPr>
            <p:cNvPr id="60" name="Group 28"/>
            <p:cNvGrpSpPr/>
            <p:nvPr/>
          </p:nvGrpSpPr>
          <p:grpSpPr>
            <a:xfrm>
              <a:off x="6977011" y="5107021"/>
              <a:ext cx="1383018" cy="1178184"/>
              <a:chOff x="6980995" y="5564221"/>
              <a:chExt cx="1371600" cy="1178184"/>
            </a:xfrm>
          </p:grpSpPr>
          <p:sp>
            <p:nvSpPr>
              <p:cNvPr id="61" name="Round Same Side Corner Rectangle 60"/>
              <p:cNvSpPr/>
              <p:nvPr/>
            </p:nvSpPr>
            <p:spPr>
              <a:xfrm rot="5400000">
                <a:off x="7077703" y="5467513"/>
                <a:ext cx="1178184" cy="1371600"/>
              </a:xfrm>
              <a:prstGeom prst="round2SameRect">
                <a:avLst/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05766"/>
                <a:endParaRPr lang="en-US" sz="28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7287417" y="5582026"/>
                <a:ext cx="879626" cy="872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1305766"/>
                <a:r>
                  <a:rPr lang="en-US" sz="2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</a:p>
            </p:txBody>
          </p:sp>
        </p:grpSp>
      </p:grpSp>
      <p:grpSp>
        <p:nvGrpSpPr>
          <p:cNvPr id="25" name="Group 54">
            <a:extLst>
              <a:ext uri="{FF2B5EF4-FFF2-40B4-BE49-F238E27FC236}">
                <a16:creationId xmlns:a16="http://schemas.microsoft.com/office/drawing/2014/main" id="{53530F9D-4363-4C43-8048-269159148689}"/>
              </a:ext>
            </a:extLst>
          </p:cNvPr>
          <p:cNvGrpSpPr/>
          <p:nvPr/>
        </p:nvGrpSpPr>
        <p:grpSpPr>
          <a:xfrm>
            <a:off x="181888" y="1573569"/>
            <a:ext cx="14321689" cy="2195535"/>
            <a:chOff x="1214461" y="3405486"/>
            <a:chExt cx="21847940" cy="2605018"/>
          </a:xfrm>
        </p:grpSpPr>
        <p:sp>
          <p:nvSpPr>
            <p:cNvPr id="26" name="Rounded Rectangle 61">
              <a:extLst>
                <a:ext uri="{FF2B5EF4-FFF2-40B4-BE49-F238E27FC236}">
                  <a16:creationId xmlns:a16="http://schemas.microsoft.com/office/drawing/2014/main" id="{3A5A2190-2A1B-4D52-94C0-17C062CA7FB5}"/>
                </a:ext>
              </a:extLst>
            </p:cNvPr>
            <p:cNvSpPr/>
            <p:nvPr/>
          </p:nvSpPr>
          <p:spPr>
            <a:xfrm>
              <a:off x="1214461" y="3931829"/>
              <a:ext cx="21847940" cy="2078675"/>
            </a:xfrm>
            <a:prstGeom prst="roundRect">
              <a:avLst>
                <a:gd name="adj" fmla="val 534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54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3060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67">
              <a:extLst>
                <a:ext uri="{FF2B5EF4-FFF2-40B4-BE49-F238E27FC236}">
                  <a16:creationId xmlns:a16="http://schemas.microsoft.com/office/drawing/2014/main" id="{D2F7BBB4-CB25-40B8-B100-DEE200C47DA3}"/>
                </a:ext>
              </a:extLst>
            </p:cNvPr>
            <p:cNvGrpSpPr/>
            <p:nvPr/>
          </p:nvGrpSpPr>
          <p:grpSpPr>
            <a:xfrm>
              <a:off x="1268078" y="3405486"/>
              <a:ext cx="3311841" cy="940513"/>
              <a:chOff x="1311958" y="3405486"/>
              <a:chExt cx="3311841" cy="940513"/>
            </a:xfrm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77ED32AE-BA8E-4061-9F73-5E899E2A986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109516" y="2722617"/>
                <a:ext cx="544379" cy="2484187"/>
              </a:xfrm>
              <a:prstGeom prst="round2SameRect">
                <a:avLst/>
              </a:prstGeom>
              <a:solidFill>
                <a:srgbClr val="F79646">
                  <a:lumMod val="75000"/>
                </a:srgbClr>
              </a:solidFill>
              <a:ln w="57150">
                <a:solidFill>
                  <a:srgbClr val="F79646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30603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F062151-AD53-45F8-8FC8-3E6F9C4D3510}"/>
                  </a:ext>
                </a:extLst>
              </p:cNvPr>
              <p:cNvSpPr txBox="1"/>
              <p:nvPr/>
            </p:nvSpPr>
            <p:spPr>
              <a:xfrm>
                <a:off x="2115771" y="3652517"/>
                <a:ext cx="2374975" cy="620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130603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="1" kern="0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BT 6.16</a:t>
                </a: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0" name="Group 70">
                <a:extLst>
                  <a:ext uri="{FF2B5EF4-FFF2-40B4-BE49-F238E27FC236}">
                    <a16:creationId xmlns:a16="http://schemas.microsoft.com/office/drawing/2014/main" id="{3DCB7E00-81CD-47C0-A098-3C4FC36A921B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4EDF0EFD-CAA5-4E70-8F7E-7A6B1C164733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13">
                  <a:extLst>
                    <a:ext uri="{FF2B5EF4-FFF2-40B4-BE49-F238E27FC236}">
                      <a16:creationId xmlns:a16="http://schemas.microsoft.com/office/drawing/2014/main" id="{852DD05D-EDD7-4362-A234-97F75A0969E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" name="Freeform 14">
                  <a:extLst>
                    <a:ext uri="{FF2B5EF4-FFF2-40B4-BE49-F238E27FC236}">
                      <a16:creationId xmlns:a16="http://schemas.microsoft.com/office/drawing/2014/main" id="{215DBC4D-1CF5-4B23-9DF2-69C195AAD95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" name="Freeform 15">
                  <a:extLst>
                    <a:ext uri="{FF2B5EF4-FFF2-40B4-BE49-F238E27FC236}">
                      <a16:creationId xmlns:a16="http://schemas.microsoft.com/office/drawing/2014/main" id="{3543403B-A315-4376-BD19-FB8A4531A6F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" name="Freeform 16">
                  <a:extLst>
                    <a:ext uri="{FF2B5EF4-FFF2-40B4-BE49-F238E27FC236}">
                      <a16:creationId xmlns:a16="http://schemas.microsoft.com/office/drawing/2014/main" id="{1715ED85-1613-4D24-A025-4B8E9B8E2BA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" name="Freeform 17">
                  <a:extLst>
                    <a:ext uri="{FF2B5EF4-FFF2-40B4-BE49-F238E27FC236}">
                      <a16:creationId xmlns:a16="http://schemas.microsoft.com/office/drawing/2014/main" id="{BBDEDF1B-F9AF-4A4E-8F49-D204D1F0B72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" name="Freeform 18">
                  <a:extLst>
                    <a:ext uri="{FF2B5EF4-FFF2-40B4-BE49-F238E27FC236}">
                      <a16:creationId xmlns:a16="http://schemas.microsoft.com/office/drawing/2014/main" id="{8122426D-2CE9-4CE1-ABDB-451973E184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" name="Freeform 19">
                  <a:extLst>
                    <a:ext uri="{FF2B5EF4-FFF2-40B4-BE49-F238E27FC236}">
                      <a16:creationId xmlns:a16="http://schemas.microsoft.com/office/drawing/2014/main" id="{A0535A13-D348-405A-BDBE-4B4FFD32CF6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" name="Freeform 20">
                  <a:extLst>
                    <a:ext uri="{FF2B5EF4-FFF2-40B4-BE49-F238E27FC236}">
                      <a16:creationId xmlns:a16="http://schemas.microsoft.com/office/drawing/2014/main" id="{4D26B095-1BE3-46A6-86C7-01506654EA4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" name="Freeform 21">
                  <a:extLst>
                    <a:ext uri="{FF2B5EF4-FFF2-40B4-BE49-F238E27FC236}">
                      <a16:creationId xmlns:a16="http://schemas.microsoft.com/office/drawing/2014/main" id="{81CD5E01-C72A-455C-BCE7-9B4AFE7145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" name="Freeform 22">
                  <a:extLst>
                    <a:ext uri="{FF2B5EF4-FFF2-40B4-BE49-F238E27FC236}">
                      <a16:creationId xmlns:a16="http://schemas.microsoft.com/office/drawing/2014/main" id="{D467F720-7EDF-455A-8023-EF50769EDB6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" name="Freeform 23">
                  <a:extLst>
                    <a:ext uri="{FF2B5EF4-FFF2-40B4-BE49-F238E27FC236}">
                      <a16:creationId xmlns:a16="http://schemas.microsoft.com/office/drawing/2014/main" id="{AA49D846-B30E-4143-967B-C5C902FA898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" name="Freeform 24">
                  <a:extLst>
                    <a:ext uri="{FF2B5EF4-FFF2-40B4-BE49-F238E27FC236}">
                      <a16:creationId xmlns:a16="http://schemas.microsoft.com/office/drawing/2014/main" id="{E57ED344-098D-4E44-B2CD-C95C01076E8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" name="Freeform 25">
                  <a:extLst>
                    <a:ext uri="{FF2B5EF4-FFF2-40B4-BE49-F238E27FC236}">
                      <a16:creationId xmlns:a16="http://schemas.microsoft.com/office/drawing/2014/main" id="{A2082EC9-DA50-4167-B71F-2B3D77F07D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" name="Freeform 26">
                  <a:extLst>
                    <a:ext uri="{FF2B5EF4-FFF2-40B4-BE49-F238E27FC236}">
                      <a16:creationId xmlns:a16="http://schemas.microsoft.com/office/drawing/2014/main" id="{AC30A230-AB8A-4EFD-82DE-D3EF9E143C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" name="Freeform 27">
                  <a:extLst>
                    <a:ext uri="{FF2B5EF4-FFF2-40B4-BE49-F238E27FC236}">
                      <a16:creationId xmlns:a16="http://schemas.microsoft.com/office/drawing/2014/main" id="{AAF4BC07-5038-49A9-8372-2330F782FB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" name="Freeform 28">
                  <a:extLst>
                    <a:ext uri="{FF2B5EF4-FFF2-40B4-BE49-F238E27FC236}">
                      <a16:creationId xmlns:a16="http://schemas.microsoft.com/office/drawing/2014/main" id="{D46A2AD9-F1D4-4671-BE05-68EBCC87E4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" name="Freeform 29">
                  <a:extLst>
                    <a:ext uri="{FF2B5EF4-FFF2-40B4-BE49-F238E27FC236}">
                      <a16:creationId xmlns:a16="http://schemas.microsoft.com/office/drawing/2014/main" id="{FB02B94A-019D-4F82-BABB-7AB13161A5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" name="Freeform 30">
                  <a:extLst>
                    <a:ext uri="{FF2B5EF4-FFF2-40B4-BE49-F238E27FC236}">
                      <a16:creationId xmlns:a16="http://schemas.microsoft.com/office/drawing/2014/main" id="{1327CFE2-3178-4F41-85FA-212891FDCF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" name="Freeform 31">
                  <a:extLst>
                    <a:ext uri="{FF2B5EF4-FFF2-40B4-BE49-F238E27FC236}">
                      <a16:creationId xmlns:a16="http://schemas.microsoft.com/office/drawing/2014/main" id="{F88CF9A5-F1C8-48A5-B4E7-B679A1A89C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" name="Freeform 32">
                  <a:extLst>
                    <a:ext uri="{FF2B5EF4-FFF2-40B4-BE49-F238E27FC236}">
                      <a16:creationId xmlns:a16="http://schemas.microsoft.com/office/drawing/2014/main" id="{4C8349FB-1B42-40FE-A080-FD7B76B429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" name="Freeform 33">
                  <a:extLst>
                    <a:ext uri="{FF2B5EF4-FFF2-40B4-BE49-F238E27FC236}">
                      <a16:creationId xmlns:a16="http://schemas.microsoft.com/office/drawing/2014/main" id="{C4A0F72D-B835-4BD3-BC3F-E30E8FC421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8" name="Freeform 34">
                  <a:extLst>
                    <a:ext uri="{FF2B5EF4-FFF2-40B4-BE49-F238E27FC236}">
                      <a16:creationId xmlns:a16="http://schemas.microsoft.com/office/drawing/2014/main" id="{83D553CB-8904-40CB-8B6B-1023E9B589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" name="Freeform 35">
                  <a:extLst>
                    <a:ext uri="{FF2B5EF4-FFF2-40B4-BE49-F238E27FC236}">
                      <a16:creationId xmlns:a16="http://schemas.microsoft.com/office/drawing/2014/main" id="{399C0052-F546-4CED-A2F5-736B1B13A3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" name="Freeform 36">
                  <a:extLst>
                    <a:ext uri="{FF2B5EF4-FFF2-40B4-BE49-F238E27FC236}">
                      <a16:creationId xmlns:a16="http://schemas.microsoft.com/office/drawing/2014/main" id="{6DC0CB21-7C55-4A64-901D-CE875EBE35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116">
                <a:extLst>
                  <a:ext uri="{FF2B5EF4-FFF2-40B4-BE49-F238E27FC236}">
                    <a16:creationId xmlns:a16="http://schemas.microsoft.com/office/drawing/2014/main" id="{E2C9E9FA-6CD3-1268-892D-474007DB292E}"/>
                  </a:ext>
                </a:extLst>
              </p:cNvPr>
              <p:cNvSpPr/>
              <p:nvPr/>
            </p:nvSpPr>
            <p:spPr>
              <a:xfrm>
                <a:off x="360190" y="2029276"/>
                <a:ext cx="13835736" cy="1666889"/>
              </a:xfrm>
              <a:prstGeom prst="rect">
                <a:avLst/>
              </a:prstGeom>
            </p:spPr>
            <p:txBody>
              <a:bodyPr wrap="square" lIns="91399" tIns="45699" rIns="91399" bIns="45699">
                <a:spAutoFit/>
              </a:bodyPr>
              <a:lstStyle/>
              <a:p>
                <a:pPr algn="ctr" defTabSz="1305766">
                  <a:lnSpc>
                    <a:spcPct val="107000"/>
                  </a:lnSpc>
                  <a:spcAft>
                    <a:spcPts val="800"/>
                  </a:spcAft>
                  <a:tabLst>
                    <a:tab pos="3419174" algn="l"/>
                  </a:tabLst>
                </a:pPr>
                <a:r>
                  <a:rPr lang="en-US" sz="28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            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Giải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các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bất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phương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trình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bậc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28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hai</a:t>
                </a:r>
                <a:r>
                  <a:rPr lang="en-US" sz="28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: </a:t>
                </a:r>
              </a:p>
              <a:p>
                <a:pPr algn="ctr" defTabSz="1305766">
                  <a:lnSpc>
                    <a:spcPct val="107000"/>
                  </a:lnSpc>
                  <a:spcAft>
                    <a:spcPts val="800"/>
                  </a:spcAft>
                  <a:tabLst>
                    <a:tab pos="3419174" algn="l"/>
                  </a:tabLst>
                </a:pPr>
                <a:r>
                  <a:rPr lang="en-US" sz="28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≥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		                       	  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&lt;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</m:oMath>
                </a14:m>
                <a:endParaRPr lang="en-US" sz="2800" b="1" dirty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endParaRPr>
              </a:p>
              <a:p>
                <a:pPr algn="ctr" defTabSz="1305766">
                  <a:lnSpc>
                    <a:spcPct val="107000"/>
                  </a:lnSpc>
                  <a:spcAft>
                    <a:spcPts val="800"/>
                  </a:spcAft>
                  <a:tabLst>
                    <a:tab pos="3419174" algn="l"/>
                  </a:tabLst>
                </a:pPr>
                <a:r>
                  <a:rPr lang="en-US" sz="28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sSup>
                      <m:sSup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𝟏𝟐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≤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        		  d)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𝟓</m:t>
                    </m:r>
                    <m:sSup>
                      <m:sSup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≥</m:t>
                    </m:r>
                    <m:r>
                      <a:rPr lang="en-US" sz="28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</m:oMath>
                </a14:m>
                <a:endParaRPr lang="en-US" sz="2800" b="1" dirty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3" name="Rectangle 116">
                <a:extLst>
                  <a:ext uri="{FF2B5EF4-FFF2-40B4-BE49-F238E27FC236}">
                    <a16:creationId xmlns:a16="http://schemas.microsoft.com/office/drawing/2014/main" id="{E2C9E9FA-6CD3-1268-892D-474007DB29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190" y="2029276"/>
                <a:ext cx="13835736" cy="1666889"/>
              </a:xfrm>
              <a:prstGeom prst="rect">
                <a:avLst/>
              </a:prstGeom>
              <a:blipFill>
                <a:blip r:embed="rId4"/>
                <a:stretch>
                  <a:fillRect t="-4029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tangle 64"/>
          <p:cNvSpPr/>
          <p:nvPr/>
        </p:nvSpPr>
        <p:spPr>
          <a:xfrm>
            <a:off x="8915400" y="2496823"/>
            <a:ext cx="3404744" cy="666856"/>
          </a:xfrm>
          <a:prstGeom prst="rect">
            <a:avLst/>
          </a:prstGeom>
          <a:noFill/>
          <a:ln w="38100" cmpd="dbl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99" tIns="45699" rIns="91399" bIns="45699" rtlCol="0" anchor="ctr"/>
          <a:lstStyle/>
          <a:p>
            <a:pPr algn="ctr" defTabSz="1305766"/>
            <a:endParaRPr lang="en-US" sz="4400">
              <a:solidFill>
                <a:prstClr val="black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359780C-F9A9-3F76-9831-B941BB11AAAE}"/>
              </a:ext>
            </a:extLst>
          </p:cNvPr>
          <p:cNvCxnSpPr>
            <a:stCxn id="68" idx="0"/>
            <a:endCxn id="68" idx="2"/>
          </p:cNvCxnSpPr>
          <p:nvPr/>
        </p:nvCxnSpPr>
        <p:spPr>
          <a:xfrm>
            <a:off x="7282957" y="4030760"/>
            <a:ext cx="0" cy="404206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BD95F3E8-99BC-D0C0-7A23-636180BE0392}"/>
                  </a:ext>
                </a:extLst>
              </p:cNvPr>
              <p:cNvSpPr txBox="1"/>
              <p:nvPr/>
            </p:nvSpPr>
            <p:spPr>
              <a:xfrm>
                <a:off x="115121" y="6338202"/>
                <a:ext cx="7763772" cy="5222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1096777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kumimoji="0" lang="fr-FR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kumimoji="0" lang="fr-F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kumimoji="0" lang="fr-FR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fr-F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fr-FR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kumimoji="0" lang="fr-F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fr-FR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kumimoji="0" lang="fr-F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fr-FR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kumimoji="0" lang="fr-F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𝒈</m:t>
                    </m:r>
                    <m:d>
                      <m:dPr>
                        <m:ctrlP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kumimoji="0" lang="en-US" sz="2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</m:d>
                  </m:oMath>
                </a14:m>
                <a:r>
                  <a:rPr kumimoji="0" lang="fr-FR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BD95F3E8-99BC-D0C0-7A23-636180BE0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21" y="6338202"/>
                <a:ext cx="7763772" cy="522259"/>
              </a:xfrm>
              <a:prstGeom prst="rect">
                <a:avLst/>
              </a:prstGeom>
              <a:blipFill>
                <a:blip r:embed="rId5"/>
                <a:stretch>
                  <a:fillRect l="-1650" t="-15294" b="-3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2">
                <a:extLst>
                  <a:ext uri="{FF2B5EF4-FFF2-40B4-BE49-F238E27FC236}">
                    <a16:creationId xmlns:a16="http://schemas.microsoft.com/office/drawing/2014/main" id="{D02B5C23-E745-328E-B19A-DB0038F10852}"/>
                  </a:ext>
                </a:extLst>
              </p:cNvPr>
              <p:cNvSpPr/>
              <p:nvPr/>
            </p:nvSpPr>
            <p:spPr>
              <a:xfrm>
                <a:off x="76516" y="4034150"/>
                <a:ext cx="7047818" cy="21175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1096777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8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		b) Xét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𝒈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</m:d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</m:oMath>
                </a14:m>
                <a:r>
                  <a:rPr lang="fr-FR" sz="28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</a:p>
              <a:p>
                <a:pPr lvl="0" defTabSz="1096777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8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𝜟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′=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&gt;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en-US" sz="2800" b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𝒂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&gt;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</m:oMath>
                </a14:m>
                <a:r>
                  <a:rPr lang="fr-FR" sz="28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fr-FR" sz="28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và</a:t>
                </a:r>
                <a:r>
                  <a:rPr lang="fr-FR" sz="28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fr-FR" sz="28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có</a:t>
                </a:r>
                <a:r>
                  <a:rPr lang="fr-FR" sz="28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fr-FR" sz="28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hai</a:t>
                </a:r>
                <a:r>
                  <a:rPr lang="fr-FR" sz="28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fr-FR" sz="28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nghiệm</a:t>
                </a:r>
                <a:r>
                  <a:rPr lang="fr-FR" sz="28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fr-FR" sz="28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phân</a:t>
                </a:r>
                <a:r>
                  <a:rPr lang="fr-FR" sz="28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fr-FR" sz="28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biệt</a:t>
                </a:r>
                <a:r>
                  <a:rPr lang="fr-FR" sz="28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sub>
                    </m:sSub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e>
                    </m:rad>
                    <m:r>
                      <a:rPr lang="en-US" sz="2800" b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b>
                    </m:sSub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e>
                    </m:rad>
                  </m:oMath>
                </a14:m>
                <a:r>
                  <a:rPr lang="fr-FR" sz="28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.</a:t>
                </a:r>
                <a:endParaRPr lang="en-US" sz="2800" b="1" dirty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2" name="Rectangle 2">
                <a:extLst>
                  <a:ext uri="{FF2B5EF4-FFF2-40B4-BE49-F238E27FC236}">
                    <a16:creationId xmlns:a16="http://schemas.microsoft.com/office/drawing/2014/main" id="{D02B5C23-E745-328E-B19A-DB0038F108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6" y="4034150"/>
                <a:ext cx="7047818" cy="2117503"/>
              </a:xfrm>
              <a:prstGeom prst="rect">
                <a:avLst/>
              </a:prstGeom>
              <a:blipFill>
                <a:blip r:embed="rId6"/>
                <a:stretch>
                  <a:fillRect l="-1817" b="-7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58">
            <a:extLst>
              <a:ext uri="{FF2B5EF4-FFF2-40B4-BE49-F238E27FC236}">
                <a16:creationId xmlns:a16="http://schemas.microsoft.com/office/drawing/2014/main" id="{F54E21A5-5270-D439-42BA-3E1981ADCFF8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580" y="4114800"/>
            <a:ext cx="6850587" cy="19050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3">
                <a:extLst>
                  <a:ext uri="{FF2B5EF4-FFF2-40B4-BE49-F238E27FC236}">
                    <a16:creationId xmlns:a16="http://schemas.microsoft.com/office/drawing/2014/main" id="{482C9B95-A333-3DBB-8C53-0046C828CF54}"/>
                  </a:ext>
                </a:extLst>
              </p:cNvPr>
              <p:cNvSpPr/>
              <p:nvPr/>
            </p:nvSpPr>
            <p:spPr>
              <a:xfrm>
                <a:off x="7441580" y="6338202"/>
                <a:ext cx="11208957" cy="11879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1096777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fr-FR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fr-FR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fr-FR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fr-FR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fr-FR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fr-FR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fr-FR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fr-FR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&lt;</m:t>
                    </m:r>
                    <m:r>
                      <a:rPr lang="fr-FR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</m:oMath>
                </a14:m>
                <a:r>
                  <a:rPr lang="fr-FR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lvl="0" defTabSz="1096777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</a:t>
                </a:r>
                <a:r>
                  <a:rPr lang="fr-FR" sz="2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fr-FR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2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fr-FR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fr-FR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𝑺</m:t>
                    </m:r>
                    <m:r>
                      <a:rPr lang="fr-FR" sz="28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fr-FR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  <m:r>
                          <a:rPr lang="fr-FR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fr-FR" sz="2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e>
                        </m:rad>
                        <m:r>
                          <a:rPr lang="fr-FR" sz="2800" b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;</m:t>
                        </m:r>
                        <m:r>
                          <a:rPr lang="fr-FR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  <m:r>
                          <a:rPr lang="fr-FR" sz="28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fr-FR" sz="2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𝟐</m:t>
                            </m:r>
                          </m:e>
                        </m:rad>
                      </m:e>
                    </m:d>
                  </m:oMath>
                </a14:m>
                <a:r>
                  <a:rPr lang="fr-FR" sz="2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2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5" name="Rectangle 3">
                <a:extLst>
                  <a:ext uri="{FF2B5EF4-FFF2-40B4-BE49-F238E27FC236}">
                    <a16:creationId xmlns:a16="http://schemas.microsoft.com/office/drawing/2014/main" id="{482C9B95-A333-3DBB-8C53-0046C828CF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580" y="6338202"/>
                <a:ext cx="11208957" cy="1187954"/>
              </a:xfrm>
              <a:prstGeom prst="rect">
                <a:avLst/>
              </a:prstGeom>
              <a:blipFill>
                <a:blip r:embed="rId8"/>
                <a:stretch>
                  <a:fillRect l="-1143" t="-6154" b="-9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94786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17C9077-2F0E-4830-9CBB-2CF87E745444}"/>
              </a:ext>
            </a:extLst>
          </p:cNvPr>
          <p:cNvGrpSpPr/>
          <p:nvPr/>
        </p:nvGrpSpPr>
        <p:grpSpPr>
          <a:xfrm>
            <a:off x="451402" y="1285909"/>
            <a:ext cx="13792199" cy="5560346"/>
            <a:chOff x="965199" y="3285299"/>
            <a:chExt cx="20134431" cy="9267240"/>
          </a:xfrm>
        </p:grpSpPr>
        <p:sp>
          <p:nvSpPr>
            <p:cNvPr id="17" name="Rectangle 16"/>
            <p:cNvSpPr/>
            <p:nvPr/>
          </p:nvSpPr>
          <p:spPr>
            <a:xfrm>
              <a:off x="7467544" y="4114018"/>
              <a:ext cx="13632086" cy="8332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 defTabSz="1305766"/>
              <a:endParaRPr lang="en-US" sz="44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6" name="Group 60"/>
            <p:cNvGrpSpPr/>
            <p:nvPr/>
          </p:nvGrpSpPr>
          <p:grpSpPr>
            <a:xfrm>
              <a:off x="965199" y="3285299"/>
              <a:ext cx="5151451" cy="1410097"/>
              <a:chOff x="6977011" y="5107021"/>
              <a:chExt cx="5152047" cy="1410261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8600200" y="5234731"/>
                <a:ext cx="3528858" cy="1282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305766">
                  <a:spcBef>
                    <a:spcPct val="0"/>
                  </a:spcBef>
                  <a:defRPr/>
                </a:pPr>
                <a:r>
                  <a:rPr lang="en-US" sz="4400" b="1" spc="-90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</a:t>
                </a: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6977011" y="5107021"/>
                <a:ext cx="1383018" cy="1300356"/>
                <a:chOff x="6980995" y="5564221"/>
                <a:chExt cx="1371600" cy="1300356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077703" y="5467513"/>
                  <a:ext cx="1178184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305766"/>
                  <a:endParaRPr lang="en-US" sz="44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333575" y="5582026"/>
                  <a:ext cx="787310" cy="12825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1305766"/>
                  <a:r>
                    <a:rPr lang="en-US" sz="4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3</a:t>
                  </a:r>
                </a:p>
              </p:txBody>
            </p:sp>
          </p:grpSp>
        </p:grpSp>
        <p:sp>
          <p:nvSpPr>
            <p:cNvPr id="80" name="TextBox 79"/>
            <p:cNvSpPr txBox="1"/>
            <p:nvPr/>
          </p:nvSpPr>
          <p:spPr>
            <a:xfrm>
              <a:off x="1809999" y="7680199"/>
              <a:ext cx="793773" cy="12824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05766"/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809996" y="11270138"/>
              <a:ext cx="793773" cy="12824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05766"/>
              <a:r>
                <a: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5" name="Group 54">
            <a:extLst>
              <a:ext uri="{FF2B5EF4-FFF2-40B4-BE49-F238E27FC236}">
                <a16:creationId xmlns:a16="http://schemas.microsoft.com/office/drawing/2014/main" id="{53530F9D-4363-4C43-8048-269159148689}"/>
              </a:ext>
            </a:extLst>
          </p:cNvPr>
          <p:cNvGrpSpPr/>
          <p:nvPr/>
        </p:nvGrpSpPr>
        <p:grpSpPr>
          <a:xfrm>
            <a:off x="169512" y="1930116"/>
            <a:ext cx="14321689" cy="2923405"/>
            <a:chOff x="1214461" y="3405486"/>
            <a:chExt cx="21847940" cy="3468641"/>
          </a:xfrm>
        </p:grpSpPr>
        <p:sp>
          <p:nvSpPr>
            <p:cNvPr id="26" name="Rounded Rectangle 61">
              <a:extLst>
                <a:ext uri="{FF2B5EF4-FFF2-40B4-BE49-F238E27FC236}">
                  <a16:creationId xmlns:a16="http://schemas.microsoft.com/office/drawing/2014/main" id="{3A5A2190-2A1B-4D52-94C0-17C062CA7FB5}"/>
                </a:ext>
              </a:extLst>
            </p:cNvPr>
            <p:cNvSpPr/>
            <p:nvPr/>
          </p:nvSpPr>
          <p:spPr>
            <a:xfrm>
              <a:off x="1214461" y="3931829"/>
              <a:ext cx="21847940" cy="2942298"/>
            </a:xfrm>
            <a:prstGeom prst="roundRect">
              <a:avLst>
                <a:gd name="adj" fmla="val 534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54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30603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7" name="Group 67">
              <a:extLst>
                <a:ext uri="{FF2B5EF4-FFF2-40B4-BE49-F238E27FC236}">
                  <a16:creationId xmlns:a16="http://schemas.microsoft.com/office/drawing/2014/main" id="{D2F7BBB4-CB25-40B8-B100-DEE200C47DA3}"/>
                </a:ext>
              </a:extLst>
            </p:cNvPr>
            <p:cNvGrpSpPr/>
            <p:nvPr/>
          </p:nvGrpSpPr>
          <p:grpSpPr>
            <a:xfrm>
              <a:off x="1268078" y="3405486"/>
              <a:ext cx="4654645" cy="987245"/>
              <a:chOff x="1311958" y="3405486"/>
              <a:chExt cx="4654645" cy="987245"/>
            </a:xfrm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77ED32AE-BA8E-4061-9F73-5E899E2A986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622943" y="1969525"/>
                <a:ext cx="793396" cy="3893925"/>
              </a:xfrm>
              <a:prstGeom prst="round2SameRect">
                <a:avLst/>
              </a:prstGeom>
              <a:solidFill>
                <a:srgbClr val="F79646">
                  <a:lumMod val="75000"/>
                </a:srgbClr>
              </a:solidFill>
              <a:ln w="57150">
                <a:solidFill>
                  <a:srgbClr val="F79646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30603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F062151-AD53-45F8-8FC8-3E6F9C4D3510}"/>
                  </a:ext>
                </a:extLst>
              </p:cNvPr>
              <p:cNvSpPr txBox="1"/>
              <p:nvPr/>
            </p:nvSpPr>
            <p:spPr>
              <a:xfrm>
                <a:off x="2048838" y="3479784"/>
                <a:ext cx="3563443" cy="912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130603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400" b="1" kern="0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BT 6.16</a:t>
                </a:r>
                <a:endPara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0" name="Group 70">
                <a:extLst>
                  <a:ext uri="{FF2B5EF4-FFF2-40B4-BE49-F238E27FC236}">
                    <a16:creationId xmlns:a16="http://schemas.microsoft.com/office/drawing/2014/main" id="{3DCB7E00-81CD-47C0-A098-3C4FC36A921B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4EDF0EFD-CAA5-4E70-8F7E-7A6B1C164733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Freeform 13">
                  <a:extLst>
                    <a:ext uri="{FF2B5EF4-FFF2-40B4-BE49-F238E27FC236}">
                      <a16:creationId xmlns:a16="http://schemas.microsoft.com/office/drawing/2014/main" id="{852DD05D-EDD7-4362-A234-97F75A0969E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" name="Freeform 14">
                  <a:extLst>
                    <a:ext uri="{FF2B5EF4-FFF2-40B4-BE49-F238E27FC236}">
                      <a16:creationId xmlns:a16="http://schemas.microsoft.com/office/drawing/2014/main" id="{215DBC4D-1CF5-4B23-9DF2-69C195AAD95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" name="Freeform 15">
                  <a:extLst>
                    <a:ext uri="{FF2B5EF4-FFF2-40B4-BE49-F238E27FC236}">
                      <a16:creationId xmlns:a16="http://schemas.microsoft.com/office/drawing/2014/main" id="{3543403B-A315-4376-BD19-FB8A4531A6F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8" name="Freeform 16">
                  <a:extLst>
                    <a:ext uri="{FF2B5EF4-FFF2-40B4-BE49-F238E27FC236}">
                      <a16:creationId xmlns:a16="http://schemas.microsoft.com/office/drawing/2014/main" id="{1715ED85-1613-4D24-A025-4B8E9B8E2BA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" name="Freeform 17">
                  <a:extLst>
                    <a:ext uri="{FF2B5EF4-FFF2-40B4-BE49-F238E27FC236}">
                      <a16:creationId xmlns:a16="http://schemas.microsoft.com/office/drawing/2014/main" id="{BBDEDF1B-F9AF-4A4E-8F49-D204D1F0B72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" name="Freeform 18">
                  <a:extLst>
                    <a:ext uri="{FF2B5EF4-FFF2-40B4-BE49-F238E27FC236}">
                      <a16:creationId xmlns:a16="http://schemas.microsoft.com/office/drawing/2014/main" id="{8122426D-2CE9-4CE1-ABDB-451973E184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1" name="Freeform 19">
                  <a:extLst>
                    <a:ext uri="{FF2B5EF4-FFF2-40B4-BE49-F238E27FC236}">
                      <a16:creationId xmlns:a16="http://schemas.microsoft.com/office/drawing/2014/main" id="{A0535A13-D348-405A-BDBE-4B4FFD32CF6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" name="Freeform 20">
                  <a:extLst>
                    <a:ext uri="{FF2B5EF4-FFF2-40B4-BE49-F238E27FC236}">
                      <a16:creationId xmlns:a16="http://schemas.microsoft.com/office/drawing/2014/main" id="{4D26B095-1BE3-46A6-86C7-01506654EA4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" name="Freeform 21">
                  <a:extLst>
                    <a:ext uri="{FF2B5EF4-FFF2-40B4-BE49-F238E27FC236}">
                      <a16:creationId xmlns:a16="http://schemas.microsoft.com/office/drawing/2014/main" id="{81CD5E01-C72A-455C-BCE7-9B4AFE7145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" name="Freeform 22">
                  <a:extLst>
                    <a:ext uri="{FF2B5EF4-FFF2-40B4-BE49-F238E27FC236}">
                      <a16:creationId xmlns:a16="http://schemas.microsoft.com/office/drawing/2014/main" id="{D467F720-7EDF-455A-8023-EF50769EDB6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" name="Freeform 23">
                  <a:extLst>
                    <a:ext uri="{FF2B5EF4-FFF2-40B4-BE49-F238E27FC236}">
                      <a16:creationId xmlns:a16="http://schemas.microsoft.com/office/drawing/2014/main" id="{AA49D846-B30E-4143-967B-C5C902FA898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" name="Freeform 24">
                  <a:extLst>
                    <a:ext uri="{FF2B5EF4-FFF2-40B4-BE49-F238E27FC236}">
                      <a16:creationId xmlns:a16="http://schemas.microsoft.com/office/drawing/2014/main" id="{E57ED344-098D-4E44-B2CD-C95C01076E8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F79646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" name="Freeform 25">
                  <a:extLst>
                    <a:ext uri="{FF2B5EF4-FFF2-40B4-BE49-F238E27FC236}">
                      <a16:creationId xmlns:a16="http://schemas.microsoft.com/office/drawing/2014/main" id="{A2082EC9-DA50-4167-B71F-2B3D77F07D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" name="Freeform 26">
                  <a:extLst>
                    <a:ext uri="{FF2B5EF4-FFF2-40B4-BE49-F238E27FC236}">
                      <a16:creationId xmlns:a16="http://schemas.microsoft.com/office/drawing/2014/main" id="{AC30A230-AB8A-4EFD-82DE-D3EF9E143C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" name="Freeform 27">
                  <a:extLst>
                    <a:ext uri="{FF2B5EF4-FFF2-40B4-BE49-F238E27FC236}">
                      <a16:creationId xmlns:a16="http://schemas.microsoft.com/office/drawing/2014/main" id="{AAF4BC07-5038-49A9-8372-2330F782FB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" name="Freeform 28">
                  <a:extLst>
                    <a:ext uri="{FF2B5EF4-FFF2-40B4-BE49-F238E27FC236}">
                      <a16:creationId xmlns:a16="http://schemas.microsoft.com/office/drawing/2014/main" id="{D46A2AD9-F1D4-4671-BE05-68EBCC87E4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" name="Freeform 29">
                  <a:extLst>
                    <a:ext uri="{FF2B5EF4-FFF2-40B4-BE49-F238E27FC236}">
                      <a16:creationId xmlns:a16="http://schemas.microsoft.com/office/drawing/2014/main" id="{FB02B94A-019D-4F82-BABB-7AB13161A5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" name="Freeform 30">
                  <a:extLst>
                    <a:ext uri="{FF2B5EF4-FFF2-40B4-BE49-F238E27FC236}">
                      <a16:creationId xmlns:a16="http://schemas.microsoft.com/office/drawing/2014/main" id="{1327CFE2-3178-4F41-85FA-212891FDCF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" name="Freeform 31">
                  <a:extLst>
                    <a:ext uri="{FF2B5EF4-FFF2-40B4-BE49-F238E27FC236}">
                      <a16:creationId xmlns:a16="http://schemas.microsoft.com/office/drawing/2014/main" id="{F88CF9A5-F1C8-48A5-B4E7-B679A1A89C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" name="Freeform 32">
                  <a:extLst>
                    <a:ext uri="{FF2B5EF4-FFF2-40B4-BE49-F238E27FC236}">
                      <a16:creationId xmlns:a16="http://schemas.microsoft.com/office/drawing/2014/main" id="{4C8349FB-1B42-40FE-A080-FD7B76B429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" name="Freeform 33">
                  <a:extLst>
                    <a:ext uri="{FF2B5EF4-FFF2-40B4-BE49-F238E27FC236}">
                      <a16:creationId xmlns:a16="http://schemas.microsoft.com/office/drawing/2014/main" id="{C4A0F72D-B835-4BD3-BC3F-E30E8FC421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8" name="Freeform 34">
                  <a:extLst>
                    <a:ext uri="{FF2B5EF4-FFF2-40B4-BE49-F238E27FC236}">
                      <a16:creationId xmlns:a16="http://schemas.microsoft.com/office/drawing/2014/main" id="{83D553CB-8904-40CB-8B6B-1023E9B589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" name="Freeform 35">
                  <a:extLst>
                    <a:ext uri="{FF2B5EF4-FFF2-40B4-BE49-F238E27FC236}">
                      <a16:creationId xmlns:a16="http://schemas.microsoft.com/office/drawing/2014/main" id="{399C0052-F546-4CED-A2F5-736B1B13A3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" name="Freeform 36">
                  <a:extLst>
                    <a:ext uri="{FF2B5EF4-FFF2-40B4-BE49-F238E27FC236}">
                      <a16:creationId xmlns:a16="http://schemas.microsoft.com/office/drawing/2014/main" id="{6DC0CB21-7C55-4A64-901D-CE875EBE35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306036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65" name="Rectangle 64"/>
          <p:cNvSpPr/>
          <p:nvPr/>
        </p:nvSpPr>
        <p:spPr>
          <a:xfrm>
            <a:off x="1465160" y="3642901"/>
            <a:ext cx="6061740" cy="1028453"/>
          </a:xfrm>
          <a:prstGeom prst="rect">
            <a:avLst/>
          </a:prstGeom>
          <a:noFill/>
          <a:ln w="38100" cmpd="dbl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99" tIns="45699" rIns="91399" bIns="45699" rtlCol="0" anchor="ctr"/>
          <a:lstStyle/>
          <a:p>
            <a:pPr algn="ctr" defTabSz="1305766"/>
            <a:endParaRPr lang="en-US" sz="4400">
              <a:solidFill>
                <a:prstClr val="black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1822" y="4689727"/>
            <a:ext cx="14417067" cy="3425888"/>
            <a:chOff x="1023734" y="3588471"/>
            <a:chExt cx="12671295" cy="4139285"/>
          </a:xfrm>
        </p:grpSpPr>
        <p:sp>
          <p:nvSpPr>
            <p:cNvPr id="68" name="Rounded Rectangle 52">
              <a:extLst>
                <a:ext uri="{FF2B5EF4-FFF2-40B4-BE49-F238E27FC236}">
                  <a16:creationId xmlns:a16="http://schemas.microsoft.com/office/drawing/2014/main" id="{81FE1B1A-5B87-411E-AA1C-AE8231F25EC7}"/>
                </a:ext>
              </a:extLst>
            </p:cNvPr>
            <p:cNvSpPr/>
            <p:nvPr/>
          </p:nvSpPr>
          <p:spPr>
            <a:xfrm>
              <a:off x="1067531" y="3631779"/>
              <a:ext cx="12627498" cy="409597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06036"/>
              <a:endParaRPr lang="en-US" sz="4400" b="1" dirty="0">
                <a:solidFill>
                  <a:prstClr val="white"/>
                </a:solidFill>
              </a:endParaRPr>
            </a:p>
          </p:txBody>
        </p:sp>
        <p:sp>
          <p:nvSpPr>
            <p:cNvPr id="70" name="Freeform 20">
              <a:extLst>
                <a:ext uri="{FF2B5EF4-FFF2-40B4-BE49-F238E27FC236}">
                  <a16:creationId xmlns:a16="http://schemas.microsoft.com/office/drawing/2014/main" id="{227F038A-4747-4D1B-B176-6A79660E10F9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242566" y="2878255"/>
              <a:ext cx="692908" cy="2204468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306036"/>
              <a:endParaRPr lang="en-US" sz="4400" b="1">
                <a:solidFill>
                  <a:prstClr val="black"/>
                </a:solidFill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BDD0CF4-C8E8-46F1-B5BF-F6AD1B30E251}"/>
                </a:ext>
              </a:extLst>
            </p:cNvPr>
            <p:cNvSpPr txBox="1"/>
            <p:nvPr/>
          </p:nvSpPr>
          <p:spPr>
            <a:xfrm>
              <a:off x="1655987" y="3588471"/>
              <a:ext cx="2078688" cy="8012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306036"/>
              <a:r>
                <a:rPr lang="vi-VN" sz="4400" b="1" dirty="0" err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vi-VN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400" b="1" dirty="0" err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endParaRPr lang="en-US" sz="44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2" name="Round Diagonal Corner Rectangle 58">
              <a:extLst>
                <a:ext uri="{FF2B5EF4-FFF2-40B4-BE49-F238E27FC236}">
                  <a16:creationId xmlns:a16="http://schemas.microsoft.com/office/drawing/2014/main" id="{4055B838-E525-49B5-AE10-D682A3A293A2}"/>
                </a:ext>
              </a:extLst>
            </p:cNvPr>
            <p:cNvSpPr/>
            <p:nvPr/>
          </p:nvSpPr>
          <p:spPr>
            <a:xfrm flipV="1">
              <a:off x="1023734" y="3634037"/>
              <a:ext cx="662109" cy="671201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06036"/>
              <a:endParaRPr lang="en-US" sz="4400" b="1">
                <a:solidFill>
                  <a:prstClr val="white"/>
                </a:solidFill>
              </a:endParaRPr>
            </a:p>
          </p:txBody>
        </p:sp>
        <p:sp>
          <p:nvSpPr>
            <p:cNvPr id="73" name="Freeform 15">
              <a:extLst>
                <a:ext uri="{FF2B5EF4-FFF2-40B4-BE49-F238E27FC236}">
                  <a16:creationId xmlns:a16="http://schemas.microsoft.com/office/drawing/2014/main" id="{3AA21C20-E338-4541-95A2-E5A8B6228A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8979" y="3674829"/>
              <a:ext cx="425072" cy="565833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306036"/>
              <a:endParaRPr lang="en-US" sz="4400" b="1">
                <a:solidFill>
                  <a:prstClr val="black"/>
                </a:solidFill>
              </a:endParaRPr>
            </a:p>
          </p:txBody>
        </p:sp>
      </p:grpSp>
      <p:grpSp>
        <p:nvGrpSpPr>
          <p:cNvPr id="69" name="Google Shape;1342;p25"/>
          <p:cNvGrpSpPr/>
          <p:nvPr/>
        </p:nvGrpSpPr>
        <p:grpSpPr>
          <a:xfrm>
            <a:off x="3936017" y="1443766"/>
            <a:ext cx="6602270" cy="907170"/>
            <a:chOff x="15300386" y="3881826"/>
            <a:chExt cx="26388616" cy="1178118"/>
          </a:xfrm>
        </p:grpSpPr>
        <p:sp>
          <p:nvSpPr>
            <p:cNvPr id="74" name="Google Shape;1343;p25"/>
            <p:cNvSpPr/>
            <p:nvPr/>
          </p:nvSpPr>
          <p:spPr>
            <a:xfrm>
              <a:off x="15300386" y="3881826"/>
              <a:ext cx="23556864" cy="1178118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548297">
                <a:buClr>
                  <a:srgbClr val="000000"/>
                </a:buClr>
              </a:pPr>
              <a:endParaRPr sz="44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1344;p25"/>
            <p:cNvSpPr txBox="1"/>
            <p:nvPr/>
          </p:nvSpPr>
          <p:spPr>
            <a:xfrm>
              <a:off x="15868605" y="4047774"/>
              <a:ext cx="25820397" cy="9992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defTabSz="548297">
                <a:buClr>
                  <a:srgbClr val="000000"/>
                </a:buClr>
              </a:pPr>
              <a:r>
                <a:rPr lang="en-US" sz="4400" b="1" kern="0" dirty="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BÀI TẬP TỰ LUẬN</a:t>
              </a:r>
              <a:endParaRPr sz="44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" name="Group 111">
            <a:extLst>
              <a:ext uri="{FF2B5EF4-FFF2-40B4-BE49-F238E27FC236}">
                <a16:creationId xmlns:a16="http://schemas.microsoft.com/office/drawing/2014/main" id="{505E1ADB-2F0D-8E14-5855-9EAEB1399ACE}"/>
              </a:ext>
            </a:extLst>
          </p:cNvPr>
          <p:cNvGrpSpPr/>
          <p:nvPr/>
        </p:nvGrpSpPr>
        <p:grpSpPr>
          <a:xfrm>
            <a:off x="1465160" y="642777"/>
            <a:ext cx="13026042" cy="765581"/>
            <a:chOff x="71819" y="108752"/>
            <a:chExt cx="6395438" cy="872484"/>
          </a:xfrm>
        </p:grpSpPr>
        <p:pic>
          <p:nvPicPr>
            <p:cNvPr id="6" name="Picture 112">
              <a:extLst>
                <a:ext uri="{FF2B5EF4-FFF2-40B4-BE49-F238E27FC236}">
                  <a16:creationId xmlns:a16="http://schemas.microsoft.com/office/drawing/2014/main" id="{DDFC65C0-6F13-7387-3FD7-D773DEB2E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7" name="TextBox 321">
              <a:extLst>
                <a:ext uri="{FF2B5EF4-FFF2-40B4-BE49-F238E27FC236}">
                  <a16:creationId xmlns:a16="http://schemas.microsoft.com/office/drawing/2014/main" id="{332F5113-700D-666B-549E-EB68B4C9D19E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1306367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CFFE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DẤU CỦA TAM THỨC BẬC HAI</a:t>
              </a:r>
              <a:endParaRPr lang="en-US" sz="4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TextBox 321">
              <a:extLst>
                <a:ext uri="{FF2B5EF4-FFF2-40B4-BE49-F238E27FC236}">
                  <a16:creationId xmlns:a16="http://schemas.microsoft.com/office/drawing/2014/main" id="{46076F96-A704-E49E-2BE2-53757BD99FCD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1306367">
                <a:lnSpc>
                  <a:spcPct val="106000"/>
                </a:lnSpc>
                <a:spcAft>
                  <a:spcPts val="480"/>
                </a:spcAft>
              </a:pPr>
              <a:r>
                <a:rPr lang="en-US" sz="4400" b="1" dirty="0">
                  <a:solidFill>
                    <a:srgbClr val="FFFFFF"/>
                  </a:solidFill>
                  <a:ea typeface="Cascadia Mono" panose="020B0609020000020004" pitchFamily="49" charset="0"/>
                  <a:cs typeface="Times New Roman" panose="02020603050405020304" pitchFamily="18" charset="0"/>
                </a:rPr>
                <a:t>17</a:t>
              </a:r>
              <a:endPara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2">
                <a:extLst>
                  <a:ext uri="{FF2B5EF4-FFF2-40B4-BE49-F238E27FC236}">
                    <a16:creationId xmlns:a16="http://schemas.microsoft.com/office/drawing/2014/main" id="{854629B8-C657-36CD-770E-001E79EE9BF7}"/>
                  </a:ext>
                </a:extLst>
              </p:cNvPr>
              <p:cNvSpPr/>
              <p:nvPr/>
            </p:nvSpPr>
            <p:spPr>
              <a:xfrm>
                <a:off x="115270" y="5566285"/>
                <a:ext cx="14515130" cy="19796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1096777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fr-FR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c)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Xét</a:t>
                </a:r>
                <a:r>
                  <a:rPr lang="fr-FR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𝒉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=−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𝟏𝟐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</m:oMath>
                </a14:m>
                <a:r>
                  <a:rPr lang="fr-FR" sz="4400" b="1" dirty="0">
                    <a:solidFill>
                      <a:srgbClr val="FF0000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có</a:t>
                </a:r>
                <a:r>
                  <a:rPr lang="fr-FR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𝜟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′=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𝟑𝟗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&gt;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,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𝒂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=−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&lt;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và</a:t>
                </a:r>
                <a:r>
                  <a:rPr lang="fr-FR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có</a:t>
                </a:r>
                <a:r>
                  <a:rPr lang="fr-FR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hai</a:t>
                </a:r>
                <a:r>
                  <a:rPr lang="fr-FR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nghiệm</a:t>
                </a:r>
                <a:r>
                  <a:rPr lang="fr-FR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phân</a:t>
                </a:r>
                <a:r>
                  <a:rPr lang="fr-FR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fr-FR" sz="44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biệt</a:t>
                </a:r>
                <a:r>
                  <a:rPr lang="fr-FR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𝟔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𝟑𝟗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𝟑</m:t>
                        </m:r>
                      </m:den>
                    </m:f>
                    <m:r>
                      <a:rPr lang="en-US" sz="4400" b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;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𝟔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Times New Roman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/>
                                <a:cs typeface="Times New Roman"/>
                              </a:rPr>
                              <m:t>𝟑𝟗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𝟑</m:t>
                        </m:r>
                      </m:den>
                    </m:f>
                  </m:oMath>
                </a14:m>
                <a:r>
                  <a:rPr lang="fr-FR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.</a:t>
                </a:r>
                <a:endParaRPr lang="en-US" sz="4400" b="1" dirty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0" name="Rectangle 2">
                <a:extLst>
                  <a:ext uri="{FF2B5EF4-FFF2-40B4-BE49-F238E27FC236}">
                    <a16:creationId xmlns:a16="http://schemas.microsoft.com/office/drawing/2014/main" id="{854629B8-C657-36CD-770E-001E79EE9B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70" y="5566285"/>
                <a:ext cx="14515130" cy="1979644"/>
              </a:xfrm>
              <a:prstGeom prst="rect">
                <a:avLst/>
              </a:prstGeom>
              <a:blipFill>
                <a:blip r:embed="rId4"/>
                <a:stretch>
                  <a:fillRect l="-1722" t="-5538" r="-2478" b="-61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116">
                <a:extLst>
                  <a:ext uri="{FF2B5EF4-FFF2-40B4-BE49-F238E27FC236}">
                    <a16:creationId xmlns:a16="http://schemas.microsoft.com/office/drawing/2014/main" id="{E2C9E9FA-6CD3-1268-892D-474007DB292E}"/>
                  </a:ext>
                </a:extLst>
              </p:cNvPr>
              <p:cNvSpPr/>
              <p:nvPr/>
            </p:nvSpPr>
            <p:spPr>
              <a:xfrm>
                <a:off x="1433676" y="2249728"/>
                <a:ext cx="13835736" cy="2449603"/>
              </a:xfrm>
              <a:prstGeom prst="rect">
                <a:avLst/>
              </a:prstGeom>
            </p:spPr>
            <p:txBody>
              <a:bodyPr wrap="square" lIns="91399" tIns="45699" rIns="91399" bIns="45699">
                <a:spAutoFit/>
              </a:bodyPr>
              <a:lstStyle/>
              <a:p>
                <a:pPr defTabSz="1305766">
                  <a:lnSpc>
                    <a:spcPct val="107000"/>
                  </a:lnSpc>
                  <a:spcAft>
                    <a:spcPts val="800"/>
                  </a:spcAft>
                  <a:tabLst>
                    <a:tab pos="3419174" algn="l"/>
                  </a:tabLst>
                </a:pPr>
                <a:r>
                  <a:rPr lang="en-US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            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Giải</a:t>
                </a:r>
                <a:r>
                  <a:rPr lang="en-US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các</a:t>
                </a:r>
                <a:r>
                  <a:rPr lang="en-US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bất</a:t>
                </a:r>
                <a:r>
                  <a:rPr lang="en-US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phương</a:t>
                </a:r>
                <a:r>
                  <a:rPr lang="en-US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trình</a:t>
                </a:r>
                <a:r>
                  <a:rPr lang="en-US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bậc</a:t>
                </a:r>
                <a:r>
                  <a:rPr lang="en-US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hai</a:t>
                </a:r>
                <a:r>
                  <a:rPr lang="en-US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: </a:t>
                </a:r>
              </a:p>
              <a:p>
                <a:pPr algn="just" defTabSz="1305766">
                  <a:lnSpc>
                    <a:spcPct val="107000"/>
                  </a:lnSpc>
                  <a:spcAft>
                    <a:spcPts val="800"/>
                  </a:spcAft>
                  <a:tabLst>
                    <a:tab pos="3419174" algn="l"/>
                  </a:tabLst>
                </a:pPr>
                <a:r>
                  <a:rPr lang="en-US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≥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		                       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&lt;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endParaRPr>
              </a:p>
              <a:p>
                <a:pPr algn="just" defTabSz="1305766">
                  <a:lnSpc>
                    <a:spcPct val="107000"/>
                  </a:lnSpc>
                  <a:spcAft>
                    <a:spcPts val="800"/>
                  </a:spcAft>
                  <a:tabLst>
                    <a:tab pos="3419174" algn="l"/>
                  </a:tabLst>
                </a:pPr>
                <a:r>
                  <a:rPr lang="en-US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𝟏𝟐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≤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imes New Roman"/>
                    <a:ea typeface="Calibri"/>
                    <a:cs typeface="Times New Roman"/>
                  </a:rPr>
                  <a:t>           d)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𝟓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Calibri"/>
                            <a:cs typeface="Times New Roman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≥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  <a:ea typeface="Calibri"/>
                        <a:cs typeface="Times New Roman"/>
                      </a:rPr>
                      <m:t>𝟎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Rectangle 116">
                <a:extLst>
                  <a:ext uri="{FF2B5EF4-FFF2-40B4-BE49-F238E27FC236}">
                    <a16:creationId xmlns:a16="http://schemas.microsoft.com/office/drawing/2014/main" id="{E2C9E9FA-6CD3-1268-892D-474007DB29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676" y="2249728"/>
                <a:ext cx="13835736" cy="2449603"/>
              </a:xfrm>
              <a:prstGeom prst="rect">
                <a:avLst/>
              </a:prstGeom>
              <a:blipFill>
                <a:blip r:embed="rId5"/>
                <a:stretch>
                  <a:fillRect l="-1762" t="-4975" b="-111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2825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4582</TotalTime>
  <Words>2329</Words>
  <PresentationFormat>Custom</PresentationFormat>
  <Paragraphs>333</Paragraphs>
  <Slides>22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Tahoma</vt:lpstr>
      <vt:lpstr>Times New Roman</vt:lpstr>
      <vt:lpstr>Tomaho</vt:lpstr>
      <vt:lpstr>1_Office Theme</vt:lpstr>
      <vt:lpstr>4_Office Theme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2022-10-17T15:10:46Z</dcterms:modified>
</cp:coreProperties>
</file>