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28"/>
  </p:notesMasterIdLst>
  <p:handoutMasterIdLst>
    <p:handoutMasterId r:id="rId29"/>
  </p:handoutMasterIdLst>
  <p:sldIdLst>
    <p:sldId id="8240" r:id="rId2"/>
    <p:sldId id="8759" r:id="rId3"/>
    <p:sldId id="8760" r:id="rId4"/>
    <p:sldId id="8741" r:id="rId5"/>
    <p:sldId id="8747" r:id="rId6"/>
    <p:sldId id="8749" r:id="rId7"/>
    <p:sldId id="8757" r:id="rId8"/>
    <p:sldId id="8758" r:id="rId9"/>
    <p:sldId id="8761" r:id="rId10"/>
    <p:sldId id="8743" r:id="rId11"/>
    <p:sldId id="8752" r:id="rId12"/>
    <p:sldId id="8753" r:id="rId13"/>
    <p:sldId id="8755" r:id="rId14"/>
    <p:sldId id="8765" r:id="rId15"/>
    <p:sldId id="8762" r:id="rId16"/>
    <p:sldId id="8742" r:id="rId17"/>
    <p:sldId id="8744" r:id="rId18"/>
    <p:sldId id="8748" r:id="rId19"/>
    <p:sldId id="8754" r:id="rId20"/>
    <p:sldId id="8764" r:id="rId21"/>
    <p:sldId id="8763" r:id="rId22"/>
    <p:sldId id="8745" r:id="rId23"/>
    <p:sldId id="8750" r:id="rId24"/>
    <p:sldId id="8751" r:id="rId25"/>
    <p:sldId id="8756" r:id="rId26"/>
    <p:sldId id="8740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B00"/>
    <a:srgbClr val="F93C43"/>
    <a:srgbClr val="C00000"/>
    <a:srgbClr val="000000"/>
    <a:srgbClr val="EE7C18"/>
    <a:srgbClr val="953423"/>
    <a:srgbClr val="622115"/>
    <a:srgbClr val="F4C73A"/>
    <a:srgbClr val="00A1E1"/>
    <a:srgbClr val="133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5394" autoAdjust="0"/>
  </p:normalViewPr>
  <p:slideViewPr>
    <p:cSldViewPr>
      <p:cViewPr varScale="1">
        <p:scale>
          <a:sx n="67" d="100"/>
          <a:sy n="67" d="100"/>
        </p:scale>
        <p:origin x="660" y="6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 rtl="0">
        <a:defRPr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99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142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5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77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716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975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181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09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09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004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00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18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875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81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104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656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988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479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8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91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7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9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871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34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4ECE-E651-44E2-BF36-CC55067D92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8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4" y="4098501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0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0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1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21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4A00-30C6-466E-9EE6-88B0CF2978B7}" type="datetimeFigureOut">
              <a:rPr lang="zh-CN" altLang="en-US"/>
              <a:pPr>
                <a:defRPr/>
              </a:pPr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24DE-58E6-4814-984F-6415033193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530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3FB-949F-4B3A-BDC9-400100DD86E9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5824-65D5-478C-9E42-BB7BDE2C2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470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44" r:id="rId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30" t="-22680" r="2" b="-11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422229" y="4798025"/>
            <a:ext cx="7639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6600" b="1" smtClean="0">
                <a:solidFill>
                  <a:schemeClr val="accent1"/>
                </a:solidFill>
                <a:cs typeface="Arial" panose="020B0604020202020204" pitchFamily="34" charset="0"/>
              </a:rPr>
              <a:t>安全生产</a:t>
            </a:r>
            <a:r>
              <a:rPr lang="zh-CN" altLang="en-US" sz="6000" b="1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zh-CN" altLang="en-US" sz="4800" b="1" smtClean="0">
                <a:solidFill>
                  <a:schemeClr val="accent1"/>
                </a:solidFill>
                <a:cs typeface="Arial" panose="020B0604020202020204" pitchFamily="34" charset="0"/>
              </a:rPr>
              <a:t>安全施工</a:t>
            </a:r>
            <a:r>
              <a:rPr lang="en-US" altLang="zh-CN" sz="4800" b="1" smtClean="0">
                <a:solidFill>
                  <a:schemeClr val="accent1"/>
                </a:solidFill>
                <a:cs typeface="Arial" panose="020B0604020202020204" pitchFamily="34" charset="0"/>
              </a:rPr>
              <a:t>PPT </a:t>
            </a:r>
            <a:endParaRPr lang="zh-CN" altLang="en-US" sz="66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270079" y="6284588"/>
            <a:ext cx="1872037" cy="3189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汇报人：千库网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9669735" y="6284588"/>
            <a:ext cx="2391544" cy="3189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汇报时间：</a:t>
            </a:r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201X</a:t>
            </a: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年</a:t>
            </a:r>
            <a:r>
              <a:rPr lang="en-US" altLang="zh-CN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r>
              <a:rPr lang="zh-CN" altLang="en-U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780579" y="4622527"/>
            <a:ext cx="6280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600" smtClean="0">
                <a:solidFill>
                  <a:schemeClr val="accent1"/>
                </a:solidFill>
                <a:cs typeface="Arial" panose="020B0604020202020204" pitchFamily="34" charset="0"/>
              </a:rPr>
              <a:t>SAFETY PRODUCTION SAFETY CONSTRUCTION OF THE PPT</a:t>
            </a:r>
            <a:endParaRPr lang="zh-CN" altLang="en-US" sz="1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944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9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8" grpId="0"/>
      <p:bldP spid="8" grpId="1"/>
      <p:bldP spid="9" grpId="0" animBg="1"/>
      <p:bldP spid="10" grpId="0" animBg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 bwMode="auto">
          <a:xfrm>
            <a:off x="1427473" y="1941761"/>
            <a:ext cx="9905728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701762" y="2815920"/>
            <a:ext cx="7631440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882093" y="3711401"/>
            <a:ext cx="5451108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998600" y="4581298"/>
            <a:ext cx="3334601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233986" y="2391560"/>
            <a:ext cx="1384995" cy="2773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916">
              <a:spcBef>
                <a:spcPct val="20000"/>
              </a:spcBef>
              <a:defRPr/>
            </a:pPr>
            <a:r>
              <a:rPr lang="zh-CN" alt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  <a:endParaRPr lang="zh-CN" altLang="en-US" sz="1802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369769" y="3265720"/>
            <a:ext cx="1384995" cy="2773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916">
              <a:spcBef>
                <a:spcPct val="20000"/>
              </a:spcBef>
              <a:defRPr/>
            </a:pPr>
            <a:r>
              <a:rPr lang="zh-CN" alt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  <a:endParaRPr lang="zh-CN" altLang="en-US" sz="1802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663017" y="4161200"/>
            <a:ext cx="1384995" cy="2773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916">
              <a:spcBef>
                <a:spcPct val="20000"/>
              </a:spcBef>
              <a:defRPr/>
            </a:pPr>
            <a:r>
              <a:rPr lang="zh-CN" alt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  <a:endParaRPr lang="zh-CN" altLang="en-US" sz="1802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8671450" y="5031097"/>
            <a:ext cx="1384995" cy="2773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916">
              <a:spcBef>
                <a:spcPct val="20000"/>
              </a:spcBef>
              <a:defRPr/>
            </a:pPr>
            <a:r>
              <a:rPr lang="zh-CN" alt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  <a:endParaRPr lang="zh-CN" altLang="en-US" sz="1802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Footer Text"/>
          <p:cNvSpPr txBox="1"/>
          <p:nvPr/>
        </p:nvSpPr>
        <p:spPr>
          <a:xfrm>
            <a:off x="1427473" y="3004660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Here</a:t>
            </a:r>
            <a:endParaRPr lang="en-US" sz="1544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14" name="Footer Text"/>
          <p:cNvSpPr txBox="1"/>
          <p:nvPr/>
        </p:nvSpPr>
        <p:spPr>
          <a:xfrm>
            <a:off x="3683233" y="3858363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Here</a:t>
            </a:r>
            <a:endParaRPr lang="en-US" sz="1544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15" name="Footer Text"/>
          <p:cNvSpPr txBox="1"/>
          <p:nvPr/>
        </p:nvSpPr>
        <p:spPr>
          <a:xfrm>
            <a:off x="5882093" y="4728260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Here</a:t>
            </a:r>
            <a:endParaRPr lang="en-US" sz="1544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16" name="Footer Text"/>
          <p:cNvSpPr txBox="1"/>
          <p:nvPr/>
        </p:nvSpPr>
        <p:spPr>
          <a:xfrm>
            <a:off x="8027049" y="5541313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Keyword Here</a:t>
            </a:r>
            <a:endParaRPr lang="en-US" sz="1544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17" name="Freeform 116"/>
          <p:cNvSpPr>
            <a:spLocks noEditPoints="1"/>
          </p:cNvSpPr>
          <p:nvPr/>
        </p:nvSpPr>
        <p:spPr bwMode="auto">
          <a:xfrm>
            <a:off x="3806895" y="3216756"/>
            <a:ext cx="417909" cy="33702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Freeform 57"/>
          <p:cNvSpPr>
            <a:spLocks noEditPoints="1"/>
          </p:cNvSpPr>
          <p:nvPr/>
        </p:nvSpPr>
        <p:spPr bwMode="auto">
          <a:xfrm>
            <a:off x="1569853" y="2298422"/>
            <a:ext cx="457275" cy="457275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Freeform 245"/>
          <p:cNvSpPr>
            <a:spLocks/>
          </p:cNvSpPr>
          <p:nvPr/>
        </p:nvSpPr>
        <p:spPr bwMode="auto">
          <a:xfrm>
            <a:off x="8078221" y="4926697"/>
            <a:ext cx="471757" cy="47175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Freeform 152"/>
          <p:cNvSpPr>
            <a:spLocks noEditPoints="1"/>
          </p:cNvSpPr>
          <p:nvPr/>
        </p:nvSpPr>
        <p:spPr bwMode="auto">
          <a:xfrm>
            <a:off x="6032806" y="4073861"/>
            <a:ext cx="491829" cy="45451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3942701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3"/>
          <p:cNvSpPr/>
          <p:nvPr/>
        </p:nvSpPr>
        <p:spPr>
          <a:xfrm>
            <a:off x="9067632" y="4253427"/>
            <a:ext cx="117692" cy="308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40029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Straight Connector 4"/>
          <p:cNvSpPr/>
          <p:nvPr/>
        </p:nvSpPr>
        <p:spPr>
          <a:xfrm>
            <a:off x="7103653" y="2963720"/>
            <a:ext cx="2022828" cy="3089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0967"/>
                </a:lnTo>
                <a:lnTo>
                  <a:pt x="1571625" y="120967"/>
                </a:lnTo>
                <a:lnTo>
                  <a:pt x="1571625" y="24003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Straight Connector 5"/>
          <p:cNvSpPr/>
          <p:nvPr/>
        </p:nvSpPr>
        <p:spPr>
          <a:xfrm>
            <a:off x="5080824" y="4253427"/>
            <a:ext cx="1348550" cy="308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0967"/>
                </a:lnTo>
                <a:lnTo>
                  <a:pt x="1047749" y="120967"/>
                </a:lnTo>
                <a:lnTo>
                  <a:pt x="1047749" y="240029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Straight Connector 6"/>
          <p:cNvSpPr/>
          <p:nvPr/>
        </p:nvSpPr>
        <p:spPr>
          <a:xfrm>
            <a:off x="3732271" y="4253427"/>
            <a:ext cx="1348552" cy="308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47750" y="0"/>
                </a:moveTo>
                <a:lnTo>
                  <a:pt x="1047750" y="120967"/>
                </a:lnTo>
                <a:lnTo>
                  <a:pt x="0" y="120967"/>
                </a:lnTo>
                <a:lnTo>
                  <a:pt x="0" y="240029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Straight Connector 7"/>
          <p:cNvSpPr/>
          <p:nvPr/>
        </p:nvSpPr>
        <p:spPr>
          <a:xfrm>
            <a:off x="5080823" y="2963720"/>
            <a:ext cx="2022828" cy="3089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71625" y="0"/>
                </a:moveTo>
                <a:lnTo>
                  <a:pt x="1571625" y="120967"/>
                </a:lnTo>
                <a:lnTo>
                  <a:pt x="0" y="120967"/>
                </a:lnTo>
                <a:lnTo>
                  <a:pt x="0" y="24003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636098" y="3272662"/>
            <a:ext cx="980763" cy="980763"/>
            <a:chOff x="6286500" y="2304742"/>
            <a:chExt cx="761999" cy="761999"/>
          </a:xfrm>
        </p:grpSpPr>
        <p:sp>
          <p:nvSpPr>
            <p:cNvPr id="14" name="Rectangle 13"/>
            <p:cNvSpPr/>
            <p:nvPr/>
          </p:nvSpPr>
          <p:spPr>
            <a:xfrm>
              <a:off x="6286500" y="2304742"/>
              <a:ext cx="761999" cy="761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432989" y="2457945"/>
              <a:ext cx="469021" cy="455593"/>
              <a:chOff x="7924284" y="2223917"/>
              <a:chExt cx="469021" cy="455593"/>
            </a:xfrm>
          </p:grpSpPr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7924284" y="2223917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17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Freeform 13"/>
              <p:cNvSpPr>
                <a:spLocks noEditPoints="1"/>
              </p:cNvSpPr>
              <p:nvPr/>
            </p:nvSpPr>
            <p:spPr bwMode="auto">
              <a:xfrm>
                <a:off x="8034808" y="2338100"/>
                <a:ext cx="250825" cy="188913"/>
              </a:xfrm>
              <a:custGeom>
                <a:avLst/>
                <a:gdLst/>
                <a:ahLst/>
                <a:cxnLst>
                  <a:cxn ang="0">
                    <a:pos x="158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08"/>
                  </a:cxn>
                  <a:cxn ang="0">
                    <a:pos x="158" y="108"/>
                  </a:cxn>
                  <a:cxn ang="0">
                    <a:pos x="158" y="119"/>
                  </a:cxn>
                  <a:cxn ang="0">
                    <a:pos x="147" y="98"/>
                  </a:cxn>
                  <a:cxn ang="0">
                    <a:pos x="19" y="98"/>
                  </a:cxn>
                  <a:cxn ang="0">
                    <a:pos x="19" y="54"/>
                  </a:cxn>
                  <a:cxn ang="0">
                    <a:pos x="54" y="9"/>
                  </a:cxn>
                  <a:cxn ang="0">
                    <a:pos x="97" y="54"/>
                  </a:cxn>
                  <a:cxn ang="0">
                    <a:pos x="127" y="28"/>
                  </a:cxn>
                  <a:cxn ang="0">
                    <a:pos x="147" y="98"/>
                  </a:cxn>
                </a:cxnLst>
                <a:rect l="0" t="0" r="r" b="b"/>
                <a:pathLst>
                  <a:path w="158" h="119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147" y="98"/>
                    </a:moveTo>
                    <a:lnTo>
                      <a:pt x="19" y="98"/>
                    </a:lnTo>
                    <a:lnTo>
                      <a:pt x="19" y="54"/>
                    </a:lnTo>
                    <a:lnTo>
                      <a:pt x="54" y="9"/>
                    </a:lnTo>
                    <a:lnTo>
                      <a:pt x="97" y="54"/>
                    </a:lnTo>
                    <a:lnTo>
                      <a:pt x="127" y="28"/>
                    </a:lnTo>
                    <a:lnTo>
                      <a:pt x="147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7692" tIns="58846" rIns="117692" bIns="58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8636099" y="4562368"/>
            <a:ext cx="980763" cy="980763"/>
            <a:chOff x="6286501" y="3306772"/>
            <a:chExt cx="761999" cy="761999"/>
          </a:xfrm>
        </p:grpSpPr>
        <p:sp>
          <p:nvSpPr>
            <p:cNvPr id="15" name="Rectangle 14"/>
            <p:cNvSpPr/>
            <p:nvPr/>
          </p:nvSpPr>
          <p:spPr>
            <a:xfrm>
              <a:off x="6286501" y="3306772"/>
              <a:ext cx="761999" cy="7619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2990" y="3459975"/>
              <a:ext cx="469021" cy="455593"/>
              <a:chOff x="6890529" y="2162362"/>
              <a:chExt cx="469021" cy="455593"/>
            </a:xfrm>
          </p:grpSpPr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6890529" y="2162362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Freeform 103"/>
              <p:cNvSpPr>
                <a:spLocks noEditPoints="1"/>
              </p:cNvSpPr>
              <p:nvPr/>
            </p:nvSpPr>
            <p:spPr bwMode="auto">
              <a:xfrm>
                <a:off x="7030053" y="2231059"/>
                <a:ext cx="196634" cy="289547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7692" tIns="58846" rIns="117692" bIns="58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613270" y="1982955"/>
            <a:ext cx="980763" cy="980763"/>
            <a:chOff x="4714876" y="1302712"/>
            <a:chExt cx="761999" cy="761999"/>
          </a:xfrm>
        </p:grpSpPr>
        <p:sp>
          <p:nvSpPr>
            <p:cNvPr id="10" name="Rectangle 9"/>
            <p:cNvSpPr/>
            <p:nvPr/>
          </p:nvSpPr>
          <p:spPr>
            <a:xfrm>
              <a:off x="4714876" y="1302712"/>
              <a:ext cx="761999" cy="761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61365" y="1455915"/>
              <a:ext cx="469021" cy="455593"/>
              <a:chOff x="4823118" y="2223917"/>
              <a:chExt cx="469021" cy="455593"/>
            </a:xfrm>
          </p:grpSpPr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4823118" y="2223917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4949420" y="2334408"/>
                <a:ext cx="235936" cy="235936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7692" tIns="58846" rIns="117692" bIns="58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48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5938994" y="4562368"/>
            <a:ext cx="980763" cy="980763"/>
            <a:chOff x="4191001" y="3306772"/>
            <a:chExt cx="761999" cy="761999"/>
          </a:xfrm>
        </p:grpSpPr>
        <p:sp>
          <p:nvSpPr>
            <p:cNvPr id="13" name="Rectangle 12"/>
            <p:cNvSpPr/>
            <p:nvPr/>
          </p:nvSpPr>
          <p:spPr>
            <a:xfrm>
              <a:off x="4191001" y="3306772"/>
              <a:ext cx="761999" cy="7619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337490" y="3459975"/>
              <a:ext cx="469021" cy="455593"/>
              <a:chOff x="5924943" y="2223917"/>
              <a:chExt cx="469021" cy="455593"/>
            </a:xfrm>
          </p:grpSpPr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5924943" y="2223917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Freeform 36"/>
              <p:cNvSpPr>
                <a:spLocks noEditPoints="1"/>
              </p:cNvSpPr>
              <p:nvPr/>
            </p:nvSpPr>
            <p:spPr bwMode="auto">
              <a:xfrm>
                <a:off x="6069782" y="2334408"/>
                <a:ext cx="203200" cy="220663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7692" tIns="58846" rIns="117692" bIns="58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590441" y="3272662"/>
            <a:ext cx="980763" cy="980763"/>
            <a:chOff x="3143250" y="2304742"/>
            <a:chExt cx="761999" cy="761999"/>
          </a:xfrm>
        </p:grpSpPr>
        <p:sp>
          <p:nvSpPr>
            <p:cNvPr id="11" name="Rectangle 10"/>
            <p:cNvSpPr/>
            <p:nvPr/>
          </p:nvSpPr>
          <p:spPr>
            <a:xfrm>
              <a:off x="3143250" y="2304742"/>
              <a:ext cx="761999" cy="761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289739" y="2457945"/>
              <a:ext cx="469021" cy="455593"/>
              <a:chOff x="3699782" y="2223917"/>
              <a:chExt cx="469021" cy="455593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3699782" y="2223917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48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" name="Freeform 117"/>
              <p:cNvSpPr>
                <a:spLocks/>
              </p:cNvSpPr>
              <p:nvPr/>
            </p:nvSpPr>
            <p:spPr bwMode="auto">
              <a:xfrm>
                <a:off x="3850236" y="2359808"/>
                <a:ext cx="195263" cy="195263"/>
              </a:xfrm>
              <a:custGeom>
                <a:avLst/>
                <a:gdLst/>
                <a:ahLst/>
                <a:cxnLst>
                  <a:cxn ang="0">
                    <a:pos x="56" y="51"/>
                  </a:cxn>
                  <a:cxn ang="0">
                    <a:pos x="51" y="55"/>
                  </a:cxn>
                  <a:cxn ang="0">
                    <a:pos x="43" y="57"/>
                  </a:cxn>
                  <a:cxn ang="0">
                    <a:pos x="33" y="54"/>
                  </a:cxn>
                  <a:cxn ang="0">
                    <a:pos x="26" y="51"/>
                  </a:cxn>
                  <a:cxn ang="0">
                    <a:pos x="7" y="32"/>
                  </a:cxn>
                  <a:cxn ang="0">
                    <a:pos x="3" y="25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5" y="4"/>
                  </a:cxn>
                  <a:cxn ang="0">
                    <a:pos x="19" y="10"/>
                  </a:cxn>
                  <a:cxn ang="0">
                    <a:pos x="21" y="14"/>
                  </a:cxn>
                  <a:cxn ang="0">
                    <a:pos x="14" y="22"/>
                  </a:cxn>
                  <a:cxn ang="0">
                    <a:pos x="15" y="26"/>
                  </a:cxn>
                  <a:cxn ang="0">
                    <a:pos x="32" y="42"/>
                  </a:cxn>
                  <a:cxn ang="0">
                    <a:pos x="35" y="44"/>
                  </a:cxn>
                  <a:cxn ang="0">
                    <a:pos x="43" y="36"/>
                  </a:cxn>
                  <a:cxn ang="0">
                    <a:pos x="47" y="38"/>
                  </a:cxn>
                  <a:cxn ang="0">
                    <a:pos x="54" y="42"/>
                  </a:cxn>
                  <a:cxn ang="0">
                    <a:pos x="57" y="44"/>
                  </a:cxn>
                  <a:cxn ang="0">
                    <a:pos x="57" y="45"/>
                  </a:cxn>
                  <a:cxn ang="0">
                    <a:pos x="56" y="51"/>
                  </a:cxn>
                </a:cxnLst>
                <a:rect l="0" t="0" r="r" b="b"/>
                <a:pathLst>
                  <a:path w="57" h="57">
                    <a:moveTo>
                      <a:pt x="56" y="51"/>
                    </a:moveTo>
                    <a:cubicBezTo>
                      <a:pt x="55" y="53"/>
                      <a:pt x="53" y="54"/>
                      <a:pt x="51" y="55"/>
                    </a:cubicBezTo>
                    <a:cubicBezTo>
                      <a:pt x="49" y="56"/>
                      <a:pt x="46" y="57"/>
                      <a:pt x="43" y="57"/>
                    </a:cubicBezTo>
                    <a:cubicBezTo>
                      <a:pt x="40" y="57"/>
                      <a:pt x="36" y="55"/>
                      <a:pt x="33" y="54"/>
                    </a:cubicBezTo>
                    <a:cubicBezTo>
                      <a:pt x="30" y="53"/>
                      <a:pt x="28" y="52"/>
                      <a:pt x="26" y="51"/>
                    </a:cubicBezTo>
                    <a:cubicBezTo>
                      <a:pt x="19" y="47"/>
                      <a:pt x="11" y="38"/>
                      <a:pt x="7" y="32"/>
                    </a:cubicBezTo>
                    <a:cubicBezTo>
                      <a:pt x="5" y="29"/>
                      <a:pt x="4" y="27"/>
                      <a:pt x="3" y="25"/>
                    </a:cubicBezTo>
                    <a:cubicBezTo>
                      <a:pt x="2" y="21"/>
                      <a:pt x="0" y="18"/>
                      <a:pt x="0" y="14"/>
                    </a:cubicBezTo>
                    <a:cubicBezTo>
                      <a:pt x="0" y="11"/>
                      <a:pt x="1" y="9"/>
                      <a:pt x="3" y="7"/>
                    </a:cubicBezTo>
                    <a:cubicBezTo>
                      <a:pt x="4" y="5"/>
                      <a:pt x="5" y="3"/>
                      <a:pt x="7" y="2"/>
                    </a:cubicBezTo>
                    <a:cubicBezTo>
                      <a:pt x="8" y="1"/>
                      <a:pt x="11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4" y="1"/>
                      <a:pt x="15" y="3"/>
                      <a:pt x="15" y="4"/>
                    </a:cubicBezTo>
                    <a:cubicBezTo>
                      <a:pt x="17" y="6"/>
                      <a:pt x="18" y="8"/>
                      <a:pt x="19" y="10"/>
                    </a:cubicBezTo>
                    <a:cubicBezTo>
                      <a:pt x="20" y="12"/>
                      <a:pt x="21" y="13"/>
                      <a:pt x="21" y="14"/>
                    </a:cubicBezTo>
                    <a:cubicBezTo>
                      <a:pt x="21" y="17"/>
                      <a:pt x="14" y="20"/>
                      <a:pt x="14" y="22"/>
                    </a:cubicBezTo>
                    <a:cubicBezTo>
                      <a:pt x="14" y="23"/>
                      <a:pt x="15" y="25"/>
                      <a:pt x="15" y="26"/>
                    </a:cubicBezTo>
                    <a:cubicBezTo>
                      <a:pt x="19" y="33"/>
                      <a:pt x="24" y="38"/>
                      <a:pt x="32" y="42"/>
                    </a:cubicBezTo>
                    <a:cubicBezTo>
                      <a:pt x="33" y="43"/>
                      <a:pt x="34" y="44"/>
                      <a:pt x="35" y="44"/>
                    </a:cubicBezTo>
                    <a:cubicBezTo>
                      <a:pt x="37" y="44"/>
                      <a:pt x="41" y="36"/>
                      <a:pt x="43" y="36"/>
                    </a:cubicBezTo>
                    <a:cubicBezTo>
                      <a:pt x="45" y="36"/>
                      <a:pt x="46" y="38"/>
                      <a:pt x="47" y="38"/>
                    </a:cubicBezTo>
                    <a:cubicBezTo>
                      <a:pt x="49" y="40"/>
                      <a:pt x="52" y="41"/>
                      <a:pt x="54" y="42"/>
                    </a:cubicBezTo>
                    <a:cubicBezTo>
                      <a:pt x="55" y="43"/>
                      <a:pt x="57" y="43"/>
                      <a:pt x="57" y="4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7"/>
                      <a:pt x="56" y="49"/>
                      <a:pt x="56" y="5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7692" tIns="58846" rIns="117692" bIns="58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241890" y="4562368"/>
            <a:ext cx="980763" cy="980763"/>
            <a:chOff x="2095501" y="3306772"/>
            <a:chExt cx="761999" cy="761999"/>
          </a:xfrm>
        </p:grpSpPr>
        <p:sp>
          <p:nvSpPr>
            <p:cNvPr id="12" name="Rectangle 11"/>
            <p:cNvSpPr/>
            <p:nvPr/>
          </p:nvSpPr>
          <p:spPr>
            <a:xfrm>
              <a:off x="2095501" y="3306772"/>
              <a:ext cx="761999" cy="761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241990" y="3459975"/>
              <a:ext cx="469021" cy="455593"/>
              <a:chOff x="7924284" y="2223917"/>
              <a:chExt cx="469021" cy="455593"/>
            </a:xfrm>
          </p:grpSpPr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7924284" y="2223917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17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Freeform 13"/>
              <p:cNvSpPr>
                <a:spLocks noEditPoints="1"/>
              </p:cNvSpPr>
              <p:nvPr/>
            </p:nvSpPr>
            <p:spPr bwMode="auto">
              <a:xfrm>
                <a:off x="8034808" y="2338100"/>
                <a:ext cx="250825" cy="188913"/>
              </a:xfrm>
              <a:custGeom>
                <a:avLst/>
                <a:gdLst/>
                <a:ahLst/>
                <a:cxnLst>
                  <a:cxn ang="0">
                    <a:pos x="158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08"/>
                  </a:cxn>
                  <a:cxn ang="0">
                    <a:pos x="158" y="108"/>
                  </a:cxn>
                  <a:cxn ang="0">
                    <a:pos x="158" y="119"/>
                  </a:cxn>
                  <a:cxn ang="0">
                    <a:pos x="147" y="98"/>
                  </a:cxn>
                  <a:cxn ang="0">
                    <a:pos x="19" y="98"/>
                  </a:cxn>
                  <a:cxn ang="0">
                    <a:pos x="19" y="54"/>
                  </a:cxn>
                  <a:cxn ang="0">
                    <a:pos x="54" y="9"/>
                  </a:cxn>
                  <a:cxn ang="0">
                    <a:pos x="97" y="54"/>
                  </a:cxn>
                  <a:cxn ang="0">
                    <a:pos x="127" y="28"/>
                  </a:cxn>
                  <a:cxn ang="0">
                    <a:pos x="147" y="98"/>
                  </a:cxn>
                </a:cxnLst>
                <a:rect l="0" t="0" r="r" b="b"/>
                <a:pathLst>
                  <a:path w="158" h="119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147" y="98"/>
                    </a:moveTo>
                    <a:lnTo>
                      <a:pt x="19" y="98"/>
                    </a:lnTo>
                    <a:lnTo>
                      <a:pt x="19" y="54"/>
                    </a:lnTo>
                    <a:lnTo>
                      <a:pt x="54" y="9"/>
                    </a:lnTo>
                    <a:lnTo>
                      <a:pt x="97" y="54"/>
                    </a:lnTo>
                    <a:lnTo>
                      <a:pt x="127" y="28"/>
                    </a:lnTo>
                    <a:lnTo>
                      <a:pt x="147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7692" tIns="58846" rIns="117692" bIns="588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5589744" y="3293391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2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158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10214" y="2030358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158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5550" y="3307744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2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158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30882" y="5569485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2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158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05772" y="5569485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2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158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86466" y="5569485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2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ctr"/>
            <a:r>
              <a:rPr lang="en-US" sz="1158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</a:p>
        </p:txBody>
      </p:sp>
      <p:sp>
        <p:nvSpPr>
          <p:cNvPr id="47" name="矩形 4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1470959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3"/>
          <p:cNvSpPr/>
          <p:nvPr/>
        </p:nvSpPr>
        <p:spPr>
          <a:xfrm rot="4396374">
            <a:off x="7531798" y="3689869"/>
            <a:ext cx="2234457" cy="1558256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Shape 24"/>
          <p:cNvSpPr/>
          <p:nvPr/>
        </p:nvSpPr>
        <p:spPr>
          <a:xfrm rot="17203626" flipH="1">
            <a:off x="3092496" y="3689869"/>
            <a:ext cx="2234457" cy="1558256"/>
          </a:xfrm>
          <a:prstGeom prst="swooshArrow">
            <a:avLst>
              <a:gd name="adj1" fmla="val 16310"/>
              <a:gd name="adj2" fmla="val 313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Straight Connector 3"/>
          <p:cNvSpPr/>
          <p:nvPr/>
        </p:nvSpPr>
        <p:spPr>
          <a:xfrm rot="16200000">
            <a:off x="6661824" y="4235835"/>
            <a:ext cx="513418" cy="9783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53268" y="0"/>
                </a:lnTo>
                <a:lnTo>
                  <a:pt x="253268" y="965199"/>
                </a:lnTo>
                <a:lnTo>
                  <a:pt x="506536" y="965199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Straight Connector 5"/>
          <p:cNvSpPr/>
          <p:nvPr/>
        </p:nvSpPr>
        <p:spPr>
          <a:xfrm rot="16200000">
            <a:off x="5683510" y="4235835"/>
            <a:ext cx="513418" cy="9783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965200"/>
                </a:moveTo>
                <a:lnTo>
                  <a:pt x="253268" y="965200"/>
                </a:lnTo>
                <a:lnTo>
                  <a:pt x="253268" y="0"/>
                </a:lnTo>
                <a:lnTo>
                  <a:pt x="506536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6038050" y="3313416"/>
            <a:ext cx="782651" cy="4119213"/>
            <a:chOff x="1142310" y="-1"/>
            <a:chExt cx="772160" cy="4063999"/>
          </a:xfrm>
          <a:solidFill>
            <a:schemeClr val="accent4"/>
          </a:solidFill>
        </p:grpSpPr>
        <p:sp>
          <p:nvSpPr>
            <p:cNvPr id="18" name="Rectangle 17"/>
            <p:cNvSpPr/>
            <p:nvPr/>
          </p:nvSpPr>
          <p:spPr>
            <a:xfrm rot="16200000">
              <a:off x="-503610" y="1645919"/>
              <a:ext cx="4063999" cy="77216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-503610" y="1645919"/>
              <a:ext cx="4063999" cy="7721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65" tIns="40865" rIns="40865" bIns="40865" numCol="1" spcCol="1270" anchor="ctr" anchorCtr="0">
              <a:noAutofit/>
            </a:bodyPr>
            <a:lstStyle/>
            <a:p>
              <a:pPr algn="ctr" defTabSz="2860560">
                <a:lnSpc>
                  <a:spcPct val="90000"/>
                </a:lnSpc>
                <a:spcAft>
                  <a:spcPct val="35000"/>
                </a:spcAft>
              </a:pPr>
              <a:endParaRPr lang="en-US" sz="6436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16200000">
            <a:off x="4167516" y="2793408"/>
            <a:ext cx="2567093" cy="782651"/>
            <a:chOff x="2421006" y="680719"/>
            <a:chExt cx="2532684" cy="772160"/>
          </a:xfrm>
        </p:grpSpPr>
        <p:sp>
          <p:nvSpPr>
            <p:cNvPr id="16" name="Rectangle 15"/>
            <p:cNvSpPr/>
            <p:nvPr/>
          </p:nvSpPr>
          <p:spPr>
            <a:xfrm>
              <a:off x="2421006" y="680719"/>
              <a:ext cx="2532684" cy="7721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21006" y="680719"/>
              <a:ext cx="2532684" cy="772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65" tIns="40865" rIns="40865" bIns="40865" numCol="1" spcCol="1270" anchor="ctr" anchorCtr="0">
              <a:noAutofit/>
            </a:bodyPr>
            <a:lstStyle/>
            <a:p>
              <a:pPr algn="ctr" defTabSz="2860560">
                <a:lnSpc>
                  <a:spcPct val="90000"/>
                </a:lnSpc>
                <a:spcAft>
                  <a:spcPct val="35000"/>
                </a:spcAft>
              </a:pPr>
              <a:endParaRPr lang="en-US" sz="6436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6200000">
            <a:off x="5145829" y="2793408"/>
            <a:ext cx="2567093" cy="782651"/>
            <a:chOff x="2421006" y="1645919"/>
            <a:chExt cx="2532684" cy="772160"/>
          </a:xfrm>
        </p:grpSpPr>
        <p:sp>
          <p:nvSpPr>
            <p:cNvPr id="14" name="Rectangle 13"/>
            <p:cNvSpPr/>
            <p:nvPr/>
          </p:nvSpPr>
          <p:spPr>
            <a:xfrm>
              <a:off x="2421006" y="1645919"/>
              <a:ext cx="2532684" cy="77216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21006" y="1645919"/>
              <a:ext cx="2532684" cy="772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65" tIns="40865" rIns="40865" bIns="40865" numCol="1" spcCol="1270" anchor="ctr" anchorCtr="0">
              <a:noAutofit/>
            </a:bodyPr>
            <a:lstStyle/>
            <a:p>
              <a:pPr algn="ctr" defTabSz="2860560">
                <a:lnSpc>
                  <a:spcPct val="90000"/>
                </a:lnSpc>
                <a:spcAft>
                  <a:spcPct val="35000"/>
                </a:spcAft>
              </a:pPr>
              <a:endParaRPr lang="en-US" sz="6436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6124143" y="2793408"/>
            <a:ext cx="2567093" cy="782651"/>
            <a:chOff x="2421006" y="2611119"/>
            <a:chExt cx="2532684" cy="772160"/>
          </a:xfrm>
        </p:grpSpPr>
        <p:sp>
          <p:nvSpPr>
            <p:cNvPr id="12" name="Rectangle 11"/>
            <p:cNvSpPr/>
            <p:nvPr/>
          </p:nvSpPr>
          <p:spPr>
            <a:xfrm>
              <a:off x="2421006" y="2611119"/>
              <a:ext cx="2532684" cy="77216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21006" y="2611119"/>
              <a:ext cx="2532684" cy="772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65" tIns="40865" rIns="40865" bIns="40865" numCol="1" spcCol="1270" anchor="ctr" anchorCtr="0">
              <a:noAutofit/>
            </a:bodyPr>
            <a:lstStyle/>
            <a:p>
              <a:pPr algn="ctr" defTabSz="2860560">
                <a:lnSpc>
                  <a:spcPct val="90000"/>
                </a:lnSpc>
                <a:spcAft>
                  <a:spcPct val="35000"/>
                </a:spcAft>
              </a:pPr>
              <a:endParaRPr lang="en-US" sz="6436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4617411" y="2862813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595725" y="2862813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6574038" y="2862813"/>
            <a:ext cx="1667301" cy="64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EXAMPLE TEXT</a:t>
            </a:r>
            <a:endParaRPr lang="en-US" sz="135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54381" y="5135340"/>
            <a:ext cx="2549989" cy="3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48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  <a:endParaRPr lang="zh-CN" altLang="en-US" sz="1648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30882" y="5684303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2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158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05772" y="5684303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158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</a:p>
        </p:txBody>
      </p:sp>
      <p:sp>
        <p:nvSpPr>
          <p:cNvPr id="26" name="矩形 25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1154954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/>
          <p:cNvGrpSpPr/>
          <p:nvPr/>
        </p:nvGrpSpPr>
        <p:grpSpPr>
          <a:xfrm rot="16200000">
            <a:off x="2395219" y="4654586"/>
            <a:ext cx="1046542" cy="1046542"/>
            <a:chOff x="4045016" y="460986"/>
            <a:chExt cx="1864161" cy="1864161"/>
          </a:xfrm>
        </p:grpSpPr>
        <p:sp>
          <p:nvSpPr>
            <p:cNvPr id="13" name="Oval 12"/>
            <p:cNvSpPr/>
            <p:nvPr/>
          </p:nvSpPr>
          <p:spPr>
            <a:xfrm rot="5400000">
              <a:off x="4045016" y="460986"/>
              <a:ext cx="1864161" cy="18641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4" name="Oval 6"/>
            <p:cNvSpPr/>
            <p:nvPr/>
          </p:nvSpPr>
          <p:spPr>
            <a:xfrm>
              <a:off x="4318016" y="733986"/>
              <a:ext cx="1318161" cy="1318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algn="ctr" defTabSz="2574504">
                <a:lnSpc>
                  <a:spcPct val="90000"/>
                </a:lnSpc>
                <a:spcAft>
                  <a:spcPct val="35000"/>
                </a:spcAft>
              </a:pPr>
              <a:endParaRPr lang="en-US" sz="72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1" name="Shape 6"/>
          <p:cNvSpPr/>
          <p:nvPr/>
        </p:nvSpPr>
        <p:spPr>
          <a:xfrm rot="16971465">
            <a:off x="1855991" y="4393128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Shape 11"/>
          <p:cNvSpPr/>
          <p:nvPr/>
        </p:nvSpPr>
        <p:spPr>
          <a:xfrm rot="15428535" flipV="1">
            <a:off x="3198764" y="4393128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15910" y="3163331"/>
            <a:ext cx="1378847" cy="1378847"/>
            <a:chOff x="1542749" y="2364260"/>
            <a:chExt cx="1071287" cy="1071287"/>
          </a:xfrm>
        </p:grpSpPr>
        <p:sp>
          <p:nvSpPr>
            <p:cNvPr id="7" name="Oval 6"/>
            <p:cNvSpPr/>
            <p:nvPr/>
          </p:nvSpPr>
          <p:spPr>
            <a:xfrm rot="16200000">
              <a:off x="1542749" y="2364260"/>
              <a:ext cx="1071287" cy="10712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86"/>
            <p:cNvSpPr>
              <a:spLocks noEditPoints="1"/>
            </p:cNvSpPr>
            <p:nvPr/>
          </p:nvSpPr>
          <p:spPr bwMode="auto">
            <a:xfrm>
              <a:off x="1919613" y="2632752"/>
              <a:ext cx="317558" cy="534302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946728" y="1744136"/>
            <a:ext cx="1863453" cy="1285469"/>
            <a:chOff x="748306" y="2887741"/>
            <a:chExt cx="1447799" cy="1156796"/>
          </a:xfrm>
        </p:grpSpPr>
        <p:sp>
          <p:nvSpPr>
            <p:cNvPr id="54" name="TextBox 53"/>
            <p:cNvSpPr txBox="1"/>
            <p:nvPr/>
          </p:nvSpPr>
          <p:spPr>
            <a:xfrm>
              <a:off x="902915" y="2887741"/>
              <a:ext cx="1076065" cy="24956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zh-CN" altLang="en-US" sz="1802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8306" y="3153603"/>
              <a:ext cx="1447799" cy="8909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176916">
                <a:spcBef>
                  <a:spcPct val="20000"/>
                </a:spcBef>
                <a:defRPr/>
              </a:pP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of passages of lorem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ipsum available, but 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 majority suffered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alteration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4699474" y="4654585"/>
            <a:ext cx="1046542" cy="1046542"/>
            <a:chOff x="4045016" y="460986"/>
            <a:chExt cx="1864161" cy="1864161"/>
          </a:xfrm>
        </p:grpSpPr>
        <p:sp>
          <p:nvSpPr>
            <p:cNvPr id="23" name="Oval 22"/>
            <p:cNvSpPr/>
            <p:nvPr/>
          </p:nvSpPr>
          <p:spPr>
            <a:xfrm rot="5400000">
              <a:off x="4045016" y="460986"/>
              <a:ext cx="1864161" cy="186416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24" name="Oval 6"/>
            <p:cNvSpPr/>
            <p:nvPr/>
          </p:nvSpPr>
          <p:spPr>
            <a:xfrm>
              <a:off x="4318016" y="733986"/>
              <a:ext cx="1318161" cy="1318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algn="ctr" defTabSz="2574504">
                <a:lnSpc>
                  <a:spcPct val="90000"/>
                </a:lnSpc>
                <a:spcAft>
                  <a:spcPct val="35000"/>
                </a:spcAft>
              </a:pPr>
              <a:endParaRPr lang="en-US" sz="72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1" name="Shape 20"/>
          <p:cNvSpPr/>
          <p:nvPr/>
        </p:nvSpPr>
        <p:spPr>
          <a:xfrm rot="16971465">
            <a:off x="4160247" y="4393126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Shape 21"/>
          <p:cNvSpPr/>
          <p:nvPr/>
        </p:nvSpPr>
        <p:spPr>
          <a:xfrm rot="15428535" flipV="1">
            <a:off x="5528399" y="4393126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520166" y="3163330"/>
            <a:ext cx="1378847" cy="1378847"/>
            <a:chOff x="3200289" y="2364260"/>
            <a:chExt cx="1071287" cy="1071287"/>
          </a:xfrm>
        </p:grpSpPr>
        <p:sp>
          <p:nvSpPr>
            <p:cNvPr id="17" name="Oval 16"/>
            <p:cNvSpPr/>
            <p:nvPr/>
          </p:nvSpPr>
          <p:spPr>
            <a:xfrm rot="16200000">
              <a:off x="3200289" y="2364260"/>
              <a:ext cx="1071287" cy="107128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3504075" y="2700329"/>
              <a:ext cx="463714" cy="399148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77861" y="1744130"/>
            <a:ext cx="1863453" cy="1523086"/>
            <a:chOff x="2303555" y="2887741"/>
            <a:chExt cx="1447799" cy="1370630"/>
          </a:xfrm>
        </p:grpSpPr>
        <p:sp>
          <p:nvSpPr>
            <p:cNvPr id="57" name="TextBox 56"/>
            <p:cNvSpPr txBox="1"/>
            <p:nvPr/>
          </p:nvSpPr>
          <p:spPr>
            <a:xfrm>
              <a:off x="2449797" y="2887741"/>
              <a:ext cx="1076064" cy="24956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zh-CN" altLang="en-US" sz="1802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802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03555" y="3153602"/>
              <a:ext cx="1447799" cy="110476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176916">
                <a:spcBef>
                  <a:spcPct val="20000"/>
                </a:spcBef>
                <a:defRPr/>
              </a:pP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of passages of lorem 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ipsum available, but the majority suffered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alteration</a:t>
              </a:r>
            </a:p>
            <a:p>
              <a:pPr algn="ctr" defTabSz="1176916">
                <a:spcBef>
                  <a:spcPct val="20000"/>
                </a:spcBef>
                <a:defRPr/>
              </a:pP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17437" y="1763074"/>
            <a:ext cx="1863453" cy="1310279"/>
            <a:chOff x="4444107" y="1276340"/>
            <a:chExt cx="1447799" cy="1018014"/>
          </a:xfrm>
        </p:grpSpPr>
        <p:sp>
          <p:nvSpPr>
            <p:cNvPr id="60" name="TextBox 59"/>
            <p:cNvSpPr txBox="1"/>
            <p:nvPr/>
          </p:nvSpPr>
          <p:spPr>
            <a:xfrm>
              <a:off x="4608205" y="1276340"/>
              <a:ext cx="1076065" cy="21546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zh-CN" altLang="en-US" sz="1802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802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44107" y="1525152"/>
              <a:ext cx="1447799" cy="76920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176916">
                <a:spcBef>
                  <a:spcPct val="20000"/>
                </a:spcBef>
                <a:defRPr/>
              </a:pP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 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of passages of lorem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ipsum available, but the majority suffered 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alteration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 rot="16200000">
            <a:off x="7139049" y="4654585"/>
            <a:ext cx="1046542" cy="1046542"/>
            <a:chOff x="4045016" y="460986"/>
            <a:chExt cx="1864161" cy="1864161"/>
          </a:xfrm>
        </p:grpSpPr>
        <p:sp>
          <p:nvSpPr>
            <p:cNvPr id="33" name="Oval 32"/>
            <p:cNvSpPr/>
            <p:nvPr/>
          </p:nvSpPr>
          <p:spPr>
            <a:xfrm rot="5400000">
              <a:off x="4045016" y="460986"/>
              <a:ext cx="1864161" cy="1864161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34" name="Oval 6"/>
            <p:cNvSpPr/>
            <p:nvPr/>
          </p:nvSpPr>
          <p:spPr>
            <a:xfrm>
              <a:off x="4318016" y="733986"/>
              <a:ext cx="1318161" cy="1318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algn="ctr" defTabSz="2574504">
                <a:lnSpc>
                  <a:spcPct val="90000"/>
                </a:lnSpc>
                <a:spcAft>
                  <a:spcPct val="35000"/>
                </a:spcAft>
              </a:pPr>
              <a:endParaRPr lang="en-US" sz="72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1" name="Shape 30"/>
          <p:cNvSpPr/>
          <p:nvPr/>
        </p:nvSpPr>
        <p:spPr>
          <a:xfrm rot="16971465">
            <a:off x="6599823" y="4393126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Shape 31"/>
          <p:cNvSpPr/>
          <p:nvPr/>
        </p:nvSpPr>
        <p:spPr>
          <a:xfrm rot="15428535" flipV="1">
            <a:off x="7942596" y="4393126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959742" y="3163330"/>
            <a:ext cx="1378847" cy="1378847"/>
            <a:chOff x="4857829" y="2364260"/>
            <a:chExt cx="1071287" cy="1071287"/>
          </a:xfrm>
        </p:grpSpPr>
        <p:sp>
          <p:nvSpPr>
            <p:cNvPr id="27" name="Oval 26"/>
            <p:cNvSpPr/>
            <p:nvPr/>
          </p:nvSpPr>
          <p:spPr>
            <a:xfrm rot="16200000">
              <a:off x="4857829" y="2364260"/>
              <a:ext cx="1071287" cy="107128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Freeform 52"/>
            <p:cNvSpPr>
              <a:spLocks noEditPoints="1"/>
            </p:cNvSpPr>
            <p:nvPr/>
          </p:nvSpPr>
          <p:spPr bwMode="auto">
            <a:xfrm>
              <a:off x="5180693" y="2670983"/>
              <a:ext cx="425558" cy="457842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6200000">
            <a:off x="9371299" y="4654586"/>
            <a:ext cx="1046542" cy="1046542"/>
            <a:chOff x="4045016" y="460986"/>
            <a:chExt cx="1864161" cy="1864161"/>
          </a:xfrm>
        </p:grpSpPr>
        <p:sp>
          <p:nvSpPr>
            <p:cNvPr id="43" name="Oval 42"/>
            <p:cNvSpPr/>
            <p:nvPr/>
          </p:nvSpPr>
          <p:spPr>
            <a:xfrm rot="5400000">
              <a:off x="4045016" y="460986"/>
              <a:ext cx="1864161" cy="1864161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04</a:t>
              </a:r>
            </a:p>
          </p:txBody>
        </p:sp>
        <p:sp>
          <p:nvSpPr>
            <p:cNvPr id="44" name="Oval 6"/>
            <p:cNvSpPr/>
            <p:nvPr/>
          </p:nvSpPr>
          <p:spPr>
            <a:xfrm>
              <a:off x="4318016" y="733986"/>
              <a:ext cx="1318161" cy="1318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algn="ctr" defTabSz="2574504">
                <a:lnSpc>
                  <a:spcPct val="90000"/>
                </a:lnSpc>
                <a:spcAft>
                  <a:spcPct val="35000"/>
                </a:spcAft>
              </a:pPr>
              <a:endParaRPr lang="en-US" sz="720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1" name="Shape 40"/>
          <p:cNvSpPr/>
          <p:nvPr/>
        </p:nvSpPr>
        <p:spPr>
          <a:xfrm rot="16971465">
            <a:off x="8832072" y="4393128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2" name="Shape 41"/>
          <p:cNvSpPr/>
          <p:nvPr/>
        </p:nvSpPr>
        <p:spPr>
          <a:xfrm rot="15428535" flipV="1">
            <a:off x="10174844" y="4393128"/>
            <a:ext cx="755907" cy="527151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191990" y="3163331"/>
            <a:ext cx="1378847" cy="1378847"/>
            <a:chOff x="6515370" y="2364260"/>
            <a:chExt cx="1071287" cy="1071287"/>
          </a:xfrm>
        </p:grpSpPr>
        <p:sp>
          <p:nvSpPr>
            <p:cNvPr id="37" name="Oval 36"/>
            <p:cNvSpPr/>
            <p:nvPr/>
          </p:nvSpPr>
          <p:spPr>
            <a:xfrm rot="16200000">
              <a:off x="6515370" y="2364260"/>
              <a:ext cx="1071287" cy="1071287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Freeform 135"/>
            <p:cNvSpPr>
              <a:spLocks noEditPoints="1"/>
            </p:cNvSpPr>
            <p:nvPr/>
          </p:nvSpPr>
          <p:spPr bwMode="auto">
            <a:xfrm>
              <a:off x="6845232" y="2707146"/>
              <a:ext cx="411562" cy="385514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949685" y="1763077"/>
            <a:ext cx="1863452" cy="1310279"/>
            <a:chOff x="5414053" y="2904790"/>
            <a:chExt cx="1447799" cy="1018014"/>
          </a:xfrm>
        </p:grpSpPr>
        <p:sp>
          <p:nvSpPr>
            <p:cNvPr id="63" name="TextBox 62"/>
            <p:cNvSpPr txBox="1"/>
            <p:nvPr/>
          </p:nvSpPr>
          <p:spPr>
            <a:xfrm>
              <a:off x="5556030" y="2904790"/>
              <a:ext cx="1076064" cy="21546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zh-CN" altLang="en-US" sz="1802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802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14053" y="3153602"/>
              <a:ext cx="1447799" cy="76920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176916">
                <a:spcBef>
                  <a:spcPct val="20000"/>
                </a:spcBef>
                <a:defRPr/>
              </a:pP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There are many variations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of passages of lorem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ipsum available, but the majority suffered</a:t>
              </a:r>
              <a:b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 alteration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3625847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12768" y="2510098"/>
            <a:ext cx="1406349" cy="1060343"/>
            <a:chOff x="3689350" y="1651001"/>
            <a:chExt cx="1000125" cy="754063"/>
          </a:xfrm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3689350" y="1651001"/>
              <a:ext cx="1000125" cy="754063"/>
            </a:xfrm>
            <a:custGeom>
              <a:avLst/>
              <a:gdLst/>
              <a:ahLst/>
              <a:cxnLst>
                <a:cxn ang="0">
                  <a:pos x="107" y="427"/>
                </a:cxn>
                <a:cxn ang="0">
                  <a:pos x="203" y="406"/>
                </a:cxn>
                <a:cxn ang="0">
                  <a:pos x="214" y="405"/>
                </a:cxn>
                <a:cxn ang="0">
                  <a:pos x="251" y="420"/>
                </a:cxn>
                <a:cxn ang="0">
                  <a:pos x="265" y="468"/>
                </a:cxn>
                <a:cxn ang="0">
                  <a:pos x="244" y="563"/>
                </a:cxn>
                <a:cxn ang="0">
                  <a:pos x="376" y="695"/>
                </a:cxn>
                <a:cxn ang="0">
                  <a:pos x="376" y="696"/>
                </a:cxn>
                <a:cxn ang="0">
                  <a:pos x="813" y="531"/>
                </a:cxn>
                <a:cxn ang="0">
                  <a:pos x="818" y="531"/>
                </a:cxn>
                <a:cxn ang="0">
                  <a:pos x="818" y="348"/>
                </a:cxn>
                <a:cxn ang="0">
                  <a:pos x="923" y="281"/>
                </a:cxn>
                <a:cxn ang="0">
                  <a:pos x="818" y="215"/>
                </a:cxn>
                <a:cxn ang="0">
                  <a:pos x="818" y="0"/>
                </a:cxn>
                <a:cxn ang="0">
                  <a:pos x="813" y="0"/>
                </a:cxn>
                <a:cxn ang="0">
                  <a:pos x="349" y="94"/>
                </a:cxn>
                <a:cxn ang="0">
                  <a:pos x="0" y="320"/>
                </a:cxn>
                <a:cxn ang="0">
                  <a:pos x="107" y="427"/>
                </a:cxn>
              </a:cxnLst>
              <a:rect l="0" t="0" r="r" b="b"/>
              <a:pathLst>
                <a:path w="923" h="696">
                  <a:moveTo>
                    <a:pt x="107" y="427"/>
                  </a:moveTo>
                  <a:cubicBezTo>
                    <a:pt x="203" y="406"/>
                    <a:pt x="203" y="406"/>
                    <a:pt x="203" y="406"/>
                  </a:cubicBezTo>
                  <a:cubicBezTo>
                    <a:pt x="206" y="405"/>
                    <a:pt x="210" y="405"/>
                    <a:pt x="214" y="405"/>
                  </a:cubicBezTo>
                  <a:cubicBezTo>
                    <a:pt x="228" y="405"/>
                    <a:pt x="241" y="410"/>
                    <a:pt x="251" y="420"/>
                  </a:cubicBezTo>
                  <a:cubicBezTo>
                    <a:pt x="264" y="433"/>
                    <a:pt x="269" y="451"/>
                    <a:pt x="265" y="468"/>
                  </a:cubicBezTo>
                  <a:cubicBezTo>
                    <a:pt x="244" y="563"/>
                    <a:pt x="244" y="563"/>
                    <a:pt x="244" y="563"/>
                  </a:cubicBezTo>
                  <a:cubicBezTo>
                    <a:pt x="376" y="695"/>
                    <a:pt x="376" y="695"/>
                    <a:pt x="376" y="695"/>
                  </a:cubicBezTo>
                  <a:cubicBezTo>
                    <a:pt x="376" y="695"/>
                    <a:pt x="376" y="695"/>
                    <a:pt x="376" y="696"/>
                  </a:cubicBezTo>
                  <a:cubicBezTo>
                    <a:pt x="493" y="593"/>
                    <a:pt x="646" y="531"/>
                    <a:pt x="813" y="531"/>
                  </a:cubicBezTo>
                  <a:cubicBezTo>
                    <a:pt x="815" y="531"/>
                    <a:pt x="817" y="531"/>
                    <a:pt x="818" y="531"/>
                  </a:cubicBezTo>
                  <a:cubicBezTo>
                    <a:pt x="818" y="348"/>
                    <a:pt x="818" y="348"/>
                    <a:pt x="818" y="348"/>
                  </a:cubicBezTo>
                  <a:cubicBezTo>
                    <a:pt x="923" y="281"/>
                    <a:pt x="923" y="281"/>
                    <a:pt x="923" y="281"/>
                  </a:cubicBezTo>
                  <a:cubicBezTo>
                    <a:pt x="818" y="215"/>
                    <a:pt x="818" y="215"/>
                    <a:pt x="818" y="215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7" y="0"/>
                    <a:pt x="815" y="0"/>
                    <a:pt x="813" y="0"/>
                  </a:cubicBezTo>
                  <a:cubicBezTo>
                    <a:pt x="652" y="0"/>
                    <a:pt x="496" y="31"/>
                    <a:pt x="349" y="94"/>
                  </a:cubicBezTo>
                  <a:cubicBezTo>
                    <a:pt x="219" y="148"/>
                    <a:pt x="102" y="224"/>
                    <a:pt x="0" y="320"/>
                  </a:cubicBezTo>
                  <a:lnTo>
                    <a:pt x="107" y="42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178"/>
            <p:cNvSpPr>
              <a:spLocks noChangeAspect="1" noEditPoints="1"/>
            </p:cNvSpPr>
            <p:nvPr/>
          </p:nvSpPr>
          <p:spPr bwMode="auto">
            <a:xfrm>
              <a:off x="4081209" y="1845314"/>
              <a:ext cx="361251" cy="272082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90969" y="5083938"/>
            <a:ext cx="1406349" cy="1060343"/>
            <a:chOff x="4456113" y="3481388"/>
            <a:chExt cx="1000125" cy="75406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456113" y="3481388"/>
              <a:ext cx="1000125" cy="754063"/>
            </a:xfrm>
            <a:custGeom>
              <a:avLst/>
              <a:gdLst/>
              <a:ahLst/>
              <a:cxnLst>
                <a:cxn ang="0">
                  <a:pos x="816" y="268"/>
                </a:cxn>
                <a:cxn ang="0">
                  <a:pos x="720" y="289"/>
                </a:cxn>
                <a:cxn ang="0">
                  <a:pos x="709" y="291"/>
                </a:cxn>
                <a:cxn ang="0">
                  <a:pos x="672" y="275"/>
                </a:cxn>
                <a:cxn ang="0">
                  <a:pos x="658" y="227"/>
                </a:cxn>
                <a:cxn ang="0">
                  <a:pos x="679" y="132"/>
                </a:cxn>
                <a:cxn ang="0">
                  <a:pos x="547" y="1"/>
                </a:cxn>
                <a:cxn ang="0">
                  <a:pos x="546" y="0"/>
                </a:cxn>
                <a:cxn ang="0">
                  <a:pos x="110" y="164"/>
                </a:cxn>
                <a:cxn ang="0">
                  <a:pos x="104" y="164"/>
                </a:cxn>
                <a:cxn ang="0">
                  <a:pos x="104" y="351"/>
                </a:cxn>
                <a:cxn ang="0">
                  <a:pos x="0" y="418"/>
                </a:cxn>
                <a:cxn ang="0">
                  <a:pos x="104" y="484"/>
                </a:cxn>
                <a:cxn ang="0">
                  <a:pos x="104" y="695"/>
                </a:cxn>
                <a:cxn ang="0">
                  <a:pos x="110" y="695"/>
                </a:cxn>
                <a:cxn ang="0">
                  <a:pos x="574" y="602"/>
                </a:cxn>
                <a:cxn ang="0">
                  <a:pos x="923" y="375"/>
                </a:cxn>
                <a:cxn ang="0">
                  <a:pos x="816" y="268"/>
                </a:cxn>
              </a:cxnLst>
              <a:rect l="0" t="0" r="r" b="b"/>
              <a:pathLst>
                <a:path w="923" h="695">
                  <a:moveTo>
                    <a:pt x="816" y="268"/>
                  </a:moveTo>
                  <a:cubicBezTo>
                    <a:pt x="720" y="289"/>
                    <a:pt x="720" y="289"/>
                    <a:pt x="720" y="289"/>
                  </a:cubicBezTo>
                  <a:cubicBezTo>
                    <a:pt x="716" y="290"/>
                    <a:pt x="713" y="291"/>
                    <a:pt x="709" y="291"/>
                  </a:cubicBezTo>
                  <a:cubicBezTo>
                    <a:pt x="695" y="291"/>
                    <a:pt x="682" y="285"/>
                    <a:pt x="672" y="275"/>
                  </a:cubicBezTo>
                  <a:cubicBezTo>
                    <a:pt x="659" y="263"/>
                    <a:pt x="654" y="245"/>
                    <a:pt x="658" y="227"/>
                  </a:cubicBezTo>
                  <a:cubicBezTo>
                    <a:pt x="679" y="132"/>
                    <a:pt x="679" y="132"/>
                    <a:pt x="679" y="132"/>
                  </a:cubicBezTo>
                  <a:cubicBezTo>
                    <a:pt x="547" y="1"/>
                    <a:pt x="547" y="1"/>
                    <a:pt x="547" y="1"/>
                  </a:cubicBezTo>
                  <a:cubicBezTo>
                    <a:pt x="547" y="0"/>
                    <a:pt x="547" y="0"/>
                    <a:pt x="546" y="0"/>
                  </a:cubicBezTo>
                  <a:cubicBezTo>
                    <a:pt x="430" y="102"/>
                    <a:pt x="277" y="164"/>
                    <a:pt x="110" y="164"/>
                  </a:cubicBezTo>
                  <a:cubicBezTo>
                    <a:pt x="108" y="164"/>
                    <a:pt x="106" y="164"/>
                    <a:pt x="104" y="164"/>
                  </a:cubicBezTo>
                  <a:cubicBezTo>
                    <a:pt x="104" y="351"/>
                    <a:pt x="104" y="351"/>
                    <a:pt x="104" y="351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104" y="484"/>
                    <a:pt x="104" y="484"/>
                    <a:pt x="104" y="484"/>
                  </a:cubicBezTo>
                  <a:cubicBezTo>
                    <a:pt x="104" y="695"/>
                    <a:pt x="104" y="695"/>
                    <a:pt x="104" y="695"/>
                  </a:cubicBezTo>
                  <a:cubicBezTo>
                    <a:pt x="106" y="695"/>
                    <a:pt x="108" y="695"/>
                    <a:pt x="110" y="695"/>
                  </a:cubicBezTo>
                  <a:cubicBezTo>
                    <a:pt x="271" y="695"/>
                    <a:pt x="427" y="664"/>
                    <a:pt x="574" y="602"/>
                  </a:cubicBezTo>
                  <a:cubicBezTo>
                    <a:pt x="703" y="547"/>
                    <a:pt x="821" y="471"/>
                    <a:pt x="923" y="375"/>
                  </a:cubicBezTo>
                  <a:lnTo>
                    <a:pt x="816" y="26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38"/>
            <p:cNvSpPr>
              <a:spLocks noEditPoints="1"/>
            </p:cNvSpPr>
            <p:nvPr/>
          </p:nvSpPr>
          <p:spPr bwMode="auto">
            <a:xfrm>
              <a:off x="4762500" y="3757930"/>
              <a:ext cx="304800" cy="237282"/>
            </a:xfrm>
            <a:custGeom>
              <a:avLst/>
              <a:gdLst/>
              <a:ahLst/>
              <a:cxnLst>
                <a:cxn ang="0">
                  <a:pos x="73" y="45"/>
                </a:cxn>
                <a:cxn ang="0">
                  <a:pos x="72" y="46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1" y="57"/>
                </a:cxn>
                <a:cxn ang="0">
                  <a:pos x="55" y="51"/>
                </a:cxn>
                <a:cxn ang="0">
                  <a:pos x="55" y="46"/>
                </a:cxn>
                <a:cxn ang="0">
                  <a:pos x="18" y="46"/>
                </a:cxn>
                <a:cxn ang="0">
                  <a:pos x="18" y="51"/>
                </a:cxn>
                <a:cxn ang="0">
                  <a:pos x="11" y="57"/>
                </a:cxn>
                <a:cxn ang="0">
                  <a:pos x="4" y="51"/>
                </a:cxn>
                <a:cxn ang="0">
                  <a:pos x="4" y="46"/>
                </a:cxn>
                <a:cxn ang="0">
                  <a:pos x="1" y="46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8" y="23"/>
                </a:cxn>
                <a:cxn ang="0">
                  <a:pos x="9" y="23"/>
                </a:cxn>
                <a:cxn ang="0">
                  <a:pos x="13" y="8"/>
                </a:cxn>
                <a:cxn ang="0">
                  <a:pos x="23" y="0"/>
                </a:cxn>
                <a:cxn ang="0">
                  <a:pos x="50" y="0"/>
                </a:cxn>
                <a:cxn ang="0">
                  <a:pos x="60" y="8"/>
                </a:cxn>
                <a:cxn ang="0">
                  <a:pos x="64" y="23"/>
                </a:cxn>
                <a:cxn ang="0">
                  <a:pos x="65" y="23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11" y="29"/>
                </a:cxn>
                <a:cxn ang="0">
                  <a:pos x="5" y="35"/>
                </a:cxn>
                <a:cxn ang="0">
                  <a:pos x="11" y="40"/>
                </a:cxn>
                <a:cxn ang="0">
                  <a:pos x="17" y="35"/>
                </a:cxn>
                <a:cxn ang="0">
                  <a:pos x="11" y="29"/>
                </a:cxn>
                <a:cxn ang="0">
                  <a:pos x="54" y="23"/>
                </a:cxn>
                <a:cxn ang="0">
                  <a:pos x="51" y="10"/>
                </a:cxn>
                <a:cxn ang="0">
                  <a:pos x="50" y="9"/>
                </a:cxn>
                <a:cxn ang="0">
                  <a:pos x="23" y="9"/>
                </a:cxn>
                <a:cxn ang="0">
                  <a:pos x="21" y="10"/>
                </a:cxn>
                <a:cxn ang="0">
                  <a:pos x="18" y="23"/>
                </a:cxn>
                <a:cxn ang="0">
                  <a:pos x="54" y="23"/>
                </a:cxn>
                <a:cxn ang="0">
                  <a:pos x="61" y="29"/>
                </a:cxn>
                <a:cxn ang="0">
                  <a:pos x="56" y="35"/>
                </a:cxn>
                <a:cxn ang="0">
                  <a:pos x="61" y="40"/>
                </a:cxn>
                <a:cxn ang="0">
                  <a:pos x="67" y="35"/>
                </a:cxn>
                <a:cxn ang="0">
                  <a:pos x="61" y="29"/>
                </a:cxn>
              </a:cxnLst>
              <a:rect l="0" t="0" r="r" b="b"/>
              <a:pathLst>
                <a:path w="73" h="57">
                  <a:moveTo>
                    <a:pt x="73" y="45"/>
                  </a:moveTo>
                  <a:cubicBezTo>
                    <a:pt x="73" y="46"/>
                    <a:pt x="72" y="46"/>
                    <a:pt x="72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4"/>
                    <a:pt x="65" y="57"/>
                    <a:pt x="61" y="57"/>
                  </a:cubicBezTo>
                  <a:cubicBezTo>
                    <a:pt x="58" y="57"/>
                    <a:pt x="55" y="54"/>
                    <a:pt x="55" y="51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4"/>
                    <a:pt x="15" y="57"/>
                    <a:pt x="11" y="57"/>
                  </a:cubicBezTo>
                  <a:cubicBezTo>
                    <a:pt x="7" y="57"/>
                    <a:pt x="4" y="54"/>
                    <a:pt x="4" y="51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3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4"/>
                    <a:pt x="18" y="0"/>
                    <a:pt x="2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4"/>
                    <a:pt x="60" y="8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9" y="23"/>
                    <a:pt x="73" y="27"/>
                    <a:pt x="73" y="31"/>
                  </a:cubicBezTo>
                  <a:lnTo>
                    <a:pt x="73" y="45"/>
                  </a:lnTo>
                  <a:close/>
                  <a:moveTo>
                    <a:pt x="11" y="29"/>
                  </a:moveTo>
                  <a:cubicBezTo>
                    <a:pt x="8" y="29"/>
                    <a:pt x="5" y="31"/>
                    <a:pt x="5" y="35"/>
                  </a:cubicBezTo>
                  <a:cubicBezTo>
                    <a:pt x="5" y="38"/>
                    <a:pt x="8" y="40"/>
                    <a:pt x="11" y="40"/>
                  </a:cubicBezTo>
                  <a:cubicBezTo>
                    <a:pt x="14" y="40"/>
                    <a:pt x="17" y="38"/>
                    <a:pt x="17" y="35"/>
                  </a:cubicBezTo>
                  <a:cubicBezTo>
                    <a:pt x="17" y="31"/>
                    <a:pt x="14" y="29"/>
                    <a:pt x="11" y="29"/>
                  </a:cubicBezTo>
                  <a:close/>
                  <a:moveTo>
                    <a:pt x="54" y="23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1" y="10"/>
                    <a:pt x="21" y="10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54" y="23"/>
                  </a:lnTo>
                  <a:close/>
                  <a:moveTo>
                    <a:pt x="61" y="29"/>
                  </a:moveTo>
                  <a:cubicBezTo>
                    <a:pt x="58" y="29"/>
                    <a:pt x="56" y="31"/>
                    <a:pt x="56" y="35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5" y="40"/>
                    <a:pt x="67" y="38"/>
                    <a:pt x="67" y="35"/>
                  </a:cubicBezTo>
                  <a:cubicBezTo>
                    <a:pt x="67" y="31"/>
                    <a:pt x="65" y="29"/>
                    <a:pt x="61" y="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29824" y="2510097"/>
            <a:ext cx="1205442" cy="1098291"/>
            <a:chOff x="4625975" y="1651001"/>
            <a:chExt cx="857250" cy="78105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625975" y="1651001"/>
              <a:ext cx="857250" cy="781050"/>
            </a:xfrm>
            <a:custGeom>
              <a:avLst/>
              <a:gdLst/>
              <a:ahLst/>
              <a:cxnLst>
                <a:cxn ang="0">
                  <a:pos x="792" y="344"/>
                </a:cxn>
                <a:cxn ang="0">
                  <a:pos x="417" y="93"/>
                </a:cxn>
                <a:cxn ang="0">
                  <a:pos x="0" y="0"/>
                </a:cxn>
                <a:cxn ang="0">
                  <a:pos x="0" y="182"/>
                </a:cxn>
                <a:cxn ang="0">
                  <a:pos x="89" y="238"/>
                </a:cxn>
                <a:cxn ang="0">
                  <a:pos x="113" y="282"/>
                </a:cxn>
                <a:cxn ang="0">
                  <a:pos x="89" y="326"/>
                </a:cxn>
                <a:cxn ang="0">
                  <a:pos x="0" y="383"/>
                </a:cxn>
                <a:cxn ang="0">
                  <a:pos x="0" y="530"/>
                </a:cxn>
                <a:cxn ang="0">
                  <a:pos x="0" y="532"/>
                </a:cxn>
                <a:cxn ang="0">
                  <a:pos x="417" y="721"/>
                </a:cxn>
                <a:cxn ang="0">
                  <a:pos x="558" y="579"/>
                </a:cxn>
                <a:cxn ang="0">
                  <a:pos x="683" y="595"/>
                </a:cxn>
                <a:cxn ang="0">
                  <a:pos x="659" y="478"/>
                </a:cxn>
                <a:cxn ang="0">
                  <a:pos x="792" y="344"/>
                </a:cxn>
              </a:cxnLst>
              <a:rect l="0" t="0" r="r" b="b"/>
              <a:pathLst>
                <a:path w="792" h="721">
                  <a:moveTo>
                    <a:pt x="792" y="344"/>
                  </a:moveTo>
                  <a:cubicBezTo>
                    <a:pt x="683" y="236"/>
                    <a:pt x="557" y="152"/>
                    <a:pt x="417" y="93"/>
                  </a:cubicBezTo>
                  <a:cubicBezTo>
                    <a:pt x="284" y="36"/>
                    <a:pt x="144" y="5"/>
                    <a:pt x="0" y="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04" y="248"/>
                    <a:pt x="113" y="264"/>
                    <a:pt x="113" y="282"/>
                  </a:cubicBezTo>
                  <a:cubicBezTo>
                    <a:pt x="113" y="300"/>
                    <a:pt x="104" y="317"/>
                    <a:pt x="89" y="326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531"/>
                    <a:pt x="0" y="531"/>
                    <a:pt x="0" y="532"/>
                  </a:cubicBezTo>
                  <a:cubicBezTo>
                    <a:pt x="162" y="543"/>
                    <a:pt x="308" y="613"/>
                    <a:pt x="417" y="721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683" y="595"/>
                    <a:pt x="683" y="595"/>
                    <a:pt x="683" y="595"/>
                  </a:cubicBezTo>
                  <a:cubicBezTo>
                    <a:pt x="659" y="478"/>
                    <a:pt x="659" y="478"/>
                    <a:pt x="659" y="478"/>
                  </a:cubicBezTo>
                  <a:lnTo>
                    <a:pt x="792" y="3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16"/>
            <p:cNvSpPr>
              <a:spLocks noEditPoints="1"/>
            </p:cNvSpPr>
            <p:nvPr/>
          </p:nvSpPr>
          <p:spPr bwMode="auto">
            <a:xfrm>
              <a:off x="4853940" y="1922002"/>
              <a:ext cx="301752" cy="243348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04990" y="3577136"/>
            <a:ext cx="1500105" cy="1500105"/>
            <a:chOff x="4039394" y="2409826"/>
            <a:chExt cx="1066800" cy="1066800"/>
          </a:xfrm>
        </p:grpSpPr>
        <p:sp>
          <p:nvSpPr>
            <p:cNvPr id="15" name="Oval 14"/>
            <p:cNvSpPr/>
            <p:nvPr/>
          </p:nvSpPr>
          <p:spPr>
            <a:xfrm>
              <a:off x="4039394" y="2409826"/>
              <a:ext cx="1066800" cy="10668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00"/>
            <p:cNvSpPr>
              <a:spLocks noEditPoints="1"/>
            </p:cNvSpPr>
            <p:nvPr/>
          </p:nvSpPr>
          <p:spPr bwMode="auto">
            <a:xfrm>
              <a:off x="4306888" y="2688322"/>
              <a:ext cx="531812" cy="509808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34603" y="4191019"/>
            <a:ext cx="1055878" cy="1372865"/>
            <a:chOff x="3278188" y="2846388"/>
            <a:chExt cx="750888" cy="976313"/>
          </a:xfrm>
        </p:grpSpPr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3278188" y="2846388"/>
              <a:ext cx="750888" cy="976313"/>
            </a:xfrm>
            <a:custGeom>
              <a:avLst/>
              <a:gdLst/>
              <a:ahLst/>
              <a:cxnLst>
                <a:cxn ang="0">
                  <a:pos x="94" y="555"/>
                </a:cxn>
                <a:cxn ang="0">
                  <a:pos x="318" y="901"/>
                </a:cxn>
                <a:cxn ang="0">
                  <a:pos x="428" y="790"/>
                </a:cxn>
                <a:cxn ang="0">
                  <a:pos x="421" y="763"/>
                </a:cxn>
                <a:cxn ang="0">
                  <a:pos x="426" y="651"/>
                </a:cxn>
                <a:cxn ang="0">
                  <a:pos x="475" y="633"/>
                </a:cxn>
                <a:cxn ang="0">
                  <a:pos x="571" y="646"/>
                </a:cxn>
                <a:cxn ang="0">
                  <a:pos x="692" y="525"/>
                </a:cxn>
                <a:cxn ang="0">
                  <a:pos x="693" y="524"/>
                </a:cxn>
                <a:cxn ang="0">
                  <a:pos x="531" y="94"/>
                </a:cxn>
                <a:cxn ang="0">
                  <a:pos x="305" y="94"/>
                </a:cxn>
                <a:cxn ang="0">
                  <a:pos x="245" y="0"/>
                </a:cxn>
                <a:cxn ang="0">
                  <a:pos x="186" y="94"/>
                </a:cxn>
                <a:cxn ang="0">
                  <a:pos x="0" y="94"/>
                </a:cxn>
                <a:cxn ang="0">
                  <a:pos x="94" y="555"/>
                </a:cxn>
              </a:cxnLst>
              <a:rect l="0" t="0" r="r" b="b"/>
              <a:pathLst>
                <a:path w="693" h="901">
                  <a:moveTo>
                    <a:pt x="94" y="555"/>
                  </a:moveTo>
                  <a:cubicBezTo>
                    <a:pt x="148" y="683"/>
                    <a:pt x="223" y="799"/>
                    <a:pt x="318" y="901"/>
                  </a:cubicBezTo>
                  <a:cubicBezTo>
                    <a:pt x="428" y="790"/>
                    <a:pt x="428" y="790"/>
                    <a:pt x="428" y="790"/>
                  </a:cubicBezTo>
                  <a:cubicBezTo>
                    <a:pt x="426" y="781"/>
                    <a:pt x="423" y="772"/>
                    <a:pt x="421" y="763"/>
                  </a:cubicBezTo>
                  <a:cubicBezTo>
                    <a:pt x="408" y="711"/>
                    <a:pt x="401" y="676"/>
                    <a:pt x="426" y="651"/>
                  </a:cubicBezTo>
                  <a:cubicBezTo>
                    <a:pt x="444" y="633"/>
                    <a:pt x="466" y="633"/>
                    <a:pt x="475" y="633"/>
                  </a:cubicBezTo>
                  <a:cubicBezTo>
                    <a:pt x="499" y="633"/>
                    <a:pt x="542" y="641"/>
                    <a:pt x="571" y="646"/>
                  </a:cubicBezTo>
                  <a:cubicBezTo>
                    <a:pt x="692" y="525"/>
                    <a:pt x="692" y="525"/>
                    <a:pt x="692" y="525"/>
                  </a:cubicBezTo>
                  <a:cubicBezTo>
                    <a:pt x="692" y="524"/>
                    <a:pt x="693" y="524"/>
                    <a:pt x="693" y="524"/>
                  </a:cubicBezTo>
                  <a:cubicBezTo>
                    <a:pt x="593" y="408"/>
                    <a:pt x="532" y="258"/>
                    <a:pt x="531" y="94"/>
                  </a:cubicBezTo>
                  <a:cubicBezTo>
                    <a:pt x="305" y="94"/>
                    <a:pt x="305" y="94"/>
                    <a:pt x="305" y="94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186" y="94"/>
                    <a:pt x="186" y="94"/>
                    <a:pt x="18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54"/>
                    <a:pt x="32" y="409"/>
                    <a:pt x="94" y="555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105"/>
            <p:cNvSpPr>
              <a:spLocks noEditPoints="1"/>
            </p:cNvSpPr>
            <p:nvPr/>
          </p:nvSpPr>
          <p:spPr bwMode="auto">
            <a:xfrm>
              <a:off x="3451860" y="3094990"/>
              <a:ext cx="309283" cy="30480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79424" y="4398623"/>
            <a:ext cx="1093827" cy="1203210"/>
            <a:chOff x="5087938" y="2994026"/>
            <a:chExt cx="777875" cy="855663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5087938" y="2994026"/>
              <a:ext cx="777875" cy="855663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17" y="70"/>
                </a:cxn>
                <a:cxn ang="0">
                  <a:pos x="473" y="94"/>
                </a:cxn>
                <a:cxn ang="0">
                  <a:pos x="429" y="70"/>
                </a:cxn>
                <a:cxn ang="0">
                  <a:pos x="385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0" y="414"/>
                </a:cxn>
                <a:cxn ang="0">
                  <a:pos x="152" y="565"/>
                </a:cxn>
                <a:cxn ang="0">
                  <a:pos x="125" y="688"/>
                </a:cxn>
                <a:cxn ang="0">
                  <a:pos x="248" y="661"/>
                </a:cxn>
                <a:cxn ang="0">
                  <a:pos x="376" y="789"/>
                </a:cxn>
                <a:cxn ang="0">
                  <a:pos x="625" y="417"/>
                </a:cxn>
                <a:cxn ang="0">
                  <a:pos x="718" y="0"/>
                </a:cxn>
                <a:cxn ang="0">
                  <a:pos x="562" y="0"/>
                </a:cxn>
              </a:cxnLst>
              <a:rect l="0" t="0" r="r" b="b"/>
              <a:pathLst>
                <a:path w="718" h="789">
                  <a:moveTo>
                    <a:pt x="562" y="0"/>
                  </a:moveTo>
                  <a:cubicBezTo>
                    <a:pt x="517" y="70"/>
                    <a:pt x="517" y="70"/>
                    <a:pt x="517" y="70"/>
                  </a:cubicBezTo>
                  <a:cubicBezTo>
                    <a:pt x="508" y="85"/>
                    <a:pt x="491" y="94"/>
                    <a:pt x="473" y="94"/>
                  </a:cubicBezTo>
                  <a:cubicBezTo>
                    <a:pt x="455" y="94"/>
                    <a:pt x="439" y="85"/>
                    <a:pt x="429" y="7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0"/>
                    <a:pt x="187" y="0"/>
                    <a:pt x="186" y="0"/>
                  </a:cubicBezTo>
                  <a:cubicBezTo>
                    <a:pt x="175" y="160"/>
                    <a:pt x="106" y="305"/>
                    <a:pt x="0" y="414"/>
                  </a:cubicBezTo>
                  <a:cubicBezTo>
                    <a:pt x="152" y="565"/>
                    <a:pt x="152" y="565"/>
                    <a:pt x="152" y="565"/>
                  </a:cubicBezTo>
                  <a:cubicBezTo>
                    <a:pt x="125" y="688"/>
                    <a:pt x="125" y="688"/>
                    <a:pt x="125" y="688"/>
                  </a:cubicBezTo>
                  <a:cubicBezTo>
                    <a:pt x="248" y="661"/>
                    <a:pt x="248" y="661"/>
                    <a:pt x="248" y="661"/>
                  </a:cubicBezTo>
                  <a:cubicBezTo>
                    <a:pt x="376" y="789"/>
                    <a:pt x="376" y="789"/>
                    <a:pt x="376" y="789"/>
                  </a:cubicBezTo>
                  <a:cubicBezTo>
                    <a:pt x="483" y="681"/>
                    <a:pt x="566" y="556"/>
                    <a:pt x="625" y="417"/>
                  </a:cubicBezTo>
                  <a:cubicBezTo>
                    <a:pt x="681" y="284"/>
                    <a:pt x="712" y="144"/>
                    <a:pt x="718" y="0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144"/>
            <p:cNvSpPr>
              <a:spLocks noEditPoints="1"/>
            </p:cNvSpPr>
            <p:nvPr/>
          </p:nvSpPr>
          <p:spPr bwMode="auto">
            <a:xfrm>
              <a:off x="5318760" y="3247390"/>
              <a:ext cx="304800" cy="264319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72586" y="5045990"/>
            <a:ext cx="1207675" cy="1098291"/>
            <a:chOff x="3660775" y="3454401"/>
            <a:chExt cx="858838" cy="781050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660775" y="3454401"/>
              <a:ext cx="858838" cy="781050"/>
            </a:xfrm>
            <a:custGeom>
              <a:avLst/>
              <a:gdLst/>
              <a:ahLst/>
              <a:cxnLst>
                <a:cxn ang="0">
                  <a:pos x="0" y="376"/>
                </a:cxn>
                <a:cxn ang="0">
                  <a:pos x="375" y="628"/>
                </a:cxn>
                <a:cxn ang="0">
                  <a:pos x="792" y="720"/>
                </a:cxn>
                <a:cxn ang="0">
                  <a:pos x="792" y="539"/>
                </a:cxn>
                <a:cxn ang="0">
                  <a:pos x="703" y="482"/>
                </a:cxn>
                <a:cxn ang="0">
                  <a:pos x="679" y="438"/>
                </a:cxn>
                <a:cxn ang="0">
                  <a:pos x="703" y="394"/>
                </a:cxn>
                <a:cxn ang="0">
                  <a:pos x="792" y="337"/>
                </a:cxn>
                <a:cxn ang="0">
                  <a:pos x="792" y="190"/>
                </a:cxn>
                <a:cxn ang="0">
                  <a:pos x="792" y="189"/>
                </a:cxn>
                <a:cxn ang="0">
                  <a:pos x="375" y="0"/>
                </a:cxn>
                <a:cxn ang="0">
                  <a:pos x="234" y="141"/>
                </a:cxn>
                <a:cxn ang="0">
                  <a:pos x="109" y="126"/>
                </a:cxn>
                <a:cxn ang="0">
                  <a:pos x="133" y="242"/>
                </a:cxn>
                <a:cxn ang="0">
                  <a:pos x="0" y="376"/>
                </a:cxn>
              </a:cxnLst>
              <a:rect l="0" t="0" r="r" b="b"/>
              <a:pathLst>
                <a:path w="792" h="720">
                  <a:moveTo>
                    <a:pt x="0" y="376"/>
                  </a:moveTo>
                  <a:cubicBezTo>
                    <a:pt x="108" y="484"/>
                    <a:pt x="234" y="568"/>
                    <a:pt x="375" y="628"/>
                  </a:cubicBezTo>
                  <a:cubicBezTo>
                    <a:pt x="507" y="684"/>
                    <a:pt x="648" y="715"/>
                    <a:pt x="792" y="720"/>
                  </a:cubicBezTo>
                  <a:cubicBezTo>
                    <a:pt x="792" y="539"/>
                    <a:pt x="792" y="539"/>
                    <a:pt x="792" y="539"/>
                  </a:cubicBezTo>
                  <a:cubicBezTo>
                    <a:pt x="703" y="482"/>
                    <a:pt x="703" y="482"/>
                    <a:pt x="703" y="482"/>
                  </a:cubicBezTo>
                  <a:cubicBezTo>
                    <a:pt x="688" y="473"/>
                    <a:pt x="679" y="456"/>
                    <a:pt x="679" y="438"/>
                  </a:cubicBezTo>
                  <a:cubicBezTo>
                    <a:pt x="679" y="420"/>
                    <a:pt x="688" y="404"/>
                    <a:pt x="703" y="394"/>
                  </a:cubicBezTo>
                  <a:cubicBezTo>
                    <a:pt x="792" y="337"/>
                    <a:pt x="792" y="337"/>
                    <a:pt x="792" y="337"/>
                  </a:cubicBezTo>
                  <a:cubicBezTo>
                    <a:pt x="792" y="190"/>
                    <a:pt x="792" y="190"/>
                    <a:pt x="792" y="190"/>
                  </a:cubicBezTo>
                  <a:cubicBezTo>
                    <a:pt x="792" y="190"/>
                    <a:pt x="792" y="189"/>
                    <a:pt x="792" y="189"/>
                  </a:cubicBezTo>
                  <a:cubicBezTo>
                    <a:pt x="630" y="177"/>
                    <a:pt x="484" y="107"/>
                    <a:pt x="375" y="0"/>
                  </a:cubicBezTo>
                  <a:cubicBezTo>
                    <a:pt x="234" y="141"/>
                    <a:pt x="234" y="141"/>
                    <a:pt x="234" y="141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33" y="242"/>
                    <a:pt x="133" y="242"/>
                    <a:pt x="133" y="242"/>
                  </a:cubicBezTo>
                  <a:lnTo>
                    <a:pt x="0" y="37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51"/>
            <p:cNvSpPr>
              <a:spLocks noEditPoints="1"/>
            </p:cNvSpPr>
            <p:nvPr/>
          </p:nvSpPr>
          <p:spPr bwMode="auto">
            <a:xfrm>
              <a:off x="4023360" y="3689350"/>
              <a:ext cx="228600" cy="323635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34603" y="3052546"/>
            <a:ext cx="1093827" cy="1200977"/>
            <a:chOff x="3278188" y="2036763"/>
            <a:chExt cx="777875" cy="854075"/>
          </a:xfrm>
        </p:grpSpPr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278188" y="2036763"/>
              <a:ext cx="777875" cy="854075"/>
            </a:xfrm>
            <a:custGeom>
              <a:avLst/>
              <a:gdLst/>
              <a:ahLst/>
              <a:cxnLst>
                <a:cxn ang="0">
                  <a:pos x="156" y="789"/>
                </a:cxn>
                <a:cxn ang="0">
                  <a:pos x="200" y="719"/>
                </a:cxn>
                <a:cxn ang="0">
                  <a:pos x="244" y="695"/>
                </a:cxn>
                <a:cxn ang="0">
                  <a:pos x="289" y="719"/>
                </a:cxn>
                <a:cxn ang="0">
                  <a:pos x="333" y="789"/>
                </a:cxn>
                <a:cxn ang="0">
                  <a:pos x="530" y="789"/>
                </a:cxn>
                <a:cxn ang="0">
                  <a:pos x="532" y="789"/>
                </a:cxn>
                <a:cxn ang="0">
                  <a:pos x="718" y="376"/>
                </a:cxn>
                <a:cxn ang="0">
                  <a:pos x="566" y="224"/>
                </a:cxn>
                <a:cxn ang="0">
                  <a:pos x="593" y="101"/>
                </a:cxn>
                <a:cxn ang="0">
                  <a:pos x="470" y="128"/>
                </a:cxn>
                <a:cxn ang="0">
                  <a:pos x="341" y="0"/>
                </a:cxn>
                <a:cxn ang="0">
                  <a:pos x="93" y="373"/>
                </a:cxn>
                <a:cxn ang="0">
                  <a:pos x="0" y="789"/>
                </a:cxn>
                <a:cxn ang="0">
                  <a:pos x="156" y="789"/>
                </a:cxn>
              </a:cxnLst>
              <a:rect l="0" t="0" r="r" b="b"/>
              <a:pathLst>
                <a:path w="718" h="789">
                  <a:moveTo>
                    <a:pt x="156" y="789"/>
                  </a:moveTo>
                  <a:cubicBezTo>
                    <a:pt x="200" y="719"/>
                    <a:pt x="200" y="719"/>
                    <a:pt x="200" y="719"/>
                  </a:cubicBezTo>
                  <a:cubicBezTo>
                    <a:pt x="210" y="704"/>
                    <a:pt x="227" y="695"/>
                    <a:pt x="244" y="695"/>
                  </a:cubicBezTo>
                  <a:cubicBezTo>
                    <a:pt x="262" y="695"/>
                    <a:pt x="279" y="704"/>
                    <a:pt x="289" y="719"/>
                  </a:cubicBezTo>
                  <a:cubicBezTo>
                    <a:pt x="333" y="789"/>
                    <a:pt x="333" y="789"/>
                    <a:pt x="333" y="789"/>
                  </a:cubicBezTo>
                  <a:cubicBezTo>
                    <a:pt x="530" y="789"/>
                    <a:pt x="530" y="789"/>
                    <a:pt x="530" y="789"/>
                  </a:cubicBezTo>
                  <a:cubicBezTo>
                    <a:pt x="531" y="789"/>
                    <a:pt x="531" y="789"/>
                    <a:pt x="532" y="789"/>
                  </a:cubicBezTo>
                  <a:cubicBezTo>
                    <a:pt x="543" y="629"/>
                    <a:pt x="612" y="484"/>
                    <a:pt x="718" y="376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93" y="101"/>
                    <a:pt x="593" y="101"/>
                    <a:pt x="593" y="101"/>
                  </a:cubicBezTo>
                  <a:cubicBezTo>
                    <a:pt x="470" y="128"/>
                    <a:pt x="470" y="128"/>
                    <a:pt x="470" y="128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235" y="108"/>
                    <a:pt x="152" y="233"/>
                    <a:pt x="93" y="373"/>
                  </a:cubicBezTo>
                  <a:cubicBezTo>
                    <a:pt x="37" y="505"/>
                    <a:pt x="6" y="645"/>
                    <a:pt x="0" y="789"/>
                  </a:cubicBezTo>
                  <a:lnTo>
                    <a:pt x="156" y="78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103"/>
            <p:cNvSpPr>
              <a:spLocks noEditPoints="1"/>
            </p:cNvSpPr>
            <p:nvPr/>
          </p:nvSpPr>
          <p:spPr bwMode="auto">
            <a:xfrm>
              <a:off x="3543300" y="2348230"/>
              <a:ext cx="228600" cy="336618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19605" y="3090496"/>
            <a:ext cx="1055878" cy="1372865"/>
            <a:chOff x="5116513" y="2063751"/>
            <a:chExt cx="750888" cy="976313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5116513" y="2063751"/>
              <a:ext cx="750888" cy="976313"/>
            </a:xfrm>
            <a:custGeom>
              <a:avLst/>
              <a:gdLst/>
              <a:ahLst/>
              <a:cxnLst>
                <a:cxn ang="0">
                  <a:pos x="599" y="347"/>
                </a:cxn>
                <a:cxn ang="0">
                  <a:pos x="375" y="0"/>
                </a:cxn>
                <a:cxn ang="0">
                  <a:pos x="264" y="112"/>
                </a:cxn>
                <a:cxn ang="0">
                  <a:pos x="272" y="139"/>
                </a:cxn>
                <a:cxn ang="0">
                  <a:pos x="267" y="251"/>
                </a:cxn>
                <a:cxn ang="0">
                  <a:pos x="218" y="268"/>
                </a:cxn>
                <a:cxn ang="0">
                  <a:pos x="122" y="255"/>
                </a:cxn>
                <a:cxn ang="0">
                  <a:pos x="1" y="376"/>
                </a:cxn>
                <a:cxn ang="0">
                  <a:pos x="0" y="378"/>
                </a:cxn>
                <a:cxn ang="0">
                  <a:pos x="162" y="807"/>
                </a:cxn>
                <a:cxn ang="0">
                  <a:pos x="388" y="807"/>
                </a:cxn>
                <a:cxn ang="0">
                  <a:pos x="447" y="901"/>
                </a:cxn>
                <a:cxn ang="0">
                  <a:pos x="507" y="807"/>
                </a:cxn>
                <a:cxn ang="0">
                  <a:pos x="693" y="807"/>
                </a:cxn>
                <a:cxn ang="0">
                  <a:pos x="599" y="347"/>
                </a:cxn>
              </a:cxnLst>
              <a:rect l="0" t="0" r="r" b="b"/>
              <a:pathLst>
                <a:path w="693" h="901">
                  <a:moveTo>
                    <a:pt x="599" y="347"/>
                  </a:moveTo>
                  <a:cubicBezTo>
                    <a:pt x="545" y="218"/>
                    <a:pt x="470" y="102"/>
                    <a:pt x="375" y="0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7" y="120"/>
                    <a:pt x="269" y="129"/>
                    <a:pt x="272" y="139"/>
                  </a:cubicBezTo>
                  <a:cubicBezTo>
                    <a:pt x="285" y="190"/>
                    <a:pt x="292" y="225"/>
                    <a:pt x="267" y="251"/>
                  </a:cubicBezTo>
                  <a:cubicBezTo>
                    <a:pt x="249" y="268"/>
                    <a:pt x="227" y="268"/>
                    <a:pt x="218" y="268"/>
                  </a:cubicBezTo>
                  <a:cubicBezTo>
                    <a:pt x="194" y="268"/>
                    <a:pt x="151" y="261"/>
                    <a:pt x="122" y="255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1" y="377"/>
                    <a:pt x="0" y="377"/>
                    <a:pt x="0" y="378"/>
                  </a:cubicBezTo>
                  <a:cubicBezTo>
                    <a:pt x="100" y="493"/>
                    <a:pt x="161" y="643"/>
                    <a:pt x="162" y="807"/>
                  </a:cubicBezTo>
                  <a:cubicBezTo>
                    <a:pt x="388" y="807"/>
                    <a:pt x="388" y="807"/>
                    <a:pt x="388" y="807"/>
                  </a:cubicBezTo>
                  <a:cubicBezTo>
                    <a:pt x="447" y="901"/>
                    <a:pt x="447" y="901"/>
                    <a:pt x="447" y="901"/>
                  </a:cubicBezTo>
                  <a:cubicBezTo>
                    <a:pt x="507" y="807"/>
                    <a:pt x="507" y="807"/>
                    <a:pt x="507" y="807"/>
                  </a:cubicBezTo>
                  <a:cubicBezTo>
                    <a:pt x="693" y="807"/>
                    <a:pt x="693" y="807"/>
                    <a:pt x="693" y="807"/>
                  </a:cubicBezTo>
                  <a:cubicBezTo>
                    <a:pt x="692" y="648"/>
                    <a:pt x="661" y="493"/>
                    <a:pt x="599" y="34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101"/>
            <p:cNvSpPr>
              <a:spLocks noChangeAspect="1" noEditPoints="1"/>
            </p:cNvSpPr>
            <p:nvPr/>
          </p:nvSpPr>
          <p:spPr bwMode="auto">
            <a:xfrm>
              <a:off x="5349240" y="2500630"/>
              <a:ext cx="344976" cy="228600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25440" y="2346395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7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40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6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5440" y="3327784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7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40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6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5440" y="4345639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7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40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6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5440" y="5381513"/>
            <a:ext cx="4201505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7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40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6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6" name="Group 32"/>
          <p:cNvGrpSpPr/>
          <p:nvPr/>
        </p:nvGrpSpPr>
        <p:grpSpPr>
          <a:xfrm>
            <a:off x="6185615" y="2435039"/>
            <a:ext cx="693763" cy="673901"/>
            <a:chOff x="5205677" y="1309828"/>
            <a:chExt cx="493370" cy="479245"/>
          </a:xfrm>
        </p:grpSpPr>
        <p:sp>
          <p:nvSpPr>
            <p:cNvPr id="37" name="Rounded Rectangle 36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17"/>
            <p:cNvSpPr>
              <a:spLocks/>
            </p:cNvSpPr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9" name="Group 43"/>
          <p:cNvGrpSpPr/>
          <p:nvPr/>
        </p:nvGrpSpPr>
        <p:grpSpPr>
          <a:xfrm>
            <a:off x="6185615" y="3434384"/>
            <a:ext cx="693763" cy="673901"/>
            <a:chOff x="5205677" y="1966548"/>
            <a:chExt cx="493370" cy="479245"/>
          </a:xfrm>
        </p:grpSpPr>
        <p:sp>
          <p:nvSpPr>
            <p:cNvPr id="40" name="Rounded Rectangle 39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52"/>
          <p:cNvGrpSpPr/>
          <p:nvPr/>
        </p:nvGrpSpPr>
        <p:grpSpPr>
          <a:xfrm>
            <a:off x="6185615" y="4470195"/>
            <a:ext cx="693763" cy="673901"/>
            <a:chOff x="5205677" y="2623268"/>
            <a:chExt cx="493370" cy="479245"/>
          </a:xfrm>
        </p:grpSpPr>
        <p:sp>
          <p:nvSpPr>
            <p:cNvPr id="43" name="Rounded Rectangle 42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55"/>
          <p:cNvGrpSpPr/>
          <p:nvPr/>
        </p:nvGrpSpPr>
        <p:grpSpPr>
          <a:xfrm>
            <a:off x="6185615" y="5500807"/>
            <a:ext cx="693763" cy="673901"/>
            <a:chOff x="5205677" y="3279988"/>
            <a:chExt cx="493370" cy="479245"/>
          </a:xfrm>
        </p:grpSpPr>
        <p:sp>
          <p:nvSpPr>
            <p:cNvPr id="46" name="Rounded Rectangle 45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1789709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198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4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3894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  <p:extLst>
      <p:ext uri="{BB962C8B-B14F-4D97-AF65-F5344CB8AC3E}">
        <p14:creationId xmlns:p14="http://schemas.microsoft.com/office/powerpoint/2010/main" val="445928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7"/>
          <p:cNvGrpSpPr/>
          <p:nvPr/>
        </p:nvGrpSpPr>
        <p:grpSpPr>
          <a:xfrm>
            <a:off x="7869899" y="3954053"/>
            <a:ext cx="1558256" cy="2234457"/>
            <a:chOff x="4872705" y="890344"/>
            <a:chExt cx="2446591" cy="3508285"/>
          </a:xfrm>
        </p:grpSpPr>
        <p:sp>
          <p:nvSpPr>
            <p:cNvPr id="28" name="Shape 27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48"/>
          <p:cNvGrpSpPr/>
          <p:nvPr/>
        </p:nvGrpSpPr>
        <p:grpSpPr>
          <a:xfrm flipH="1">
            <a:off x="3430596" y="3954053"/>
            <a:ext cx="1558256" cy="2234457"/>
            <a:chOff x="4872705" y="890344"/>
            <a:chExt cx="2446591" cy="3508285"/>
          </a:xfrm>
        </p:grpSpPr>
        <p:sp>
          <p:nvSpPr>
            <p:cNvPr id="24" name="Shape 23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38"/>
          <p:cNvGrpSpPr/>
          <p:nvPr/>
        </p:nvGrpSpPr>
        <p:grpSpPr>
          <a:xfrm>
            <a:off x="7869901" y="1754893"/>
            <a:ext cx="1558256" cy="2234457"/>
            <a:chOff x="4872705" y="890344"/>
            <a:chExt cx="2446591" cy="3508285"/>
          </a:xfrm>
        </p:grpSpPr>
        <p:sp>
          <p:nvSpPr>
            <p:cNvPr id="17" name="Shape 16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39"/>
          <p:cNvGrpSpPr/>
          <p:nvPr/>
        </p:nvGrpSpPr>
        <p:grpSpPr>
          <a:xfrm flipH="1">
            <a:off x="3430597" y="1754893"/>
            <a:ext cx="1558256" cy="2234457"/>
            <a:chOff x="4872705" y="890344"/>
            <a:chExt cx="2446591" cy="3508285"/>
          </a:xfrm>
        </p:grpSpPr>
        <p:sp>
          <p:nvSpPr>
            <p:cNvPr id="13" name="Shape 12"/>
            <p:cNvSpPr/>
            <p:nvPr/>
          </p:nvSpPr>
          <p:spPr>
            <a:xfrm rot="4396374">
              <a:off x="4341858" y="1421191"/>
              <a:ext cx="3508285" cy="2446591"/>
            </a:xfrm>
            <a:prstGeom prst="swooshArrow">
              <a:avLst>
                <a:gd name="adj1" fmla="val 16310"/>
                <a:gd name="adj2" fmla="val 3137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656072" y="1740653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262706" y="2229959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717345" y="2802170"/>
              <a:ext cx="88595" cy="88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4793207" y="1614380"/>
            <a:ext cx="3272337" cy="327233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20441" y="2268847"/>
            <a:ext cx="2617870" cy="261787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47676" y="2923314"/>
            <a:ext cx="1963403" cy="196340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74908" y="3577781"/>
            <a:ext cx="1308935" cy="130893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7" name="Group 30"/>
          <p:cNvGrpSpPr/>
          <p:nvPr/>
        </p:nvGrpSpPr>
        <p:grpSpPr>
          <a:xfrm>
            <a:off x="8946673" y="3818009"/>
            <a:ext cx="2876911" cy="832516"/>
            <a:chOff x="1270277" y="1233503"/>
            <a:chExt cx="3048000" cy="646819"/>
          </a:xfrm>
        </p:grpSpPr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1270277" y="1233503"/>
              <a:ext cx="1507356" cy="18466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461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40" name="Group 30"/>
          <p:cNvGrpSpPr/>
          <p:nvPr/>
        </p:nvGrpSpPr>
        <p:grpSpPr>
          <a:xfrm>
            <a:off x="1035167" y="3818010"/>
            <a:ext cx="2876911" cy="832514"/>
            <a:chOff x="1270277" y="1233504"/>
            <a:chExt cx="3048000" cy="646818"/>
          </a:xfrm>
        </p:grpSpPr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2810922" y="1233504"/>
              <a:ext cx="1507355" cy="18466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461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45" name="Group 30"/>
          <p:cNvGrpSpPr/>
          <p:nvPr/>
        </p:nvGrpSpPr>
        <p:grpSpPr>
          <a:xfrm>
            <a:off x="6445722" y="5808147"/>
            <a:ext cx="2876912" cy="832514"/>
            <a:chOff x="1270277" y="1233504"/>
            <a:chExt cx="3048000" cy="646818"/>
          </a:xfrm>
        </p:grpSpPr>
        <p:sp>
          <p:nvSpPr>
            <p:cNvPr id="49" name="Text Placeholder 3"/>
            <p:cNvSpPr txBox="1">
              <a:spLocks/>
            </p:cNvSpPr>
            <p:nvPr/>
          </p:nvSpPr>
          <p:spPr>
            <a:xfrm>
              <a:off x="2880869" y="1233504"/>
              <a:ext cx="1437408" cy="18466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461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46" name="Group 30"/>
          <p:cNvGrpSpPr/>
          <p:nvPr/>
        </p:nvGrpSpPr>
        <p:grpSpPr>
          <a:xfrm>
            <a:off x="3536119" y="5808147"/>
            <a:ext cx="2876911" cy="832514"/>
            <a:chOff x="750732" y="1233504"/>
            <a:chExt cx="3048000" cy="646818"/>
          </a:xfrm>
        </p:grpSpPr>
        <p:sp>
          <p:nvSpPr>
            <p:cNvPr id="47" name="Text Placeholder 3"/>
            <p:cNvSpPr txBox="1">
              <a:spLocks/>
            </p:cNvSpPr>
            <p:nvPr/>
          </p:nvSpPr>
          <p:spPr>
            <a:xfrm>
              <a:off x="750732" y="1233504"/>
              <a:ext cx="1678542" cy="18466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Text Placeholder 3"/>
            <p:cNvSpPr txBox="1">
              <a:spLocks/>
            </p:cNvSpPr>
            <p:nvPr/>
          </p:nvSpPr>
          <p:spPr>
            <a:xfrm>
              <a:off x="750732" y="1418801"/>
              <a:ext cx="3048000" cy="461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2262998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421800" y="1938130"/>
          <a:ext cx="2105999" cy="22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62928" y="2905146"/>
            <a:ext cx="823742" cy="342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48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50%</a:t>
            </a:r>
            <a:endParaRPr lang="en-US" sz="2059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2251" y="4067927"/>
            <a:ext cx="585097" cy="316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59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200	X</a:t>
            </a:r>
            <a:endParaRPr lang="en-US" sz="2059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038385" y="1938130"/>
          <a:ext cx="2105999" cy="22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9515" y="2905146"/>
            <a:ext cx="823742" cy="342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48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70%</a:t>
            </a:r>
            <a:endParaRPr lang="en-US" sz="2059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8838" y="4067927"/>
            <a:ext cx="585097" cy="316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59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201X</a:t>
            </a:r>
            <a:endParaRPr lang="en-US" sz="2059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6630163" y="1938130"/>
          <a:ext cx="2105999" cy="22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71292" y="2905146"/>
            <a:ext cx="823742" cy="342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48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80%</a:t>
            </a:r>
            <a:endParaRPr lang="en-US" sz="2059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0616" y="4101174"/>
            <a:ext cx="585097" cy="316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59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201X</a:t>
            </a:r>
            <a:endParaRPr lang="en-US" sz="2059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9252787" y="1938130"/>
          <a:ext cx="2105999" cy="22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893915" y="2905146"/>
            <a:ext cx="823742" cy="342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48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40%</a:t>
            </a:r>
            <a:endParaRPr lang="en-US" sz="2059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13240" y="4101174"/>
            <a:ext cx="585097" cy="3168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59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201X</a:t>
            </a:r>
            <a:endParaRPr lang="en-US" sz="2059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38742" y="4570378"/>
            <a:ext cx="1872116" cy="490382"/>
            <a:chOff x="682436" y="2622550"/>
            <a:chExt cx="1454530" cy="381000"/>
          </a:xfrm>
        </p:grpSpPr>
        <p:sp>
          <p:nvSpPr>
            <p:cNvPr id="18" name="Rectangle 17"/>
            <p:cNvSpPr/>
            <p:nvPr/>
          </p:nvSpPr>
          <p:spPr>
            <a:xfrm>
              <a:off x="685800" y="2622550"/>
              <a:ext cx="14478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2436" y="2659162"/>
              <a:ext cx="1454530" cy="26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96063" y="5092641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59659" y="4570379"/>
            <a:ext cx="1863454" cy="490382"/>
            <a:chOff x="2266950" y="2622550"/>
            <a:chExt cx="1447800" cy="381000"/>
          </a:xfrm>
        </p:grpSpPr>
        <p:sp>
          <p:nvSpPr>
            <p:cNvPr id="22" name="Rectangle 21"/>
            <p:cNvSpPr/>
            <p:nvPr/>
          </p:nvSpPr>
          <p:spPr>
            <a:xfrm>
              <a:off x="2266950" y="2622550"/>
              <a:ext cx="1447800" cy="38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7983" y="2659162"/>
              <a:ext cx="1425736" cy="26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12649" y="5092641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751436" y="4570378"/>
            <a:ext cx="1863454" cy="490382"/>
            <a:chOff x="3848100" y="2622550"/>
            <a:chExt cx="14478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48100" y="2622550"/>
              <a:ext cx="1447800" cy="38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65530" y="2659162"/>
              <a:ext cx="1412942" cy="26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704427" y="5092641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374059" y="4570378"/>
            <a:ext cx="1863454" cy="490382"/>
            <a:chOff x="5429250" y="2622550"/>
            <a:chExt cx="1447800" cy="381000"/>
          </a:xfrm>
        </p:grpSpPr>
        <p:sp>
          <p:nvSpPr>
            <p:cNvPr id="30" name="Rectangle 29"/>
            <p:cNvSpPr/>
            <p:nvPr/>
          </p:nvSpPr>
          <p:spPr>
            <a:xfrm>
              <a:off x="5429250" y="2622550"/>
              <a:ext cx="1447800" cy="381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4489" y="2659162"/>
              <a:ext cx="1397323" cy="26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327051" y="5092641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2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Project status</a:t>
            </a:r>
          </a:p>
          <a:p>
            <a:pPr algn="ctr"/>
            <a:r>
              <a:rPr lang="en-US" sz="1158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on the Internet tend to repeat predefined chunks as necessary, making this the first true generator on the Internet. </a:t>
            </a:r>
          </a:p>
        </p:txBody>
      </p:sp>
      <p:sp>
        <p:nvSpPr>
          <p:cNvPr id="33" name="矩形 3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2844402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Graphic spid="8" grpId="0">
        <p:bldAsOne/>
      </p:bldGraphic>
      <p:bldP spid="9" grpId="0"/>
      <p:bldP spid="10" grpId="0"/>
      <p:bldGraphic spid="11" grpId="0">
        <p:bldAsOne/>
      </p:bldGraphic>
      <p:bldP spid="12" grpId="0"/>
      <p:bldP spid="13" grpId="0"/>
      <p:bldGraphic spid="14" grpId="0">
        <p:bldAsOne/>
      </p:bldGraphic>
      <p:bldP spid="15" grpId="0"/>
      <p:bldP spid="16" grpId="0"/>
      <p:bldP spid="20" grpId="0"/>
      <p:bldP spid="24" grpId="0"/>
      <p:bldP spid="28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2116079" y="2597841"/>
            <a:ext cx="3522409" cy="3522409"/>
            <a:chOff x="1220808" y="1780444"/>
            <a:chExt cx="2736716" cy="2736716"/>
          </a:xfrm>
        </p:grpSpPr>
        <p:sp>
          <p:nvSpPr>
            <p:cNvPr id="6" name="Block Arc 5"/>
            <p:cNvSpPr/>
            <p:nvPr/>
          </p:nvSpPr>
          <p:spPr>
            <a:xfrm>
              <a:off x="1220808" y="1780444"/>
              <a:ext cx="2736716" cy="2736716"/>
            </a:xfrm>
            <a:prstGeom prst="blockArc">
              <a:avLst>
                <a:gd name="adj1" fmla="val 3356318"/>
                <a:gd name="adj2" fmla="val 20404077"/>
                <a:gd name="adj3" fmla="val 5707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3296043">
              <a:off x="3224591" y="3925113"/>
              <a:ext cx="432899" cy="373189"/>
            </a:xfrm>
            <a:prstGeom prst="triangle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17370" y="3481195"/>
            <a:ext cx="734297" cy="734297"/>
            <a:chOff x="4004440" y="2553360"/>
            <a:chExt cx="698940" cy="698940"/>
          </a:xfrm>
        </p:grpSpPr>
        <p:sp>
          <p:nvSpPr>
            <p:cNvPr id="9" name="Oval 8"/>
            <p:cNvSpPr/>
            <p:nvPr/>
          </p:nvSpPr>
          <p:spPr>
            <a:xfrm>
              <a:off x="4004440" y="2553360"/>
              <a:ext cx="698940" cy="69894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116"/>
            <p:cNvSpPr>
              <a:spLocks noEditPoints="1"/>
            </p:cNvSpPr>
            <p:nvPr/>
          </p:nvSpPr>
          <p:spPr bwMode="auto">
            <a:xfrm>
              <a:off x="4160946" y="2747214"/>
              <a:ext cx="385929" cy="31123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91576" y="2440484"/>
            <a:ext cx="734297" cy="734297"/>
            <a:chOff x="2971800" y="1123950"/>
            <a:chExt cx="698940" cy="698940"/>
          </a:xfrm>
        </p:grpSpPr>
        <p:sp>
          <p:nvSpPr>
            <p:cNvPr id="12" name="Oval 11"/>
            <p:cNvSpPr/>
            <p:nvPr/>
          </p:nvSpPr>
          <p:spPr>
            <a:xfrm>
              <a:off x="2971800" y="1123950"/>
              <a:ext cx="698940" cy="6989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66"/>
            <p:cNvSpPr>
              <a:spLocks noEditPoints="1"/>
            </p:cNvSpPr>
            <p:nvPr/>
          </p:nvSpPr>
          <p:spPr bwMode="auto">
            <a:xfrm>
              <a:off x="3124786" y="1321020"/>
              <a:ext cx="392968" cy="304800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42302" y="2998104"/>
            <a:ext cx="734297" cy="734297"/>
            <a:chOff x="1228395" y="1581150"/>
            <a:chExt cx="698940" cy="698940"/>
          </a:xfrm>
        </p:grpSpPr>
        <p:sp>
          <p:nvSpPr>
            <p:cNvPr id="15" name="Oval 14"/>
            <p:cNvSpPr/>
            <p:nvPr/>
          </p:nvSpPr>
          <p:spPr>
            <a:xfrm>
              <a:off x="1228395" y="1581150"/>
              <a:ext cx="698940" cy="6989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98"/>
            <p:cNvSpPr>
              <a:spLocks noEditPoints="1"/>
            </p:cNvSpPr>
            <p:nvPr/>
          </p:nvSpPr>
          <p:spPr bwMode="auto">
            <a:xfrm>
              <a:off x="1373254" y="1778220"/>
              <a:ext cx="409223" cy="304800"/>
            </a:xfrm>
            <a:custGeom>
              <a:avLst/>
              <a:gdLst/>
              <a:ahLst/>
              <a:cxnLst>
                <a:cxn ang="0">
                  <a:pos x="55" y="23"/>
                </a:cxn>
                <a:cxn ang="0">
                  <a:pos x="25" y="23"/>
                </a:cxn>
                <a:cxn ang="0">
                  <a:pos x="12" y="29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2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27" y="8"/>
                </a:cxn>
                <a:cxn ang="0">
                  <a:pos x="27" y="9"/>
                </a:cxn>
                <a:cxn ang="0">
                  <a:pos x="47" y="9"/>
                </a:cxn>
                <a:cxn ang="0">
                  <a:pos x="55" y="17"/>
                </a:cxn>
                <a:cxn ang="0">
                  <a:pos x="55" y="23"/>
                </a:cxn>
                <a:cxn ang="0">
                  <a:pos x="66" y="32"/>
                </a:cxn>
                <a:cxn ang="0">
                  <a:pos x="54" y="46"/>
                </a:cxn>
                <a:cxn ang="0">
                  <a:pos x="44" y="50"/>
                </a:cxn>
                <a:cxn ang="0">
                  <a:pos x="5" y="50"/>
                </a:cxn>
                <a:cxn ang="0">
                  <a:pos x="2" y="48"/>
                </a:cxn>
                <a:cxn ang="0">
                  <a:pos x="3" y="46"/>
                </a:cxn>
                <a:cxn ang="0">
                  <a:pos x="15" y="32"/>
                </a:cxn>
                <a:cxn ang="0">
                  <a:pos x="25" y="28"/>
                </a:cxn>
                <a:cxn ang="0">
                  <a:pos x="64" y="28"/>
                </a:cxn>
                <a:cxn ang="0">
                  <a:pos x="67" y="30"/>
                </a:cxn>
                <a:cxn ang="0">
                  <a:pos x="66" y="32"/>
                </a:cxn>
              </a:cxnLst>
              <a:rect l="0" t="0" r="r" b="b"/>
              <a:pathLst>
                <a:path w="67" h="50">
                  <a:moveTo>
                    <a:pt x="5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0" y="23"/>
                    <a:pt x="15" y="26"/>
                    <a:pt x="12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7" y="4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5" y="13"/>
                    <a:pt x="55" y="17"/>
                  </a:cubicBezTo>
                  <a:lnTo>
                    <a:pt x="55" y="23"/>
                  </a:lnTo>
                  <a:close/>
                  <a:moveTo>
                    <a:pt x="66" y="32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47" y="50"/>
                    <a:pt x="4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2" y="50"/>
                    <a:pt x="2" y="48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8" y="29"/>
                    <a:pt x="22" y="28"/>
                    <a:pt x="25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7" y="28"/>
                    <a:pt x="67" y="30"/>
                  </a:cubicBezTo>
                  <a:cubicBezTo>
                    <a:pt x="67" y="30"/>
                    <a:pt x="66" y="31"/>
                    <a:pt x="66" y="3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42302" y="4864209"/>
            <a:ext cx="734297" cy="734297"/>
            <a:chOff x="1123295" y="3409950"/>
            <a:chExt cx="698940" cy="698940"/>
          </a:xfrm>
        </p:grpSpPr>
        <p:sp>
          <p:nvSpPr>
            <p:cNvPr id="18" name="Oval 17"/>
            <p:cNvSpPr/>
            <p:nvPr/>
          </p:nvSpPr>
          <p:spPr>
            <a:xfrm>
              <a:off x="1123295" y="3409950"/>
              <a:ext cx="698940" cy="69894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62"/>
            <p:cNvSpPr>
              <a:spLocks noChangeAspect="1" noEditPoints="1"/>
            </p:cNvSpPr>
            <p:nvPr/>
          </p:nvSpPr>
          <p:spPr bwMode="auto">
            <a:xfrm>
              <a:off x="1280952" y="3566072"/>
              <a:ext cx="383627" cy="38669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91576" y="5620590"/>
            <a:ext cx="734297" cy="734297"/>
            <a:chOff x="2590800" y="4150930"/>
            <a:chExt cx="698940" cy="698940"/>
          </a:xfrm>
        </p:grpSpPr>
        <p:sp>
          <p:nvSpPr>
            <p:cNvPr id="21" name="Oval 20"/>
            <p:cNvSpPr/>
            <p:nvPr/>
          </p:nvSpPr>
          <p:spPr>
            <a:xfrm>
              <a:off x="2590800" y="4150930"/>
              <a:ext cx="698940" cy="69894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228"/>
            <p:cNvSpPr>
              <a:spLocks noChangeAspect="1"/>
            </p:cNvSpPr>
            <p:nvPr/>
          </p:nvSpPr>
          <p:spPr bwMode="auto">
            <a:xfrm>
              <a:off x="2764774" y="4323711"/>
              <a:ext cx="350992" cy="353378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3" name="Freeform 46"/>
          <p:cNvSpPr>
            <a:spLocks noEditPoints="1"/>
          </p:cNvSpPr>
          <p:nvPr/>
        </p:nvSpPr>
        <p:spPr bwMode="auto">
          <a:xfrm>
            <a:off x="6261373" y="2729870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Freeform 46"/>
          <p:cNvSpPr>
            <a:spLocks noEditPoints="1"/>
          </p:cNvSpPr>
          <p:nvPr/>
        </p:nvSpPr>
        <p:spPr bwMode="auto">
          <a:xfrm>
            <a:off x="6261373" y="3463313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Freeform 46"/>
          <p:cNvSpPr>
            <a:spLocks noEditPoints="1"/>
          </p:cNvSpPr>
          <p:nvPr/>
        </p:nvSpPr>
        <p:spPr bwMode="auto">
          <a:xfrm>
            <a:off x="6261373" y="4183962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6261373" y="4904612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7" name="Group 30"/>
          <p:cNvGrpSpPr/>
          <p:nvPr/>
        </p:nvGrpSpPr>
        <p:grpSpPr>
          <a:xfrm>
            <a:off x="6819612" y="2631240"/>
            <a:ext cx="3923060" cy="634508"/>
            <a:chOff x="1270277" y="1233504"/>
            <a:chExt cx="3048000" cy="492977"/>
          </a:xfrm>
        </p:grpSpPr>
        <p:sp>
          <p:nvSpPr>
            <p:cNvPr id="28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819612" y="3364683"/>
            <a:ext cx="3923060" cy="634508"/>
            <a:chOff x="1270277" y="1233504"/>
            <a:chExt cx="3048000" cy="492977"/>
          </a:xfrm>
        </p:grpSpPr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819612" y="4085333"/>
            <a:ext cx="3923060" cy="634508"/>
            <a:chOff x="1270277" y="1233504"/>
            <a:chExt cx="3048000" cy="492977"/>
          </a:xfrm>
        </p:grpSpPr>
        <p:sp>
          <p:nvSpPr>
            <p:cNvPr id="34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819612" y="4805983"/>
            <a:ext cx="3923060" cy="634508"/>
            <a:chOff x="1270277" y="1233504"/>
            <a:chExt cx="3048000" cy="492977"/>
          </a:xfrm>
        </p:grpSpPr>
        <p:sp>
          <p:nvSpPr>
            <p:cNvPr id="37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39" name="Freeform 46"/>
          <p:cNvSpPr>
            <a:spLocks noEditPoints="1"/>
          </p:cNvSpPr>
          <p:nvPr/>
        </p:nvSpPr>
        <p:spPr bwMode="auto">
          <a:xfrm>
            <a:off x="6261373" y="5628128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0" name="Group 30"/>
          <p:cNvGrpSpPr/>
          <p:nvPr/>
        </p:nvGrpSpPr>
        <p:grpSpPr>
          <a:xfrm>
            <a:off x="6819612" y="5529498"/>
            <a:ext cx="3923060" cy="634508"/>
            <a:chOff x="1270277" y="1233504"/>
            <a:chExt cx="3048000" cy="492977"/>
          </a:xfrm>
        </p:grpSpPr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125379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470235" y="3252723"/>
            <a:ext cx="8388515" cy="827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" name="Group 77"/>
          <p:cNvGrpSpPr/>
          <p:nvPr/>
        </p:nvGrpSpPr>
        <p:grpSpPr>
          <a:xfrm>
            <a:off x="1674867" y="3824579"/>
            <a:ext cx="986962" cy="992727"/>
            <a:chOff x="3362253" y="2517137"/>
            <a:chExt cx="1112458" cy="771294"/>
          </a:xfrm>
        </p:grpSpPr>
        <p:sp>
          <p:nvSpPr>
            <p:cNvPr id="6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2873285" y="3840342"/>
            <a:ext cx="1174245" cy="1209226"/>
            <a:chOff x="4638997" y="2552242"/>
            <a:chExt cx="1314128" cy="939502"/>
          </a:xfrm>
        </p:grpSpPr>
        <p:sp>
          <p:nvSpPr>
            <p:cNvPr id="9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83"/>
          <p:cNvGrpSpPr/>
          <p:nvPr/>
        </p:nvGrpSpPr>
        <p:grpSpPr>
          <a:xfrm>
            <a:off x="2759911" y="2502268"/>
            <a:ext cx="1287613" cy="1280639"/>
            <a:chOff x="4550915" y="1512632"/>
            <a:chExt cx="1402210" cy="994985"/>
          </a:xfrm>
        </p:grpSpPr>
        <p:sp>
          <p:nvSpPr>
            <p:cNvPr id="12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86"/>
          <p:cNvGrpSpPr/>
          <p:nvPr/>
        </p:nvGrpSpPr>
        <p:grpSpPr>
          <a:xfrm>
            <a:off x="786712" y="1920833"/>
            <a:ext cx="1841538" cy="1750256"/>
            <a:chOff x="2607467" y="1060892"/>
            <a:chExt cx="1841153" cy="1359852"/>
          </a:xfrm>
        </p:grpSpPr>
        <p:sp>
          <p:nvSpPr>
            <p:cNvPr id="15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2197446" y="3206703"/>
            <a:ext cx="1124940" cy="1124933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2251716" y="3758378"/>
            <a:ext cx="1070668" cy="2593720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85347" y="3573017"/>
            <a:ext cx="370728" cy="37072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" y="6352100"/>
            <a:ext cx="12858749" cy="1087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Group 89"/>
          <p:cNvGrpSpPr/>
          <p:nvPr/>
        </p:nvGrpSpPr>
        <p:grpSpPr>
          <a:xfrm>
            <a:off x="1897307" y="4977636"/>
            <a:ext cx="773789" cy="758972"/>
            <a:chOff x="3360240" y="2517137"/>
            <a:chExt cx="1112194" cy="774844"/>
          </a:xfrm>
        </p:grpSpPr>
        <p:sp>
          <p:nvSpPr>
            <p:cNvPr id="22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2654661" y="4893324"/>
            <a:ext cx="232086" cy="2320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9692" y="4318678"/>
            <a:ext cx="1324244" cy="2376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  <a:endParaRPr lang="zh-CN" altLang="en-US" sz="1544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96077" y="4318678"/>
            <a:ext cx="1408767" cy="2376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  <a:endParaRPr lang="zh-CN" altLang="en-US" sz="1544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6510" y="4318678"/>
            <a:ext cx="1244304" cy="2376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  <a:endParaRPr lang="zh-CN" altLang="en-US" sz="1544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31971" y="4318678"/>
            <a:ext cx="1334621" cy="2376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  <a:endParaRPr lang="zh-CN" altLang="en-US" sz="1544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26730" y="4318678"/>
            <a:ext cx="1332484" cy="2376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544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  <a:endParaRPr lang="zh-CN" altLang="en-US" sz="1544" b="1" dirty="0">
              <a:solidFill>
                <a:schemeClr val="accent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196715" y="3378146"/>
            <a:ext cx="603674" cy="586391"/>
            <a:chOff x="7924284" y="2223917"/>
            <a:chExt cx="469021" cy="455593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7924284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7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8034808" y="2338100"/>
              <a:ext cx="250825" cy="188913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593164" y="3378146"/>
            <a:ext cx="603674" cy="586391"/>
            <a:chOff x="6890529" y="2162362"/>
            <a:chExt cx="469021" cy="455593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6890529" y="2162362"/>
              <a:ext cx="469021" cy="45559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03"/>
            <p:cNvSpPr>
              <a:spLocks noEditPoints="1"/>
            </p:cNvSpPr>
            <p:nvPr/>
          </p:nvSpPr>
          <p:spPr bwMode="auto">
            <a:xfrm>
              <a:off x="7030053" y="2231059"/>
              <a:ext cx="196634" cy="28954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86063" y="3378146"/>
            <a:ext cx="603674" cy="586391"/>
            <a:chOff x="4823118" y="2223917"/>
            <a:chExt cx="469021" cy="455593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823118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4949420" y="2334408"/>
              <a:ext cx="235936" cy="23593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989613" y="3378146"/>
            <a:ext cx="603674" cy="586391"/>
            <a:chOff x="5924943" y="2223917"/>
            <a:chExt cx="469021" cy="455593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924943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069782" y="2334408"/>
              <a:ext cx="203200" cy="220663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82511" y="3378146"/>
            <a:ext cx="603674" cy="586391"/>
            <a:chOff x="3699782" y="2223917"/>
            <a:chExt cx="469021" cy="455593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699782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3850236" y="2359808"/>
              <a:ext cx="195263" cy="1952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6" name="Freeform 5"/>
          <p:cNvSpPr>
            <a:spLocks noEditPoints="1"/>
          </p:cNvSpPr>
          <p:nvPr/>
        </p:nvSpPr>
        <p:spPr bwMode="auto">
          <a:xfrm>
            <a:off x="3094136" y="2790536"/>
            <a:ext cx="641156" cy="641156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Freeform 36"/>
          <p:cNvSpPr>
            <a:spLocks noEditPoints="1"/>
          </p:cNvSpPr>
          <p:nvPr/>
        </p:nvSpPr>
        <p:spPr bwMode="auto">
          <a:xfrm>
            <a:off x="3236567" y="4204036"/>
            <a:ext cx="412908" cy="448392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8" name="Freeform 103"/>
          <p:cNvSpPr>
            <a:spLocks noEditPoints="1"/>
          </p:cNvSpPr>
          <p:nvPr/>
        </p:nvSpPr>
        <p:spPr bwMode="auto">
          <a:xfrm>
            <a:off x="1992914" y="4100149"/>
            <a:ext cx="313483" cy="461609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9" name="Freeform 13"/>
          <p:cNvSpPr>
            <a:spLocks noEditPoints="1"/>
          </p:cNvSpPr>
          <p:nvPr/>
        </p:nvSpPr>
        <p:spPr bwMode="auto">
          <a:xfrm>
            <a:off x="2114696" y="5209878"/>
            <a:ext cx="322835" cy="243149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0" name="Freeform 145"/>
          <p:cNvSpPr>
            <a:spLocks/>
          </p:cNvSpPr>
          <p:nvPr/>
        </p:nvSpPr>
        <p:spPr bwMode="auto">
          <a:xfrm>
            <a:off x="1444007" y="2539044"/>
            <a:ext cx="644850" cy="55606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68164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54241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73147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065631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666730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7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</a:p>
        </p:txBody>
      </p:sp>
      <p:sp>
        <p:nvSpPr>
          <p:cNvPr id="57" name="矩形 5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3693680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/>
      <p:bldP spid="26" grpId="0"/>
      <p:bldP spid="27" grpId="0"/>
      <p:bldP spid="28" grpId="0"/>
      <p:bldP spid="29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7"/>
          <p:cNvSpPr/>
          <p:nvPr/>
        </p:nvSpPr>
        <p:spPr>
          <a:xfrm>
            <a:off x="2803098" y="200"/>
            <a:ext cx="7252556" cy="1717687"/>
          </a:xfrm>
          <a:custGeom>
            <a:avLst/>
            <a:gdLst/>
            <a:ahLst/>
            <a:cxnLst/>
            <a:rect l="l" t="t" r="r" b="b"/>
            <a:pathLst>
              <a:path w="6880834" h="1628800">
                <a:moveTo>
                  <a:pt x="0" y="0"/>
                </a:moveTo>
                <a:lnTo>
                  <a:pt x="6880834" y="0"/>
                </a:lnTo>
                <a:cubicBezTo>
                  <a:pt x="6065253" y="994467"/>
                  <a:pt x="4826913" y="1628800"/>
                  <a:pt x="3440417" y="1628800"/>
                </a:cubicBezTo>
                <a:cubicBezTo>
                  <a:pt x="2053921" y="1628800"/>
                  <a:pt x="815581" y="994467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200718" y="834027"/>
            <a:ext cx="245731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3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 Page</a:t>
            </a:r>
            <a:endParaRPr lang="zh-CN" altLang="en-US" sz="239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3"/>
          <p:cNvSpPr txBox="1"/>
          <p:nvPr/>
        </p:nvSpPr>
        <p:spPr>
          <a:xfrm>
            <a:off x="5200718" y="369465"/>
            <a:ext cx="2457316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99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目录页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703712" y="1279178"/>
            <a:ext cx="3111821" cy="3134493"/>
            <a:chOff x="2703507" y="1279049"/>
            <a:chExt cx="3111992" cy="3134665"/>
          </a:xfrm>
        </p:grpSpPr>
        <p:sp>
          <p:nvSpPr>
            <p:cNvPr id="4" name="圆角矩形 3"/>
            <p:cNvSpPr/>
            <p:nvPr/>
          </p:nvSpPr>
          <p:spPr>
            <a:xfrm>
              <a:off x="2703507" y="3806180"/>
              <a:ext cx="3111992" cy="60753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4837027" y="1279049"/>
              <a:ext cx="303609" cy="30376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2109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直接箭头连接符 12"/>
            <p:cNvCxnSpPr>
              <a:endCxn id="4" idx="0"/>
            </p:cNvCxnSpPr>
            <p:nvPr/>
          </p:nvCxnSpPr>
          <p:spPr>
            <a:xfrm flipH="1">
              <a:off x="4259497" y="1582815"/>
              <a:ext cx="645169" cy="2223364"/>
            </a:xfrm>
            <a:prstGeom prst="straightConnector1">
              <a:avLst/>
            </a:prstGeom>
            <a:ln w="22225">
              <a:solidFill>
                <a:schemeClr val="accent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7043225" y="1279178"/>
            <a:ext cx="3111821" cy="3134493"/>
            <a:chOff x="7043258" y="1279049"/>
            <a:chExt cx="3111992" cy="3134665"/>
          </a:xfrm>
        </p:grpSpPr>
        <p:sp>
          <p:nvSpPr>
            <p:cNvPr id="5" name="圆角矩形 4"/>
            <p:cNvSpPr/>
            <p:nvPr/>
          </p:nvSpPr>
          <p:spPr>
            <a:xfrm>
              <a:off x="7043258" y="3806180"/>
              <a:ext cx="3111992" cy="607534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7651761" y="1279049"/>
              <a:ext cx="303609" cy="3037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2109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" name="直接箭头连接符 14"/>
            <p:cNvCxnSpPr>
              <a:endCxn id="5" idx="0"/>
            </p:cNvCxnSpPr>
            <p:nvPr/>
          </p:nvCxnSpPr>
          <p:spPr>
            <a:xfrm>
              <a:off x="7878182" y="1565897"/>
              <a:ext cx="721071" cy="2240282"/>
            </a:xfrm>
            <a:prstGeom prst="straightConnector1">
              <a:avLst/>
            </a:prstGeom>
            <a:ln w="22225">
              <a:solidFill>
                <a:schemeClr val="accent3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8934012" y="494425"/>
            <a:ext cx="3111821" cy="2666275"/>
            <a:chOff x="8934149" y="494253"/>
            <a:chExt cx="3111992" cy="2666421"/>
          </a:xfrm>
        </p:grpSpPr>
        <p:sp>
          <p:nvSpPr>
            <p:cNvPr id="3" name="圆角矩形 2"/>
            <p:cNvSpPr/>
            <p:nvPr/>
          </p:nvSpPr>
          <p:spPr>
            <a:xfrm>
              <a:off x="8934149" y="2553140"/>
              <a:ext cx="3111992" cy="607534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9279841" y="494253"/>
              <a:ext cx="303609" cy="3037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2109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" name="直接箭头连接符 15"/>
            <p:cNvCxnSpPr>
              <a:stCxn id="12" idx="5"/>
              <a:endCxn id="3" idx="0"/>
            </p:cNvCxnSpPr>
            <p:nvPr/>
          </p:nvCxnSpPr>
          <p:spPr>
            <a:xfrm>
              <a:off x="9538994" y="753535"/>
              <a:ext cx="951157" cy="1799605"/>
            </a:xfrm>
            <a:prstGeom prst="straightConnector1">
              <a:avLst/>
            </a:prstGeom>
            <a:ln w="22225">
              <a:solidFill>
                <a:schemeClr val="accent4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812924" y="494425"/>
            <a:ext cx="3111821" cy="2666275"/>
            <a:chOff x="812615" y="494253"/>
            <a:chExt cx="3111992" cy="2666421"/>
          </a:xfrm>
        </p:grpSpPr>
        <p:sp>
          <p:nvSpPr>
            <p:cNvPr id="19" name="圆角矩形 18"/>
            <p:cNvSpPr/>
            <p:nvPr/>
          </p:nvSpPr>
          <p:spPr>
            <a:xfrm>
              <a:off x="812615" y="2553140"/>
              <a:ext cx="3111992" cy="60753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8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3241481" y="494253"/>
              <a:ext cx="303609" cy="30376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2109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1" name="直接箭头连接符 20"/>
            <p:cNvCxnSpPr>
              <a:stCxn id="20" idx="3"/>
              <a:endCxn id="19" idx="0"/>
            </p:cNvCxnSpPr>
            <p:nvPr/>
          </p:nvCxnSpPr>
          <p:spPr>
            <a:xfrm flipH="1">
              <a:off x="2368611" y="753535"/>
              <a:ext cx="917338" cy="1799605"/>
            </a:xfrm>
            <a:prstGeom prst="straightConnector1">
              <a:avLst/>
            </a:prstGeom>
            <a:ln w="22225">
              <a:solidFill>
                <a:schemeClr val="accent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296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25440" y="2505138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7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40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6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5440" y="3486527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7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40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6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5440" y="4504382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7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40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6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5440" y="5540256"/>
            <a:ext cx="4201505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7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406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6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6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9" name="Group 32"/>
          <p:cNvGrpSpPr/>
          <p:nvPr/>
        </p:nvGrpSpPr>
        <p:grpSpPr>
          <a:xfrm>
            <a:off x="6185615" y="2593782"/>
            <a:ext cx="693763" cy="673901"/>
            <a:chOff x="5205677" y="1309828"/>
            <a:chExt cx="493370" cy="479245"/>
          </a:xfrm>
        </p:grpSpPr>
        <p:sp>
          <p:nvSpPr>
            <p:cNvPr id="10" name="Rounded Rectangle 9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17"/>
            <p:cNvSpPr>
              <a:spLocks/>
            </p:cNvSpPr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6185615" y="3593127"/>
            <a:ext cx="693763" cy="673901"/>
            <a:chOff x="5205677" y="1966548"/>
            <a:chExt cx="493370" cy="479245"/>
          </a:xfrm>
        </p:grpSpPr>
        <p:sp>
          <p:nvSpPr>
            <p:cNvPr id="13" name="Rounded Rectangle 12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52"/>
          <p:cNvGrpSpPr/>
          <p:nvPr/>
        </p:nvGrpSpPr>
        <p:grpSpPr>
          <a:xfrm>
            <a:off x="6185615" y="4628938"/>
            <a:ext cx="693763" cy="673901"/>
            <a:chOff x="5205677" y="2623268"/>
            <a:chExt cx="493370" cy="479245"/>
          </a:xfrm>
        </p:grpSpPr>
        <p:sp>
          <p:nvSpPr>
            <p:cNvPr id="16" name="Rounded Rectangle 15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55"/>
          <p:cNvGrpSpPr/>
          <p:nvPr/>
        </p:nvGrpSpPr>
        <p:grpSpPr>
          <a:xfrm>
            <a:off x="6185615" y="5659550"/>
            <a:ext cx="693763" cy="673901"/>
            <a:chOff x="5205677" y="3279988"/>
            <a:chExt cx="493370" cy="479245"/>
          </a:xfrm>
        </p:grpSpPr>
        <p:sp>
          <p:nvSpPr>
            <p:cNvPr id="19" name="Rounded Rectangle 18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aphicFrame>
        <p:nvGraphicFramePr>
          <p:cNvPr id="21" name="Chart 20"/>
          <p:cNvGraphicFramePr/>
          <p:nvPr/>
        </p:nvGraphicFramePr>
        <p:xfrm>
          <a:off x="1731806" y="2505138"/>
          <a:ext cx="3857413" cy="385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64"/>
          <p:cNvGrpSpPr/>
          <p:nvPr/>
        </p:nvGrpSpPr>
        <p:grpSpPr>
          <a:xfrm>
            <a:off x="2713206" y="3486538"/>
            <a:ext cx="1894613" cy="1894613"/>
            <a:chOff x="1075693" y="1086256"/>
            <a:chExt cx="1142254" cy="1142254"/>
          </a:xfrm>
        </p:grpSpPr>
        <p:grpSp>
          <p:nvGrpSpPr>
            <p:cNvPr id="25" name="Group 62"/>
            <p:cNvGrpSpPr/>
            <p:nvPr/>
          </p:nvGrpSpPr>
          <p:grpSpPr>
            <a:xfrm>
              <a:off x="1194068" y="1204631"/>
              <a:ext cx="905504" cy="905504"/>
              <a:chOff x="957321" y="1131575"/>
              <a:chExt cx="905504" cy="905504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957321" y="1131575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112">
                  <a:lnSpc>
                    <a:spcPct val="90000"/>
                  </a:lnSpc>
                  <a:spcAft>
                    <a:spcPct val="35000"/>
                  </a:spcAft>
                </a:pPr>
                <a:endParaRPr lang="en-US" sz="5062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Freeform 116"/>
              <p:cNvSpPr>
                <a:spLocks noEditPoints="1"/>
              </p:cNvSpPr>
              <p:nvPr/>
            </p:nvSpPr>
            <p:spPr bwMode="auto">
              <a:xfrm>
                <a:off x="1190295" y="1407087"/>
                <a:ext cx="439557" cy="354481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1075693" y="1086256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112">
                <a:lnSpc>
                  <a:spcPct val="90000"/>
                </a:lnSpc>
                <a:spcAft>
                  <a:spcPct val="35000"/>
                </a:spcAft>
              </a:pPr>
              <a:endParaRPr lang="en-US" sz="5062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4118742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Graphic spid="2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198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4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3894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  <p:extLst>
      <p:ext uri="{BB962C8B-B14F-4D97-AF65-F5344CB8AC3E}">
        <p14:creationId xmlns:p14="http://schemas.microsoft.com/office/powerpoint/2010/main" val="2859730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6866" y="3195814"/>
            <a:ext cx="2340723" cy="1219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6866" y="4699992"/>
            <a:ext cx="2340723" cy="1219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1867" y="3195814"/>
            <a:ext cx="2340723" cy="1219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1867" y="4699992"/>
            <a:ext cx="2340723" cy="1219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544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21454" y="4551221"/>
            <a:ext cx="3265253" cy="187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10231" y="2919533"/>
            <a:ext cx="5449683" cy="3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6200000">
            <a:off x="687150" y="3636133"/>
            <a:ext cx="1244124" cy="339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16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Description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687152" y="5140311"/>
            <a:ext cx="1244124" cy="339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16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Description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1807" y="2410809"/>
            <a:ext cx="2350844" cy="339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16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Description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96808" y="2410809"/>
            <a:ext cx="2350844" cy="339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16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Description</a:t>
            </a:r>
          </a:p>
        </p:txBody>
      </p:sp>
      <p:sp>
        <p:nvSpPr>
          <p:cNvPr id="15" name="Freeform 46"/>
          <p:cNvSpPr>
            <a:spLocks noEditPoints="1"/>
          </p:cNvSpPr>
          <p:nvPr/>
        </p:nvSpPr>
        <p:spPr bwMode="auto">
          <a:xfrm>
            <a:off x="7348678" y="2427154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reeform 46"/>
          <p:cNvSpPr>
            <a:spLocks noEditPoints="1"/>
          </p:cNvSpPr>
          <p:nvPr/>
        </p:nvSpPr>
        <p:spPr bwMode="auto">
          <a:xfrm>
            <a:off x="7348678" y="3486837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Freeform 46"/>
          <p:cNvSpPr>
            <a:spLocks noEditPoints="1"/>
          </p:cNvSpPr>
          <p:nvPr/>
        </p:nvSpPr>
        <p:spPr bwMode="auto">
          <a:xfrm>
            <a:off x="7348678" y="4446280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Freeform 46"/>
          <p:cNvSpPr>
            <a:spLocks noEditPoints="1"/>
          </p:cNvSpPr>
          <p:nvPr/>
        </p:nvSpPr>
        <p:spPr bwMode="auto">
          <a:xfrm>
            <a:off x="7348678" y="5439839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9" name="Group 30"/>
          <p:cNvGrpSpPr/>
          <p:nvPr/>
        </p:nvGrpSpPr>
        <p:grpSpPr>
          <a:xfrm>
            <a:off x="7906915" y="2328526"/>
            <a:ext cx="3923060" cy="634508"/>
            <a:chOff x="1270277" y="1233504"/>
            <a:chExt cx="3048000" cy="492977"/>
          </a:xfrm>
        </p:grpSpPr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06915" y="3388209"/>
            <a:ext cx="3923060" cy="634508"/>
            <a:chOff x="1270277" y="1233504"/>
            <a:chExt cx="3048000" cy="492977"/>
          </a:xfrm>
        </p:grpSpPr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5" name="Group 30"/>
          <p:cNvGrpSpPr/>
          <p:nvPr/>
        </p:nvGrpSpPr>
        <p:grpSpPr>
          <a:xfrm>
            <a:off x="7906915" y="4347652"/>
            <a:ext cx="3923060" cy="634508"/>
            <a:chOff x="1270277" y="1233504"/>
            <a:chExt cx="3048000" cy="492977"/>
          </a:xfrm>
        </p:grpSpPr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06915" y="5341209"/>
            <a:ext cx="3923060" cy="634508"/>
            <a:chOff x="1270277" y="1233504"/>
            <a:chExt cx="3048000" cy="492977"/>
          </a:xfrm>
        </p:grpSpPr>
        <p:sp>
          <p:nvSpPr>
            <p:cNvPr id="29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142274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77064" y="3588272"/>
            <a:ext cx="1208072" cy="1208072"/>
            <a:chOff x="2666689" y="2535439"/>
            <a:chExt cx="938605" cy="938605"/>
          </a:xfrm>
        </p:grpSpPr>
        <p:sp>
          <p:nvSpPr>
            <p:cNvPr id="6" name="Oval 5"/>
            <p:cNvSpPr/>
            <p:nvPr/>
          </p:nvSpPr>
          <p:spPr>
            <a:xfrm>
              <a:off x="2666689" y="2535439"/>
              <a:ext cx="938605" cy="93860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2708440" y="3045419"/>
              <a:ext cx="856145" cy="3231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6916">
                <a:spcBef>
                  <a:spcPct val="20000"/>
                </a:spcBef>
                <a:defRPr/>
              </a:pPr>
              <a: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</a:t>
              </a:r>
              <a:b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Here</a:t>
              </a:r>
              <a:endParaRPr lang="en-US" sz="103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65"/>
            <p:cNvSpPr>
              <a:spLocks noEditPoints="1"/>
            </p:cNvSpPr>
            <p:nvPr/>
          </p:nvSpPr>
          <p:spPr bwMode="auto">
            <a:xfrm>
              <a:off x="2946144" y="2673944"/>
              <a:ext cx="363761" cy="331474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27498" y="1805747"/>
            <a:ext cx="1208072" cy="1208072"/>
            <a:chOff x="4104374" y="1150517"/>
            <a:chExt cx="938605" cy="938605"/>
          </a:xfrm>
        </p:grpSpPr>
        <p:sp>
          <p:nvSpPr>
            <p:cNvPr id="10" name="Oval 9"/>
            <p:cNvSpPr/>
            <p:nvPr/>
          </p:nvSpPr>
          <p:spPr>
            <a:xfrm>
              <a:off x="4104374" y="1150517"/>
              <a:ext cx="938605" cy="9386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4146125" y="1660497"/>
              <a:ext cx="856145" cy="3231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6916">
                <a:spcBef>
                  <a:spcPct val="20000"/>
                </a:spcBef>
                <a:defRPr/>
              </a:pPr>
              <a: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</a:t>
              </a:r>
              <a:b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Here</a:t>
              </a:r>
              <a:endParaRPr lang="en-US" sz="103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57"/>
            <p:cNvSpPr>
              <a:spLocks noEditPoints="1"/>
            </p:cNvSpPr>
            <p:nvPr/>
          </p:nvSpPr>
          <p:spPr bwMode="auto">
            <a:xfrm>
              <a:off x="4402550" y="1289899"/>
              <a:ext cx="320343" cy="315864"/>
            </a:xfrm>
            <a:custGeom>
              <a:avLst/>
              <a:gdLst/>
              <a:ahLst/>
              <a:cxnLst>
                <a:cxn ang="0">
                  <a:pos x="62" y="56"/>
                </a:cxn>
                <a:cxn ang="0">
                  <a:pos x="56" y="62"/>
                </a:cxn>
                <a:cxn ang="0">
                  <a:pos x="48" y="65"/>
                </a:cxn>
                <a:cxn ang="0">
                  <a:pos x="40" y="62"/>
                </a:cxn>
                <a:cxn ang="0">
                  <a:pos x="32" y="54"/>
                </a:cxn>
                <a:cxn ang="0">
                  <a:pos x="28" y="46"/>
                </a:cxn>
                <a:cxn ang="0">
                  <a:pos x="32" y="37"/>
                </a:cxn>
                <a:cxn ang="0">
                  <a:pos x="28" y="34"/>
                </a:cxn>
                <a:cxn ang="0">
                  <a:pos x="20" y="37"/>
                </a:cxn>
                <a:cxn ang="0">
                  <a:pos x="12" y="34"/>
                </a:cxn>
                <a:cxn ang="0">
                  <a:pos x="3" y="25"/>
                </a:cxn>
                <a:cxn ang="0">
                  <a:pos x="0" y="17"/>
                </a:cxn>
                <a:cxn ang="0">
                  <a:pos x="4" y="9"/>
                </a:cxn>
                <a:cxn ang="0">
                  <a:pos x="9" y="3"/>
                </a:cxn>
                <a:cxn ang="0">
                  <a:pos x="18" y="0"/>
                </a:cxn>
                <a:cxn ang="0">
                  <a:pos x="26" y="3"/>
                </a:cxn>
                <a:cxn ang="0">
                  <a:pos x="34" y="12"/>
                </a:cxn>
                <a:cxn ang="0">
                  <a:pos x="37" y="20"/>
                </a:cxn>
                <a:cxn ang="0">
                  <a:pos x="34" y="28"/>
                </a:cxn>
                <a:cxn ang="0">
                  <a:pos x="37" y="32"/>
                </a:cxn>
                <a:cxn ang="0">
                  <a:pos x="46" y="28"/>
                </a:cxn>
                <a:cxn ang="0">
                  <a:pos x="54" y="32"/>
                </a:cxn>
                <a:cxn ang="0">
                  <a:pos x="62" y="40"/>
                </a:cxn>
                <a:cxn ang="0">
                  <a:pos x="66" y="48"/>
                </a:cxn>
                <a:cxn ang="0">
                  <a:pos x="62" y="56"/>
                </a:cxn>
                <a:cxn ang="0">
                  <a:pos x="29" y="17"/>
                </a:cxn>
                <a:cxn ang="0">
                  <a:pos x="20" y="9"/>
                </a:cxn>
                <a:cxn ang="0">
                  <a:pos x="18" y="8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8" y="17"/>
                </a:cxn>
                <a:cxn ang="0">
                  <a:pos x="9" y="20"/>
                </a:cxn>
                <a:cxn ang="0">
                  <a:pos x="17" y="28"/>
                </a:cxn>
                <a:cxn ang="0">
                  <a:pos x="20" y="29"/>
                </a:cxn>
                <a:cxn ang="0">
                  <a:pos x="23" y="28"/>
                </a:cxn>
                <a:cxn ang="0">
                  <a:pos x="20" y="24"/>
                </a:cxn>
                <a:cxn ang="0">
                  <a:pos x="24" y="20"/>
                </a:cxn>
                <a:cxn ang="0">
                  <a:pos x="28" y="23"/>
                </a:cxn>
                <a:cxn ang="0">
                  <a:pos x="30" y="20"/>
                </a:cxn>
                <a:cxn ang="0">
                  <a:pos x="29" y="17"/>
                </a:cxn>
                <a:cxn ang="0">
                  <a:pos x="57" y="45"/>
                </a:cxn>
                <a:cxn ang="0">
                  <a:pos x="48" y="37"/>
                </a:cxn>
                <a:cxn ang="0">
                  <a:pos x="46" y="36"/>
                </a:cxn>
                <a:cxn ang="0">
                  <a:pos x="43" y="37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37" y="43"/>
                </a:cxn>
                <a:cxn ang="0">
                  <a:pos x="36" y="46"/>
                </a:cxn>
                <a:cxn ang="0">
                  <a:pos x="37" y="48"/>
                </a:cxn>
                <a:cxn ang="0">
                  <a:pos x="45" y="57"/>
                </a:cxn>
                <a:cxn ang="0">
                  <a:pos x="48" y="58"/>
                </a:cxn>
                <a:cxn ang="0">
                  <a:pos x="51" y="57"/>
                </a:cxn>
                <a:cxn ang="0">
                  <a:pos x="57" y="51"/>
                </a:cxn>
                <a:cxn ang="0">
                  <a:pos x="58" y="48"/>
                </a:cxn>
                <a:cxn ang="0">
                  <a:pos x="57" y="45"/>
                </a:cxn>
              </a:cxnLst>
              <a:rect l="0" t="0" r="r" b="b"/>
              <a:pathLst>
                <a:path w="66" h="65">
                  <a:moveTo>
                    <a:pt x="62" y="56"/>
                  </a:moveTo>
                  <a:cubicBezTo>
                    <a:pt x="56" y="62"/>
                    <a:pt x="56" y="62"/>
                    <a:pt x="56" y="62"/>
                  </a:cubicBezTo>
                  <a:cubicBezTo>
                    <a:pt x="54" y="64"/>
                    <a:pt x="51" y="65"/>
                    <a:pt x="48" y="65"/>
                  </a:cubicBezTo>
                  <a:cubicBezTo>
                    <a:pt x="45" y="65"/>
                    <a:pt x="42" y="64"/>
                    <a:pt x="40" y="62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28" y="49"/>
                    <a:pt x="28" y="46"/>
                  </a:cubicBezTo>
                  <a:cubicBezTo>
                    <a:pt x="28" y="42"/>
                    <a:pt x="30" y="39"/>
                    <a:pt x="32" y="37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6"/>
                    <a:pt x="23" y="37"/>
                    <a:pt x="20" y="37"/>
                  </a:cubicBezTo>
                  <a:cubicBezTo>
                    <a:pt x="17" y="37"/>
                    <a:pt x="14" y="36"/>
                    <a:pt x="12" y="3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3"/>
                    <a:pt x="0" y="20"/>
                    <a:pt x="0" y="17"/>
                  </a:cubicBezTo>
                  <a:cubicBezTo>
                    <a:pt x="0" y="14"/>
                    <a:pt x="1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21" y="0"/>
                    <a:pt x="24" y="1"/>
                    <a:pt x="26" y="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4"/>
                    <a:pt x="37" y="17"/>
                    <a:pt x="37" y="20"/>
                  </a:cubicBezTo>
                  <a:cubicBezTo>
                    <a:pt x="37" y="23"/>
                    <a:pt x="36" y="26"/>
                    <a:pt x="34" y="28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40" y="30"/>
                    <a:pt x="43" y="28"/>
                    <a:pt x="46" y="28"/>
                  </a:cubicBezTo>
                  <a:cubicBezTo>
                    <a:pt x="49" y="28"/>
                    <a:pt x="52" y="29"/>
                    <a:pt x="54" y="32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4" y="42"/>
                    <a:pt x="66" y="45"/>
                    <a:pt x="66" y="48"/>
                  </a:cubicBezTo>
                  <a:cubicBezTo>
                    <a:pt x="66" y="51"/>
                    <a:pt x="64" y="54"/>
                    <a:pt x="62" y="56"/>
                  </a:cubicBezTo>
                  <a:close/>
                  <a:moveTo>
                    <a:pt x="29" y="17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8"/>
                    <a:pt x="15" y="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2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21" y="29"/>
                    <a:pt x="22" y="29"/>
                    <a:pt x="23" y="28"/>
                  </a:cubicBezTo>
                  <a:cubicBezTo>
                    <a:pt x="22" y="27"/>
                    <a:pt x="20" y="26"/>
                    <a:pt x="20" y="24"/>
                  </a:cubicBezTo>
                  <a:cubicBezTo>
                    <a:pt x="20" y="22"/>
                    <a:pt x="22" y="20"/>
                    <a:pt x="24" y="20"/>
                  </a:cubicBezTo>
                  <a:cubicBezTo>
                    <a:pt x="26" y="20"/>
                    <a:pt x="27" y="21"/>
                    <a:pt x="28" y="23"/>
                  </a:cubicBezTo>
                  <a:cubicBezTo>
                    <a:pt x="29" y="22"/>
                    <a:pt x="30" y="21"/>
                    <a:pt x="30" y="20"/>
                  </a:cubicBezTo>
                  <a:cubicBezTo>
                    <a:pt x="30" y="19"/>
                    <a:pt x="29" y="18"/>
                    <a:pt x="29" y="17"/>
                  </a:cubicBezTo>
                  <a:close/>
                  <a:moveTo>
                    <a:pt x="57" y="45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7" y="36"/>
                    <a:pt x="46" y="36"/>
                  </a:cubicBezTo>
                  <a:cubicBezTo>
                    <a:pt x="45" y="36"/>
                    <a:pt x="44" y="36"/>
                    <a:pt x="43" y="37"/>
                  </a:cubicBezTo>
                  <a:cubicBezTo>
                    <a:pt x="44" y="39"/>
                    <a:pt x="46" y="40"/>
                    <a:pt x="46" y="42"/>
                  </a:cubicBezTo>
                  <a:cubicBezTo>
                    <a:pt x="46" y="44"/>
                    <a:pt x="44" y="46"/>
                    <a:pt x="42" y="46"/>
                  </a:cubicBezTo>
                  <a:cubicBezTo>
                    <a:pt x="40" y="46"/>
                    <a:pt x="39" y="44"/>
                    <a:pt x="37" y="43"/>
                  </a:cubicBezTo>
                  <a:cubicBezTo>
                    <a:pt x="37" y="43"/>
                    <a:pt x="36" y="44"/>
                    <a:pt x="36" y="46"/>
                  </a:cubicBezTo>
                  <a:cubicBezTo>
                    <a:pt x="36" y="47"/>
                    <a:pt x="36" y="48"/>
                    <a:pt x="37" y="48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7"/>
                    <a:pt x="47" y="58"/>
                    <a:pt x="48" y="58"/>
                  </a:cubicBezTo>
                  <a:cubicBezTo>
                    <a:pt x="49" y="58"/>
                    <a:pt x="50" y="57"/>
                    <a:pt x="51" y="57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8" y="50"/>
                    <a:pt x="58" y="49"/>
                    <a:pt x="58" y="48"/>
                  </a:cubicBezTo>
                  <a:cubicBezTo>
                    <a:pt x="58" y="47"/>
                    <a:pt x="58" y="46"/>
                    <a:pt x="57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27498" y="5475512"/>
            <a:ext cx="1208072" cy="1208072"/>
            <a:chOff x="4104374" y="4001720"/>
            <a:chExt cx="938605" cy="938605"/>
          </a:xfrm>
        </p:grpSpPr>
        <p:sp>
          <p:nvSpPr>
            <p:cNvPr id="14" name="Oval 13"/>
            <p:cNvSpPr/>
            <p:nvPr/>
          </p:nvSpPr>
          <p:spPr>
            <a:xfrm>
              <a:off x="4104374" y="4001720"/>
              <a:ext cx="938605" cy="9386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4146125" y="4511700"/>
              <a:ext cx="856145" cy="3231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6916">
                <a:spcBef>
                  <a:spcPct val="20000"/>
                </a:spcBef>
                <a:defRPr/>
              </a:pPr>
              <a: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</a:t>
              </a:r>
              <a:b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Here</a:t>
              </a:r>
              <a:endParaRPr lang="en-US" sz="103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380726" y="4172377"/>
              <a:ext cx="385900" cy="299321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1094" y="3383223"/>
            <a:ext cx="1740876" cy="1740876"/>
            <a:chOff x="3739370" y="2294832"/>
            <a:chExt cx="1352564" cy="1352564"/>
          </a:xfrm>
        </p:grpSpPr>
        <p:sp>
          <p:nvSpPr>
            <p:cNvPr id="18" name="Oval 17"/>
            <p:cNvSpPr/>
            <p:nvPr/>
          </p:nvSpPr>
          <p:spPr>
            <a:xfrm>
              <a:off x="3739370" y="2294832"/>
              <a:ext cx="1352564" cy="1352564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3999720" y="3166645"/>
              <a:ext cx="884823" cy="3076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6916">
                <a:spcBef>
                  <a:spcPct val="20000"/>
                </a:spcBef>
                <a:defRPr/>
              </a:pPr>
              <a:r>
                <a:rPr lang="en-US" sz="128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</a:t>
              </a:r>
              <a:br>
                <a:rPr lang="en-US" sz="128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28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Here</a:t>
              </a:r>
              <a:endParaRPr lang="en-US" sz="90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48"/>
            <p:cNvSpPr>
              <a:spLocks noEditPoints="1"/>
            </p:cNvSpPr>
            <p:nvPr/>
          </p:nvSpPr>
          <p:spPr bwMode="auto">
            <a:xfrm>
              <a:off x="4171419" y="2587530"/>
              <a:ext cx="488466" cy="470894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73619" y="3599698"/>
            <a:ext cx="1208072" cy="1208072"/>
            <a:chOff x="5538707" y="2544316"/>
            <a:chExt cx="938605" cy="938605"/>
          </a:xfrm>
        </p:grpSpPr>
        <p:sp>
          <p:nvSpPr>
            <p:cNvPr id="22" name="Oval 21"/>
            <p:cNvSpPr/>
            <p:nvPr/>
          </p:nvSpPr>
          <p:spPr>
            <a:xfrm>
              <a:off x="5538707" y="2544316"/>
              <a:ext cx="938605" cy="9386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5580458" y="3054296"/>
              <a:ext cx="856145" cy="32316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6916">
                <a:spcBef>
                  <a:spcPct val="20000"/>
                </a:spcBef>
                <a:defRPr/>
              </a:pPr>
              <a: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Title Goes</a:t>
              </a:r>
              <a:b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</a:br>
              <a:r>
                <a:rPr lang="en-US" sz="1351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Here</a:t>
              </a:r>
              <a:endParaRPr lang="en-US" sz="103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5920396" y="2674580"/>
              <a:ext cx="182158" cy="330162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Left-Right Arrow 24"/>
          <p:cNvSpPr/>
          <p:nvPr/>
        </p:nvSpPr>
        <p:spPr>
          <a:xfrm rot="5400000">
            <a:off x="6251736" y="3046740"/>
            <a:ext cx="359593" cy="313372"/>
          </a:xfrm>
          <a:prstGeom prst="leftRightArrow">
            <a:avLst>
              <a:gd name="adj1" fmla="val 48356"/>
              <a:gd name="adj2" fmla="val 29258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Left-Right Arrow 25"/>
          <p:cNvSpPr/>
          <p:nvPr/>
        </p:nvSpPr>
        <p:spPr>
          <a:xfrm rot="5400000">
            <a:off x="6251736" y="5139028"/>
            <a:ext cx="359593" cy="313372"/>
          </a:xfrm>
          <a:prstGeom prst="leftRightArrow">
            <a:avLst>
              <a:gd name="adj1" fmla="val 48356"/>
              <a:gd name="adj2" fmla="val 29258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 rot="10800000">
            <a:off x="7304611" y="4039192"/>
            <a:ext cx="359593" cy="313372"/>
          </a:xfrm>
          <a:prstGeom prst="leftRightArrow">
            <a:avLst>
              <a:gd name="adj1" fmla="val 48356"/>
              <a:gd name="adj2" fmla="val 29258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 rot="10800000">
            <a:off x="5201501" y="4039192"/>
            <a:ext cx="359593" cy="313372"/>
          </a:xfrm>
          <a:prstGeom prst="leftRightArrow">
            <a:avLst>
              <a:gd name="adj1" fmla="val 48356"/>
              <a:gd name="adj2" fmla="val 29258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Left-Right Arrow 28"/>
          <p:cNvSpPr/>
          <p:nvPr/>
        </p:nvSpPr>
        <p:spPr>
          <a:xfrm rot="8022106">
            <a:off x="4899890" y="3051387"/>
            <a:ext cx="1006566" cy="313372"/>
          </a:xfrm>
          <a:prstGeom prst="leftRightArrow">
            <a:avLst>
              <a:gd name="adj1" fmla="val 48356"/>
              <a:gd name="adj2" fmla="val 786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Left-Right Arrow 29"/>
          <p:cNvSpPr/>
          <p:nvPr/>
        </p:nvSpPr>
        <p:spPr>
          <a:xfrm rot="13577894" flipH="1">
            <a:off x="6877470" y="3051389"/>
            <a:ext cx="1006566" cy="313372"/>
          </a:xfrm>
          <a:prstGeom prst="leftRightArrow">
            <a:avLst>
              <a:gd name="adj1" fmla="val 48356"/>
              <a:gd name="adj2" fmla="val 786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Left-Right Arrow 30"/>
          <p:cNvSpPr/>
          <p:nvPr/>
        </p:nvSpPr>
        <p:spPr>
          <a:xfrm rot="13577894" flipV="1">
            <a:off x="4899890" y="5029263"/>
            <a:ext cx="1006566" cy="313372"/>
          </a:xfrm>
          <a:prstGeom prst="leftRightArrow">
            <a:avLst>
              <a:gd name="adj1" fmla="val 48356"/>
              <a:gd name="adj2" fmla="val 786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Left-Right Arrow 31"/>
          <p:cNvSpPr/>
          <p:nvPr/>
        </p:nvSpPr>
        <p:spPr>
          <a:xfrm rot="8022106" flipH="1" flipV="1">
            <a:off x="6877470" y="5029265"/>
            <a:ext cx="1006566" cy="313372"/>
          </a:xfrm>
          <a:prstGeom prst="leftRightArrow">
            <a:avLst>
              <a:gd name="adj1" fmla="val 48356"/>
              <a:gd name="adj2" fmla="val 786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Footer Text"/>
          <p:cNvSpPr txBox="1"/>
          <p:nvPr/>
        </p:nvSpPr>
        <p:spPr>
          <a:xfrm>
            <a:off x="7923574" y="2530172"/>
            <a:ext cx="3409628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287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7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 alteration in some form.</a:t>
            </a:r>
          </a:p>
        </p:txBody>
      </p:sp>
      <p:sp>
        <p:nvSpPr>
          <p:cNvPr id="34" name="Footer Text"/>
          <p:cNvSpPr txBox="1"/>
          <p:nvPr/>
        </p:nvSpPr>
        <p:spPr>
          <a:xfrm>
            <a:off x="7923574" y="5042788"/>
            <a:ext cx="3409628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287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7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 alteration in some form.</a:t>
            </a:r>
          </a:p>
        </p:txBody>
      </p:sp>
      <p:sp>
        <p:nvSpPr>
          <p:cNvPr id="35" name="Footer Text"/>
          <p:cNvSpPr txBox="1"/>
          <p:nvPr/>
        </p:nvSpPr>
        <p:spPr>
          <a:xfrm>
            <a:off x="1525549" y="5042788"/>
            <a:ext cx="3409628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287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7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 alteration in some form.</a:t>
            </a:r>
          </a:p>
        </p:txBody>
      </p:sp>
      <p:sp>
        <p:nvSpPr>
          <p:cNvPr id="36" name="Footer Text"/>
          <p:cNvSpPr txBox="1"/>
          <p:nvPr/>
        </p:nvSpPr>
        <p:spPr>
          <a:xfrm>
            <a:off x="1525549" y="2530172"/>
            <a:ext cx="3409628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287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7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 alteration in some form.</a:t>
            </a:r>
          </a:p>
        </p:txBody>
      </p:sp>
      <p:sp>
        <p:nvSpPr>
          <p:cNvPr id="37" name="矩形 3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3002056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01070" y="4537649"/>
            <a:ext cx="4056611" cy="1469306"/>
            <a:chOff x="993775" y="3079750"/>
            <a:chExt cx="2713038" cy="982663"/>
          </a:xfrm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993775" y="3338513"/>
              <a:ext cx="1341438" cy="72390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845" y="203"/>
                </a:cxn>
                <a:cxn ang="0">
                  <a:pos x="845" y="456"/>
                </a:cxn>
                <a:cxn ang="0">
                  <a:pos x="0" y="148"/>
                </a:cxn>
                <a:cxn ang="0">
                  <a:pos x="108" y="0"/>
                </a:cxn>
              </a:cxnLst>
              <a:rect l="0" t="0" r="r" b="b"/>
              <a:pathLst>
                <a:path w="845" h="456">
                  <a:moveTo>
                    <a:pt x="108" y="0"/>
                  </a:moveTo>
                  <a:lnTo>
                    <a:pt x="845" y="203"/>
                  </a:lnTo>
                  <a:lnTo>
                    <a:pt x="845" y="456"/>
                  </a:lnTo>
                  <a:lnTo>
                    <a:pt x="0" y="14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1165225" y="3079750"/>
              <a:ext cx="2354263" cy="581025"/>
            </a:xfrm>
            <a:custGeom>
              <a:avLst/>
              <a:gdLst/>
              <a:ahLst/>
              <a:cxnLst>
                <a:cxn ang="0">
                  <a:pos x="1483" y="162"/>
                </a:cxn>
                <a:cxn ang="0">
                  <a:pos x="737" y="366"/>
                </a:cxn>
                <a:cxn ang="0">
                  <a:pos x="0" y="163"/>
                </a:cxn>
                <a:cxn ang="0">
                  <a:pos x="737" y="0"/>
                </a:cxn>
                <a:cxn ang="0">
                  <a:pos x="1483" y="162"/>
                </a:cxn>
              </a:cxnLst>
              <a:rect l="0" t="0" r="r" b="b"/>
              <a:pathLst>
                <a:path w="1483" h="366">
                  <a:moveTo>
                    <a:pt x="1483" y="162"/>
                  </a:moveTo>
                  <a:lnTo>
                    <a:pt x="737" y="366"/>
                  </a:lnTo>
                  <a:lnTo>
                    <a:pt x="0" y="163"/>
                  </a:lnTo>
                  <a:lnTo>
                    <a:pt x="737" y="0"/>
                  </a:lnTo>
                  <a:lnTo>
                    <a:pt x="1483" y="16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2335213" y="3336925"/>
              <a:ext cx="1371600" cy="725488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746" y="0"/>
                </a:cxn>
                <a:cxn ang="0">
                  <a:pos x="864" y="157"/>
                </a:cxn>
                <a:cxn ang="0">
                  <a:pos x="0" y="457"/>
                </a:cxn>
                <a:cxn ang="0">
                  <a:pos x="0" y="204"/>
                </a:cxn>
              </a:cxnLst>
              <a:rect l="0" t="0" r="r" b="b"/>
              <a:pathLst>
                <a:path w="864" h="457">
                  <a:moveTo>
                    <a:pt x="0" y="204"/>
                  </a:moveTo>
                  <a:lnTo>
                    <a:pt x="746" y="0"/>
                  </a:lnTo>
                  <a:lnTo>
                    <a:pt x="864" y="157"/>
                  </a:lnTo>
                  <a:lnTo>
                    <a:pt x="0" y="457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6265" y="4236193"/>
            <a:ext cx="3377741" cy="1082396"/>
            <a:chOff x="1211263" y="2878138"/>
            <a:chExt cx="2259013" cy="723900"/>
          </a:xfrm>
        </p:grpSpPr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2335213" y="3032125"/>
              <a:ext cx="1135063" cy="569913"/>
            </a:xfrm>
            <a:custGeom>
              <a:avLst/>
              <a:gdLst/>
              <a:ahLst/>
              <a:cxnLst>
                <a:cxn ang="0">
                  <a:pos x="0" y="359"/>
                </a:cxn>
                <a:cxn ang="0">
                  <a:pos x="0" y="146"/>
                </a:cxn>
                <a:cxn ang="0">
                  <a:pos x="604" y="0"/>
                </a:cxn>
                <a:cxn ang="0">
                  <a:pos x="715" y="151"/>
                </a:cxn>
                <a:cxn ang="0">
                  <a:pos x="0" y="359"/>
                </a:cxn>
              </a:cxnLst>
              <a:rect l="0" t="0" r="r" b="b"/>
              <a:pathLst>
                <a:path w="715" h="359">
                  <a:moveTo>
                    <a:pt x="0" y="359"/>
                  </a:moveTo>
                  <a:lnTo>
                    <a:pt x="0" y="146"/>
                  </a:lnTo>
                  <a:lnTo>
                    <a:pt x="604" y="0"/>
                  </a:lnTo>
                  <a:lnTo>
                    <a:pt x="715" y="151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211263" y="3038475"/>
              <a:ext cx="1123950" cy="56356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708" y="142"/>
                </a:cxn>
                <a:cxn ang="0">
                  <a:pos x="708" y="355"/>
                </a:cxn>
                <a:cxn ang="0">
                  <a:pos x="0" y="149"/>
                </a:cxn>
                <a:cxn ang="0">
                  <a:pos x="108" y="0"/>
                </a:cxn>
                <a:cxn ang="0">
                  <a:pos x="110" y="0"/>
                </a:cxn>
              </a:cxnLst>
              <a:rect l="0" t="0" r="r" b="b"/>
              <a:pathLst>
                <a:path w="708" h="355">
                  <a:moveTo>
                    <a:pt x="110" y="0"/>
                  </a:moveTo>
                  <a:lnTo>
                    <a:pt x="708" y="142"/>
                  </a:lnTo>
                  <a:lnTo>
                    <a:pt x="708" y="355"/>
                  </a:lnTo>
                  <a:lnTo>
                    <a:pt x="0" y="149"/>
                  </a:ln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1385888" y="2878138"/>
              <a:ext cx="1908175" cy="385763"/>
            </a:xfrm>
            <a:custGeom>
              <a:avLst/>
              <a:gdLst/>
              <a:ahLst/>
              <a:cxnLst>
                <a:cxn ang="0">
                  <a:pos x="598" y="243"/>
                </a:cxn>
                <a:cxn ang="0">
                  <a:pos x="0" y="101"/>
                </a:cxn>
                <a:cxn ang="0">
                  <a:pos x="598" y="0"/>
                </a:cxn>
                <a:cxn ang="0">
                  <a:pos x="1202" y="97"/>
                </a:cxn>
                <a:cxn ang="0">
                  <a:pos x="598" y="243"/>
                </a:cxn>
              </a:cxnLst>
              <a:rect l="0" t="0" r="r" b="b"/>
              <a:pathLst>
                <a:path w="1202" h="243">
                  <a:moveTo>
                    <a:pt x="598" y="243"/>
                  </a:moveTo>
                  <a:lnTo>
                    <a:pt x="0" y="101"/>
                  </a:lnTo>
                  <a:lnTo>
                    <a:pt x="598" y="0"/>
                  </a:lnTo>
                  <a:lnTo>
                    <a:pt x="1202" y="97"/>
                  </a:lnTo>
                  <a:lnTo>
                    <a:pt x="598" y="24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56205" y="3858778"/>
            <a:ext cx="2717858" cy="830788"/>
            <a:chOff x="1431925" y="2625725"/>
            <a:chExt cx="1817688" cy="555626"/>
          </a:xfrm>
        </p:grpSpPr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335213" y="2719388"/>
              <a:ext cx="914400" cy="461963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0" y="87"/>
                </a:cxn>
                <a:cxn ang="0">
                  <a:pos x="455" y="0"/>
                </a:cxn>
                <a:cxn ang="0">
                  <a:pos x="576" y="160"/>
                </a:cxn>
                <a:cxn ang="0">
                  <a:pos x="0" y="291"/>
                </a:cxn>
              </a:cxnLst>
              <a:rect l="0" t="0" r="r" b="b"/>
              <a:pathLst>
                <a:path w="576" h="291">
                  <a:moveTo>
                    <a:pt x="0" y="291"/>
                  </a:moveTo>
                  <a:lnTo>
                    <a:pt x="0" y="87"/>
                  </a:lnTo>
                  <a:lnTo>
                    <a:pt x="455" y="0"/>
                  </a:lnTo>
                  <a:lnTo>
                    <a:pt x="576" y="16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1431925" y="2725738"/>
              <a:ext cx="903288" cy="455613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569" y="83"/>
                </a:cxn>
                <a:cxn ang="0">
                  <a:pos x="569" y="287"/>
                </a:cxn>
                <a:cxn ang="0">
                  <a:pos x="0" y="154"/>
                </a:cxn>
                <a:cxn ang="0">
                  <a:pos x="115" y="0"/>
                </a:cxn>
                <a:cxn ang="0">
                  <a:pos x="115" y="0"/>
                </a:cxn>
              </a:cxnLst>
              <a:rect l="0" t="0" r="r" b="b"/>
              <a:pathLst>
                <a:path w="569" h="287">
                  <a:moveTo>
                    <a:pt x="115" y="0"/>
                  </a:moveTo>
                  <a:lnTo>
                    <a:pt x="569" y="83"/>
                  </a:lnTo>
                  <a:lnTo>
                    <a:pt x="569" y="287"/>
                  </a:lnTo>
                  <a:lnTo>
                    <a:pt x="0" y="154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614488" y="2625725"/>
              <a:ext cx="1443038" cy="231775"/>
            </a:xfrm>
            <a:custGeom>
              <a:avLst/>
              <a:gdLst/>
              <a:ahLst/>
              <a:cxnLst>
                <a:cxn ang="0">
                  <a:pos x="454" y="146"/>
                </a:cxn>
                <a:cxn ang="0">
                  <a:pos x="0" y="63"/>
                </a:cxn>
                <a:cxn ang="0">
                  <a:pos x="454" y="0"/>
                </a:cxn>
                <a:cxn ang="0">
                  <a:pos x="909" y="59"/>
                </a:cxn>
                <a:cxn ang="0">
                  <a:pos x="454" y="146"/>
                </a:cxn>
              </a:cxnLst>
              <a:rect l="0" t="0" r="r" b="b"/>
              <a:pathLst>
                <a:path w="909" h="146">
                  <a:moveTo>
                    <a:pt x="454" y="146"/>
                  </a:moveTo>
                  <a:lnTo>
                    <a:pt x="0" y="63"/>
                  </a:lnTo>
                  <a:lnTo>
                    <a:pt x="454" y="0"/>
                  </a:lnTo>
                  <a:lnTo>
                    <a:pt x="909" y="59"/>
                  </a:lnTo>
                  <a:lnTo>
                    <a:pt x="454" y="14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05135" y="3438637"/>
            <a:ext cx="2012877" cy="650386"/>
            <a:chOff x="1665288" y="2344738"/>
            <a:chExt cx="1346200" cy="434975"/>
          </a:xfrm>
        </p:grpSpPr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1665288" y="2409825"/>
              <a:ext cx="669925" cy="36988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422" y="39"/>
                </a:cxn>
                <a:cxn ang="0">
                  <a:pos x="422" y="233"/>
                </a:cxn>
                <a:cxn ang="0">
                  <a:pos x="0" y="156"/>
                </a:cxn>
                <a:cxn ang="0">
                  <a:pos x="118" y="0"/>
                </a:cxn>
              </a:cxnLst>
              <a:rect l="0" t="0" r="r" b="b"/>
              <a:pathLst>
                <a:path w="422" h="233">
                  <a:moveTo>
                    <a:pt x="118" y="0"/>
                  </a:moveTo>
                  <a:lnTo>
                    <a:pt x="422" y="39"/>
                  </a:lnTo>
                  <a:lnTo>
                    <a:pt x="422" y="233"/>
                  </a:lnTo>
                  <a:lnTo>
                    <a:pt x="0" y="15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2335213" y="2398713"/>
              <a:ext cx="676275" cy="381000"/>
            </a:xfrm>
            <a:custGeom>
              <a:avLst/>
              <a:gdLst/>
              <a:ahLst/>
              <a:cxnLst>
                <a:cxn ang="0">
                  <a:pos x="305" y="0"/>
                </a:cxn>
                <a:cxn ang="0">
                  <a:pos x="426" y="163"/>
                </a:cxn>
                <a:cxn ang="0">
                  <a:pos x="0" y="240"/>
                </a:cxn>
                <a:cxn ang="0">
                  <a:pos x="0" y="46"/>
                </a:cxn>
                <a:cxn ang="0">
                  <a:pos x="305" y="0"/>
                </a:cxn>
              </a:cxnLst>
              <a:rect l="0" t="0" r="r" b="b"/>
              <a:pathLst>
                <a:path w="426" h="240">
                  <a:moveTo>
                    <a:pt x="305" y="0"/>
                  </a:moveTo>
                  <a:lnTo>
                    <a:pt x="426" y="163"/>
                  </a:lnTo>
                  <a:lnTo>
                    <a:pt x="0" y="240"/>
                  </a:lnTo>
                  <a:lnTo>
                    <a:pt x="0" y="46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1852613" y="2344738"/>
              <a:ext cx="966788" cy="12700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04" y="0"/>
                </a:cxn>
                <a:cxn ang="0">
                  <a:pos x="609" y="34"/>
                </a:cxn>
                <a:cxn ang="0">
                  <a:pos x="304" y="80"/>
                </a:cxn>
                <a:cxn ang="0">
                  <a:pos x="0" y="41"/>
                </a:cxn>
              </a:cxnLst>
              <a:rect l="0" t="0" r="r" b="b"/>
              <a:pathLst>
                <a:path w="609" h="80">
                  <a:moveTo>
                    <a:pt x="0" y="41"/>
                  </a:moveTo>
                  <a:lnTo>
                    <a:pt x="304" y="0"/>
                  </a:lnTo>
                  <a:lnTo>
                    <a:pt x="609" y="34"/>
                  </a:lnTo>
                  <a:lnTo>
                    <a:pt x="304" y="8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55218" y="2605478"/>
            <a:ext cx="512713" cy="348930"/>
            <a:chOff x="2166938" y="1787525"/>
            <a:chExt cx="342900" cy="233363"/>
          </a:xfrm>
        </p:grpSpPr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2335213" y="1787525"/>
              <a:ext cx="174625" cy="233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139"/>
                </a:cxn>
                <a:cxn ang="0">
                  <a:pos x="0" y="147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110" h="147">
                  <a:moveTo>
                    <a:pt x="0" y="0"/>
                  </a:moveTo>
                  <a:lnTo>
                    <a:pt x="110" y="139"/>
                  </a:lnTo>
                  <a:lnTo>
                    <a:pt x="0" y="147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166938" y="1787525"/>
              <a:ext cx="168275" cy="23336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06" y="0"/>
                </a:cxn>
                <a:cxn ang="0">
                  <a:pos x="106" y="144"/>
                </a:cxn>
                <a:cxn ang="0">
                  <a:pos x="106" y="147"/>
                </a:cxn>
                <a:cxn ang="0">
                  <a:pos x="0" y="137"/>
                </a:cxn>
              </a:cxnLst>
              <a:rect l="0" t="0" r="r" b="b"/>
              <a:pathLst>
                <a:path w="106" h="147">
                  <a:moveTo>
                    <a:pt x="0" y="137"/>
                  </a:moveTo>
                  <a:lnTo>
                    <a:pt x="106" y="0"/>
                  </a:lnTo>
                  <a:lnTo>
                    <a:pt x="106" y="144"/>
                  </a:lnTo>
                  <a:lnTo>
                    <a:pt x="106" y="14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2325688" y="2016125"/>
              <a:ext cx="952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82549" y="3011377"/>
            <a:ext cx="1269917" cy="500844"/>
            <a:chOff x="1917700" y="2058988"/>
            <a:chExt cx="849313" cy="334962"/>
          </a:xfrm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27250" y="2058988"/>
              <a:ext cx="439738" cy="41275"/>
            </a:xfrm>
            <a:custGeom>
              <a:avLst/>
              <a:gdLst/>
              <a:ahLst/>
              <a:cxnLst>
                <a:cxn ang="0">
                  <a:pos x="277" y="13"/>
                </a:cxn>
                <a:cxn ang="0">
                  <a:pos x="131" y="26"/>
                </a:cxn>
                <a:cxn ang="0">
                  <a:pos x="0" y="17"/>
                </a:cxn>
                <a:cxn ang="0">
                  <a:pos x="131" y="0"/>
                </a:cxn>
                <a:cxn ang="0">
                  <a:pos x="277" y="13"/>
                </a:cxn>
              </a:cxnLst>
              <a:rect l="0" t="0" r="r" b="b"/>
              <a:pathLst>
                <a:path w="277" h="26">
                  <a:moveTo>
                    <a:pt x="277" y="13"/>
                  </a:moveTo>
                  <a:lnTo>
                    <a:pt x="131" y="26"/>
                  </a:lnTo>
                  <a:lnTo>
                    <a:pt x="0" y="17"/>
                  </a:lnTo>
                  <a:lnTo>
                    <a:pt x="131" y="0"/>
                  </a:lnTo>
                  <a:lnTo>
                    <a:pt x="277" y="1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917700" y="2085975"/>
              <a:ext cx="417513" cy="307975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263" y="9"/>
                </a:cxn>
                <a:cxn ang="0">
                  <a:pos x="263" y="194"/>
                </a:cxn>
                <a:cxn ang="0">
                  <a:pos x="0" y="154"/>
                </a:cxn>
                <a:cxn ang="0">
                  <a:pos x="116" y="1"/>
                </a:cxn>
                <a:cxn ang="0">
                  <a:pos x="132" y="0"/>
                </a:cxn>
              </a:cxnLst>
              <a:rect l="0" t="0" r="r" b="b"/>
              <a:pathLst>
                <a:path w="263" h="194">
                  <a:moveTo>
                    <a:pt x="132" y="0"/>
                  </a:moveTo>
                  <a:lnTo>
                    <a:pt x="263" y="9"/>
                  </a:lnTo>
                  <a:lnTo>
                    <a:pt x="263" y="194"/>
                  </a:lnTo>
                  <a:lnTo>
                    <a:pt x="0" y="154"/>
                  </a:lnTo>
                  <a:lnTo>
                    <a:pt x="116" y="1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335213" y="2079625"/>
              <a:ext cx="431800" cy="3143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6" y="0"/>
                </a:cxn>
                <a:cxn ang="0">
                  <a:pos x="272" y="161"/>
                </a:cxn>
                <a:cxn ang="0">
                  <a:pos x="0" y="198"/>
                </a:cxn>
                <a:cxn ang="0">
                  <a:pos x="0" y="13"/>
                </a:cxn>
              </a:cxnLst>
              <a:rect l="0" t="0" r="r" b="b"/>
              <a:pathLst>
                <a:path w="272" h="198">
                  <a:moveTo>
                    <a:pt x="0" y="13"/>
                  </a:moveTo>
                  <a:lnTo>
                    <a:pt x="146" y="0"/>
                  </a:lnTo>
                  <a:lnTo>
                    <a:pt x="272" y="161"/>
                  </a:lnTo>
                  <a:lnTo>
                    <a:pt x="0" y="19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Footer Text"/>
          <p:cNvSpPr txBox="1"/>
          <p:nvPr/>
        </p:nvSpPr>
        <p:spPr>
          <a:xfrm>
            <a:off x="4868316" y="1942775"/>
            <a:ext cx="3048563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544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ctr"/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 alteration in some form.</a:t>
            </a:r>
          </a:p>
        </p:txBody>
      </p:sp>
      <p:sp>
        <p:nvSpPr>
          <p:cNvPr id="30" name="Footer Text"/>
          <p:cNvSpPr txBox="1"/>
          <p:nvPr/>
        </p:nvSpPr>
        <p:spPr>
          <a:xfrm>
            <a:off x="7902101" y="3373467"/>
            <a:ext cx="3480138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 alteration in some form.</a:t>
            </a:r>
          </a:p>
        </p:txBody>
      </p:sp>
      <p:sp>
        <p:nvSpPr>
          <p:cNvPr id="31" name="Footer Text"/>
          <p:cNvSpPr txBox="1"/>
          <p:nvPr/>
        </p:nvSpPr>
        <p:spPr>
          <a:xfrm>
            <a:off x="8588637" y="4317453"/>
            <a:ext cx="3480138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 alteration in some form.</a:t>
            </a:r>
          </a:p>
        </p:txBody>
      </p:sp>
      <p:sp>
        <p:nvSpPr>
          <p:cNvPr id="32" name="Footer Text"/>
          <p:cNvSpPr txBox="1"/>
          <p:nvPr/>
        </p:nvSpPr>
        <p:spPr>
          <a:xfrm>
            <a:off x="1096465" y="3843007"/>
            <a:ext cx="3480138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 alteration in some form.</a:t>
            </a:r>
          </a:p>
        </p:txBody>
      </p:sp>
      <p:sp>
        <p:nvSpPr>
          <p:cNvPr id="33" name="Footer Text"/>
          <p:cNvSpPr txBox="1"/>
          <p:nvPr/>
        </p:nvSpPr>
        <p:spPr>
          <a:xfrm>
            <a:off x="1809098" y="2911280"/>
            <a:ext cx="3480138" cy="831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544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28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7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lorem ipsum available, but the majority have suffered alteration in some form.</a:t>
            </a:r>
          </a:p>
        </p:txBody>
      </p:sp>
      <p:sp>
        <p:nvSpPr>
          <p:cNvPr id="34" name="Footer Text"/>
          <p:cNvSpPr txBox="1"/>
          <p:nvPr/>
        </p:nvSpPr>
        <p:spPr>
          <a:xfrm>
            <a:off x="4872411" y="6055992"/>
            <a:ext cx="3113929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ctr"/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 alteration in some form.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10800000" flipV="1">
            <a:off x="5417395" y="3212109"/>
            <a:ext cx="435781" cy="1200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7318930" y="3678756"/>
            <a:ext cx="435781" cy="1200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4677462" y="4187100"/>
            <a:ext cx="435781" cy="1200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8039739" y="4625869"/>
            <a:ext cx="435781" cy="1200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3932459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3"/>
          <p:cNvSpPr/>
          <p:nvPr/>
        </p:nvSpPr>
        <p:spPr>
          <a:xfrm>
            <a:off x="6183681" y="2388881"/>
            <a:ext cx="451098" cy="1077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82904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509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Straight Connector 4"/>
          <p:cNvSpPr/>
          <p:nvPr/>
        </p:nvSpPr>
        <p:spPr>
          <a:xfrm>
            <a:off x="6397053" y="2440310"/>
            <a:ext cx="24358" cy="48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61" tIns="0" rIns="14961" bIns="0" numCol="1" spcCol="1270" anchor="ctr" anchorCtr="0">
            <a:noAutofit/>
          </a:bodyPr>
          <a:lstStyle/>
          <a:p>
            <a:pPr algn="ctr" defTabSz="261826">
              <a:lnSpc>
                <a:spcPct val="90000"/>
              </a:lnSpc>
              <a:spcAft>
                <a:spcPct val="35000"/>
              </a:spcAft>
            </a:pPr>
            <a:endParaRPr lang="en-US" sz="59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67765" y="1807335"/>
            <a:ext cx="2118036" cy="127082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509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67765" y="1807335"/>
            <a:ext cx="2118036" cy="12708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8389" tIns="318389" rIns="318389" bIns="318389" numCol="1" spcCol="1270" anchor="ctr" anchorCtr="0">
            <a:noAutofit/>
          </a:bodyPr>
          <a:lstStyle/>
          <a:p>
            <a:pPr algn="ctr" defTabSz="1989880">
              <a:lnSpc>
                <a:spcPct val="90000"/>
              </a:lnSpc>
              <a:spcAft>
                <a:spcPct val="35000"/>
              </a:spcAft>
            </a:pPr>
            <a:endParaRPr lang="en-US" sz="4477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Straight Connector 7"/>
          <p:cNvSpPr/>
          <p:nvPr/>
        </p:nvSpPr>
        <p:spPr>
          <a:xfrm>
            <a:off x="5126784" y="3076035"/>
            <a:ext cx="2605183" cy="4510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11347" y="0"/>
                </a:moveTo>
                <a:lnTo>
                  <a:pt x="2211347" y="208552"/>
                </a:lnTo>
                <a:lnTo>
                  <a:pt x="0" y="208552"/>
                </a:lnTo>
                <a:lnTo>
                  <a:pt x="0" y="382904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509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Straight Connector 8"/>
          <p:cNvSpPr/>
          <p:nvPr/>
        </p:nvSpPr>
        <p:spPr>
          <a:xfrm>
            <a:off x="6363117" y="3299149"/>
            <a:ext cx="132517" cy="48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61" tIns="0" rIns="14961" bIns="0" numCol="1" spcCol="1270" anchor="ctr" anchorCtr="0">
            <a:noAutofit/>
          </a:bodyPr>
          <a:lstStyle/>
          <a:p>
            <a:pPr algn="ctr" defTabSz="261826">
              <a:lnSpc>
                <a:spcPct val="90000"/>
              </a:lnSpc>
              <a:spcAft>
                <a:spcPct val="35000"/>
              </a:spcAft>
            </a:pPr>
            <a:endParaRPr lang="en-US" sz="59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2949" y="1807335"/>
            <a:ext cx="2118036" cy="12708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509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72949" y="1807335"/>
            <a:ext cx="2118036" cy="12708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8389" tIns="318389" rIns="318389" bIns="318389" numCol="1" spcCol="1270" anchor="ctr" anchorCtr="0">
            <a:noAutofit/>
          </a:bodyPr>
          <a:lstStyle/>
          <a:p>
            <a:pPr algn="ctr" defTabSz="1989880">
              <a:lnSpc>
                <a:spcPct val="90000"/>
              </a:lnSpc>
              <a:spcAft>
                <a:spcPct val="35000"/>
              </a:spcAft>
            </a:pPr>
            <a:endParaRPr lang="en-US" sz="4477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7765" y="3565304"/>
            <a:ext cx="2118036" cy="127082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509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67765" y="3565304"/>
            <a:ext cx="2118036" cy="12708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8389" tIns="318389" rIns="318389" bIns="318389" numCol="1" spcCol="1270" anchor="ctr" anchorCtr="0">
            <a:noAutofit/>
          </a:bodyPr>
          <a:lstStyle/>
          <a:p>
            <a:pPr algn="ctr" defTabSz="1989880">
              <a:lnSpc>
                <a:spcPct val="90000"/>
              </a:lnSpc>
              <a:spcAft>
                <a:spcPct val="35000"/>
              </a:spcAft>
            </a:pPr>
            <a:endParaRPr lang="en-US" sz="4477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Straight Connector 13"/>
          <p:cNvSpPr/>
          <p:nvPr/>
        </p:nvSpPr>
        <p:spPr>
          <a:xfrm>
            <a:off x="5126784" y="4834006"/>
            <a:ext cx="2605183" cy="4510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11347" y="0"/>
                </a:moveTo>
                <a:lnTo>
                  <a:pt x="2211347" y="208552"/>
                </a:lnTo>
                <a:lnTo>
                  <a:pt x="0" y="208552"/>
                </a:lnTo>
                <a:lnTo>
                  <a:pt x="0" y="382904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509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Straight Connector 14"/>
          <p:cNvSpPr/>
          <p:nvPr/>
        </p:nvSpPr>
        <p:spPr>
          <a:xfrm>
            <a:off x="6363117" y="5057120"/>
            <a:ext cx="132517" cy="48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61" tIns="0" rIns="14961" bIns="0" numCol="1" spcCol="1270" anchor="ctr" anchorCtr="0">
            <a:noAutofit/>
          </a:bodyPr>
          <a:lstStyle/>
          <a:p>
            <a:pPr algn="ctr" defTabSz="261826">
              <a:lnSpc>
                <a:spcPct val="90000"/>
              </a:lnSpc>
              <a:spcAft>
                <a:spcPct val="35000"/>
              </a:spcAft>
            </a:pPr>
            <a:endParaRPr lang="en-US" sz="59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72949" y="3565304"/>
            <a:ext cx="2118036" cy="127082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509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72949" y="3565304"/>
            <a:ext cx="2118036" cy="12708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8389" tIns="318389" rIns="318389" bIns="318389" numCol="1" spcCol="1270" anchor="ctr" anchorCtr="0">
            <a:noAutofit/>
          </a:bodyPr>
          <a:lstStyle/>
          <a:p>
            <a:pPr algn="ctr" defTabSz="1989880">
              <a:lnSpc>
                <a:spcPct val="90000"/>
              </a:lnSpc>
              <a:spcAft>
                <a:spcPct val="35000"/>
              </a:spcAft>
            </a:pPr>
            <a:endParaRPr lang="en-US" sz="4477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4067765" y="5323275"/>
            <a:ext cx="2118036" cy="127082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509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7765" y="5323275"/>
            <a:ext cx="2118036" cy="12708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8389" tIns="318389" rIns="318389" bIns="318389" numCol="1" spcCol="1270" anchor="ctr" anchorCtr="0">
            <a:noAutofit/>
          </a:bodyPr>
          <a:lstStyle/>
          <a:p>
            <a:pPr algn="ctr" defTabSz="1989880">
              <a:lnSpc>
                <a:spcPct val="90000"/>
              </a:lnSpc>
              <a:spcAft>
                <a:spcPct val="35000"/>
              </a:spcAft>
            </a:pPr>
            <a:endParaRPr lang="en-US" sz="4477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9301" y="2007636"/>
            <a:ext cx="1974963" cy="85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44485" y="2007636"/>
            <a:ext cx="1974963" cy="85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44485" y="3765606"/>
            <a:ext cx="1974963" cy="85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39301" y="3765606"/>
            <a:ext cx="1974963" cy="85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39301" y="5523576"/>
            <a:ext cx="1974963" cy="85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65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13318" y="3693087"/>
            <a:ext cx="2895060" cy="99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5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0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0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 this the first true generator on the Internet.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50373" y="1935117"/>
            <a:ext cx="2895060" cy="99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r>
              <a:rPr lang="en-US" sz="10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0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 this the first true generator on the Internet.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50373" y="3693087"/>
            <a:ext cx="2895060" cy="99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just"/>
            <a:r>
              <a:rPr lang="en-US" sz="10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0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 this the first true generator on the Internet.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13318" y="1935117"/>
            <a:ext cx="2895060" cy="99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5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0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0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 this the first true generator on the Internet.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9833" y="5451057"/>
            <a:ext cx="2895060" cy="99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50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just"/>
            <a:r>
              <a:rPr lang="en-US" sz="10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0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 this the first true generator on the Internet. </a:t>
            </a:r>
          </a:p>
        </p:txBody>
      </p:sp>
      <p:sp>
        <p:nvSpPr>
          <p:cNvPr id="40" name="Straight Connector 3"/>
          <p:cNvSpPr/>
          <p:nvPr/>
        </p:nvSpPr>
        <p:spPr>
          <a:xfrm>
            <a:off x="6203827" y="4146850"/>
            <a:ext cx="451098" cy="1077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45720"/>
                </a:moveTo>
                <a:lnTo>
                  <a:pt x="382904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509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3448648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30" t="-22680" r="2" b="-11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349254" y="5128493"/>
            <a:ext cx="67120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7200" b="1" dirty="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7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6542763" y="4489177"/>
            <a:ext cx="5518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40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64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8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198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4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3894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  <p:extLst>
      <p:ext uri="{BB962C8B-B14F-4D97-AF65-F5344CB8AC3E}">
        <p14:creationId xmlns:p14="http://schemas.microsoft.com/office/powerpoint/2010/main" val="3394728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550946"/>
            <a:ext cx="12858750" cy="14965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17490" y="3735766"/>
            <a:ext cx="1126930" cy="1126930"/>
            <a:chOff x="911127" y="2468216"/>
            <a:chExt cx="875562" cy="875562"/>
          </a:xfrm>
        </p:grpSpPr>
        <p:sp>
          <p:nvSpPr>
            <p:cNvPr id="6" name="Oval 5"/>
            <p:cNvSpPr/>
            <p:nvPr/>
          </p:nvSpPr>
          <p:spPr>
            <a:xfrm>
              <a:off x="911127" y="2468216"/>
              <a:ext cx="875562" cy="8755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182"/>
            <p:cNvSpPr>
              <a:spLocks noEditPoints="1"/>
            </p:cNvSpPr>
            <p:nvPr/>
          </p:nvSpPr>
          <p:spPr bwMode="auto">
            <a:xfrm>
              <a:off x="1100632" y="2674032"/>
              <a:ext cx="496552" cy="463931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06620" y="3735766"/>
            <a:ext cx="1126930" cy="1126930"/>
            <a:chOff x="2514600" y="1773306"/>
            <a:chExt cx="875562" cy="875562"/>
          </a:xfrm>
        </p:grpSpPr>
        <p:sp>
          <p:nvSpPr>
            <p:cNvPr id="9" name="Oval 8"/>
            <p:cNvSpPr/>
            <p:nvPr/>
          </p:nvSpPr>
          <p:spPr>
            <a:xfrm>
              <a:off x="2514600" y="1773306"/>
              <a:ext cx="875562" cy="8755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172"/>
            <p:cNvSpPr>
              <a:spLocks noEditPoints="1"/>
            </p:cNvSpPr>
            <p:nvPr/>
          </p:nvSpPr>
          <p:spPr bwMode="auto">
            <a:xfrm>
              <a:off x="2705258" y="2031219"/>
              <a:ext cx="494246" cy="359736"/>
            </a:xfrm>
            <a:custGeom>
              <a:avLst/>
              <a:gdLst/>
              <a:ahLst/>
              <a:cxnLst>
                <a:cxn ang="0">
                  <a:pos x="59" y="53"/>
                </a:cxn>
                <a:cxn ang="0">
                  <a:pos x="17" y="53"/>
                </a:cxn>
                <a:cxn ang="0">
                  <a:pos x="0" y="36"/>
                </a:cxn>
                <a:cxn ang="0">
                  <a:pos x="10" y="21"/>
                </a:cxn>
                <a:cxn ang="0">
                  <a:pos x="10" y="19"/>
                </a:cxn>
                <a:cxn ang="0">
                  <a:pos x="30" y="0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4" y="19"/>
                </a:cxn>
                <a:cxn ang="0">
                  <a:pos x="62" y="24"/>
                </a:cxn>
                <a:cxn ang="0">
                  <a:pos x="73" y="38"/>
                </a:cxn>
                <a:cxn ang="0">
                  <a:pos x="59" y="53"/>
                </a:cxn>
                <a:cxn ang="0">
                  <a:pos x="49" y="27"/>
                </a:cxn>
                <a:cxn ang="0">
                  <a:pos x="35" y="13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42"/>
                </a:cxn>
                <a:cxn ang="0">
                  <a:pos x="31" y="43"/>
                </a:cxn>
                <a:cxn ang="0">
                  <a:pos x="38" y="43"/>
                </a:cxn>
                <a:cxn ang="0">
                  <a:pos x="39" y="42"/>
                </a:cxn>
                <a:cxn ang="0">
                  <a:pos x="39" y="29"/>
                </a:cxn>
                <a:cxn ang="0">
                  <a:pos x="48" y="29"/>
                </a:cxn>
                <a:cxn ang="0">
                  <a:pos x="49" y="27"/>
                </a:cxn>
                <a:cxn ang="0">
                  <a:pos x="49" y="27"/>
                </a:cxn>
              </a:cxnLst>
              <a:rect l="0" t="0" r="r" b="b"/>
              <a:pathLst>
                <a:path w="73" h="53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72039" y="3735766"/>
            <a:ext cx="1126930" cy="1126930"/>
            <a:chOff x="4138981" y="1773306"/>
            <a:chExt cx="875562" cy="875562"/>
          </a:xfrm>
        </p:grpSpPr>
        <p:sp>
          <p:nvSpPr>
            <p:cNvPr id="12" name="Oval 11"/>
            <p:cNvSpPr/>
            <p:nvPr/>
          </p:nvSpPr>
          <p:spPr>
            <a:xfrm>
              <a:off x="4138981" y="1773306"/>
              <a:ext cx="875562" cy="8755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22"/>
            <p:cNvSpPr>
              <a:spLocks noEditPoints="1"/>
            </p:cNvSpPr>
            <p:nvPr/>
          </p:nvSpPr>
          <p:spPr bwMode="auto">
            <a:xfrm>
              <a:off x="4422741" y="1989575"/>
              <a:ext cx="308042" cy="443025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37456" y="3735766"/>
            <a:ext cx="1126930" cy="1126930"/>
            <a:chOff x="5743695" y="1773306"/>
            <a:chExt cx="875562" cy="875562"/>
          </a:xfrm>
        </p:grpSpPr>
        <p:sp>
          <p:nvSpPr>
            <p:cNvPr id="15" name="Oval 14"/>
            <p:cNvSpPr/>
            <p:nvPr/>
          </p:nvSpPr>
          <p:spPr>
            <a:xfrm>
              <a:off x="5743695" y="1773306"/>
              <a:ext cx="875562" cy="8755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00"/>
            <p:cNvSpPr>
              <a:spLocks noEditPoints="1"/>
            </p:cNvSpPr>
            <p:nvPr/>
          </p:nvSpPr>
          <p:spPr bwMode="auto">
            <a:xfrm>
              <a:off x="5950694" y="1989855"/>
              <a:ext cx="461564" cy="44246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002875" y="3735766"/>
            <a:ext cx="1126930" cy="1126930"/>
            <a:chOff x="7348411" y="2346461"/>
            <a:chExt cx="875562" cy="875562"/>
          </a:xfrm>
        </p:grpSpPr>
        <p:sp>
          <p:nvSpPr>
            <p:cNvPr id="18" name="Oval 17"/>
            <p:cNvSpPr/>
            <p:nvPr/>
          </p:nvSpPr>
          <p:spPr>
            <a:xfrm>
              <a:off x="7348411" y="2346461"/>
              <a:ext cx="875562" cy="8755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2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66"/>
            <p:cNvSpPr>
              <a:spLocks noEditPoints="1"/>
            </p:cNvSpPr>
            <p:nvPr/>
          </p:nvSpPr>
          <p:spPr bwMode="auto">
            <a:xfrm>
              <a:off x="7531557" y="2585079"/>
              <a:ext cx="509273" cy="395014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0" name="Text Placeholder 3"/>
          <p:cNvSpPr txBox="1">
            <a:spLocks/>
          </p:cNvSpPr>
          <p:nvPr/>
        </p:nvSpPr>
        <p:spPr>
          <a:xfrm>
            <a:off x="1238959" y="2270333"/>
            <a:ext cx="2088213" cy="12280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zh-CN" altLang="en-US" sz="1287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  <a:endParaRPr lang="en-US" altLang="zh-CN" sz="1287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defTabSz="1176916">
              <a:spcBef>
                <a:spcPct val="20000"/>
              </a:spcBef>
              <a:defRPr/>
            </a:pPr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have suffered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alteration.</a:t>
            </a: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3317222" y="5168562"/>
            <a:ext cx="2088213" cy="12675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zh-CN" alt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defTabSz="1176916">
              <a:spcBef>
                <a:spcPct val="20000"/>
              </a:spcBef>
              <a:defRPr/>
            </a:pPr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have suffered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alteration.</a:t>
            </a: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5395484" y="2270333"/>
            <a:ext cx="2088213" cy="12279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zh-CN" alt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</a:t>
            </a:r>
            <a:r>
              <a:rPr lang="zh-CN" altLang="en-US" sz="1544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主题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have suffered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alteration.</a:t>
            </a: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7473749" y="5168562"/>
            <a:ext cx="2088213" cy="12675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zh-CN" alt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defTabSz="1176916">
              <a:spcBef>
                <a:spcPct val="20000"/>
              </a:spcBef>
              <a:defRPr/>
            </a:pPr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have suffered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alteration.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9552009" y="2270333"/>
            <a:ext cx="2088213" cy="12279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zh-CN" altLang="en-US" sz="1544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</a:t>
            </a:r>
            <a:r>
              <a:rPr lang="zh-CN" altLang="en-US" sz="1544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主题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/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lorem ipsum available, but the majority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have suffered 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alteration.</a:t>
            </a:r>
          </a:p>
        </p:txBody>
      </p:sp>
      <p:sp>
        <p:nvSpPr>
          <p:cNvPr id="26" name="矩形 25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3475486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Line buttom"/>
          <p:cNvCxnSpPr/>
          <p:nvPr/>
        </p:nvCxnSpPr>
        <p:spPr>
          <a:xfrm>
            <a:off x="1427473" y="3209485"/>
            <a:ext cx="1000380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0"/>
          <p:cNvGrpSpPr/>
          <p:nvPr/>
        </p:nvGrpSpPr>
        <p:grpSpPr>
          <a:xfrm>
            <a:off x="2684795" y="2644428"/>
            <a:ext cx="1075340" cy="1130117"/>
            <a:chOff x="1662668" y="1672705"/>
            <a:chExt cx="835480" cy="878038"/>
          </a:xfrm>
        </p:grpSpPr>
        <p:sp>
          <p:nvSpPr>
            <p:cNvPr id="23" name="Oval 22"/>
            <p:cNvSpPr/>
            <p:nvPr/>
          </p:nvSpPr>
          <p:spPr>
            <a:xfrm>
              <a:off x="1662668" y="1715265"/>
              <a:ext cx="835480" cy="8354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8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662668" y="1672705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8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41"/>
          <p:cNvGrpSpPr/>
          <p:nvPr/>
        </p:nvGrpSpPr>
        <p:grpSpPr>
          <a:xfrm>
            <a:off x="3958530" y="2477642"/>
            <a:ext cx="1409024" cy="1463690"/>
            <a:chOff x="2652290" y="1543078"/>
            <a:chExt cx="1094733" cy="1137205"/>
          </a:xfrm>
        </p:grpSpPr>
        <p:sp>
          <p:nvSpPr>
            <p:cNvPr id="26" name="Oval 25"/>
            <p:cNvSpPr/>
            <p:nvPr/>
          </p:nvSpPr>
          <p:spPr>
            <a:xfrm>
              <a:off x="2652290" y="1585550"/>
              <a:ext cx="1094733" cy="10947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652290" y="1543078"/>
              <a:ext cx="1094733" cy="10947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8" name="Group 42"/>
          <p:cNvGrpSpPr/>
          <p:nvPr/>
        </p:nvGrpSpPr>
        <p:grpSpPr>
          <a:xfrm>
            <a:off x="5565950" y="2315640"/>
            <a:ext cx="1733559" cy="1787691"/>
            <a:chOff x="3901165" y="1419610"/>
            <a:chExt cx="1346879" cy="1388936"/>
          </a:xfrm>
        </p:grpSpPr>
        <p:sp>
          <p:nvSpPr>
            <p:cNvPr id="29" name="Oval 28"/>
            <p:cNvSpPr/>
            <p:nvPr/>
          </p:nvSpPr>
          <p:spPr>
            <a:xfrm>
              <a:off x="3906374" y="1466878"/>
              <a:ext cx="1341670" cy="13416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901165" y="1419610"/>
              <a:ext cx="1341670" cy="13416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1" name="Group 43"/>
          <p:cNvGrpSpPr/>
          <p:nvPr/>
        </p:nvGrpSpPr>
        <p:grpSpPr>
          <a:xfrm>
            <a:off x="7491199" y="2471056"/>
            <a:ext cx="1410346" cy="1476861"/>
            <a:chOff x="5396977" y="1543078"/>
            <a:chExt cx="1095761" cy="1147439"/>
          </a:xfrm>
        </p:grpSpPr>
        <p:sp>
          <p:nvSpPr>
            <p:cNvPr id="32" name="Oval 31"/>
            <p:cNvSpPr/>
            <p:nvPr/>
          </p:nvSpPr>
          <p:spPr>
            <a:xfrm>
              <a:off x="5398005" y="1595784"/>
              <a:ext cx="1094733" cy="10947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396977" y="1543078"/>
              <a:ext cx="1094733" cy="10947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119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4" name="Group 44"/>
          <p:cNvGrpSpPr/>
          <p:nvPr/>
        </p:nvGrpSpPr>
        <p:grpSpPr>
          <a:xfrm>
            <a:off x="9093125" y="2642394"/>
            <a:ext cx="1080832" cy="1134184"/>
            <a:chOff x="6641585" y="1672705"/>
            <a:chExt cx="839747" cy="881198"/>
          </a:xfrm>
        </p:grpSpPr>
        <p:sp>
          <p:nvSpPr>
            <p:cNvPr id="35" name="Oval 34"/>
            <p:cNvSpPr/>
            <p:nvPr/>
          </p:nvSpPr>
          <p:spPr>
            <a:xfrm>
              <a:off x="6641585" y="1718425"/>
              <a:ext cx="835480" cy="83547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8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645852" y="1672705"/>
              <a:ext cx="835480" cy="8354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8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7" name="Freeform 78"/>
          <p:cNvSpPr>
            <a:spLocks/>
          </p:cNvSpPr>
          <p:nvPr/>
        </p:nvSpPr>
        <p:spPr bwMode="auto">
          <a:xfrm>
            <a:off x="3128533" y="3030272"/>
            <a:ext cx="187864" cy="358427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" name="Freeform 154"/>
          <p:cNvSpPr>
            <a:spLocks/>
          </p:cNvSpPr>
          <p:nvPr/>
        </p:nvSpPr>
        <p:spPr bwMode="auto">
          <a:xfrm>
            <a:off x="4365594" y="2972390"/>
            <a:ext cx="594895" cy="474190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Freeform 141"/>
          <p:cNvSpPr>
            <a:spLocks noEditPoints="1"/>
          </p:cNvSpPr>
          <p:nvPr/>
        </p:nvSpPr>
        <p:spPr bwMode="auto">
          <a:xfrm>
            <a:off x="6058179" y="2939405"/>
            <a:ext cx="749096" cy="540163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" name="Freeform 117"/>
          <p:cNvSpPr>
            <a:spLocks noEditPoints="1"/>
          </p:cNvSpPr>
          <p:nvPr/>
        </p:nvSpPr>
        <p:spPr bwMode="auto">
          <a:xfrm>
            <a:off x="9465345" y="3046945"/>
            <a:ext cx="336390" cy="325082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1" name="Freeform 65"/>
          <p:cNvSpPr>
            <a:spLocks noEditPoints="1"/>
          </p:cNvSpPr>
          <p:nvPr/>
        </p:nvSpPr>
        <p:spPr bwMode="auto">
          <a:xfrm>
            <a:off x="7979487" y="2980923"/>
            <a:ext cx="433769" cy="457126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Freeform 46"/>
          <p:cNvSpPr>
            <a:spLocks noEditPoints="1"/>
          </p:cNvSpPr>
          <p:nvPr/>
        </p:nvSpPr>
        <p:spPr bwMode="auto">
          <a:xfrm>
            <a:off x="1508551" y="4580978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Freeform 46"/>
          <p:cNvSpPr>
            <a:spLocks noEditPoints="1"/>
          </p:cNvSpPr>
          <p:nvPr/>
        </p:nvSpPr>
        <p:spPr bwMode="auto">
          <a:xfrm>
            <a:off x="1508551" y="5314420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Freeform 46"/>
          <p:cNvSpPr>
            <a:spLocks noEditPoints="1"/>
          </p:cNvSpPr>
          <p:nvPr/>
        </p:nvSpPr>
        <p:spPr bwMode="auto">
          <a:xfrm>
            <a:off x="1508551" y="6035070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6899127" y="5037566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7" name="Group 30"/>
          <p:cNvGrpSpPr/>
          <p:nvPr/>
        </p:nvGrpSpPr>
        <p:grpSpPr>
          <a:xfrm>
            <a:off x="2066789" y="4482349"/>
            <a:ext cx="3923060" cy="634508"/>
            <a:chOff x="1270277" y="1233504"/>
            <a:chExt cx="3048000" cy="492977"/>
          </a:xfrm>
        </p:grpSpPr>
        <p:sp>
          <p:nvSpPr>
            <p:cNvPr id="48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50" name="Group 30"/>
          <p:cNvGrpSpPr/>
          <p:nvPr/>
        </p:nvGrpSpPr>
        <p:grpSpPr>
          <a:xfrm>
            <a:off x="2066789" y="5215791"/>
            <a:ext cx="3923060" cy="634508"/>
            <a:chOff x="1270277" y="1233504"/>
            <a:chExt cx="3048000" cy="492977"/>
          </a:xfrm>
        </p:grpSpPr>
        <p:sp>
          <p:nvSpPr>
            <p:cNvPr id="51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2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53" name="Group 30"/>
          <p:cNvGrpSpPr/>
          <p:nvPr/>
        </p:nvGrpSpPr>
        <p:grpSpPr>
          <a:xfrm>
            <a:off x="2066789" y="5936441"/>
            <a:ext cx="3923060" cy="634508"/>
            <a:chOff x="1270277" y="1233504"/>
            <a:chExt cx="3048000" cy="492977"/>
          </a:xfrm>
        </p:grpSpPr>
        <p:sp>
          <p:nvSpPr>
            <p:cNvPr id="54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5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7457364" y="4938937"/>
            <a:ext cx="3923060" cy="634508"/>
            <a:chOff x="1270277" y="1233504"/>
            <a:chExt cx="3048000" cy="492977"/>
          </a:xfrm>
        </p:grpSpPr>
        <p:sp>
          <p:nvSpPr>
            <p:cNvPr id="57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59" name="Freeform 46"/>
          <p:cNvSpPr>
            <a:spLocks noEditPoints="1"/>
          </p:cNvSpPr>
          <p:nvPr/>
        </p:nvSpPr>
        <p:spPr bwMode="auto">
          <a:xfrm>
            <a:off x="6899127" y="5761081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60" name="Group 30"/>
          <p:cNvGrpSpPr/>
          <p:nvPr/>
        </p:nvGrpSpPr>
        <p:grpSpPr>
          <a:xfrm>
            <a:off x="7457364" y="5662451"/>
            <a:ext cx="3923060" cy="634508"/>
            <a:chOff x="1270277" y="1233504"/>
            <a:chExt cx="3048000" cy="492977"/>
          </a:xfrm>
        </p:grpSpPr>
        <p:sp>
          <p:nvSpPr>
            <p:cNvPr id="61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1232921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1379481" y="5605304"/>
            <a:ext cx="2088213" cy="8714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zh-CN" alt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defTabSz="1176916">
              <a:spcBef>
                <a:spcPct val="20000"/>
              </a:spcBef>
              <a:defRPr/>
            </a:pPr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432642" y="5605304"/>
            <a:ext cx="2088213" cy="8714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zh-CN" alt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defTabSz="1176916">
              <a:spcBef>
                <a:spcPct val="20000"/>
              </a:spcBef>
              <a:defRPr/>
            </a:pPr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538964" y="5605304"/>
            <a:ext cx="2088213" cy="8714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zh-CN" alt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defTabSz="1176916">
              <a:spcBef>
                <a:spcPct val="20000"/>
              </a:spcBef>
              <a:defRPr/>
            </a:pPr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9592123" y="5605304"/>
            <a:ext cx="2088213" cy="8714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zh-CN" altLang="en-US" sz="1544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defTabSz="1176916">
              <a:spcBef>
                <a:spcPct val="20000"/>
              </a:spcBef>
              <a:defRPr/>
            </a:pPr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485803" y="5605304"/>
            <a:ext cx="2088213" cy="8714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916">
              <a:spcBef>
                <a:spcPct val="20000"/>
              </a:spcBef>
              <a:defRPr/>
            </a:pPr>
            <a:r>
              <a:rPr lang="zh-CN" alt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defTabSz="1176916">
              <a:spcBef>
                <a:spcPct val="20000"/>
              </a:spcBef>
              <a:defRPr/>
            </a:pPr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20404" y="4292437"/>
            <a:ext cx="1178929" cy="1178929"/>
            <a:chOff x="2080169" y="3460175"/>
            <a:chExt cx="1140222" cy="1140222"/>
          </a:xfrm>
        </p:grpSpPr>
        <p:sp>
          <p:nvSpPr>
            <p:cNvPr id="11" name="Oval 10"/>
            <p:cNvSpPr/>
            <p:nvPr/>
          </p:nvSpPr>
          <p:spPr>
            <a:xfrm>
              <a:off x="2080169" y="3460175"/>
              <a:ext cx="1140222" cy="11402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86"/>
            <p:cNvSpPr>
              <a:spLocks noEditPoints="1"/>
            </p:cNvSpPr>
            <p:nvPr/>
          </p:nvSpPr>
          <p:spPr bwMode="auto">
            <a:xfrm>
              <a:off x="2509323" y="3793121"/>
              <a:ext cx="281914" cy="474330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4123" y="4292437"/>
            <a:ext cx="1178929" cy="1178929"/>
            <a:chOff x="1256602" y="1660128"/>
            <a:chExt cx="1140222" cy="1140222"/>
          </a:xfrm>
        </p:grpSpPr>
        <p:sp>
          <p:nvSpPr>
            <p:cNvPr id="14" name="Oval 13"/>
            <p:cNvSpPr/>
            <p:nvPr/>
          </p:nvSpPr>
          <p:spPr>
            <a:xfrm>
              <a:off x="1256602" y="1660128"/>
              <a:ext cx="1140222" cy="11402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620882" y="2053067"/>
              <a:ext cx="411662" cy="354344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46765" y="4292437"/>
            <a:ext cx="1178929" cy="1178929"/>
            <a:chOff x="6822500" y="3345875"/>
            <a:chExt cx="997525" cy="997525"/>
          </a:xfrm>
        </p:grpSpPr>
        <p:sp>
          <p:nvSpPr>
            <p:cNvPr id="17" name="Oval 16"/>
            <p:cNvSpPr/>
            <p:nvPr/>
          </p:nvSpPr>
          <p:spPr>
            <a:xfrm>
              <a:off x="6822500" y="3345875"/>
              <a:ext cx="997525" cy="9975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Freeform 176"/>
            <p:cNvSpPr>
              <a:spLocks noEditPoints="1"/>
            </p:cNvSpPr>
            <p:nvPr/>
          </p:nvSpPr>
          <p:spPr bwMode="auto">
            <a:xfrm>
              <a:off x="7087900" y="3658900"/>
              <a:ext cx="466725" cy="371475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04643" y="4292437"/>
            <a:ext cx="1178929" cy="1178929"/>
            <a:chOff x="6251178" y="1443653"/>
            <a:chExt cx="1140222" cy="1140222"/>
          </a:xfrm>
        </p:grpSpPr>
        <p:sp>
          <p:nvSpPr>
            <p:cNvPr id="20" name="Oval 19"/>
            <p:cNvSpPr/>
            <p:nvPr/>
          </p:nvSpPr>
          <p:spPr>
            <a:xfrm>
              <a:off x="6251178" y="1443653"/>
              <a:ext cx="1140222" cy="11402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178"/>
            <p:cNvSpPr>
              <a:spLocks noEditPoints="1"/>
            </p:cNvSpPr>
            <p:nvPr/>
          </p:nvSpPr>
          <p:spPr bwMode="auto">
            <a:xfrm>
              <a:off x="6615458" y="1858739"/>
              <a:ext cx="411662" cy="310050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62524" y="4292437"/>
            <a:ext cx="1178929" cy="1178929"/>
            <a:chOff x="4163440" y="2842640"/>
            <a:chExt cx="915962" cy="915962"/>
          </a:xfrm>
        </p:grpSpPr>
        <p:sp>
          <p:nvSpPr>
            <p:cNvPr id="23" name="Oval 22"/>
            <p:cNvSpPr/>
            <p:nvPr/>
          </p:nvSpPr>
          <p:spPr>
            <a:xfrm>
              <a:off x="4163440" y="2842640"/>
              <a:ext cx="915962" cy="9159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66"/>
            <p:cNvSpPr>
              <a:spLocks noEditPoints="1"/>
            </p:cNvSpPr>
            <p:nvPr/>
          </p:nvSpPr>
          <p:spPr bwMode="auto">
            <a:xfrm>
              <a:off x="4433049" y="3110863"/>
              <a:ext cx="376745" cy="379516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" y="40"/>
                </a:cxn>
                <a:cxn ang="0">
                  <a:pos x="14" y="41"/>
                </a:cxn>
                <a:cxn ang="0">
                  <a:pos x="30" y="19"/>
                </a:cxn>
                <a:cxn ang="0">
                  <a:pos x="17" y="8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8" y="39"/>
                </a:cxn>
                <a:cxn ang="0">
                  <a:pos x="4" y="24"/>
                </a:cxn>
                <a:cxn ang="0">
                  <a:pos x="4" y="9"/>
                </a:cxn>
                <a:cxn ang="0">
                  <a:pos x="17" y="0"/>
                </a:cxn>
                <a:cxn ang="0">
                  <a:pos x="37" y="16"/>
                </a:cxn>
                <a:cxn ang="0">
                  <a:pos x="30" y="19"/>
                </a:cxn>
                <a:cxn ang="0">
                  <a:pos x="6" y="58"/>
                </a:cxn>
                <a:cxn ang="0">
                  <a:pos x="5" y="56"/>
                </a:cxn>
                <a:cxn ang="0">
                  <a:pos x="16" y="46"/>
                </a:cxn>
                <a:cxn ang="0">
                  <a:pos x="7" y="58"/>
                </a:cxn>
                <a:cxn ang="0">
                  <a:pos x="22" y="63"/>
                </a:cxn>
                <a:cxn ang="0">
                  <a:pos x="20" y="49"/>
                </a:cxn>
                <a:cxn ang="0">
                  <a:pos x="23" y="49"/>
                </a:cxn>
                <a:cxn ang="0">
                  <a:pos x="59" y="54"/>
                </a:cxn>
                <a:cxn ang="0">
                  <a:pos x="46" y="62"/>
                </a:cxn>
                <a:cxn ang="0">
                  <a:pos x="25" y="46"/>
                </a:cxn>
                <a:cxn ang="0">
                  <a:pos x="33" y="43"/>
                </a:cxn>
                <a:cxn ang="0">
                  <a:pos x="48" y="54"/>
                </a:cxn>
                <a:cxn ang="0">
                  <a:pos x="55" y="46"/>
                </a:cxn>
                <a:cxn ang="0">
                  <a:pos x="44" y="33"/>
                </a:cxn>
                <a:cxn ang="0">
                  <a:pos x="46" y="25"/>
                </a:cxn>
                <a:cxn ang="0">
                  <a:pos x="62" y="46"/>
                </a:cxn>
                <a:cxn ang="0">
                  <a:pos x="42" y="13"/>
                </a:cxn>
                <a:cxn ang="0">
                  <a:pos x="40" y="13"/>
                </a:cxn>
                <a:cxn ang="0">
                  <a:pos x="41" y="0"/>
                </a:cxn>
                <a:cxn ang="0">
                  <a:pos x="42" y="13"/>
                </a:cxn>
                <a:cxn ang="0">
                  <a:pos x="47" y="17"/>
                </a:cxn>
                <a:cxn ang="0">
                  <a:pos x="46" y="15"/>
                </a:cxn>
                <a:cxn ang="0">
                  <a:pos x="58" y="5"/>
                </a:cxn>
                <a:cxn ang="0">
                  <a:pos x="48" y="16"/>
                </a:cxn>
                <a:cxn ang="0">
                  <a:pos x="50" y="23"/>
                </a:cxn>
                <a:cxn ang="0">
                  <a:pos x="50" y="20"/>
                </a:cxn>
                <a:cxn ang="0">
                  <a:pos x="63" y="22"/>
                </a:cxn>
              </a:cxnLst>
              <a:rect l="0" t="0" r="r" b="b"/>
              <a:pathLst>
                <a:path w="63" h="63">
                  <a:moveTo>
                    <a:pt x="13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3" y="42"/>
                  </a:cubicBezTo>
                  <a:close/>
                  <a:moveTo>
                    <a:pt x="30" y="1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8"/>
                    <a:pt x="16" y="3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14"/>
                    <a:pt x="2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5" y="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9" y="18"/>
                  </a:cubicBezTo>
                  <a:lnTo>
                    <a:pt x="30" y="19"/>
                  </a:lnTo>
                  <a:close/>
                  <a:moveTo>
                    <a:pt x="7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58"/>
                    <a:pt x="5" y="58"/>
                  </a:cubicBezTo>
                  <a:cubicBezTo>
                    <a:pt x="5" y="57"/>
                    <a:pt x="5" y="56"/>
                    <a:pt x="5" y="5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7" y="47"/>
                    <a:pt x="17" y="47"/>
                    <a:pt x="16" y="48"/>
                  </a:cubicBezTo>
                  <a:lnTo>
                    <a:pt x="7" y="58"/>
                  </a:lnTo>
                  <a:close/>
                  <a:moveTo>
                    <a:pt x="23" y="62"/>
                  </a:moveTo>
                  <a:cubicBezTo>
                    <a:pt x="23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22" y="48"/>
                    <a:pt x="23" y="49"/>
                    <a:pt x="23" y="49"/>
                  </a:cubicBezTo>
                  <a:lnTo>
                    <a:pt x="23" y="62"/>
                  </a:lnTo>
                  <a:close/>
                  <a:moveTo>
                    <a:pt x="59" y="5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1" y="61"/>
                    <a:pt x="49" y="62"/>
                    <a:pt x="46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5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5" y="45"/>
                    <a:pt x="55" y="44"/>
                    <a:pt x="54" y="4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5"/>
                    <a:pt x="46" y="25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42" y="13"/>
                  </a:moveTo>
                  <a:cubicBezTo>
                    <a:pt x="42" y="14"/>
                    <a:pt x="42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lnTo>
                    <a:pt x="42" y="13"/>
                  </a:lnTo>
                  <a:close/>
                  <a:moveTo>
                    <a:pt x="48" y="16"/>
                  </a:move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7" y="4"/>
                    <a:pt x="58" y="5"/>
                  </a:cubicBezTo>
                  <a:cubicBezTo>
                    <a:pt x="58" y="5"/>
                    <a:pt x="58" y="6"/>
                    <a:pt x="58" y="7"/>
                  </a:cubicBezTo>
                  <a:lnTo>
                    <a:pt x="48" y="16"/>
                  </a:ln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3"/>
                    <a:pt x="48" y="22"/>
                    <a:pt x="48" y="22"/>
                  </a:cubicBezTo>
                  <a:cubicBezTo>
                    <a:pt x="48" y="21"/>
                    <a:pt x="49" y="20"/>
                    <a:pt x="5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24609" y="3200668"/>
            <a:ext cx="8212642" cy="1092792"/>
            <a:chOff x="1460518" y="2190751"/>
            <a:chExt cx="6380767" cy="849039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2868804" y="2824873"/>
              <a:ext cx="425967" cy="2276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94"/>
            <p:cNvGrpSpPr/>
            <p:nvPr/>
          </p:nvGrpSpPr>
          <p:grpSpPr>
            <a:xfrm>
              <a:off x="1460518" y="2190751"/>
              <a:ext cx="6380767" cy="849039"/>
              <a:chOff x="1460518" y="2190751"/>
              <a:chExt cx="6380767" cy="849039"/>
            </a:xfrm>
          </p:grpSpPr>
          <p:cxnSp>
            <p:nvCxnSpPr>
              <p:cNvPr id="29" name="Elbow Connector 28"/>
              <p:cNvCxnSpPr/>
              <p:nvPr/>
            </p:nvCxnSpPr>
            <p:spPr>
              <a:xfrm rot="5400000" flipH="1" flipV="1">
                <a:off x="4650108" y="-151388"/>
                <a:ext cx="1588" cy="6380767"/>
              </a:xfrm>
              <a:prstGeom prst="bentConnector3">
                <a:avLst>
                  <a:gd name="adj1" fmla="val 26859517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4244271" y="2612607"/>
                <a:ext cx="848243" cy="4532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rot="5400000">
              <a:off x="6040894" y="2824875"/>
              <a:ext cx="425967" cy="2276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779651" y="1888893"/>
            <a:ext cx="1544672" cy="1544672"/>
            <a:chOff x="4067201" y="1229631"/>
            <a:chExt cx="1200124" cy="1200124"/>
          </a:xfrm>
        </p:grpSpPr>
        <p:sp>
          <p:nvSpPr>
            <p:cNvPr id="32" name="Rectangle 31"/>
            <p:cNvSpPr/>
            <p:nvPr/>
          </p:nvSpPr>
          <p:spPr>
            <a:xfrm>
              <a:off x="4067201" y="1229631"/>
              <a:ext cx="1200124" cy="1200124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4315054" y="1433064"/>
              <a:ext cx="704418" cy="698008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79" y="183"/>
                </a:cxn>
                <a:cxn ang="0">
                  <a:pos x="318" y="189"/>
                </a:cxn>
                <a:cxn ang="0">
                  <a:pos x="158" y="223"/>
                </a:cxn>
                <a:cxn ang="0">
                  <a:pos x="281" y="411"/>
                </a:cxn>
                <a:cxn ang="0">
                  <a:pos x="238" y="423"/>
                </a:cxn>
                <a:cxn ang="0">
                  <a:pos x="289" y="431"/>
                </a:cxn>
                <a:cxn ang="0">
                  <a:pos x="435" y="402"/>
                </a:cxn>
                <a:cxn ang="0">
                  <a:pos x="435" y="307"/>
                </a:cxn>
                <a:cxn ang="0">
                  <a:pos x="225" y="423"/>
                </a:cxn>
                <a:cxn ang="0">
                  <a:pos x="53" y="423"/>
                </a:cxn>
                <a:cxn ang="0">
                  <a:pos x="102" y="402"/>
                </a:cxn>
                <a:cxn ang="0">
                  <a:pos x="0" y="231"/>
                </a:cxn>
                <a:cxn ang="0">
                  <a:pos x="268" y="402"/>
                </a:cxn>
                <a:cxn ang="0">
                  <a:pos x="166" y="415"/>
                </a:cxn>
                <a:cxn ang="0">
                  <a:pos x="250" y="388"/>
                </a:cxn>
                <a:cxn ang="0">
                  <a:pos x="18" y="244"/>
                </a:cxn>
                <a:cxn ang="0">
                  <a:pos x="250" y="388"/>
                </a:cxn>
                <a:cxn ang="0">
                  <a:pos x="80" y="376"/>
                </a:cxn>
                <a:cxn ang="0">
                  <a:pos x="64" y="292"/>
                </a:cxn>
                <a:cxn ang="0">
                  <a:pos x="87" y="376"/>
                </a:cxn>
                <a:cxn ang="0">
                  <a:pos x="103" y="310"/>
                </a:cxn>
                <a:cxn ang="0">
                  <a:pos x="87" y="376"/>
                </a:cxn>
                <a:cxn ang="0">
                  <a:pos x="125" y="376"/>
                </a:cxn>
                <a:cxn ang="0">
                  <a:pos x="110" y="269"/>
                </a:cxn>
                <a:cxn ang="0">
                  <a:pos x="179" y="376"/>
                </a:cxn>
                <a:cxn ang="0">
                  <a:pos x="195" y="292"/>
                </a:cxn>
                <a:cxn ang="0">
                  <a:pos x="179" y="376"/>
                </a:cxn>
                <a:cxn ang="0">
                  <a:pos x="172" y="376"/>
                </a:cxn>
                <a:cxn ang="0">
                  <a:pos x="156" y="310"/>
                </a:cxn>
                <a:cxn ang="0">
                  <a:pos x="134" y="376"/>
                </a:cxn>
                <a:cxn ang="0">
                  <a:pos x="149" y="280"/>
                </a:cxn>
                <a:cxn ang="0">
                  <a:pos x="134" y="376"/>
                </a:cxn>
                <a:cxn ang="0">
                  <a:pos x="134" y="376"/>
                </a:cxn>
              </a:cxnLst>
              <a:rect l="0" t="0" r="r" b="b"/>
              <a:pathLst>
                <a:path w="435" h="431">
                  <a:moveTo>
                    <a:pt x="188" y="92"/>
                  </a:moveTo>
                  <a:cubicBezTo>
                    <a:pt x="188" y="41"/>
                    <a:pt x="229" y="0"/>
                    <a:pt x="279" y="0"/>
                  </a:cubicBezTo>
                  <a:cubicBezTo>
                    <a:pt x="330" y="0"/>
                    <a:pt x="371" y="41"/>
                    <a:pt x="371" y="92"/>
                  </a:cubicBezTo>
                  <a:cubicBezTo>
                    <a:pt x="371" y="142"/>
                    <a:pt x="330" y="183"/>
                    <a:pt x="279" y="183"/>
                  </a:cubicBezTo>
                  <a:cubicBezTo>
                    <a:pt x="229" y="183"/>
                    <a:pt x="188" y="142"/>
                    <a:pt x="188" y="92"/>
                  </a:cubicBezTo>
                  <a:close/>
                  <a:moveTo>
                    <a:pt x="318" y="189"/>
                  </a:moveTo>
                  <a:cubicBezTo>
                    <a:pt x="240" y="189"/>
                    <a:pt x="240" y="189"/>
                    <a:pt x="240" y="189"/>
                  </a:cubicBezTo>
                  <a:cubicBezTo>
                    <a:pt x="209" y="189"/>
                    <a:pt x="180" y="202"/>
                    <a:pt x="158" y="223"/>
                  </a:cubicBezTo>
                  <a:cubicBezTo>
                    <a:pt x="281" y="223"/>
                    <a:pt x="281" y="223"/>
                    <a:pt x="281" y="223"/>
                  </a:cubicBezTo>
                  <a:cubicBezTo>
                    <a:pt x="281" y="411"/>
                    <a:pt x="281" y="411"/>
                    <a:pt x="281" y="411"/>
                  </a:cubicBezTo>
                  <a:cubicBezTo>
                    <a:pt x="222" y="411"/>
                    <a:pt x="222" y="411"/>
                    <a:pt x="222" y="411"/>
                  </a:cubicBezTo>
                  <a:cubicBezTo>
                    <a:pt x="238" y="414"/>
                    <a:pt x="238" y="418"/>
                    <a:pt x="238" y="423"/>
                  </a:cubicBezTo>
                  <a:cubicBezTo>
                    <a:pt x="238" y="424"/>
                    <a:pt x="238" y="426"/>
                    <a:pt x="236" y="428"/>
                  </a:cubicBezTo>
                  <a:cubicBezTo>
                    <a:pt x="255" y="430"/>
                    <a:pt x="273" y="431"/>
                    <a:pt x="289" y="431"/>
                  </a:cubicBezTo>
                  <a:cubicBezTo>
                    <a:pt x="376" y="431"/>
                    <a:pt x="426" y="406"/>
                    <a:pt x="429" y="405"/>
                  </a:cubicBezTo>
                  <a:cubicBezTo>
                    <a:pt x="435" y="402"/>
                    <a:pt x="435" y="402"/>
                    <a:pt x="435" y="402"/>
                  </a:cubicBezTo>
                  <a:cubicBezTo>
                    <a:pt x="435" y="402"/>
                    <a:pt x="435" y="402"/>
                    <a:pt x="435" y="402"/>
                  </a:cubicBezTo>
                  <a:cubicBezTo>
                    <a:pt x="435" y="307"/>
                    <a:pt x="435" y="307"/>
                    <a:pt x="435" y="307"/>
                  </a:cubicBezTo>
                  <a:cubicBezTo>
                    <a:pt x="435" y="242"/>
                    <a:pt x="383" y="189"/>
                    <a:pt x="318" y="189"/>
                  </a:cubicBezTo>
                  <a:close/>
                  <a:moveTo>
                    <a:pt x="225" y="423"/>
                  </a:moveTo>
                  <a:cubicBezTo>
                    <a:pt x="225" y="427"/>
                    <a:pt x="186" y="431"/>
                    <a:pt x="139" y="431"/>
                  </a:cubicBezTo>
                  <a:cubicBezTo>
                    <a:pt x="92" y="431"/>
                    <a:pt x="53" y="427"/>
                    <a:pt x="53" y="423"/>
                  </a:cubicBezTo>
                  <a:cubicBezTo>
                    <a:pt x="53" y="419"/>
                    <a:pt x="73" y="416"/>
                    <a:pt x="102" y="415"/>
                  </a:cubicBezTo>
                  <a:cubicBezTo>
                    <a:pt x="102" y="402"/>
                    <a:pt x="102" y="402"/>
                    <a:pt x="102" y="402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268" y="231"/>
                    <a:pt x="268" y="231"/>
                    <a:pt x="268" y="231"/>
                  </a:cubicBezTo>
                  <a:cubicBezTo>
                    <a:pt x="268" y="402"/>
                    <a:pt x="268" y="402"/>
                    <a:pt x="268" y="402"/>
                  </a:cubicBezTo>
                  <a:cubicBezTo>
                    <a:pt x="166" y="402"/>
                    <a:pt x="166" y="402"/>
                    <a:pt x="166" y="402"/>
                  </a:cubicBezTo>
                  <a:cubicBezTo>
                    <a:pt x="166" y="415"/>
                    <a:pt x="166" y="415"/>
                    <a:pt x="166" y="415"/>
                  </a:cubicBezTo>
                  <a:cubicBezTo>
                    <a:pt x="200" y="416"/>
                    <a:pt x="225" y="419"/>
                    <a:pt x="225" y="423"/>
                  </a:cubicBezTo>
                  <a:close/>
                  <a:moveTo>
                    <a:pt x="250" y="388"/>
                  </a:moveTo>
                  <a:cubicBezTo>
                    <a:pt x="250" y="244"/>
                    <a:pt x="250" y="244"/>
                    <a:pt x="250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388"/>
                    <a:pt x="18" y="388"/>
                    <a:pt x="18" y="388"/>
                  </a:cubicBezTo>
                  <a:lnTo>
                    <a:pt x="250" y="388"/>
                  </a:lnTo>
                  <a:close/>
                  <a:moveTo>
                    <a:pt x="64" y="376"/>
                  </a:moveTo>
                  <a:cubicBezTo>
                    <a:pt x="80" y="376"/>
                    <a:pt x="80" y="376"/>
                    <a:pt x="80" y="376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64" y="292"/>
                    <a:pt x="64" y="292"/>
                    <a:pt x="64" y="292"/>
                  </a:cubicBezTo>
                  <a:lnTo>
                    <a:pt x="64" y="376"/>
                  </a:lnTo>
                  <a:close/>
                  <a:moveTo>
                    <a:pt x="87" y="376"/>
                  </a:moveTo>
                  <a:cubicBezTo>
                    <a:pt x="103" y="376"/>
                    <a:pt x="103" y="376"/>
                    <a:pt x="103" y="376"/>
                  </a:cubicBezTo>
                  <a:cubicBezTo>
                    <a:pt x="103" y="310"/>
                    <a:pt x="103" y="310"/>
                    <a:pt x="103" y="310"/>
                  </a:cubicBezTo>
                  <a:cubicBezTo>
                    <a:pt x="87" y="310"/>
                    <a:pt x="87" y="310"/>
                    <a:pt x="87" y="310"/>
                  </a:cubicBezTo>
                  <a:lnTo>
                    <a:pt x="87" y="376"/>
                  </a:lnTo>
                  <a:close/>
                  <a:moveTo>
                    <a:pt x="110" y="376"/>
                  </a:moveTo>
                  <a:cubicBezTo>
                    <a:pt x="125" y="376"/>
                    <a:pt x="125" y="376"/>
                    <a:pt x="125" y="376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10" y="269"/>
                    <a:pt x="110" y="269"/>
                    <a:pt x="110" y="269"/>
                  </a:cubicBezTo>
                  <a:lnTo>
                    <a:pt x="110" y="376"/>
                  </a:lnTo>
                  <a:close/>
                  <a:moveTo>
                    <a:pt x="179" y="376"/>
                  </a:moveTo>
                  <a:cubicBezTo>
                    <a:pt x="195" y="376"/>
                    <a:pt x="195" y="376"/>
                    <a:pt x="195" y="376"/>
                  </a:cubicBezTo>
                  <a:cubicBezTo>
                    <a:pt x="195" y="292"/>
                    <a:pt x="195" y="292"/>
                    <a:pt x="195" y="292"/>
                  </a:cubicBezTo>
                  <a:cubicBezTo>
                    <a:pt x="179" y="292"/>
                    <a:pt x="179" y="292"/>
                    <a:pt x="179" y="292"/>
                  </a:cubicBezTo>
                  <a:lnTo>
                    <a:pt x="179" y="376"/>
                  </a:lnTo>
                  <a:close/>
                  <a:moveTo>
                    <a:pt x="156" y="376"/>
                  </a:moveTo>
                  <a:cubicBezTo>
                    <a:pt x="172" y="376"/>
                    <a:pt x="172" y="376"/>
                    <a:pt x="172" y="376"/>
                  </a:cubicBezTo>
                  <a:cubicBezTo>
                    <a:pt x="172" y="310"/>
                    <a:pt x="172" y="310"/>
                    <a:pt x="172" y="310"/>
                  </a:cubicBezTo>
                  <a:cubicBezTo>
                    <a:pt x="156" y="310"/>
                    <a:pt x="156" y="310"/>
                    <a:pt x="156" y="310"/>
                  </a:cubicBezTo>
                  <a:lnTo>
                    <a:pt x="156" y="376"/>
                  </a:lnTo>
                  <a:close/>
                  <a:moveTo>
                    <a:pt x="134" y="376"/>
                  </a:moveTo>
                  <a:cubicBezTo>
                    <a:pt x="149" y="376"/>
                    <a:pt x="149" y="376"/>
                    <a:pt x="149" y="376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34" y="280"/>
                    <a:pt x="134" y="280"/>
                    <a:pt x="134" y="280"/>
                  </a:cubicBezTo>
                  <a:lnTo>
                    <a:pt x="134" y="376"/>
                  </a:lnTo>
                  <a:close/>
                  <a:moveTo>
                    <a:pt x="134" y="376"/>
                  </a:moveTo>
                  <a:cubicBezTo>
                    <a:pt x="134" y="376"/>
                    <a:pt x="134" y="376"/>
                    <a:pt x="134" y="37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sz="1648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4016030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evron 2"/>
          <p:cNvSpPr/>
          <p:nvPr/>
        </p:nvSpPr>
        <p:spPr>
          <a:xfrm>
            <a:off x="1965326" y="3460309"/>
            <a:ext cx="847120" cy="1617242"/>
          </a:xfrm>
          <a:prstGeom prst="chevron">
            <a:avLst>
              <a:gd name="adj" fmla="val 62310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Chevron 3"/>
          <p:cNvSpPr/>
          <p:nvPr/>
        </p:nvSpPr>
        <p:spPr>
          <a:xfrm>
            <a:off x="2658423" y="3460309"/>
            <a:ext cx="847120" cy="1617242"/>
          </a:xfrm>
          <a:prstGeom prst="chevron">
            <a:avLst>
              <a:gd name="adj" fmla="val 62310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Shape 17"/>
          <p:cNvSpPr/>
          <p:nvPr/>
        </p:nvSpPr>
        <p:spPr>
          <a:xfrm rot="771465">
            <a:off x="4929414" y="2548374"/>
            <a:ext cx="1418417" cy="989169"/>
          </a:xfrm>
          <a:prstGeom prst="swooshArrow">
            <a:avLst>
              <a:gd name="adj1" fmla="val 16310"/>
              <a:gd name="adj2" fmla="val 3137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Shape 6"/>
          <p:cNvSpPr/>
          <p:nvPr/>
        </p:nvSpPr>
        <p:spPr>
          <a:xfrm rot="20828535" flipV="1">
            <a:off x="4929414" y="5068006"/>
            <a:ext cx="1418417" cy="989169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10046305" y="3460309"/>
            <a:ext cx="847120" cy="1617242"/>
          </a:xfrm>
          <a:prstGeom prst="chevron">
            <a:avLst>
              <a:gd name="adj" fmla="val 62310"/>
            </a:avLst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9353208" y="3460309"/>
            <a:ext cx="847120" cy="1617242"/>
          </a:xfrm>
          <a:prstGeom prst="chevron">
            <a:avLst>
              <a:gd name="adj" fmla="val 62310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Shape 10"/>
          <p:cNvSpPr/>
          <p:nvPr/>
        </p:nvSpPr>
        <p:spPr>
          <a:xfrm rot="20828535" flipH="1">
            <a:off x="6510921" y="2548374"/>
            <a:ext cx="1418417" cy="989169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Shape 11"/>
          <p:cNvSpPr/>
          <p:nvPr/>
        </p:nvSpPr>
        <p:spPr>
          <a:xfrm rot="771465" flipH="1" flipV="1">
            <a:off x="6510921" y="5068006"/>
            <a:ext cx="1418417" cy="989169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48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78819" y="3345576"/>
            <a:ext cx="1963776" cy="1963776"/>
            <a:chOff x="2434970" y="2361393"/>
            <a:chExt cx="1525745" cy="1525744"/>
          </a:xfrm>
        </p:grpSpPr>
        <p:grpSp>
          <p:nvGrpSpPr>
            <p:cNvPr id="17" name="Group 4"/>
            <p:cNvGrpSpPr/>
            <p:nvPr/>
          </p:nvGrpSpPr>
          <p:grpSpPr>
            <a:xfrm>
              <a:off x="2434970" y="2361393"/>
              <a:ext cx="1525745" cy="1525744"/>
              <a:chOff x="4045016" y="460986"/>
              <a:chExt cx="1864161" cy="1864161"/>
            </a:xfrm>
          </p:grpSpPr>
          <p:sp>
            <p:nvSpPr>
              <p:cNvPr id="20" name="Oval 7"/>
              <p:cNvSpPr/>
              <p:nvPr/>
            </p:nvSpPr>
            <p:spPr>
              <a:xfrm>
                <a:off x="4045016" y="460986"/>
                <a:ext cx="1864161" cy="186416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sz="1648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Oval 6"/>
              <p:cNvSpPr/>
              <p:nvPr/>
            </p:nvSpPr>
            <p:spPr>
              <a:xfrm>
                <a:off x="4318016" y="733986"/>
                <a:ext cx="1318161" cy="13181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2574504">
                  <a:lnSpc>
                    <a:spcPct val="90000"/>
                  </a:lnSpc>
                  <a:spcAft>
                    <a:spcPct val="35000"/>
                  </a:spcAft>
                </a:pPr>
                <a:endParaRPr lang="en-US" sz="5792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2" name="Freeform 145"/>
            <p:cNvSpPr>
              <a:spLocks/>
            </p:cNvSpPr>
            <p:nvPr/>
          </p:nvSpPr>
          <p:spPr bwMode="auto">
            <a:xfrm>
              <a:off x="2947336" y="2908248"/>
              <a:ext cx="501013" cy="432034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16157" y="3345576"/>
            <a:ext cx="1963776" cy="1963776"/>
            <a:chOff x="5183285" y="2361393"/>
            <a:chExt cx="1525745" cy="1525744"/>
          </a:xfrm>
        </p:grpSpPr>
        <p:sp>
          <p:nvSpPr>
            <p:cNvPr id="13" name="Oval 12"/>
            <p:cNvSpPr/>
            <p:nvPr/>
          </p:nvSpPr>
          <p:spPr>
            <a:xfrm flipH="1">
              <a:off x="5183285" y="2361393"/>
              <a:ext cx="1525745" cy="152574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36"/>
            <p:cNvSpPr>
              <a:spLocks noEditPoints="1"/>
            </p:cNvSpPr>
            <p:nvPr/>
          </p:nvSpPr>
          <p:spPr bwMode="auto">
            <a:xfrm>
              <a:off x="5785754" y="2950077"/>
              <a:ext cx="320806" cy="348376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7692" tIns="58846" rIns="117692" bIns="58846" numCol="1" anchor="t" anchorCtr="0" compatLnSpc="1">
              <a:prstTxWarp prst="textNoShape">
                <a:avLst/>
              </a:prstTxWarp>
            </a:bodyPr>
            <a:lstStyle/>
            <a:p>
              <a:endParaRPr lang="en-US" sz="1648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6" name="Text Placeholder 3"/>
          <p:cNvSpPr txBox="1">
            <a:spLocks/>
          </p:cNvSpPr>
          <p:nvPr/>
        </p:nvSpPr>
        <p:spPr>
          <a:xfrm>
            <a:off x="1894599" y="2096139"/>
            <a:ext cx="3065350" cy="81208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416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l"/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but the majority have suffered alteration There are many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1894599" y="5664809"/>
            <a:ext cx="3065350" cy="811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416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l"/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but the majority have suffered alteration There are many</a:t>
            </a: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7838142" y="2096140"/>
            <a:ext cx="3065350" cy="811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zh-CN" altLang="en-US" sz="1416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</a:t>
            </a:r>
            <a:b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lorem but the majority have suffered alteration There are many</a:t>
            </a: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7838142" y="5664809"/>
            <a:ext cx="3065350" cy="81195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/>
            <a:r>
              <a:rPr lang="zh-CN" altLang="en-US" sz="1416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点击添加主题</a:t>
            </a:r>
          </a:p>
          <a:p>
            <a:pPr algn="r"/>
            <a:r>
              <a:rPr lang="en-US" sz="128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7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but the majority have suffered alteration There are many</a:t>
            </a:r>
          </a:p>
        </p:txBody>
      </p:sp>
      <p:sp>
        <p:nvSpPr>
          <p:cNvPr id="30" name="矩形 29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2397583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506315" y="1752872"/>
          <a:ext cx="7846121" cy="389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Freeform 46"/>
          <p:cNvSpPr>
            <a:spLocks noEditPoints="1"/>
          </p:cNvSpPr>
          <p:nvPr/>
        </p:nvSpPr>
        <p:spPr bwMode="auto">
          <a:xfrm>
            <a:off x="1576541" y="5338471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Freeform 46"/>
          <p:cNvSpPr>
            <a:spLocks noEditPoints="1"/>
          </p:cNvSpPr>
          <p:nvPr/>
        </p:nvSpPr>
        <p:spPr bwMode="auto">
          <a:xfrm>
            <a:off x="1576541" y="6123083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4" name="Group 30"/>
          <p:cNvGrpSpPr/>
          <p:nvPr/>
        </p:nvGrpSpPr>
        <p:grpSpPr>
          <a:xfrm>
            <a:off x="2134779" y="5239843"/>
            <a:ext cx="3923060" cy="634508"/>
            <a:chOff x="1270277" y="1233504"/>
            <a:chExt cx="3048000" cy="492977"/>
          </a:xfrm>
        </p:grpSpPr>
        <p:sp>
          <p:nvSpPr>
            <p:cNvPr id="25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27" name="Group 30"/>
          <p:cNvGrpSpPr/>
          <p:nvPr/>
        </p:nvGrpSpPr>
        <p:grpSpPr>
          <a:xfrm>
            <a:off x="2134779" y="6024455"/>
            <a:ext cx="3923060" cy="634508"/>
            <a:chOff x="1270277" y="1233504"/>
            <a:chExt cx="3048000" cy="492977"/>
          </a:xfrm>
        </p:grpSpPr>
        <p:sp>
          <p:nvSpPr>
            <p:cNvPr id="28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6800911" y="5338471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Freeform 46"/>
          <p:cNvSpPr>
            <a:spLocks noEditPoints="1"/>
          </p:cNvSpPr>
          <p:nvPr/>
        </p:nvSpPr>
        <p:spPr bwMode="auto">
          <a:xfrm>
            <a:off x="6800911" y="6123083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7692" tIns="58846" rIns="117692" bIns="58846" numCol="1" anchor="t" anchorCtr="0" compatLnSpc="1">
            <a:prstTxWarp prst="textNoShape">
              <a:avLst/>
            </a:prstTxWarp>
          </a:bodyPr>
          <a:lstStyle/>
          <a:p>
            <a:endParaRPr lang="en-US" sz="1648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2" name="Group 30"/>
          <p:cNvGrpSpPr/>
          <p:nvPr/>
        </p:nvGrpSpPr>
        <p:grpSpPr>
          <a:xfrm>
            <a:off x="7359149" y="5239843"/>
            <a:ext cx="3923060" cy="634508"/>
            <a:chOff x="1270277" y="1233504"/>
            <a:chExt cx="3048000" cy="492977"/>
          </a:xfrm>
        </p:grpSpPr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grpSp>
        <p:nvGrpSpPr>
          <p:cNvPr id="35" name="Group 30"/>
          <p:cNvGrpSpPr/>
          <p:nvPr/>
        </p:nvGrpSpPr>
        <p:grpSpPr>
          <a:xfrm>
            <a:off x="7359149" y="6024455"/>
            <a:ext cx="3923060" cy="634508"/>
            <a:chOff x="1270277" y="1233504"/>
            <a:chExt cx="3048000" cy="492977"/>
          </a:xfrm>
        </p:grpSpPr>
        <p:sp>
          <p:nvSpPr>
            <p:cNvPr id="36" name="Text Placeholder 3"/>
            <p:cNvSpPr txBox="1">
              <a:spLocks/>
            </p:cNvSpPr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zh-CN" altLang="en-US" sz="1544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点击添加主题</a:t>
              </a:r>
              <a:endParaRPr lang="zh-CN" altLang="en-US" sz="1544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916">
                <a:spcBef>
                  <a:spcPct val="20000"/>
                </a:spcBef>
                <a:defRPr/>
              </a:pPr>
              <a:r>
                <a:rPr lang="en-US" sz="128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7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7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</a:p>
        </p:txBody>
      </p:sp>
    </p:spTree>
    <p:extLst>
      <p:ext uri="{BB962C8B-B14F-4D97-AF65-F5344CB8AC3E}">
        <p14:creationId xmlns:p14="http://schemas.microsoft.com/office/powerpoint/2010/main" val="3966153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2" grpId="0" animBg="1"/>
      <p:bldP spid="23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198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4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3894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768" indent="-484768">
              <a:buFont typeface="Wingdings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  <p:extLst>
      <p:ext uri="{BB962C8B-B14F-4D97-AF65-F5344CB8AC3E}">
        <p14:creationId xmlns:p14="http://schemas.microsoft.com/office/powerpoint/2010/main" val="335501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地产开发安全生产安全第一PPT模板"/>
</p:tagLst>
</file>

<file path=ppt/theme/theme1.xml><?xml version="1.0" encoding="utf-8"?>
<a:theme xmlns:a="http://schemas.openxmlformats.org/drawingml/2006/main" name="Office Theme">
  <a:themeElements>
    <a:clrScheme name="自定义 335">
      <a:dk1>
        <a:sysClr val="windowText" lastClr="000000"/>
      </a:dk1>
      <a:lt1>
        <a:sysClr val="window" lastClr="FFFFFF"/>
      </a:lt1>
      <a:dk2>
        <a:srgbClr val="FFC000"/>
      </a:dk2>
      <a:lt2>
        <a:srgbClr val="E7E6E6"/>
      </a:lt2>
      <a:accent1>
        <a:srgbClr val="000000"/>
      </a:accent1>
      <a:accent2>
        <a:srgbClr val="FFC000"/>
      </a:accent2>
      <a:accent3>
        <a:srgbClr val="000000"/>
      </a:accent3>
      <a:accent4>
        <a:srgbClr val="FFC000"/>
      </a:accent4>
      <a:accent5>
        <a:srgbClr val="000000"/>
      </a:accent5>
      <a:accent6>
        <a:srgbClr val="FFC000"/>
      </a:accent6>
      <a:hlink>
        <a:srgbClr val="000000"/>
      </a:hlink>
      <a:folHlink>
        <a:srgbClr val="FFC000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2003</Words>
  <PresentationFormat>自定义</PresentationFormat>
  <Paragraphs>328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2017-02-20T07:29:51Z</dcterms:created>
  <dcterms:modified xsi:type="dcterms:W3CDTF">2017-07-06T02:30:18Z</dcterms:modified>
</cp:coreProperties>
</file>