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304" r:id="rId2"/>
    <p:sldId id="303" r:id="rId3"/>
    <p:sldId id="305" r:id="rId4"/>
    <p:sldId id="264" r:id="rId5"/>
    <p:sldId id="267" r:id="rId6"/>
    <p:sldId id="299" r:id="rId7"/>
    <p:sldId id="298" r:id="rId8"/>
    <p:sldId id="306" r:id="rId9"/>
    <p:sldId id="307" r:id="rId10"/>
    <p:sldId id="301" r:id="rId11"/>
    <p:sldId id="30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B811-78FB-D056-6122-77F658B0C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84D8-88A2-0723-D323-3DE5B5EEC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64558-E18B-0616-7060-D5B867B4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E438-BE1D-0B2E-CE4F-723D55AA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5F4B-DE74-58B1-038F-000E0C5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2C2A-9F7D-21A0-827A-77617AE4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5B26F-9B24-FD56-3869-DC63F212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3804-2436-943B-0E40-788B73E7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C4DE-97D7-A964-7850-AA1AFE92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7E88-0F37-A65F-DB4B-A3D58335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E3584-3697-FCD8-F556-E9FB0473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7481-2D8A-C9EB-7AF8-FBE84F4B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592F-DD35-1B52-6C85-F0E6F541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8B3A-08BD-BFAC-9DC3-3E31A24E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1E09-E53D-2B5A-84D8-8164B5CC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9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959-C843-C611-C957-28837D3A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D18D-9CA7-A6CA-5AA9-210EA036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D5CBF-FCA0-3C77-2FAD-1147362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1956-6F69-AC16-1CB6-CC6B693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A133-06B0-20D3-CCAC-27F44B28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F161-9EBE-8AF6-76A1-329B9CF1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1067-583C-421E-2D7F-209A2036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7BAD-6ED9-687E-F26D-ACCA02BA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1B51-BFA3-FF24-568D-1AA8C7B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8FCB-FED1-7AA8-8C28-AAE3A600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2D4-5503-2A91-AF66-AE4D50A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C4B0-7E46-D3ED-B02B-0B211552B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A9A49-11D9-5924-2354-89CCB54B7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8031-18DF-744B-EAC1-D09DC22D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9446-A52B-0325-8F73-C1E3FA5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28954-0A30-D51B-C961-DF68CEF1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F13E-0DD8-C78F-FC33-0D282375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75C85-F0F6-A7C6-7863-9099E783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5BAAE-D63D-CD07-B642-92A137765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6E323-4AAF-7C04-E5CD-185F4703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A69BC-5E23-BB20-9184-984497FF9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2E8C6-58B7-3E19-5DC8-64E55C8A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DFC8C-DFAD-CC7B-A6DB-EF86857F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6571B-BAA5-2012-884E-AF98CBB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9D9F-0F73-7C9D-DCA0-28CB5FD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6A1E-5092-A858-FF06-806D071B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7247E-A512-609F-7548-3763CE44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8B27C-5E20-4A0B-D450-C00E5D73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A6810-5289-1F52-2917-278F4D17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E63B3-AE68-C31C-BA50-346261A0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808C4-F813-C9D8-65DA-66607886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35B1-B425-5D5B-DF66-F551679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24F-556F-9DC3-A802-53C50928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6E68-356A-37F6-654F-9307B56F0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E75C-18D9-23B0-F120-0E2B952B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85A0-48C8-02CF-57DC-AA7122AC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3DE9-5357-209E-DEE0-33E4CE8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96A5-F8D2-03B9-F191-C2447442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8AD98-32AC-21C4-1F19-DB27303E1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6DC2-616B-787A-8E83-FD3F22D64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D312-626D-306A-7FB8-0DDB9CA9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14AB4-BE48-07F6-A7BC-28188EB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90FA1-2C36-8E3B-9F6E-8602D5B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1E33237-473E-C3B8-919A-970487ECFC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46280-3B87-ED08-1F5A-B83DE8C8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D0CE-E82C-A459-2AAA-713F2FF6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2EF3-AD0F-7F57-CC59-B0FA5C3E6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5468-F107-4992-BA62-DE1F43ABADE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095C0-4F11-3406-40C7-90C55CA81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A5C5-2038-7FB0-FEA3-1A5EDC1B7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</TotalTime>
  <Words>208</Words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Gloria Hallelujah</vt:lpstr>
      <vt:lpstr>SVN-Newton</vt:lpstr>
      <vt:lpstr>SVN-Ready</vt:lpstr>
      <vt:lpstr>Times New Roman</vt:lpstr>
      <vt:lpstr>Wingdings</vt:lpstr>
      <vt:lpstr>思源黑体 CN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2023-10-26T12:34:55Z</dcterms:created>
  <dcterms:modified xsi:type="dcterms:W3CDTF">2023-12-15T14:31:10Z</dcterms:modified>
</cp:coreProperties>
</file>