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5"/>
  </p:notesMasterIdLst>
  <p:sldIdLst>
    <p:sldId id="277" r:id="rId5"/>
    <p:sldId id="266" r:id="rId6"/>
    <p:sldId id="258" r:id="rId7"/>
    <p:sldId id="259" r:id="rId8"/>
    <p:sldId id="267" r:id="rId9"/>
    <p:sldId id="273" r:id="rId10"/>
    <p:sldId id="261" r:id="rId11"/>
    <p:sldId id="268" r:id="rId12"/>
    <p:sldId id="274" r:id="rId13"/>
    <p:sldId id="278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96B0A4-D8BD-4578-B3A7-79006801A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A9D6D3-481E-4899-A75F-3E7BF5A509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8.GIF"/><Relationship Id="rId4" Type="http://schemas.openxmlformats.org/officeDocument/2006/relationships/slide" Target="slide9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GIF"/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2.GIF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rcRect l="6822" t="4805" b="84326"/>
          <a:stretch>
            <a:fillRect/>
          </a:stretch>
        </p:blipFill>
        <p:spPr>
          <a:xfrm>
            <a:off x="211773" y="1853883"/>
            <a:ext cx="11768137" cy="270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7013" y="2290763"/>
            <a:ext cx="4637087" cy="627062"/>
          </a:xfrm>
          <a:ln/>
        </p:spPr>
        <p:txBody>
          <a:bodyPr vert="horz" wrap="square" lIns="91440" tIns="45720" rIns="91440" bIns="45720" anchor="t"/>
          <a:p>
            <a:pPr/>
            <a:r>
              <a:rPr lang="vi-VN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em nói gì với anh?</a:t>
            </a:r>
            <a:endParaRPr lang="en-US" altLang="en-US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013" y="1257300"/>
            <a:ext cx="2957513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  ng</a:t>
            </a:r>
            <a:r>
              <a:rPr lang="en-US" altLang="en-US" sz="32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 anh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1" name="Text Placeholder 4"/>
          <p:cNvSpPr txBox="1"/>
          <p:nvPr/>
        </p:nvSpPr>
        <p:spPr>
          <a:xfrm>
            <a:off x="227013" y="2921000"/>
            <a:ext cx="5610225" cy="7096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Người anh nói gì với em?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6400" y="1995488"/>
            <a:ext cx="5162550" cy="348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88" y="3509963"/>
            <a:ext cx="3867150" cy="317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Placeholder 4"/>
          <p:cNvSpPr txBox="1"/>
          <p:nvPr/>
        </p:nvSpPr>
        <p:spPr>
          <a:xfrm>
            <a:off x="6294438" y="5808663"/>
            <a:ext cx="5610225" cy="708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Tình cảm của người anh đối với em như thế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6" grpId="1"/>
      <p:bldP spid="3" grpId="0" animBg="1"/>
      <p:bldP spid="3" grpId="1" animBg="1"/>
      <p:bldP spid="5" grpId="0" build="p"/>
      <p:bldP spid="5" grpId="1" build="p"/>
      <p:bldP spid="11" grpId="0"/>
      <p:bldP spid="11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5050" y="2298700"/>
            <a:ext cx="2830513" cy="762000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dỗ d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6146800" y="2300288"/>
            <a:ext cx="2344738" cy="7604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 d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631950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2729230" y="3422650"/>
            <a:ext cx="5435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đâu chuyện đùa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em bé gái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người lớn cơ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72138" y="3198495"/>
            <a:ext cx="93663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98633" y="3205163"/>
            <a:ext cx="92075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98950" y="3841750"/>
            <a:ext cx="93663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38558" y="384143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27563" y="4976813"/>
            <a:ext cx="92075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9558" y="4441508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39460" y="497681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233670" y="456311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/>
          <p:cNvPicPr>
            <a:picLocks noChangeAspect="1"/>
          </p:cNvPicPr>
          <p:nvPr/>
        </p:nvPicPr>
        <p:blipFill>
          <a:blip r:embed="rId1"/>
          <a:srcRect t="55122" b="10292"/>
          <a:stretch>
            <a:fillRect/>
          </a:stretch>
        </p:blipFill>
        <p:spPr>
          <a:xfrm>
            <a:off x="0" y="347663"/>
            <a:ext cx="12228513" cy="59356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9790113" y="505936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479088" y="309721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73713" y="5243513"/>
            <a:ext cx="92075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37200" y="3097213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 txBox="1"/>
          <p:nvPr/>
        </p:nvSpPr>
        <p:spPr>
          <a:xfrm>
            <a:off x="831850" y="16033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1"/>
          <a:srcRect l="7076" t="11110" r="16501" b="74245"/>
          <a:stretch>
            <a:fillRect/>
          </a:stretch>
        </p:blipFill>
        <p:spPr>
          <a:xfrm>
            <a:off x="93663" y="1854200"/>
            <a:ext cx="11991975" cy="310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6-Point Star 1"/>
          <p:cNvSpPr/>
          <p:nvPr/>
        </p:nvSpPr>
        <p:spPr>
          <a:xfrm>
            <a:off x="4497388" y="2798763"/>
            <a:ext cx="1893888" cy="19478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solidFill>
                  <a:srgbClr val="FFFFFF"/>
                </a:solidFill>
                <a:latin typeface=".VnAvant" panose="020BE200000000000000" pitchFamily="34" charset="0"/>
              </a:rPr>
              <a:t>bánh</a:t>
            </a:r>
            <a:endParaRPr sz="2800" b="1" dirty="0">
              <a:solidFill>
                <a:srgbClr val="FFFFFF"/>
              </a:solidFill>
              <a:latin typeface=".VnAvant" panose="020BE200000000000000" pitchFamily="34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245350" y="2798763"/>
            <a:ext cx="1893888" cy="19478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lanh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E200000000000000" pitchFamily="34" charset="0"/>
              <a:ea typeface="+mn-ea"/>
              <a:cs typeface="+mn-cs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7269163" y="2803525"/>
            <a:ext cx="1893888" cy="19478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altLang="x-none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4484688" y="2803525"/>
            <a:ext cx="1892300" cy="19478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vi-VN" altLang="x-none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146" grpId="0"/>
      <p:bldP spid="6146" grpId="1"/>
      <p:bldP spid="7" grpId="0" animBg="1"/>
      <p:bldP spid="7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166688" y="1898650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/>
          <p:nvPr/>
        </p:nvSpPr>
        <p:spPr>
          <a:xfrm>
            <a:off x="166688" y="2857500"/>
            <a:ext cx="6142037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Làm anh thì cần làm những gì cho 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200025" y="3609975"/>
            <a:ext cx="5961063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làm anh dễ hay khó?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138113" y="4362450"/>
            <a:ext cx="7045325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thích làm anh hay làm 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Vì sao?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988" y="1497013"/>
            <a:ext cx="4648200" cy="495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2425" y="1762125"/>
            <a:ext cx="3665538" cy="5826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Học thuộc lòng</a:t>
            </a:r>
            <a:endParaRPr sz="3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975" y="1762125"/>
            <a:ext cx="4895850" cy="499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891338" y="5500688"/>
            <a:ext cx="609600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927850" y="1128713"/>
            <a:ext cx="650875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489575" y="1812925"/>
            <a:ext cx="650875" cy="155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791325" y="2147888"/>
            <a:ext cx="650875" cy="205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375275" y="5759450"/>
            <a:ext cx="650875" cy="132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500813" y="5092700"/>
            <a:ext cx="650875" cy="147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694363" y="4281488"/>
            <a:ext cx="6508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970713" y="3795713"/>
            <a:ext cx="650875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1" descr="1170273ke1o4da45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870575" y="2635250"/>
            <a:ext cx="650875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292725" y="5230813"/>
            <a:ext cx="609600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175500" y="4491038"/>
            <a:ext cx="609600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476875" y="3827463"/>
            <a:ext cx="609600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696200" y="2982913"/>
            <a:ext cx="609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237163" y="2590800"/>
            <a:ext cx="609600" cy="108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986588" y="1747838"/>
            <a:ext cx="6096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7" descr="952829owne182j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376863" y="1333500"/>
            <a:ext cx="609600" cy="136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1295400"/>
            <a:ext cx="1063942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425" y="1516063"/>
            <a:ext cx="7267575" cy="5826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Kể về anh, chị hoặc em của em</a:t>
            </a:r>
            <a:endParaRPr sz="3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PresentationFormat/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Microsoft YaHei</vt:lpstr>
      <vt:lpstr>Arial Unicode MS</vt:lpstr>
      <vt:lpstr>Segoe UI</vt:lpstr>
      <vt:lpstr>Times New Roman</vt:lpstr>
      <vt:lpstr>Tahoma</vt:lpstr>
      <vt:lpstr>.VnHelvetInsH</vt:lpstr>
      <vt:lpstr>Segoe Print</vt:lpstr>
      <vt:lpstr>SimHei</vt:lpstr>
      <vt:lpstr>VNI-Avo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dcterms:created xsi:type="dcterms:W3CDTF">2020-08-08T08:08:51Z</dcterms:created>
  <dcterms:modified xsi:type="dcterms:W3CDTF">2020-08-23T01:13:32Z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