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93" r:id="rId2"/>
    <p:sldId id="395" r:id="rId3"/>
    <p:sldId id="281" r:id="rId4"/>
    <p:sldId id="282" r:id="rId5"/>
    <p:sldId id="283" r:id="rId6"/>
    <p:sldId id="284" r:id="rId7"/>
    <p:sldId id="285" r:id="rId8"/>
    <p:sldId id="526" r:id="rId9"/>
    <p:sldId id="434" r:id="rId10"/>
    <p:sldId id="545" r:id="rId11"/>
    <p:sldId id="546" r:id="rId12"/>
    <p:sldId id="547" r:id="rId13"/>
    <p:sldId id="529" r:id="rId14"/>
    <p:sldId id="548" r:id="rId15"/>
    <p:sldId id="530" r:id="rId16"/>
    <p:sldId id="549" r:id="rId17"/>
    <p:sldId id="303" r:id="rId18"/>
    <p:sldId id="550" r:id="rId19"/>
    <p:sldId id="551" r:id="rId20"/>
    <p:sldId id="446" r:id="rId21"/>
    <p:sldId id="289" r:id="rId22"/>
    <p:sldId id="290" r:id="rId23"/>
    <p:sldId id="291" r:id="rId24"/>
    <p:sldId id="292" r:id="rId25"/>
    <p:sldId id="267" r:id="rId26"/>
    <p:sldId id="4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EDE9"/>
    <a:srgbClr val="F6A2CA"/>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9</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20</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177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BD2A6-323F-4802-8465-E744631708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21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450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26</a:t>
            </a:fld>
            <a:endParaRPr lang="en-US"/>
          </a:p>
        </p:txBody>
      </p:sp>
    </p:spTree>
    <p:extLst>
      <p:ext uri="{BB962C8B-B14F-4D97-AF65-F5344CB8AC3E}">
        <p14:creationId xmlns:p14="http://schemas.microsoft.com/office/powerpoint/2010/main" val="46617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757700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632187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419187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0389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7279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542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02773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13300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236710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0899458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9920469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378176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468152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910359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238453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427499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15/10/2023</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649507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BCF3568-E148-D738-8A09-AF72EDDB48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spTree>
    <p:extLst>
      <p:ext uri="{BB962C8B-B14F-4D97-AF65-F5344CB8AC3E}">
        <p14:creationId xmlns:p14="http://schemas.microsoft.com/office/powerpoint/2010/main" val="331761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7" r:id="rId13"/>
    <p:sldLayoutId id="2147483702" r:id="rId14"/>
    <p:sldLayoutId id="2147483703" r:id="rId15"/>
    <p:sldLayoutId id="2147483704" r:id="rId16"/>
    <p:sldLayoutId id="214748370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34.gif"/><Relationship Id="rId10" Type="http://schemas.openxmlformats.org/officeDocument/2006/relationships/image" Target="../media/image37.gif"/><Relationship Id="rId4" Type="http://schemas.openxmlformats.org/officeDocument/2006/relationships/slide" Target="slide23.xml"/><Relationship Id="rId9" Type="http://schemas.openxmlformats.org/officeDocument/2006/relationships/image" Target="../media/image36.gif"/></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6.wav"/><Relationship Id="rId7" Type="http://schemas.openxmlformats.org/officeDocument/2006/relationships/image" Target="../media/image40.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9.gif"/><Relationship Id="rId10" Type="http://schemas.openxmlformats.org/officeDocument/2006/relationships/image" Target="../media/image42.gif"/><Relationship Id="rId4" Type="http://schemas.openxmlformats.org/officeDocument/2006/relationships/image" Target="../media/image38.png"/><Relationship Id="rId9" Type="http://schemas.openxmlformats.org/officeDocument/2006/relationships/image" Target="../media/image41.gif"/></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7.wav"/><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audio" Target="../media/audio8.wav"/><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7.wav"/><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audio" Target="../media/audio8.wav"/><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7.wav"/><Relationship Id="rId7"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audio" Target="../media/audio8.wav"/><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jpg"/><Relationship Id="rId10" Type="http://schemas.openxmlformats.org/officeDocument/2006/relationships/image" Target="../media/image21.png"/><Relationship Id="rId4" Type="http://schemas.openxmlformats.org/officeDocument/2006/relationships/audio" Target="../media/audio5.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jpg"/><Relationship Id="rId10" Type="http://schemas.openxmlformats.org/officeDocument/2006/relationships/image" Target="../media/image22.png"/><Relationship Id="rId4" Type="http://schemas.openxmlformats.org/officeDocument/2006/relationships/audio" Target="../media/audio5.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a16="http://schemas.microsoft.com/office/drawing/2014/main" id="{5558F15C-744E-FBEA-1380-1A47D7A485B1}"/>
              </a:ext>
            </a:extLst>
          </p:cNvPr>
          <p:cNvPicPr>
            <a:picLocks noChangeAspect="1"/>
          </p:cNvPicPr>
          <p:nvPr/>
        </p:nvPicPr>
        <p:blipFill>
          <a:blip r:embed="rId6"/>
          <a:stretch>
            <a:fillRect/>
          </a:stretch>
        </p:blipFill>
        <p:spPr>
          <a:xfrm>
            <a:off x="3077091" y="1246594"/>
            <a:ext cx="5675868" cy="859611"/>
          </a:xfrm>
          <a:prstGeom prst="rect">
            <a:avLst/>
          </a:prstGeom>
        </p:spPr>
      </p:pic>
      <p:pic>
        <p:nvPicPr>
          <p:cNvPr id="7" name="Picture 6">
            <a:extLst>
              <a:ext uri="{FF2B5EF4-FFF2-40B4-BE49-F238E27FC236}">
                <a16:creationId xmlns:a16="http://schemas.microsoft.com/office/drawing/2014/main" id="{13062D7D-B665-639F-B9F8-A539DB876336}"/>
              </a:ext>
            </a:extLst>
          </p:cNvPr>
          <p:cNvPicPr>
            <a:picLocks noChangeAspect="1"/>
          </p:cNvPicPr>
          <p:nvPr/>
        </p:nvPicPr>
        <p:blipFill>
          <a:blip r:embed="rId7"/>
          <a:stretch>
            <a:fillRect/>
          </a:stretch>
        </p:blipFill>
        <p:spPr>
          <a:xfrm>
            <a:off x="1809400" y="2221133"/>
            <a:ext cx="8077900" cy="2225233"/>
          </a:xfrm>
          <a:prstGeom prst="rect">
            <a:avLst/>
          </a:prstGeom>
        </p:spPr>
      </p:pic>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DC56DB-436D-1E91-1D35-D78711404F8A}"/>
              </a:ext>
            </a:extLst>
          </p:cNvPr>
          <p:cNvSpPr/>
          <p:nvPr/>
        </p:nvSpPr>
        <p:spPr>
          <a:xfrm>
            <a:off x="809625" y="866775"/>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3" name="TextBox 2">
            <a:extLst>
              <a:ext uri="{FF2B5EF4-FFF2-40B4-BE49-F238E27FC236}">
                <a16:creationId xmlns:a16="http://schemas.microsoft.com/office/drawing/2014/main" id="{355F358A-B05D-92C9-39E2-E0812B24CEB6}"/>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Ngọt</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ngào</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lịm</a:t>
            </a:r>
            <a:r>
              <a:rPr lang="en-US" sz="3200" b="1" dirty="0">
                <a:solidFill>
                  <a:srgbClr val="FF0000"/>
                </a:solidFill>
              </a:rPr>
              <a:t>, </a:t>
            </a:r>
            <a:r>
              <a:rPr lang="en-US" sz="3200" b="1" dirty="0" err="1">
                <a:solidFill>
                  <a:srgbClr val="FF0000"/>
                </a:solidFill>
              </a:rPr>
              <a:t>chua</a:t>
            </a:r>
            <a:r>
              <a:rPr lang="en-US" sz="3200" b="1" dirty="0">
                <a:solidFill>
                  <a:srgbClr val="FF0000"/>
                </a:solidFill>
              </a:rPr>
              <a:t>, </a:t>
            </a:r>
            <a:r>
              <a:rPr lang="en-US" sz="3200" b="1" dirty="0" err="1">
                <a:solidFill>
                  <a:srgbClr val="FF0000"/>
                </a:solidFill>
              </a:rPr>
              <a:t>chát</a:t>
            </a:r>
            <a:r>
              <a:rPr lang="en-US" sz="3200" b="1" dirty="0">
                <a:solidFill>
                  <a:srgbClr val="FF0000"/>
                </a:solidFill>
              </a:rPr>
              <a:t>….</a:t>
            </a:r>
          </a:p>
        </p:txBody>
      </p:sp>
      <p:sp>
        <p:nvSpPr>
          <p:cNvPr id="8" name="Rectangle: Rounded Corners 7">
            <a:extLst>
              <a:ext uri="{FF2B5EF4-FFF2-40B4-BE49-F238E27FC236}">
                <a16:creationId xmlns:a16="http://schemas.microsoft.com/office/drawing/2014/main" id="{D3151311-9C40-F693-1086-2D099F15FD30}"/>
              </a:ext>
            </a:extLst>
          </p:cNvPr>
          <p:cNvSpPr/>
          <p:nvPr/>
        </p:nvSpPr>
        <p:spPr>
          <a:xfrm>
            <a:off x="609599" y="24574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10" name="TextBox 9">
            <a:extLst>
              <a:ext uri="{FF2B5EF4-FFF2-40B4-BE49-F238E27FC236}">
                <a16:creationId xmlns:a16="http://schemas.microsoft.com/office/drawing/2014/main" id="{4D34715F-3CD9-11C7-D8B1-F99E91065D89}"/>
              </a:ext>
            </a:extLst>
          </p:cNvPr>
          <p:cNvSpPr txBox="1"/>
          <p:nvPr/>
        </p:nvSpPr>
        <p:spPr>
          <a:xfrm>
            <a:off x="3714750" y="2752725"/>
            <a:ext cx="7829550" cy="584775"/>
          </a:xfrm>
          <a:prstGeom prst="rect">
            <a:avLst/>
          </a:prstGeom>
          <a:noFill/>
        </p:spPr>
        <p:txBody>
          <a:bodyPr wrap="square" rtlCol="0">
            <a:spAutoFit/>
          </a:bodyPr>
          <a:lstStyle/>
          <a:p>
            <a:r>
              <a:rPr lang="en-US" sz="3200" b="1" dirty="0" err="1">
                <a:solidFill>
                  <a:srgbClr val="FF0000"/>
                </a:solidFill>
              </a:rPr>
              <a:t>Thơm</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lừng</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ngát</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phức</a:t>
            </a:r>
            <a:r>
              <a:rPr lang="en-US" sz="3200" b="1" dirty="0">
                <a:solidFill>
                  <a:srgbClr val="FF0000"/>
                </a:solidFill>
              </a:rPr>
              <a:t>…</a:t>
            </a:r>
          </a:p>
        </p:txBody>
      </p:sp>
      <p:sp>
        <p:nvSpPr>
          <p:cNvPr id="11" name="Rectangle: Rounded Corners 10">
            <a:extLst>
              <a:ext uri="{FF2B5EF4-FFF2-40B4-BE49-F238E27FC236}">
                <a16:creationId xmlns:a16="http://schemas.microsoft.com/office/drawing/2014/main" id="{5E3CF2BB-6B42-633D-799B-F508FAA3DFD4}"/>
              </a:ext>
            </a:extLst>
          </p:cNvPr>
          <p:cNvSpPr/>
          <p:nvPr/>
        </p:nvSpPr>
        <p:spPr>
          <a:xfrm>
            <a:off x="609599" y="3990975"/>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12" name="TextBox 11">
            <a:extLst>
              <a:ext uri="{FF2B5EF4-FFF2-40B4-BE49-F238E27FC236}">
                <a16:creationId xmlns:a16="http://schemas.microsoft.com/office/drawing/2014/main" id="{8984BCCF-312E-FA83-55B8-D3FBD2EA88B1}"/>
              </a:ext>
            </a:extLst>
          </p:cNvPr>
          <p:cNvSpPr txBox="1"/>
          <p:nvPr/>
        </p:nvSpPr>
        <p:spPr>
          <a:xfrm>
            <a:off x="4162425" y="4371975"/>
            <a:ext cx="7829550" cy="584775"/>
          </a:xfrm>
          <a:prstGeom prst="rect">
            <a:avLst/>
          </a:prstGeom>
          <a:noFill/>
        </p:spPr>
        <p:txBody>
          <a:bodyPr wrap="square" rtlCol="0">
            <a:spAutoFit/>
          </a:bodyPr>
          <a:lstStyle/>
          <a:p>
            <a:r>
              <a:rPr lang="en-US" sz="3200" b="1" dirty="0">
                <a:solidFill>
                  <a:srgbClr val="FF0000"/>
                </a:solidFill>
              </a:rPr>
              <a:t>To, </a:t>
            </a:r>
            <a:r>
              <a:rPr lang="en-US" sz="3200" b="1" dirty="0" err="1">
                <a:solidFill>
                  <a:srgbClr val="FF0000"/>
                </a:solidFill>
              </a:rPr>
              <a:t>cao</a:t>
            </a:r>
            <a:r>
              <a:rPr lang="en-US" sz="3200" b="1" dirty="0">
                <a:solidFill>
                  <a:srgbClr val="FF0000"/>
                </a:solidFill>
              </a:rPr>
              <a:t>, to </a:t>
            </a:r>
            <a:r>
              <a:rPr lang="en-US" sz="3200" b="1" dirty="0" err="1">
                <a:solidFill>
                  <a:srgbClr val="FF0000"/>
                </a:solidFill>
              </a:rPr>
              <a:t>lớn</a:t>
            </a:r>
            <a:r>
              <a:rPr lang="en-US" sz="3200" b="1" dirty="0">
                <a:solidFill>
                  <a:srgbClr val="FF0000"/>
                </a:solidFill>
              </a:rPr>
              <a:t>, to </a:t>
            </a:r>
            <a:r>
              <a:rPr lang="en-US" sz="3200" b="1" dirty="0" err="1">
                <a:solidFill>
                  <a:srgbClr val="FF0000"/>
                </a:solidFill>
              </a:rPr>
              <a:t>đùng</a:t>
            </a:r>
            <a:r>
              <a:rPr lang="en-US" sz="3200" b="1" dirty="0">
                <a:solidFill>
                  <a:srgbClr val="FF0000"/>
                </a:solidFill>
              </a:rPr>
              <a:t>….</a:t>
            </a:r>
          </a:p>
        </p:txBody>
      </p:sp>
    </p:spTree>
    <p:extLst>
      <p:ext uri="{BB962C8B-B14F-4D97-AF65-F5344CB8AC3E}">
        <p14:creationId xmlns:p14="http://schemas.microsoft.com/office/powerpoint/2010/main" val="1167155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16590-C005-E8A8-CCC3-DABCAE6B9404}"/>
              </a:ext>
            </a:extLst>
          </p:cNvPr>
          <p:cNvSpPr/>
          <p:nvPr/>
        </p:nvSpPr>
        <p:spPr>
          <a:xfrm>
            <a:off x="742950" y="91440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5" name="TextBox 4">
            <a:extLst>
              <a:ext uri="{FF2B5EF4-FFF2-40B4-BE49-F238E27FC236}">
                <a16:creationId xmlns:a16="http://schemas.microsoft.com/office/drawing/2014/main" id="{66DBDF8D-59B8-548C-C4E0-2E774B2F4D71}"/>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Vàng</a:t>
            </a:r>
            <a:r>
              <a:rPr lang="en-US" sz="3200" b="1" dirty="0">
                <a:solidFill>
                  <a:srgbClr val="FF0000"/>
                </a:solidFill>
              </a:rPr>
              <a:t>, cam, </a:t>
            </a:r>
            <a:r>
              <a:rPr lang="en-US" sz="3200" b="1" dirty="0" err="1">
                <a:solidFill>
                  <a:srgbClr val="FF0000"/>
                </a:solidFill>
              </a:rPr>
              <a:t>đỏ</a:t>
            </a:r>
            <a:r>
              <a:rPr lang="en-US" sz="3200" b="1" dirty="0">
                <a:solidFill>
                  <a:srgbClr val="FF0000"/>
                </a:solidFill>
              </a:rPr>
              <a:t>, </a:t>
            </a:r>
            <a:r>
              <a:rPr lang="en-US" sz="3200" b="1" dirty="0" err="1">
                <a:solidFill>
                  <a:srgbClr val="FF0000"/>
                </a:solidFill>
              </a:rPr>
              <a:t>hồng</a:t>
            </a:r>
            <a:r>
              <a:rPr lang="en-US" sz="3200" b="1" dirty="0">
                <a:solidFill>
                  <a:srgbClr val="FF0000"/>
                </a:solidFill>
              </a:rPr>
              <a:t>….</a:t>
            </a:r>
          </a:p>
        </p:txBody>
      </p:sp>
      <p:sp>
        <p:nvSpPr>
          <p:cNvPr id="6" name="Rectangle: Rounded Corners 5">
            <a:extLst>
              <a:ext uri="{FF2B5EF4-FFF2-40B4-BE49-F238E27FC236}">
                <a16:creationId xmlns:a16="http://schemas.microsoft.com/office/drawing/2014/main" id="{AADF5B98-04B2-EAEB-1762-BEC0559CF1C3}"/>
              </a:ext>
            </a:extLst>
          </p:cNvPr>
          <p:cNvSpPr/>
          <p:nvPr/>
        </p:nvSpPr>
        <p:spPr>
          <a:xfrm>
            <a:off x="666750" y="2647950"/>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7" name="TextBox 6">
            <a:extLst>
              <a:ext uri="{FF2B5EF4-FFF2-40B4-BE49-F238E27FC236}">
                <a16:creationId xmlns:a16="http://schemas.microsoft.com/office/drawing/2014/main" id="{4D530ADD-A88B-F04A-14DF-5998EBC77CA4}"/>
              </a:ext>
            </a:extLst>
          </p:cNvPr>
          <p:cNvSpPr txBox="1"/>
          <p:nvPr/>
        </p:nvSpPr>
        <p:spPr>
          <a:xfrm>
            <a:off x="3752850" y="2924175"/>
            <a:ext cx="7353300" cy="584775"/>
          </a:xfrm>
          <a:prstGeom prst="rect">
            <a:avLst/>
          </a:prstGeom>
          <a:noFill/>
        </p:spPr>
        <p:txBody>
          <a:bodyPr wrap="square" rtlCol="0">
            <a:spAutoFit/>
          </a:bodyPr>
          <a:lstStyle/>
          <a:p>
            <a:r>
              <a:rPr lang="en-US" sz="3200" b="1" dirty="0">
                <a:solidFill>
                  <a:srgbClr val="FF0000"/>
                </a:solidFill>
              </a:rPr>
              <a:t>Cong, </a:t>
            </a:r>
            <a:r>
              <a:rPr lang="en-US" sz="3200" b="1" dirty="0" err="1">
                <a:solidFill>
                  <a:srgbClr val="FF0000"/>
                </a:solidFill>
              </a:rPr>
              <a:t>cong</a:t>
            </a:r>
            <a:r>
              <a:rPr lang="en-US" sz="3200" b="1" dirty="0">
                <a:solidFill>
                  <a:srgbClr val="FF0000"/>
                </a:solidFill>
              </a:rPr>
              <a:t> </a:t>
            </a:r>
            <a:r>
              <a:rPr lang="en-US" sz="3200" b="1" dirty="0" err="1">
                <a:solidFill>
                  <a:srgbClr val="FF0000"/>
                </a:solidFill>
              </a:rPr>
              <a:t>cong</a:t>
            </a:r>
            <a:r>
              <a:rPr lang="en-US" sz="3200" b="1" dirty="0">
                <a:solidFill>
                  <a:srgbClr val="FF0000"/>
                </a:solidFill>
              </a:rPr>
              <a:t>,……..</a:t>
            </a:r>
          </a:p>
        </p:txBody>
      </p:sp>
      <p:sp>
        <p:nvSpPr>
          <p:cNvPr id="9" name="Rectangle: Rounded Corners 8">
            <a:extLst>
              <a:ext uri="{FF2B5EF4-FFF2-40B4-BE49-F238E27FC236}">
                <a16:creationId xmlns:a16="http://schemas.microsoft.com/office/drawing/2014/main" id="{6E454D9A-7120-14E8-D83B-798B37D69CD4}"/>
              </a:ext>
            </a:extLst>
          </p:cNvPr>
          <p:cNvSpPr/>
          <p:nvPr/>
        </p:nvSpPr>
        <p:spPr>
          <a:xfrm>
            <a:off x="609599" y="43719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sp>
        <p:nvSpPr>
          <p:cNvPr id="13" name="TextBox 12">
            <a:extLst>
              <a:ext uri="{FF2B5EF4-FFF2-40B4-BE49-F238E27FC236}">
                <a16:creationId xmlns:a16="http://schemas.microsoft.com/office/drawing/2014/main" id="{43D55210-5269-CC36-7E47-0FF2A727569D}"/>
              </a:ext>
            </a:extLst>
          </p:cNvPr>
          <p:cNvSpPr txBox="1"/>
          <p:nvPr/>
        </p:nvSpPr>
        <p:spPr>
          <a:xfrm>
            <a:off x="4095750" y="4610100"/>
            <a:ext cx="7353300" cy="584775"/>
          </a:xfrm>
          <a:prstGeom prst="rect">
            <a:avLst/>
          </a:prstGeom>
          <a:noFill/>
        </p:spPr>
        <p:txBody>
          <a:bodyPr wrap="square" rtlCol="0">
            <a:spAutoFit/>
          </a:bodyPr>
          <a:lstStyle/>
          <a:p>
            <a:r>
              <a:rPr lang="en-US" sz="3200" b="1" dirty="0" err="1">
                <a:solidFill>
                  <a:srgbClr val="FF0000"/>
                </a:solidFill>
              </a:rPr>
              <a:t>Ồn</a:t>
            </a:r>
            <a:r>
              <a:rPr lang="en-US" sz="3200" b="1" dirty="0">
                <a:solidFill>
                  <a:srgbClr val="FF0000"/>
                </a:solidFill>
              </a:rPr>
              <a:t>, </a:t>
            </a:r>
            <a:r>
              <a:rPr lang="en-US" sz="3200" b="1" dirty="0" err="1">
                <a:solidFill>
                  <a:srgbClr val="FF0000"/>
                </a:solidFill>
              </a:rPr>
              <a:t>ồn</a:t>
            </a:r>
            <a:r>
              <a:rPr lang="en-US" sz="3200" b="1" dirty="0">
                <a:solidFill>
                  <a:srgbClr val="FF0000"/>
                </a:solidFill>
              </a:rPr>
              <a:t> </a:t>
            </a:r>
            <a:r>
              <a:rPr lang="en-US" sz="3200" b="1" dirty="0" err="1">
                <a:solidFill>
                  <a:srgbClr val="FF0000"/>
                </a:solidFill>
              </a:rPr>
              <a:t>ào</a:t>
            </a:r>
            <a:r>
              <a:rPr lang="en-US" sz="3200" b="1" dirty="0">
                <a:solidFill>
                  <a:srgbClr val="FF0000"/>
                </a:solidFill>
              </a:rPr>
              <a:t>, </a:t>
            </a:r>
            <a:r>
              <a:rPr lang="en-US" sz="3200" b="1" dirty="0" err="1">
                <a:solidFill>
                  <a:srgbClr val="FF0000"/>
                </a:solidFill>
              </a:rPr>
              <a:t>ồn</a:t>
            </a:r>
            <a:r>
              <a:rPr lang="en-US" sz="3200" b="1" dirty="0">
                <a:solidFill>
                  <a:srgbClr val="FF0000"/>
                </a:solidFill>
              </a:rPr>
              <a:t> ĩ, </a:t>
            </a:r>
            <a:r>
              <a:rPr lang="en-US" sz="3200" b="1" dirty="0" err="1">
                <a:solidFill>
                  <a:srgbClr val="FF0000"/>
                </a:solidFill>
              </a:rPr>
              <a:t>xôn</a:t>
            </a:r>
            <a:r>
              <a:rPr lang="en-US" sz="3200" b="1" dirty="0">
                <a:solidFill>
                  <a:srgbClr val="FF0000"/>
                </a:solidFill>
              </a:rPr>
              <a:t> </a:t>
            </a:r>
            <a:r>
              <a:rPr lang="en-US" sz="3200" b="1" dirty="0" err="1">
                <a:solidFill>
                  <a:srgbClr val="FF0000"/>
                </a:solidFill>
              </a:rPr>
              <a:t>xao</a:t>
            </a:r>
            <a:r>
              <a:rPr lang="en-US" sz="3200" b="1" dirty="0">
                <a:solidFill>
                  <a:srgbClr val="FF0000"/>
                </a:solidFill>
              </a:rPr>
              <a:t>……….</a:t>
            </a:r>
          </a:p>
        </p:txBody>
      </p:sp>
    </p:spTree>
    <p:extLst>
      <p:ext uri="{BB962C8B-B14F-4D97-AF65-F5344CB8AC3E}">
        <p14:creationId xmlns:p14="http://schemas.microsoft.com/office/powerpoint/2010/main" val="1174891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697230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4C41BD-C92D-8517-FA14-DF1D1C9FD224}"/>
              </a:ext>
            </a:extLst>
          </p:cNvPr>
          <p:cNvSpPr txBox="1"/>
          <p:nvPr/>
        </p:nvSpPr>
        <p:spPr>
          <a:xfrm>
            <a:off x="733424" y="466725"/>
            <a:ext cx="11096625"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4" name="Group 3">
            <a:extLst>
              <a:ext uri="{FF2B5EF4-FFF2-40B4-BE49-F238E27FC236}">
                <a16:creationId xmlns:a16="http://schemas.microsoft.com/office/drawing/2014/main" id="{B88FDFE6-5848-7822-1688-2F226DDC2688}"/>
              </a:ext>
            </a:extLst>
          </p:cNvPr>
          <p:cNvGrpSpPr/>
          <p:nvPr/>
        </p:nvGrpSpPr>
        <p:grpSpPr>
          <a:xfrm>
            <a:off x="4031112" y="4657725"/>
            <a:ext cx="3873809" cy="1866900"/>
            <a:chOff x="4239491" y="2666650"/>
            <a:chExt cx="3267547" cy="1704808"/>
          </a:xfrm>
        </p:grpSpPr>
        <p:pic>
          <p:nvPicPr>
            <p:cNvPr id="5" name="Picture 4">
              <a:extLst>
                <a:ext uri="{FF2B5EF4-FFF2-40B4-BE49-F238E27FC236}">
                  <a16:creationId xmlns:a16="http://schemas.microsoft.com/office/drawing/2014/main" id="{3AA85EE9-BE29-BBFC-8E6C-7D5F0152A9AA}"/>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0244B5FD-DB6D-880C-247F-FEAF8452D787}"/>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72D25670-C2E2-16F7-A90D-1FDD6C2E2BDF}"/>
              </a:ext>
            </a:extLst>
          </p:cNvPr>
          <p:cNvSpPr txBox="1"/>
          <p:nvPr/>
        </p:nvSpPr>
        <p:spPr>
          <a:xfrm>
            <a:off x="8553449" y="457200"/>
            <a:ext cx="2619375" cy="523220"/>
          </a:xfrm>
          <a:prstGeom prst="rect">
            <a:avLst/>
          </a:prstGeom>
          <a:noFill/>
        </p:spPr>
        <p:txBody>
          <a:bodyPr wrap="square" rtlCol="0">
            <a:spAutoFit/>
          </a:bodyPr>
          <a:lstStyle/>
          <a:p>
            <a:r>
              <a:rPr lang="en-US" sz="2800" dirty="0" err="1">
                <a:solidFill>
                  <a:srgbClr val="FF0000"/>
                </a:solidFill>
              </a:rPr>
              <a:t>vàng</a:t>
            </a:r>
            <a:r>
              <a:rPr lang="en-US" sz="2800" dirty="0">
                <a:solidFill>
                  <a:srgbClr val="FF0000"/>
                </a:solidFill>
              </a:rPr>
              <a:t> </a:t>
            </a:r>
            <a:r>
              <a:rPr lang="en-US" sz="2800" dirty="0" err="1">
                <a:solidFill>
                  <a:srgbClr val="FF0000"/>
                </a:solidFill>
              </a:rPr>
              <a:t>ruộm</a:t>
            </a:r>
            <a:endParaRPr lang="en-US" sz="2800" dirty="0">
              <a:solidFill>
                <a:srgbClr val="FF0000"/>
              </a:solidFill>
            </a:endParaRPr>
          </a:p>
        </p:txBody>
      </p:sp>
      <p:sp>
        <p:nvSpPr>
          <p:cNvPr id="12" name="TextBox 11">
            <a:extLst>
              <a:ext uri="{FF2B5EF4-FFF2-40B4-BE49-F238E27FC236}">
                <a16:creationId xmlns:a16="http://schemas.microsoft.com/office/drawing/2014/main" id="{CBCCE2EF-C33F-D44A-34E3-50D84A3123F9}"/>
              </a:ext>
            </a:extLst>
          </p:cNvPr>
          <p:cNvSpPr txBox="1"/>
          <p:nvPr/>
        </p:nvSpPr>
        <p:spPr>
          <a:xfrm>
            <a:off x="1552574" y="895350"/>
            <a:ext cx="2619375" cy="523220"/>
          </a:xfrm>
          <a:prstGeom prst="rect">
            <a:avLst/>
          </a:prstGeom>
          <a:noFill/>
        </p:spPr>
        <p:txBody>
          <a:bodyPr wrap="square" rtlCol="0">
            <a:spAutoFit/>
          </a:bodyPr>
          <a:lstStyle/>
          <a:p>
            <a:r>
              <a:rPr lang="en-US" sz="2800" dirty="0" err="1">
                <a:solidFill>
                  <a:srgbClr val="FF0000"/>
                </a:solidFill>
              </a:rPr>
              <a:t>thơm</a:t>
            </a:r>
            <a:r>
              <a:rPr lang="en-US" sz="2800" dirty="0">
                <a:solidFill>
                  <a:srgbClr val="FF0000"/>
                </a:solidFill>
              </a:rPr>
              <a:t> </a:t>
            </a:r>
            <a:r>
              <a:rPr lang="en-US" sz="2800" dirty="0" err="1">
                <a:solidFill>
                  <a:srgbClr val="FF0000"/>
                </a:solidFill>
              </a:rPr>
              <a:t>nồng</a:t>
            </a:r>
            <a:endParaRPr lang="en-US" sz="2800" dirty="0">
              <a:solidFill>
                <a:srgbClr val="FF0000"/>
              </a:solidFill>
            </a:endParaRPr>
          </a:p>
        </p:txBody>
      </p:sp>
      <p:sp>
        <p:nvSpPr>
          <p:cNvPr id="13" name="TextBox 12">
            <a:extLst>
              <a:ext uri="{FF2B5EF4-FFF2-40B4-BE49-F238E27FC236}">
                <a16:creationId xmlns:a16="http://schemas.microsoft.com/office/drawing/2014/main" id="{0D7E3291-E5F1-EF88-9061-6B9D5BDA06D7}"/>
              </a:ext>
            </a:extLst>
          </p:cNvPr>
          <p:cNvSpPr txBox="1"/>
          <p:nvPr/>
        </p:nvSpPr>
        <p:spPr>
          <a:xfrm>
            <a:off x="4591049" y="904875"/>
            <a:ext cx="2619375" cy="523220"/>
          </a:xfrm>
          <a:prstGeom prst="rect">
            <a:avLst/>
          </a:prstGeom>
          <a:noFill/>
        </p:spPr>
        <p:txBody>
          <a:bodyPr wrap="square" rtlCol="0">
            <a:spAutoFit/>
          </a:bodyPr>
          <a:lstStyle/>
          <a:p>
            <a:r>
              <a:rPr lang="en-US" sz="2800" dirty="0" err="1">
                <a:solidFill>
                  <a:srgbClr val="FF0000"/>
                </a:solidFill>
              </a:rPr>
              <a:t>nâu</a:t>
            </a:r>
            <a:r>
              <a:rPr lang="en-US" sz="2800" dirty="0">
                <a:solidFill>
                  <a:srgbClr val="FF0000"/>
                </a:solidFill>
              </a:rPr>
              <a:t> </a:t>
            </a:r>
            <a:r>
              <a:rPr lang="en-US" sz="2800" dirty="0" err="1">
                <a:solidFill>
                  <a:srgbClr val="FF0000"/>
                </a:solidFill>
              </a:rPr>
              <a:t>sẫm</a:t>
            </a:r>
            <a:endParaRPr lang="en-US" sz="2800" dirty="0">
              <a:solidFill>
                <a:srgbClr val="FF0000"/>
              </a:solidFill>
            </a:endParaRPr>
          </a:p>
        </p:txBody>
      </p:sp>
      <p:sp>
        <p:nvSpPr>
          <p:cNvPr id="14" name="TextBox 13">
            <a:extLst>
              <a:ext uri="{FF2B5EF4-FFF2-40B4-BE49-F238E27FC236}">
                <a16:creationId xmlns:a16="http://schemas.microsoft.com/office/drawing/2014/main" id="{C1A48B85-AFF7-DC46-C902-2EB16B7B98D4}"/>
              </a:ext>
            </a:extLst>
          </p:cNvPr>
          <p:cNvSpPr txBox="1"/>
          <p:nvPr/>
        </p:nvSpPr>
        <p:spPr>
          <a:xfrm>
            <a:off x="10020299" y="895350"/>
            <a:ext cx="2619375" cy="523220"/>
          </a:xfrm>
          <a:prstGeom prst="rect">
            <a:avLst/>
          </a:prstGeom>
          <a:noFill/>
        </p:spPr>
        <p:txBody>
          <a:bodyPr wrap="square" rtlCol="0">
            <a:spAutoFit/>
          </a:bodyPr>
          <a:lstStyle/>
          <a:p>
            <a:r>
              <a:rPr lang="en-US" sz="2800" dirty="0" err="1">
                <a:solidFill>
                  <a:srgbClr val="FF0000"/>
                </a:solidFill>
              </a:rPr>
              <a:t>đỏ</a:t>
            </a:r>
            <a:r>
              <a:rPr lang="en-US" sz="2800" dirty="0">
                <a:solidFill>
                  <a:srgbClr val="FF0000"/>
                </a:solidFill>
              </a:rPr>
              <a:t> </a:t>
            </a:r>
            <a:r>
              <a:rPr lang="en-US" sz="2800" dirty="0" err="1">
                <a:solidFill>
                  <a:srgbClr val="FF0000"/>
                </a:solidFill>
              </a:rPr>
              <a:t>rực</a:t>
            </a:r>
            <a:endParaRPr lang="en-US" sz="2800" dirty="0">
              <a:solidFill>
                <a:srgbClr val="FF0000"/>
              </a:solidFill>
            </a:endParaRPr>
          </a:p>
        </p:txBody>
      </p:sp>
      <p:sp>
        <p:nvSpPr>
          <p:cNvPr id="21" name="TextBox 20">
            <a:extLst>
              <a:ext uri="{FF2B5EF4-FFF2-40B4-BE49-F238E27FC236}">
                <a16:creationId xmlns:a16="http://schemas.microsoft.com/office/drawing/2014/main" id="{0BE2E373-C31C-5526-9FBB-12C647799EC6}"/>
              </a:ext>
            </a:extLst>
          </p:cNvPr>
          <p:cNvSpPr txBox="1"/>
          <p:nvPr/>
        </p:nvSpPr>
        <p:spPr>
          <a:xfrm>
            <a:off x="2200274" y="1314450"/>
            <a:ext cx="2619375" cy="523220"/>
          </a:xfrm>
          <a:prstGeom prst="rect">
            <a:avLst/>
          </a:prstGeom>
          <a:noFill/>
        </p:spPr>
        <p:txBody>
          <a:bodyPr wrap="square" rtlCol="0">
            <a:spAutoFit/>
          </a:bodyPr>
          <a:lstStyle/>
          <a:p>
            <a:r>
              <a:rPr lang="en-US" sz="2800" dirty="0" err="1">
                <a:solidFill>
                  <a:srgbClr val="FF0000"/>
                </a:solidFill>
              </a:rPr>
              <a:t>xanh</a:t>
            </a:r>
            <a:r>
              <a:rPr lang="en-US" sz="2800" dirty="0">
                <a:solidFill>
                  <a:srgbClr val="FF0000"/>
                </a:solidFill>
              </a:rPr>
              <a:t> </a:t>
            </a:r>
            <a:r>
              <a:rPr lang="en-US" sz="2800" dirty="0" err="1">
                <a:solidFill>
                  <a:srgbClr val="FF0000"/>
                </a:solidFill>
              </a:rPr>
              <a:t>mướt</a:t>
            </a:r>
            <a:endParaRPr lang="en-US" sz="2800" dirty="0">
              <a:solidFill>
                <a:srgbClr val="FF0000"/>
              </a:solidFill>
            </a:endParaRPr>
          </a:p>
        </p:txBody>
      </p:sp>
      <p:sp>
        <p:nvSpPr>
          <p:cNvPr id="32" name="TextBox 31">
            <a:extLst>
              <a:ext uri="{FF2B5EF4-FFF2-40B4-BE49-F238E27FC236}">
                <a16:creationId xmlns:a16="http://schemas.microsoft.com/office/drawing/2014/main" id="{5307027A-CBAC-874D-E913-B820F4F5AEF7}"/>
              </a:ext>
            </a:extLst>
          </p:cNvPr>
          <p:cNvSpPr txBox="1"/>
          <p:nvPr/>
        </p:nvSpPr>
        <p:spPr>
          <a:xfrm>
            <a:off x="7124699" y="1323975"/>
            <a:ext cx="2619375" cy="523220"/>
          </a:xfrm>
          <a:prstGeom prst="rect">
            <a:avLst/>
          </a:prstGeom>
          <a:noFill/>
        </p:spPr>
        <p:txBody>
          <a:bodyPr wrap="square" rtlCol="0">
            <a:spAutoFit/>
          </a:bodyPr>
          <a:lstStyle/>
          <a:p>
            <a:r>
              <a:rPr lang="en-US" sz="2800" dirty="0">
                <a:solidFill>
                  <a:srgbClr val="FF0000"/>
                </a:solidFill>
              </a:rPr>
              <a:t>um </a:t>
            </a:r>
            <a:r>
              <a:rPr lang="en-US" sz="2800" dirty="0" err="1">
                <a:solidFill>
                  <a:srgbClr val="FF0000"/>
                </a:solidFill>
              </a:rPr>
              <a:t>tùm</a:t>
            </a:r>
            <a:endParaRPr lang="en-US" sz="2800" dirty="0">
              <a:solidFill>
                <a:srgbClr val="FF0000"/>
              </a:solidFill>
            </a:endParaRPr>
          </a:p>
        </p:txBody>
      </p:sp>
      <p:sp>
        <p:nvSpPr>
          <p:cNvPr id="34" name="TextBox 33">
            <a:extLst>
              <a:ext uri="{FF2B5EF4-FFF2-40B4-BE49-F238E27FC236}">
                <a16:creationId xmlns:a16="http://schemas.microsoft.com/office/drawing/2014/main" id="{8377A642-2265-7706-0716-B5635A79BAB8}"/>
              </a:ext>
            </a:extLst>
          </p:cNvPr>
          <p:cNvSpPr txBox="1"/>
          <p:nvPr/>
        </p:nvSpPr>
        <p:spPr>
          <a:xfrm>
            <a:off x="4076699" y="1743075"/>
            <a:ext cx="2619375" cy="523220"/>
          </a:xfrm>
          <a:prstGeom prst="rect">
            <a:avLst/>
          </a:prstGeom>
          <a:noFill/>
        </p:spPr>
        <p:txBody>
          <a:bodyPr wrap="square" rtlCol="0">
            <a:spAutoFit/>
          </a:bodyPr>
          <a:lstStyle/>
          <a:p>
            <a:r>
              <a:rPr lang="en-US" sz="2800" dirty="0">
                <a:solidFill>
                  <a:srgbClr val="FF0000"/>
                </a:solidFill>
              </a:rPr>
              <a:t>nhỏ </a:t>
            </a:r>
            <a:r>
              <a:rPr lang="en-US" sz="2800" dirty="0" err="1">
                <a:solidFill>
                  <a:srgbClr val="FF0000"/>
                </a:solidFill>
              </a:rPr>
              <a:t>xíu</a:t>
            </a:r>
            <a:endParaRPr lang="en-US" sz="2800" dirty="0">
              <a:solidFill>
                <a:srgbClr val="FF0000"/>
              </a:solidFill>
            </a:endParaRPr>
          </a:p>
        </p:txBody>
      </p:sp>
      <p:sp>
        <p:nvSpPr>
          <p:cNvPr id="35" name="TextBox 34">
            <a:extLst>
              <a:ext uri="{FF2B5EF4-FFF2-40B4-BE49-F238E27FC236}">
                <a16:creationId xmlns:a16="http://schemas.microsoft.com/office/drawing/2014/main" id="{ED941050-EC68-21C4-CAA3-10E883AA958D}"/>
              </a:ext>
            </a:extLst>
          </p:cNvPr>
          <p:cNvSpPr txBox="1"/>
          <p:nvPr/>
        </p:nvSpPr>
        <p:spPr>
          <a:xfrm>
            <a:off x="5419724" y="1752600"/>
            <a:ext cx="2619375" cy="523220"/>
          </a:xfrm>
          <a:prstGeom prst="rect">
            <a:avLst/>
          </a:prstGeom>
          <a:noFill/>
        </p:spPr>
        <p:txBody>
          <a:bodyPr wrap="square" rtlCol="0">
            <a:spAutoFit/>
          </a:bodyPr>
          <a:lstStyle/>
          <a:p>
            <a:r>
              <a:rPr lang="en-US" sz="2800" dirty="0" err="1">
                <a:solidFill>
                  <a:srgbClr val="FF0000"/>
                </a:solidFill>
              </a:rPr>
              <a:t>tròn</a:t>
            </a:r>
            <a:r>
              <a:rPr lang="en-US" sz="2800" dirty="0">
                <a:solidFill>
                  <a:srgbClr val="FF0000"/>
                </a:solidFill>
              </a:rPr>
              <a:t> </a:t>
            </a:r>
            <a:r>
              <a:rPr lang="en-US" sz="2800" dirty="0" err="1">
                <a:solidFill>
                  <a:srgbClr val="FF0000"/>
                </a:solidFill>
              </a:rPr>
              <a:t>xoe</a:t>
            </a:r>
            <a:endParaRPr lang="en-US" sz="2800" dirty="0">
              <a:solidFill>
                <a:srgbClr val="FF0000"/>
              </a:solidFill>
            </a:endParaRPr>
          </a:p>
        </p:txBody>
      </p:sp>
    </p:spTree>
    <p:extLst>
      <p:ext uri="{BB962C8B-B14F-4D97-AF65-F5344CB8AC3E}">
        <p14:creationId xmlns:p14="http://schemas.microsoft.com/office/powerpoint/2010/main" val="3216349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4.375E-6 -1.11111E-6 L -0.51132 0.83125 " pathEditMode="relative" rAng="0" ptsTypes="AA">
                                      <p:cBhvr>
                                        <p:cTn id="23" dur="2000" fill="hold"/>
                                        <p:tgtEl>
                                          <p:spTgt spid="10"/>
                                        </p:tgtEl>
                                        <p:attrNameLst>
                                          <p:attrName>ppt_x</p:attrName>
                                          <p:attrName>ppt_y</p:attrName>
                                        </p:attrNameLst>
                                      </p:cBhvr>
                                      <p:rCtr x="-25573" y="41551"/>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375E-6 2.77556E-17 L 0.04101 0.69931 " pathEditMode="relative" rAng="0" ptsTypes="AA">
                                      <p:cBhvr>
                                        <p:cTn id="32" dur="2000" fill="hold"/>
                                        <p:tgtEl>
                                          <p:spTgt spid="12"/>
                                        </p:tgtEl>
                                        <p:attrNameLst>
                                          <p:attrName>ppt_x</p:attrName>
                                          <p:attrName>ppt_y</p:attrName>
                                        </p:attrNameLst>
                                      </p:cBhvr>
                                      <p:rCtr x="2044" y="34954"/>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1.11111E-6 L -0.1707 0.59653 " pathEditMode="relative" rAng="0" ptsTypes="AA">
                                      <p:cBhvr>
                                        <p:cTn id="41" dur="2000" fill="hold"/>
                                        <p:tgtEl>
                                          <p:spTgt spid="13"/>
                                        </p:tgtEl>
                                        <p:attrNameLst>
                                          <p:attrName>ppt_x</p:attrName>
                                          <p:attrName>ppt_y</p:attrName>
                                        </p:attrNameLst>
                                      </p:cBhvr>
                                      <p:rCtr x="-8542" y="29815"/>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125E-6 2.77556E-17 L -0.45508 0.57292 " pathEditMode="relative" rAng="0" ptsTypes="AA">
                                      <p:cBhvr>
                                        <p:cTn id="50" dur="2000" fill="hold"/>
                                        <p:tgtEl>
                                          <p:spTgt spid="14"/>
                                        </p:tgtEl>
                                        <p:attrNameLst>
                                          <p:attrName>ppt_x</p:attrName>
                                          <p:attrName>ppt_y</p:attrName>
                                        </p:attrNameLst>
                                      </p:cBhvr>
                                      <p:rCtr x="-22760" y="2863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1.11111E-6 L 0.33945 0.4632 " pathEditMode="relative" rAng="0" ptsTypes="AA">
                                      <p:cBhvr>
                                        <p:cTn id="59" dur="2000" fill="hold"/>
                                        <p:tgtEl>
                                          <p:spTgt spid="21"/>
                                        </p:tgtEl>
                                        <p:attrNameLst>
                                          <p:attrName>ppt_x</p:attrName>
                                          <p:attrName>ppt_y</p:attrName>
                                        </p:attrNameLst>
                                      </p:cBhvr>
                                      <p:rCtr x="16966" y="2314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0 L 0.02461 0.51875 " pathEditMode="relative" rAng="0" ptsTypes="AA">
                                      <p:cBhvr>
                                        <p:cTn id="68" dur="2000" fill="hold"/>
                                        <p:tgtEl>
                                          <p:spTgt spid="32"/>
                                        </p:tgtEl>
                                        <p:attrNameLst>
                                          <p:attrName>ppt_x</p:attrName>
                                          <p:attrName>ppt_y</p:attrName>
                                        </p:attrNameLst>
                                      </p:cBhvr>
                                      <p:rCtr x="1224" y="25926"/>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1.11111E-6 L 0.32304 0.55903 " pathEditMode="relative" rAng="0" ptsTypes="AA">
                                      <p:cBhvr>
                                        <p:cTn id="77" dur="2000" fill="hold"/>
                                        <p:tgtEl>
                                          <p:spTgt spid="34"/>
                                        </p:tgtEl>
                                        <p:attrNameLst>
                                          <p:attrName>ppt_x</p:attrName>
                                          <p:attrName>ppt_y</p:attrName>
                                        </p:attrNameLst>
                                      </p:cBhvr>
                                      <p:rCtr x="16146" y="27940"/>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3.125E-6 0 L 0.18399 0.63681 " pathEditMode="relative" rAng="0" ptsTypes="AA">
                                      <p:cBhvr>
                                        <p:cTn id="86" dur="2000" fill="hold"/>
                                        <p:tgtEl>
                                          <p:spTgt spid="35"/>
                                        </p:tgtEl>
                                        <p:attrNameLst>
                                          <p:attrName>ppt_x</p:attrName>
                                          <p:attrName>ppt_y</p:attrName>
                                        </p:attrNameLst>
                                      </p:cBhvr>
                                      <p:rCtr x="9193" y="3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P spid="12" grpId="0"/>
      <p:bldP spid="12" grpId="1"/>
      <p:bldP spid="13" grpId="0"/>
      <p:bldP spid="13" grpId="1"/>
      <p:bldP spid="14" grpId="0"/>
      <p:bldP spid="14" grpId="1"/>
      <p:bldP spid="21" grpId="0"/>
      <p:bldP spid="21" grpId="1"/>
      <p:bldP spid="32" grpId="0"/>
      <p:bldP spid="32" grpId="1"/>
      <p:bldP spid="34" grpId="0"/>
      <p:bldP spid="34"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23900" y="447675"/>
            <a:ext cx="108204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Ngọc Minh)</a:t>
            </a:r>
          </a:p>
        </p:txBody>
      </p:sp>
      <p:grpSp>
        <p:nvGrpSpPr>
          <p:cNvPr id="11" name="Group 10">
            <a:extLst>
              <a:ext uri="{FF2B5EF4-FFF2-40B4-BE49-F238E27FC236}">
                <a16:creationId xmlns:a16="http://schemas.microsoft.com/office/drawing/2014/main" id="{46FB6ED6-140B-0669-0AB7-1A758F2DD33B}"/>
              </a:ext>
            </a:extLst>
          </p:cNvPr>
          <p:cNvGrpSpPr/>
          <p:nvPr/>
        </p:nvGrpSpPr>
        <p:grpSpPr>
          <a:xfrm>
            <a:off x="3880367" y="4451488"/>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TextBox 3">
            <a:extLst>
              <a:ext uri="{FF2B5EF4-FFF2-40B4-BE49-F238E27FC236}">
                <a16:creationId xmlns:a16="http://schemas.microsoft.com/office/drawing/2014/main" id="{676BCD89-1757-C40E-0FCE-390695080FF0}"/>
              </a:ext>
            </a:extLst>
          </p:cNvPr>
          <p:cNvSpPr txBox="1"/>
          <p:nvPr/>
        </p:nvSpPr>
        <p:spPr>
          <a:xfrm>
            <a:off x="4019549" y="447675"/>
            <a:ext cx="2619375" cy="523220"/>
          </a:xfrm>
          <a:prstGeom prst="rect">
            <a:avLst/>
          </a:prstGeom>
          <a:noFill/>
        </p:spPr>
        <p:txBody>
          <a:bodyPr wrap="square" rtlCol="0">
            <a:spAutoFit/>
          </a:bodyPr>
          <a:lstStyle/>
          <a:p>
            <a:r>
              <a:rPr lang="en-US" sz="2800" dirty="0" err="1">
                <a:solidFill>
                  <a:srgbClr val="FF0000"/>
                </a:solidFill>
              </a:rPr>
              <a:t>nhanh</a:t>
            </a:r>
            <a:endParaRPr lang="en-US" sz="2800" dirty="0">
              <a:solidFill>
                <a:srgbClr val="FF0000"/>
              </a:solidFill>
            </a:endParaRPr>
          </a:p>
        </p:txBody>
      </p:sp>
      <p:sp>
        <p:nvSpPr>
          <p:cNvPr id="5" name="TextBox 4">
            <a:extLst>
              <a:ext uri="{FF2B5EF4-FFF2-40B4-BE49-F238E27FC236}">
                <a16:creationId xmlns:a16="http://schemas.microsoft.com/office/drawing/2014/main" id="{63BE6FBD-A5D1-929D-0384-B38200E48EB2}"/>
              </a:ext>
            </a:extLst>
          </p:cNvPr>
          <p:cNvSpPr txBox="1"/>
          <p:nvPr/>
        </p:nvSpPr>
        <p:spPr>
          <a:xfrm>
            <a:off x="6400799" y="457200"/>
            <a:ext cx="2619375" cy="523220"/>
          </a:xfrm>
          <a:prstGeom prst="rect">
            <a:avLst/>
          </a:prstGeom>
          <a:noFill/>
        </p:spPr>
        <p:txBody>
          <a:bodyPr wrap="square" rtlCol="0">
            <a:spAutoFit/>
          </a:bodyPr>
          <a:lstStyle/>
          <a:p>
            <a:r>
              <a:rPr lang="en-US" sz="2800" dirty="0" err="1">
                <a:solidFill>
                  <a:srgbClr val="FF0000"/>
                </a:solidFill>
              </a:rPr>
              <a:t>thoăn</a:t>
            </a:r>
            <a:r>
              <a:rPr lang="en-US" sz="2800" dirty="0">
                <a:solidFill>
                  <a:srgbClr val="FF0000"/>
                </a:solidFill>
              </a:rPr>
              <a:t> </a:t>
            </a:r>
            <a:r>
              <a:rPr lang="en-US" sz="2800" dirty="0" err="1">
                <a:solidFill>
                  <a:srgbClr val="FF0000"/>
                </a:solidFill>
              </a:rPr>
              <a:t>thoắt</a:t>
            </a:r>
            <a:endParaRPr lang="en-US" sz="2800" dirty="0">
              <a:solidFill>
                <a:srgbClr val="FF0000"/>
              </a:solidFill>
            </a:endParaRPr>
          </a:p>
        </p:txBody>
      </p:sp>
      <p:sp>
        <p:nvSpPr>
          <p:cNvPr id="6" name="TextBox 5">
            <a:extLst>
              <a:ext uri="{FF2B5EF4-FFF2-40B4-BE49-F238E27FC236}">
                <a16:creationId xmlns:a16="http://schemas.microsoft.com/office/drawing/2014/main" id="{2B444FC8-87E8-977A-512D-13D5F63B5720}"/>
              </a:ext>
            </a:extLst>
          </p:cNvPr>
          <p:cNvSpPr txBox="1"/>
          <p:nvPr/>
        </p:nvSpPr>
        <p:spPr>
          <a:xfrm>
            <a:off x="8629649" y="1733550"/>
            <a:ext cx="2619375" cy="523220"/>
          </a:xfrm>
          <a:prstGeom prst="rect">
            <a:avLst/>
          </a:prstGeom>
          <a:noFill/>
        </p:spPr>
        <p:txBody>
          <a:bodyPr wrap="square" rtlCol="0">
            <a:spAutoFit/>
          </a:bodyPr>
          <a:lstStyle/>
          <a:p>
            <a:r>
              <a:rPr lang="en-US" sz="2800" dirty="0" err="1">
                <a:solidFill>
                  <a:srgbClr val="FF0000"/>
                </a:solidFill>
              </a:rPr>
              <a:t>kín</a:t>
            </a:r>
            <a:r>
              <a:rPr lang="en-US" sz="2800" dirty="0">
                <a:solidFill>
                  <a:srgbClr val="FF0000"/>
                </a:solidFill>
              </a:rPr>
              <a:t> </a:t>
            </a:r>
            <a:r>
              <a:rPr lang="en-US" sz="2800" dirty="0" err="1">
                <a:solidFill>
                  <a:srgbClr val="FF0000"/>
                </a:solidFill>
              </a:rPr>
              <a:t>đáo</a:t>
            </a:r>
            <a:endParaRPr lang="en-US" sz="2800" dirty="0">
              <a:solidFill>
                <a:srgbClr val="FF0000"/>
              </a:solidFill>
            </a:endParaRPr>
          </a:p>
        </p:txBody>
      </p:sp>
      <p:sp>
        <p:nvSpPr>
          <p:cNvPr id="7" name="TextBox 6">
            <a:extLst>
              <a:ext uri="{FF2B5EF4-FFF2-40B4-BE49-F238E27FC236}">
                <a16:creationId xmlns:a16="http://schemas.microsoft.com/office/drawing/2014/main" id="{EA90E5B3-9048-2234-0E83-CA4152B43E45}"/>
              </a:ext>
            </a:extLst>
          </p:cNvPr>
          <p:cNvSpPr txBox="1"/>
          <p:nvPr/>
        </p:nvSpPr>
        <p:spPr>
          <a:xfrm>
            <a:off x="4591049" y="2162175"/>
            <a:ext cx="2619375" cy="523220"/>
          </a:xfrm>
          <a:prstGeom prst="rect">
            <a:avLst/>
          </a:prstGeom>
          <a:noFill/>
        </p:spPr>
        <p:txBody>
          <a:bodyPr wrap="square" rtlCol="0">
            <a:spAutoFit/>
          </a:bodyPr>
          <a:lstStyle/>
          <a:p>
            <a:r>
              <a:rPr lang="en-US" sz="2800" dirty="0" err="1">
                <a:solidFill>
                  <a:srgbClr val="FF0000"/>
                </a:solidFill>
              </a:rPr>
              <a:t>nhè</a:t>
            </a:r>
            <a:r>
              <a:rPr lang="en-US" sz="2800" dirty="0">
                <a:solidFill>
                  <a:srgbClr val="FF0000"/>
                </a:solidFill>
              </a:rPr>
              <a:t> </a:t>
            </a:r>
            <a:r>
              <a:rPr lang="en-US" sz="2800" dirty="0" err="1">
                <a:solidFill>
                  <a:srgbClr val="FF0000"/>
                </a:solidFill>
              </a:rPr>
              <a:t>nhẹ</a:t>
            </a:r>
            <a:endParaRPr lang="en-US" sz="2800" dirty="0">
              <a:solidFill>
                <a:srgbClr val="FF0000"/>
              </a:solidFill>
            </a:endParaRPr>
          </a:p>
        </p:txBody>
      </p:sp>
      <p:sp>
        <p:nvSpPr>
          <p:cNvPr id="9" name="TextBox 8">
            <a:extLst>
              <a:ext uri="{FF2B5EF4-FFF2-40B4-BE49-F238E27FC236}">
                <a16:creationId xmlns:a16="http://schemas.microsoft.com/office/drawing/2014/main" id="{A005C4AC-879A-245B-DD06-6803C376D18E}"/>
              </a:ext>
            </a:extLst>
          </p:cNvPr>
          <p:cNvSpPr txBox="1"/>
          <p:nvPr/>
        </p:nvSpPr>
        <p:spPr>
          <a:xfrm>
            <a:off x="6010274" y="2152650"/>
            <a:ext cx="2619375" cy="523220"/>
          </a:xfrm>
          <a:prstGeom prst="rect">
            <a:avLst/>
          </a:prstGeom>
          <a:noFill/>
        </p:spPr>
        <p:txBody>
          <a:bodyPr wrap="square" rtlCol="0">
            <a:spAutoFit/>
          </a:bodyPr>
          <a:lstStyle/>
          <a:p>
            <a:r>
              <a:rPr lang="en-US" sz="2800" dirty="0" err="1">
                <a:solidFill>
                  <a:srgbClr val="FF0000"/>
                </a:solidFill>
              </a:rPr>
              <a:t>chậm</a:t>
            </a:r>
            <a:r>
              <a:rPr lang="en-US" sz="2800" dirty="0">
                <a:solidFill>
                  <a:srgbClr val="FF0000"/>
                </a:solidFill>
              </a:rPr>
              <a:t> </a:t>
            </a:r>
            <a:r>
              <a:rPr lang="en-US" sz="2800" dirty="0" err="1">
                <a:solidFill>
                  <a:srgbClr val="FF0000"/>
                </a:solidFill>
              </a:rPr>
              <a:t>rãi</a:t>
            </a:r>
            <a:endParaRPr lang="en-US" sz="2800" dirty="0">
              <a:solidFill>
                <a:srgbClr val="FF0000"/>
              </a:solidFill>
            </a:endParaRPr>
          </a:p>
        </p:txBody>
      </p:sp>
      <p:sp>
        <p:nvSpPr>
          <p:cNvPr id="15" name="TextBox 14">
            <a:extLst>
              <a:ext uri="{FF2B5EF4-FFF2-40B4-BE49-F238E27FC236}">
                <a16:creationId xmlns:a16="http://schemas.microsoft.com/office/drawing/2014/main" id="{F6637C7E-AA8B-9168-3050-AADD290AC24B}"/>
              </a:ext>
            </a:extLst>
          </p:cNvPr>
          <p:cNvSpPr txBox="1"/>
          <p:nvPr/>
        </p:nvSpPr>
        <p:spPr>
          <a:xfrm>
            <a:off x="7096124" y="2581275"/>
            <a:ext cx="2619375" cy="523220"/>
          </a:xfrm>
          <a:prstGeom prst="rect">
            <a:avLst/>
          </a:prstGeom>
          <a:noFill/>
        </p:spPr>
        <p:txBody>
          <a:bodyPr wrap="square" rtlCol="0">
            <a:spAutoFit/>
          </a:bodyPr>
          <a:lstStyle/>
          <a:p>
            <a:r>
              <a:rPr lang="en-US" sz="2800" dirty="0" err="1">
                <a:solidFill>
                  <a:srgbClr val="FF0000"/>
                </a:solidFill>
              </a:rPr>
              <a:t>cao</a:t>
            </a:r>
            <a:endParaRPr lang="en-US" sz="2800" dirty="0">
              <a:solidFill>
                <a:srgbClr val="FF0000"/>
              </a:solidFill>
            </a:endParaRPr>
          </a:p>
        </p:txBody>
      </p:sp>
    </p:spTree>
    <p:extLst>
      <p:ext uri="{BB962C8B-B14F-4D97-AF65-F5344CB8AC3E}">
        <p14:creationId xmlns:p14="http://schemas.microsoft.com/office/powerpoint/2010/main" val="297826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6.25E-7 -2.22222E-6 L -0.1168 0.79097 " pathEditMode="relative" rAng="0" ptsTypes="AA">
                                      <p:cBhvr>
                                        <p:cTn id="23" dur="2000" fill="hold"/>
                                        <p:tgtEl>
                                          <p:spTgt spid="4"/>
                                        </p:tgtEl>
                                        <p:attrNameLst>
                                          <p:attrName>ppt_x</p:attrName>
                                          <p:attrName>ppt_y</p:attrName>
                                        </p:attrNameLst>
                                      </p:cBhvr>
                                      <p:rCtr x="-5846" y="39537"/>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875E-6 -1.11111E-6 L -0.32695 0.66042 " pathEditMode="relative" rAng="0" ptsTypes="AA">
                                      <p:cBhvr>
                                        <p:cTn id="32" dur="2000" fill="hold"/>
                                        <p:tgtEl>
                                          <p:spTgt spid="5"/>
                                        </p:tgtEl>
                                        <p:attrNameLst>
                                          <p:attrName>ppt_x</p:attrName>
                                          <p:attrName>ppt_y</p:attrName>
                                        </p:attrNameLst>
                                      </p:cBhvr>
                                      <p:rCtr x="-16354" y="33009"/>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2.22222E-6 L -0.35898 0.37847 " pathEditMode="relative" rAng="0" ptsTypes="AA">
                                      <p:cBhvr>
                                        <p:cTn id="41" dur="2000" fill="hold"/>
                                        <p:tgtEl>
                                          <p:spTgt spid="6"/>
                                        </p:tgtEl>
                                        <p:attrNameLst>
                                          <p:attrName>ppt_x</p:attrName>
                                          <p:attrName>ppt_y</p:attrName>
                                        </p:attrNameLst>
                                      </p:cBhvr>
                                      <p:rCtr x="-17956" y="18912"/>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2.22222E-6 L 0.19415 0.34792 " pathEditMode="relative" rAng="0" ptsTypes="AA">
                                      <p:cBhvr>
                                        <p:cTn id="50" dur="2000" fill="hold"/>
                                        <p:tgtEl>
                                          <p:spTgt spid="7"/>
                                        </p:tgtEl>
                                        <p:attrNameLst>
                                          <p:attrName>ppt_x</p:attrName>
                                          <p:attrName>ppt_y</p:attrName>
                                        </p:attrNameLst>
                                      </p:cBhvr>
                                      <p:rCtr x="9701" y="1738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3.33333E-6 L 0.13555 0.43959 " pathEditMode="relative" rAng="0" ptsTypes="AA">
                                      <p:cBhvr>
                                        <p:cTn id="59" dur="2000" fill="hold"/>
                                        <p:tgtEl>
                                          <p:spTgt spid="9"/>
                                        </p:tgtEl>
                                        <p:attrNameLst>
                                          <p:attrName>ppt_x</p:attrName>
                                          <p:attrName>ppt_y</p:attrName>
                                        </p:attrNameLst>
                                      </p:cBhvr>
                                      <p:rCtr x="6771" y="2196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3.33333E-6 L 0.06055 0.46875 " pathEditMode="relative" rAng="0" ptsTypes="AA">
                                      <p:cBhvr>
                                        <p:cTn id="68" dur="2000" fill="hold"/>
                                        <p:tgtEl>
                                          <p:spTgt spid="15"/>
                                        </p:tgtEl>
                                        <p:attrNameLst>
                                          <p:attrName>ppt_x</p:attrName>
                                          <p:attrName>ppt_y</p:attrName>
                                        </p:attrNameLst>
                                      </p:cBhvr>
                                      <p:rCtr x="3021" y="2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5" grpId="1"/>
      <p:bldP spid="6" grpId="0"/>
      <p:bldP spid="6" grpId="1"/>
      <p:bldP spid="7" grpId="0"/>
      <p:bldP spid="7" grpId="1"/>
      <p:bldP spid="9" grpId="0"/>
      <p:bldP spid="9"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AC73109C-D54C-F3A0-EABA-4577691AC547}"/>
              </a:ext>
            </a:extLst>
          </p:cNvPr>
          <p:cNvGrpSpPr/>
          <p:nvPr/>
        </p:nvGrpSpPr>
        <p:grpSpPr>
          <a:xfrm>
            <a:off x="196886" y="1191809"/>
            <a:ext cx="11675652" cy="3513541"/>
            <a:chOff x="230009" y="948026"/>
            <a:chExt cx="17513477" cy="7227458"/>
          </a:xfrm>
        </p:grpSpPr>
        <p:grpSp>
          <p:nvGrpSpPr>
            <p:cNvPr id="14" name="Nhóm 11">
              <a:extLst>
                <a:ext uri="{FF2B5EF4-FFF2-40B4-BE49-F238E27FC236}">
                  <a16:creationId xmlns:a16="http://schemas.microsoft.com/office/drawing/2014/main" id="{18E6AE6A-37BF-525A-C1E2-8D705A699D85}"/>
                </a:ext>
              </a:extLst>
            </p:cNvPr>
            <p:cNvGrpSpPr/>
            <p:nvPr/>
          </p:nvGrpSpPr>
          <p:grpSpPr>
            <a:xfrm>
              <a:off x="762000" y="1638300"/>
              <a:ext cx="16981486" cy="6537184"/>
              <a:chOff x="3433620" y="2468235"/>
              <a:chExt cx="12930861" cy="4733260"/>
            </a:xfrm>
          </p:grpSpPr>
          <p:sp>
            <p:nvSpPr>
              <p:cNvPr id="16" name="Hình chữ nhật: Góc Tròn 1">
                <a:extLst>
                  <a:ext uri="{FF2B5EF4-FFF2-40B4-BE49-F238E27FC236}">
                    <a16:creationId xmlns:a16="http://schemas.microsoft.com/office/drawing/2014/main" id="{41821AC5-F179-A6B2-D63E-47C6C23274C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Góc Tròn 2">
                <a:extLst>
                  <a:ext uri="{FF2B5EF4-FFF2-40B4-BE49-F238E27FC236}">
                    <a16:creationId xmlns:a16="http://schemas.microsoft.com/office/drawing/2014/main" id="{51EE1D62-4D79-7CF3-0821-E6B7C8A11591}"/>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15"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p:blipFill>
          <p:spPr bwMode="auto">
            <a:xfrm rot="20351852">
              <a:off x="230009" y="948026"/>
              <a:ext cx="2491915"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Hình chữ nhật 4">
            <a:extLst>
              <a:ext uri="{FF2B5EF4-FFF2-40B4-BE49-F238E27FC236}">
                <a16:creationId xmlns:a16="http://schemas.microsoft.com/office/drawing/2014/main" id="{490A9466-EA81-5175-06D1-F03B950EC840}"/>
              </a:ext>
            </a:extLst>
          </p:cNvPr>
          <p:cNvSpPr/>
          <p:nvPr/>
        </p:nvSpPr>
        <p:spPr>
          <a:xfrm>
            <a:off x="874342" y="2590376"/>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miêu tả đặc 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thái</a:t>
            </a:r>
            <a:r>
              <a:rPr lang="en-US" sz="4800" dirty="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extLst>
      <p:ext uri="{BB962C8B-B14F-4D97-AF65-F5344CB8AC3E}">
        <p14:creationId xmlns:p14="http://schemas.microsoft.com/office/powerpoint/2010/main" val="381761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AA2D0CD-48F8-3DC6-2155-A29143E183E8}"/>
              </a:ext>
            </a:extLst>
          </p:cNvPr>
          <p:cNvPicPr>
            <a:picLocks noChangeAspect="1"/>
          </p:cNvPicPr>
          <p:nvPr/>
        </p:nvPicPr>
        <p:blipFill>
          <a:blip r:embed="rId2"/>
          <a:stretch>
            <a:fillRect/>
          </a:stretch>
        </p:blipFill>
        <p:spPr>
          <a:xfrm>
            <a:off x="2779967" y="2971800"/>
            <a:ext cx="5671609" cy="4101426"/>
          </a:xfrm>
          <a:prstGeom prst="rect">
            <a:avLst/>
          </a:prstGeom>
        </p:spPr>
      </p:pic>
      <p:grpSp>
        <p:nvGrpSpPr>
          <p:cNvPr id="7" name="Nhóm 6">
            <a:extLst>
              <a:ext uri="{FF2B5EF4-FFF2-40B4-BE49-F238E27FC236}">
                <a16:creationId xmlns:a16="http://schemas.microsoft.com/office/drawing/2014/main" id="{47797ECB-79DC-2DE3-BA39-934F405984C4}"/>
              </a:ext>
            </a:extLst>
          </p:cNvPr>
          <p:cNvGrpSpPr/>
          <p:nvPr/>
        </p:nvGrpSpPr>
        <p:grpSpPr>
          <a:xfrm>
            <a:off x="0" y="5462349"/>
            <a:ext cx="12192000" cy="1407677"/>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12" name="Bong bóng Lời nói: Hình chữ nhật với Góc Tròn 11">
            <a:extLst>
              <a:ext uri="{FF2B5EF4-FFF2-40B4-BE49-F238E27FC236}">
                <a16:creationId xmlns:a16="http://schemas.microsoft.com/office/drawing/2014/main" id="{03F58E48-F582-26E6-E6AA-84E95FD77756}"/>
              </a:ext>
            </a:extLst>
          </p:cNvPr>
          <p:cNvSpPr/>
          <p:nvPr/>
        </p:nvSpPr>
        <p:spPr>
          <a:xfrm>
            <a:off x="304800" y="1447800"/>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endParaRPr lang="en-US" sz="3600" dirty="0">
              <a:solidFill>
                <a:prstClr val="white"/>
              </a:solidFill>
              <a:latin typeface="Calibri"/>
            </a:endParaRPr>
          </a:p>
        </p:txBody>
      </p:sp>
      <p:sp>
        <p:nvSpPr>
          <p:cNvPr id="13" name="Bong bóng Lời nói: Hình chữ nhật với Góc Tròn 12">
            <a:extLst>
              <a:ext uri="{FF2B5EF4-FFF2-40B4-BE49-F238E27FC236}">
                <a16:creationId xmlns:a16="http://schemas.microsoft.com/office/drawing/2014/main" id="{223A995C-6827-650B-5ECC-0571AABF0E92}"/>
              </a:ext>
            </a:extLst>
          </p:cNvPr>
          <p:cNvSpPr/>
          <p:nvPr/>
        </p:nvSpPr>
        <p:spPr>
          <a:xfrm>
            <a:off x="7362927" y="1533525"/>
            <a:ext cx="4495697" cy="1235075"/>
          </a:xfrm>
          <a:prstGeom prst="wedgeRoundRectCallout">
            <a:avLst>
              <a:gd name="adj1" fmla="val -50405"/>
              <a:gd name="adj2" fmla="val 104799"/>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thơm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phức</a:t>
            </a:r>
            <a:endParaRPr lang="en-US" sz="3600" dirty="0">
              <a:solidFill>
                <a:prstClr val="white"/>
              </a:solidFill>
              <a:latin typeface="Calibri"/>
            </a:endParaRPr>
          </a:p>
        </p:txBody>
      </p:sp>
      <p:sp>
        <p:nvSpPr>
          <p:cNvPr id="10" name="Rectangle: Rounded Corners 9">
            <a:extLst>
              <a:ext uri="{FF2B5EF4-FFF2-40B4-BE49-F238E27FC236}">
                <a16:creationId xmlns:a16="http://schemas.microsoft.com/office/drawing/2014/main" id="{A6176DEA-C875-54B7-C118-0B0A7E55EAD9}"/>
              </a:ext>
            </a:extLst>
          </p:cNvPr>
          <p:cNvSpPr/>
          <p:nvPr/>
        </p:nvSpPr>
        <p:spPr>
          <a:xfrm>
            <a:off x="5019675" y="142874"/>
            <a:ext cx="2676525" cy="885825"/>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rPr>
              <a:t>Ví</a:t>
            </a:r>
            <a:r>
              <a:rPr lang="en-US" sz="5400" b="1" dirty="0">
                <a:solidFill>
                  <a:srgbClr val="002060"/>
                </a:solidFill>
              </a:rPr>
              <a:t> </a:t>
            </a:r>
            <a:r>
              <a:rPr lang="en-US" sz="5400" b="1" dirty="0" err="1">
                <a:solidFill>
                  <a:srgbClr val="002060"/>
                </a:solidFill>
              </a:rPr>
              <a:t>dụ</a:t>
            </a:r>
            <a:endParaRPr lang="en-US" sz="5400" dirty="0">
              <a:solidFill>
                <a:srgbClr val="002060"/>
              </a:solidFill>
            </a:endParaRPr>
          </a:p>
        </p:txBody>
      </p:sp>
    </p:spTree>
    <p:extLst>
      <p:ext uri="{BB962C8B-B14F-4D97-AF65-F5344CB8AC3E}">
        <p14:creationId xmlns:p14="http://schemas.microsoft.com/office/powerpoint/2010/main" val="474909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6A2061A6-5232-1CDF-891C-627ECD6D3F1F}"/>
              </a:ext>
            </a:extLst>
          </p:cNvPr>
          <p:cNvGraphicFramePr>
            <a:graphicFrameLocks noGrp="1"/>
          </p:cNvGraphicFramePr>
          <p:nvPr>
            <p:extLst>
              <p:ext uri="{D42A27DB-BD31-4B8C-83A1-F6EECF244321}">
                <p14:modId xmlns:p14="http://schemas.microsoft.com/office/powerpoint/2010/main" val="860448008"/>
              </p:ext>
            </p:extLst>
          </p:nvPr>
        </p:nvGraphicFramePr>
        <p:xfrm>
          <a:off x="800099" y="1500715"/>
          <a:ext cx="10506075" cy="3052235"/>
        </p:xfrm>
        <a:graphic>
          <a:graphicData uri="http://schemas.openxmlformats.org/drawingml/2006/table">
            <a:tbl>
              <a:tblPr firstRow="1" bandRow="1">
                <a:tableStyleId>{21E4AEA4-8DFA-4A89-87EB-49C32662AFE0}</a:tableStyleId>
              </a:tblPr>
              <a:tblGrid>
                <a:gridCol w="3502025">
                  <a:extLst>
                    <a:ext uri="{9D8B030D-6E8A-4147-A177-3AD203B41FA5}">
                      <a16:colId xmlns:a16="http://schemas.microsoft.com/office/drawing/2014/main" val="1442647870"/>
                    </a:ext>
                  </a:extLst>
                </a:gridCol>
                <a:gridCol w="3502025">
                  <a:extLst>
                    <a:ext uri="{9D8B030D-6E8A-4147-A177-3AD203B41FA5}">
                      <a16:colId xmlns:a16="http://schemas.microsoft.com/office/drawing/2014/main" val="3232681407"/>
                    </a:ext>
                  </a:extLst>
                </a:gridCol>
                <a:gridCol w="3502025">
                  <a:extLst>
                    <a:ext uri="{9D8B030D-6E8A-4147-A177-3AD203B41FA5}">
                      <a16:colId xmlns:a16="http://schemas.microsoft.com/office/drawing/2014/main" val="4152944970"/>
                    </a:ext>
                  </a:extLst>
                </a:gridCol>
              </a:tblGrid>
              <a:tr h="3052235">
                <a:tc>
                  <a:txBody>
                    <a:bodyPr/>
                    <a:lstStyle/>
                    <a:p>
                      <a:pPr algn="ctr"/>
                      <a:r>
                        <a:rPr lang="en-US" sz="2800" dirty="0" err="1">
                          <a:solidFill>
                            <a:srgbClr val="002060"/>
                          </a:solidFill>
                        </a:rPr>
                        <a:t>Bữa</a:t>
                      </a:r>
                      <a:r>
                        <a:rPr lang="en-US" sz="2800" dirty="0">
                          <a:solidFill>
                            <a:srgbClr val="002060"/>
                          </a:solidFill>
                        </a:rPr>
                        <a:t> </a:t>
                      </a:r>
                      <a:r>
                        <a:rPr lang="en-US" sz="2800" dirty="0" err="1">
                          <a:solidFill>
                            <a:srgbClr val="002060"/>
                          </a:solidFill>
                        </a:rPr>
                        <a:t>sáng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em</a:t>
                      </a:r>
                      <a:endParaRPr lang="en-US" sz="2800" dirty="0">
                        <a:solidFill>
                          <a:srgbClr val="002060"/>
                        </a:solidFill>
                      </a:endParaRPr>
                    </a:p>
                    <a:p>
                      <a:pPr algn="just"/>
                      <a:r>
                        <a:rPr lang="en-US" sz="2800" b="0" dirty="0" err="1">
                          <a:solidFill>
                            <a:srgbClr val="002060"/>
                          </a:solidFill>
                        </a:rPr>
                        <a:t>Thơm</a:t>
                      </a:r>
                      <a:r>
                        <a:rPr lang="en-US" sz="2800" b="0" dirty="0">
                          <a:solidFill>
                            <a:srgbClr val="002060"/>
                          </a:solidFill>
                        </a:rPr>
                        <a:t> </a:t>
                      </a:r>
                      <a:r>
                        <a:rPr lang="en-US" sz="2800" b="0">
                          <a:solidFill>
                            <a:srgbClr val="002060"/>
                          </a:solidFill>
                        </a:rPr>
                        <a:t>phức</a:t>
                      </a:r>
                      <a:r>
                        <a:rPr lang="en-US" sz="2800" b="0" dirty="0">
                          <a:solidFill>
                            <a:srgbClr val="002060"/>
                          </a:solidFill>
                        </a:rPr>
                        <a:t>, </a:t>
                      </a:r>
                      <a:r>
                        <a:rPr lang="en-US" sz="2800" b="0" dirty="0" err="1">
                          <a:solidFill>
                            <a:srgbClr val="002060"/>
                          </a:solidFill>
                        </a:rPr>
                        <a:t>ngon</a:t>
                      </a:r>
                      <a:r>
                        <a:rPr lang="en-US" sz="2800" b="0" dirty="0">
                          <a:solidFill>
                            <a:srgbClr val="002060"/>
                          </a:solidFill>
                        </a:rPr>
                        <a:t> </a:t>
                      </a:r>
                      <a:r>
                        <a:rPr lang="en-US" sz="2800" b="0" dirty="0" err="1">
                          <a:solidFill>
                            <a:srgbClr val="002060"/>
                          </a:solidFill>
                        </a:rPr>
                        <a:t>lành</a:t>
                      </a:r>
                      <a:r>
                        <a:rPr lang="en-US" sz="2800" b="0" dirty="0">
                          <a:solidFill>
                            <a:srgbClr val="002060"/>
                          </a:solidFill>
                        </a:rPr>
                        <a:t>, </a:t>
                      </a:r>
                      <a:r>
                        <a:rPr lang="en-US" sz="2800" b="0" dirty="0" err="1">
                          <a:solidFill>
                            <a:srgbClr val="002060"/>
                          </a:solidFill>
                        </a:rPr>
                        <a:t>nóng</a:t>
                      </a:r>
                      <a:r>
                        <a:rPr lang="en-US" sz="2800" b="0" dirty="0">
                          <a:solidFill>
                            <a:srgbClr val="002060"/>
                          </a:solidFill>
                        </a:rPr>
                        <a:t> </a:t>
                      </a:r>
                      <a:r>
                        <a:rPr lang="en-US" sz="2800" b="0" dirty="0" err="1">
                          <a:solidFill>
                            <a:srgbClr val="002060"/>
                          </a:solidFill>
                        </a:rPr>
                        <a:t>hổi</a:t>
                      </a:r>
                      <a:r>
                        <a:rPr lang="en-US" sz="2800" b="0" dirty="0">
                          <a:solidFill>
                            <a:srgbClr val="002060"/>
                          </a:solidFill>
                        </a:rPr>
                        <a:t>, </a:t>
                      </a:r>
                      <a:r>
                        <a:rPr lang="en-US" sz="2800" b="0" dirty="0" err="1">
                          <a:solidFill>
                            <a:srgbClr val="002060"/>
                          </a:solidFill>
                        </a:rPr>
                        <a:t>giòn</a:t>
                      </a:r>
                      <a:r>
                        <a:rPr lang="en-US" sz="2800" b="0" dirty="0">
                          <a:solidFill>
                            <a:srgbClr val="002060"/>
                          </a:solidFill>
                        </a:rPr>
                        <a:t> 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Bộ</a:t>
                      </a:r>
                      <a:r>
                        <a:rPr lang="en-US" sz="2800" dirty="0">
                          <a:solidFill>
                            <a:srgbClr val="002060"/>
                          </a:solidFill>
                        </a:rPr>
                        <a:t> </a:t>
                      </a:r>
                      <a:r>
                        <a:rPr lang="en-US" sz="2800" dirty="0" err="1">
                          <a:solidFill>
                            <a:srgbClr val="002060"/>
                          </a:solidFill>
                        </a:rPr>
                        <a:t>quần</a:t>
                      </a:r>
                      <a:r>
                        <a:rPr lang="en-US" sz="2800" dirty="0">
                          <a:solidFill>
                            <a:srgbClr val="002060"/>
                          </a:solidFill>
                        </a:rPr>
                        <a:t> </a:t>
                      </a:r>
                      <a:r>
                        <a:rPr lang="en-US" sz="2800" dirty="0" err="1">
                          <a:solidFill>
                            <a:srgbClr val="002060"/>
                          </a:solidFill>
                        </a:rPr>
                        <a:t>áo</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thích</a:t>
                      </a:r>
                      <a:endParaRPr lang="en-US" sz="2800" dirty="0">
                        <a:solidFill>
                          <a:srgbClr val="002060"/>
                        </a:solidFill>
                      </a:endParaRPr>
                    </a:p>
                    <a:p>
                      <a:pPr algn="just"/>
                      <a:r>
                        <a:rPr lang="en-US" sz="2800" b="0" dirty="0">
                          <a:solidFill>
                            <a:srgbClr val="002060"/>
                          </a:solidFill>
                        </a:rPr>
                        <a:t>(</a:t>
                      </a:r>
                      <a:r>
                        <a:rPr lang="en-US" sz="2800" b="0" dirty="0" err="1">
                          <a:solidFill>
                            <a:srgbClr val="002060"/>
                          </a:solidFill>
                        </a:rPr>
                        <a:t>áo</a:t>
                      </a:r>
                      <a:r>
                        <a:rPr lang="en-US" sz="2800" b="0" dirty="0">
                          <a:solidFill>
                            <a:srgbClr val="002060"/>
                          </a:solidFill>
                        </a:rPr>
                        <a:t>) </a:t>
                      </a:r>
                      <a:r>
                        <a:rPr lang="en-US" sz="2800" b="0" dirty="0" err="1">
                          <a:solidFill>
                            <a:srgbClr val="002060"/>
                          </a:solidFill>
                        </a:rPr>
                        <a:t>trắng</a:t>
                      </a:r>
                      <a:r>
                        <a:rPr lang="en-US" sz="2800" b="0" dirty="0">
                          <a:solidFill>
                            <a:srgbClr val="002060"/>
                          </a:solidFill>
                        </a:rPr>
                        <a:t> </a:t>
                      </a:r>
                      <a:r>
                        <a:rPr lang="en-US" sz="2800" b="0" dirty="0" err="1">
                          <a:solidFill>
                            <a:srgbClr val="002060"/>
                          </a:solidFill>
                        </a:rPr>
                        <a:t>tinh</a:t>
                      </a:r>
                      <a:r>
                        <a:rPr lang="en-US" sz="2800" b="0" dirty="0">
                          <a:solidFill>
                            <a:srgbClr val="002060"/>
                          </a:solidFill>
                        </a:rPr>
                        <a:t>, (</a:t>
                      </a:r>
                      <a:r>
                        <a:rPr lang="en-US" sz="2800" b="0" dirty="0" err="1">
                          <a:solidFill>
                            <a:srgbClr val="002060"/>
                          </a:solidFill>
                        </a:rPr>
                        <a:t>quần</a:t>
                      </a:r>
                      <a:r>
                        <a:rPr lang="en-US" sz="2800" b="0" dirty="0">
                          <a:solidFill>
                            <a:srgbClr val="002060"/>
                          </a:solidFill>
                        </a:rPr>
                        <a:t>) </a:t>
                      </a:r>
                      <a:r>
                        <a:rPr lang="en-US" sz="2800" b="0" dirty="0" err="1">
                          <a:solidFill>
                            <a:srgbClr val="002060"/>
                          </a:solidFill>
                        </a:rPr>
                        <a:t>xanh</a:t>
                      </a:r>
                      <a:r>
                        <a:rPr lang="en-US" sz="2800" b="0" dirty="0">
                          <a:solidFill>
                            <a:srgbClr val="002060"/>
                          </a:solidFill>
                        </a:rPr>
                        <a:t> </a:t>
                      </a:r>
                      <a:r>
                        <a:rPr lang="en-US" sz="2800" b="0" dirty="0" err="1">
                          <a:solidFill>
                            <a:srgbClr val="002060"/>
                          </a:solidFill>
                        </a:rPr>
                        <a:t>thẫm</a:t>
                      </a:r>
                      <a:r>
                        <a:rPr lang="en-US" sz="2800" b="0" dirty="0">
                          <a:solidFill>
                            <a:srgbClr val="002060"/>
                          </a:solidFill>
                        </a:rPr>
                        <a:t>, </a:t>
                      </a:r>
                      <a:r>
                        <a:rPr lang="en-US" sz="2800" b="0" dirty="0" err="1">
                          <a:solidFill>
                            <a:srgbClr val="002060"/>
                          </a:solidFill>
                        </a:rPr>
                        <a:t>phẳng</a:t>
                      </a:r>
                      <a:r>
                        <a:rPr lang="en-US" sz="2800" b="0" dirty="0">
                          <a:solidFill>
                            <a:srgbClr val="002060"/>
                          </a:solidFill>
                        </a:rPr>
                        <a:t> </a:t>
                      </a:r>
                      <a:r>
                        <a:rPr lang="en-US" sz="2800" b="0" dirty="0" err="1">
                          <a:solidFill>
                            <a:srgbClr val="002060"/>
                          </a:solidFill>
                        </a:rPr>
                        <a:t>phiu</a:t>
                      </a:r>
                      <a:r>
                        <a:rPr lang="en-US" sz="2800" b="0" dirty="0">
                          <a:solidFill>
                            <a:srgbClr val="002060"/>
                          </a:solidFill>
                        </a:rPr>
                        <a:t>, </a:t>
                      </a:r>
                      <a:r>
                        <a:rPr lang="en-US" sz="2800" b="0" dirty="0" err="1">
                          <a:solidFill>
                            <a:srgbClr val="002060"/>
                          </a:solidFill>
                        </a:rPr>
                        <a:t>mềm</a:t>
                      </a:r>
                      <a:r>
                        <a:rPr lang="en-US" sz="2800" b="0" dirty="0">
                          <a:solidFill>
                            <a:srgbClr val="002060"/>
                          </a:solidFill>
                        </a:rPr>
                        <a:t> </a:t>
                      </a:r>
                      <a:r>
                        <a:rPr lang="en-US" sz="2800" b="0" dirty="0" err="1">
                          <a:solidFill>
                            <a:srgbClr val="002060"/>
                          </a:solidFill>
                        </a:rPr>
                        <a:t>mại</a:t>
                      </a:r>
                      <a:r>
                        <a:rPr lang="en-US" sz="2800" b="0" dirty="0">
                          <a:solidFill>
                            <a:srgbClr val="002060"/>
                          </a:solidFill>
                        </a:rPr>
                        <a:t>, </a:t>
                      </a:r>
                      <a:r>
                        <a:rPr lang="en-US" sz="2800" b="0" dirty="0" err="1">
                          <a:solidFill>
                            <a:srgbClr val="002060"/>
                          </a:solidFill>
                        </a:rPr>
                        <a:t>thơm</a:t>
                      </a:r>
                      <a:r>
                        <a:rPr lang="en-US" sz="2800" b="0" dirty="0">
                          <a:solidFill>
                            <a:srgbClr val="002060"/>
                          </a:solidFill>
                        </a:rPr>
                        <a:t> </a:t>
                      </a:r>
                      <a:r>
                        <a:rPr lang="en-US" sz="2800" b="0" dirty="0" err="1">
                          <a:solidFill>
                            <a:srgbClr val="002060"/>
                          </a:solidFill>
                        </a:rPr>
                        <a:t>tho</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Một</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trong</a:t>
                      </a:r>
                      <a:r>
                        <a:rPr lang="en-US" sz="2800" dirty="0">
                          <a:solidFill>
                            <a:srgbClr val="002060"/>
                          </a:solidFill>
                        </a:rPr>
                        <a:t> </a:t>
                      </a:r>
                      <a:r>
                        <a:rPr lang="en-US" sz="2800" dirty="0" err="1">
                          <a:solidFill>
                            <a:srgbClr val="002060"/>
                          </a:solidFill>
                        </a:rPr>
                        <a:t>giờ</a:t>
                      </a:r>
                      <a:r>
                        <a:rPr lang="en-US" sz="2800" dirty="0">
                          <a:solidFill>
                            <a:srgbClr val="002060"/>
                          </a:solidFill>
                        </a:rPr>
                        <a:t> </a:t>
                      </a:r>
                      <a:r>
                        <a:rPr lang="en-US" sz="2800" dirty="0" err="1">
                          <a:solidFill>
                            <a:srgbClr val="002060"/>
                          </a:solidFill>
                        </a:rPr>
                        <a:t>học</a:t>
                      </a:r>
                      <a:endParaRPr lang="en-US" sz="2800" dirty="0">
                        <a:solidFill>
                          <a:srgbClr val="002060"/>
                        </a:solidFill>
                      </a:endParaRPr>
                    </a:p>
                    <a:p>
                      <a:pPr algn="just"/>
                      <a:r>
                        <a:rPr lang="en-US" sz="2800" b="0" dirty="0" err="1">
                          <a:solidFill>
                            <a:srgbClr val="002060"/>
                          </a:solidFill>
                        </a:rPr>
                        <a:t>Ví</a:t>
                      </a:r>
                      <a:r>
                        <a:rPr lang="en-US" sz="2800" b="0" dirty="0">
                          <a:solidFill>
                            <a:srgbClr val="002060"/>
                          </a:solidFill>
                        </a:rPr>
                        <a:t> </a:t>
                      </a:r>
                      <a:r>
                        <a:rPr lang="en-US" sz="2800" b="0" dirty="0" err="1">
                          <a:solidFill>
                            <a:srgbClr val="002060"/>
                          </a:solidFill>
                        </a:rPr>
                        <a:t>dụ</a:t>
                      </a:r>
                      <a:r>
                        <a:rPr lang="en-US" sz="2800" b="0" dirty="0">
                          <a:solidFill>
                            <a:srgbClr val="002060"/>
                          </a:solidFill>
                        </a:rPr>
                        <a:t>: </a:t>
                      </a:r>
                      <a:r>
                        <a:rPr lang="en-US" sz="2800" b="0" dirty="0" err="1">
                          <a:solidFill>
                            <a:srgbClr val="002060"/>
                          </a:solidFill>
                        </a:rPr>
                        <a:t>hoạt</a:t>
                      </a:r>
                      <a:r>
                        <a:rPr lang="en-US" sz="2800" b="0" dirty="0">
                          <a:solidFill>
                            <a:srgbClr val="002060"/>
                          </a:solidFill>
                        </a:rPr>
                        <a:t> </a:t>
                      </a:r>
                      <a:r>
                        <a:rPr lang="en-US" sz="2800" b="0" dirty="0" err="1">
                          <a:solidFill>
                            <a:srgbClr val="002060"/>
                          </a:solidFill>
                        </a:rPr>
                        <a:t>động</a:t>
                      </a:r>
                      <a:r>
                        <a:rPr lang="en-US" sz="2800" b="0" dirty="0">
                          <a:solidFill>
                            <a:srgbClr val="002060"/>
                          </a:solidFill>
                        </a:rPr>
                        <a:t> </a:t>
                      </a:r>
                      <a:r>
                        <a:rPr lang="en-US" sz="2800" b="0" dirty="0" err="1">
                          <a:solidFill>
                            <a:srgbClr val="002060"/>
                          </a:solidFill>
                        </a:rPr>
                        <a:t>đóng</a:t>
                      </a:r>
                      <a:r>
                        <a:rPr lang="en-US" sz="2800" b="0" dirty="0">
                          <a:solidFill>
                            <a:srgbClr val="002060"/>
                          </a:solidFill>
                        </a:rPr>
                        <a:t> </a:t>
                      </a:r>
                      <a:r>
                        <a:rPr lang="en-US" sz="2800" b="0" dirty="0" err="1">
                          <a:solidFill>
                            <a:srgbClr val="002060"/>
                          </a:solidFill>
                        </a:rPr>
                        <a:t>kịch</a:t>
                      </a:r>
                      <a:r>
                        <a:rPr lang="en-US" sz="2800" b="0" dirty="0">
                          <a:solidFill>
                            <a:srgbClr val="002060"/>
                          </a:solidFill>
                        </a:rPr>
                        <a:t>: </a:t>
                      </a:r>
                      <a:r>
                        <a:rPr lang="en-US" sz="2800" b="0" dirty="0" err="1">
                          <a:solidFill>
                            <a:srgbClr val="002060"/>
                          </a:solidFill>
                        </a:rPr>
                        <a:t>vui</a:t>
                      </a:r>
                      <a:r>
                        <a:rPr lang="en-US" sz="2800" b="0" dirty="0">
                          <a:solidFill>
                            <a:srgbClr val="002060"/>
                          </a:solidFill>
                        </a:rPr>
                        <a:t> </a:t>
                      </a:r>
                      <a:r>
                        <a:rPr lang="en-US" sz="2800" b="0" dirty="0" err="1">
                          <a:solidFill>
                            <a:srgbClr val="002060"/>
                          </a:solidFill>
                        </a:rPr>
                        <a:t>nhộn</a:t>
                      </a:r>
                      <a:r>
                        <a:rPr lang="en-US" sz="2800" b="0" dirty="0">
                          <a:solidFill>
                            <a:srgbClr val="002060"/>
                          </a:solidFill>
                        </a:rPr>
                        <a:t>, </a:t>
                      </a:r>
                      <a:r>
                        <a:rPr lang="en-US" sz="2800" b="0" dirty="0" err="1">
                          <a:solidFill>
                            <a:srgbClr val="002060"/>
                          </a:solidFill>
                        </a:rPr>
                        <a:t>thú</a:t>
                      </a:r>
                      <a:r>
                        <a:rPr lang="en-US" sz="2800" b="0" dirty="0">
                          <a:solidFill>
                            <a:srgbClr val="002060"/>
                          </a:solidFill>
                        </a:rPr>
                        <a:t> </a:t>
                      </a:r>
                      <a:r>
                        <a:rPr lang="en-US" sz="2800" b="0" dirty="0" err="1">
                          <a:solidFill>
                            <a:srgbClr val="002060"/>
                          </a:solidFill>
                        </a:rPr>
                        <a:t>vị</a:t>
                      </a:r>
                      <a:r>
                        <a:rPr lang="en-US" sz="2800" b="0" dirty="0">
                          <a:solidFill>
                            <a:srgbClr val="002060"/>
                          </a:solidFill>
                        </a:rPr>
                        <a:t>, </a:t>
                      </a:r>
                      <a:r>
                        <a:rPr lang="en-US" sz="2800" b="0" dirty="0" err="1">
                          <a:solidFill>
                            <a:srgbClr val="002060"/>
                          </a:solidFill>
                        </a:rPr>
                        <a:t>lâu</a:t>
                      </a:r>
                      <a:r>
                        <a:rPr lang="en-US" sz="2800" b="0" dirty="0">
                          <a:solidFill>
                            <a:srgbClr val="002060"/>
                          </a:solidFill>
                        </a:rPr>
                        <a:t>, </a:t>
                      </a:r>
                      <a:r>
                        <a:rPr lang="en-US" sz="2800" b="0" dirty="0" err="1">
                          <a:solidFill>
                            <a:srgbClr val="002060"/>
                          </a:solidFill>
                        </a:rPr>
                        <a:t>nhanh</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8497637"/>
                  </a:ext>
                </a:extLst>
              </a:tr>
            </a:tbl>
          </a:graphicData>
        </a:graphic>
      </p:graphicFrame>
    </p:spTree>
    <p:extLst>
      <p:ext uri="{BB962C8B-B14F-4D97-AF65-F5344CB8AC3E}">
        <p14:creationId xmlns:p14="http://schemas.microsoft.com/office/powerpoint/2010/main" val="3285861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657225" y="2263470"/>
            <a:ext cx="2924176"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Chuẩn</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bị</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err="1">
                <a:solidFill>
                  <a:prstClr val="black"/>
                </a:solidFill>
                <a:latin typeface="Calibri" panose="020F0502020204030204"/>
              </a:rPr>
              <a:t>Mỗi</a:t>
            </a:r>
            <a:r>
              <a:rPr lang="en-US" sz="3200" dirty="0">
                <a:solidFill>
                  <a:prstClr val="black"/>
                </a:solidFill>
                <a:latin typeface="Calibri" panose="020F0502020204030204"/>
              </a:rPr>
              <a:t> </a:t>
            </a:r>
            <a:r>
              <a:rPr lang="en-US" sz="3200" dirty="0" err="1">
                <a:solidFill>
                  <a:prstClr val="black"/>
                </a:solidFill>
                <a:latin typeface="Calibri" panose="020F0502020204030204"/>
              </a:rPr>
              <a:t>đội</a:t>
            </a:r>
            <a:r>
              <a:rPr lang="en-US" sz="3200" dirty="0">
                <a:solidFill>
                  <a:prstClr val="black"/>
                </a:solidFill>
                <a:latin typeface="Calibri" panose="020F0502020204030204"/>
              </a:rPr>
              <a:t> </a:t>
            </a:r>
            <a:r>
              <a:rPr lang="en-US" sz="3200" dirty="0" err="1">
                <a:solidFill>
                  <a:prstClr val="black"/>
                </a:solidFill>
                <a:latin typeface="Calibri" panose="020F0502020204030204"/>
              </a:rPr>
              <a:t>được</a:t>
            </a:r>
            <a:r>
              <a:rPr lang="en-US" sz="3200" dirty="0">
                <a:solidFill>
                  <a:prstClr val="black"/>
                </a:solidFill>
                <a:latin typeface="Calibri" panose="020F0502020204030204"/>
              </a:rPr>
              <a:t> </a:t>
            </a:r>
            <a:r>
              <a:rPr lang="en-US" sz="3200" dirty="0" err="1">
                <a:solidFill>
                  <a:prstClr val="black"/>
                </a:solidFill>
                <a:latin typeface="Calibri" panose="020F0502020204030204"/>
              </a:rPr>
              <a:t>phát</a:t>
            </a:r>
            <a:r>
              <a:rPr lang="en-US" sz="3200" dirty="0">
                <a:solidFill>
                  <a:prstClr val="black"/>
                </a:solidFill>
                <a:latin typeface="Calibri" panose="020F0502020204030204"/>
              </a:rPr>
              <a:t> </a:t>
            </a:r>
            <a:r>
              <a:rPr lang="en-US" sz="3200" dirty="0" err="1">
                <a:solidFill>
                  <a:prstClr val="black"/>
                </a:solidFill>
                <a:latin typeface="Calibri" panose="020F0502020204030204"/>
              </a:rPr>
              <a:t>một</a:t>
            </a:r>
            <a:r>
              <a:rPr lang="en-US" sz="3200" dirty="0">
                <a:solidFill>
                  <a:prstClr val="black"/>
                </a:solidFill>
                <a:latin typeface="Calibri" panose="020F0502020204030204"/>
              </a:rPr>
              <a:t> </a:t>
            </a:r>
            <a:r>
              <a:rPr lang="en-US" sz="3200" dirty="0" err="1">
                <a:solidFill>
                  <a:prstClr val="black"/>
                </a:solidFill>
                <a:latin typeface="Calibri" panose="020F0502020204030204"/>
              </a:rPr>
              <a:t>túi</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3 – 5 </a:t>
            </a:r>
            <a:r>
              <a:rPr lang="en-US" sz="3200" dirty="0" err="1">
                <a:solidFill>
                  <a:prstClr val="black"/>
                </a:solidFill>
                <a:latin typeface="Calibri" panose="020F0502020204030204"/>
              </a:rPr>
              <a:t>đồ</a:t>
            </a:r>
            <a:r>
              <a:rPr lang="en-US" sz="3200" dirty="0">
                <a:solidFill>
                  <a:prstClr val="black"/>
                </a:solidFill>
                <a:latin typeface="Calibri" panose="020F0502020204030204"/>
              </a:rPr>
              <a:t> </a:t>
            </a:r>
            <a:r>
              <a:rPr lang="en-US" sz="3200" dirty="0" err="1">
                <a:solidFill>
                  <a:prstClr val="black"/>
                </a:solidFill>
                <a:latin typeface="Calibri" panose="020F0502020204030204"/>
              </a:rPr>
              <a:t>vật</a:t>
            </a:r>
            <a:r>
              <a:rPr lang="en-US" sz="3200" dirty="0">
                <a:solidFill>
                  <a:prstClr val="black"/>
                </a:solidFill>
                <a:latin typeface="Calibri" panose="020F0502020204030204"/>
              </a:rPr>
              <a:t> </a:t>
            </a:r>
            <a:r>
              <a:rPr lang="en-US" sz="3200" dirty="0" err="1">
                <a:solidFill>
                  <a:prstClr val="black"/>
                </a:solidFill>
                <a:latin typeface="Calibri" panose="020F0502020204030204"/>
              </a:rPr>
              <a:t>bí</a:t>
            </a:r>
            <a:r>
              <a:rPr lang="en-US" sz="3200" dirty="0">
                <a:solidFill>
                  <a:prstClr val="black"/>
                </a:solidFill>
                <a:latin typeface="Calibri" panose="020F0502020204030204"/>
              </a:rPr>
              <a:t> </a:t>
            </a:r>
            <a:r>
              <a:rPr lang="en-US" sz="3200" dirty="0" err="1">
                <a:solidFill>
                  <a:prstClr val="black"/>
                </a:solidFill>
                <a:latin typeface="Calibri" panose="020F0502020204030204"/>
              </a:rPr>
              <a:t>mật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4788297" y="2330144"/>
            <a:ext cx="3304543" cy="23698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a:solidFill>
                  <a:prstClr val="black"/>
                </a:solidFill>
                <a:latin typeface="Calibri" panose="020F0502020204030204"/>
              </a:rPr>
              <a:t>Một</a:t>
            </a:r>
            <a:r>
              <a:rPr lang="en-US" sz="2800" dirty="0">
                <a:solidFill>
                  <a:prstClr val="black"/>
                </a:solidFill>
                <a:latin typeface="Calibri" panose="020F0502020204030204"/>
              </a:rPr>
              <a:t> </a:t>
            </a:r>
            <a:r>
              <a:rPr lang="en-US" sz="2800" dirty="0" err="1">
                <a:solidFill>
                  <a:prstClr val="black"/>
                </a:solidFill>
                <a:latin typeface="Calibri" panose="020F0502020204030204"/>
              </a:rPr>
              <a:t>bạn</a:t>
            </a:r>
            <a:r>
              <a:rPr lang="en-US" sz="2800" dirty="0">
                <a:solidFill>
                  <a:prstClr val="black"/>
                </a:solidFill>
                <a:latin typeface="Calibri" panose="020F0502020204030204"/>
              </a:rPr>
              <a:t> </a:t>
            </a:r>
            <a:r>
              <a:rPr lang="en-US" sz="2800" dirty="0" err="1">
                <a:solidFill>
                  <a:prstClr val="black"/>
                </a:solidFill>
                <a:latin typeface="Calibri" panose="020F0502020204030204"/>
              </a:rPr>
              <a:t>mở</a:t>
            </a:r>
            <a:r>
              <a:rPr lang="en-US" sz="2800" dirty="0">
                <a:solidFill>
                  <a:prstClr val="black"/>
                </a:solidFill>
                <a:latin typeface="Calibri" panose="020F0502020204030204"/>
              </a:rPr>
              <a:t> </a:t>
            </a:r>
            <a:r>
              <a:rPr lang="en-US" sz="2800" dirty="0" err="1">
                <a:solidFill>
                  <a:prstClr val="black"/>
                </a:solidFill>
                <a:latin typeface="Calibri" panose="020F0502020204030204"/>
              </a:rPr>
              <a:t>túi</a:t>
            </a:r>
            <a:r>
              <a:rPr lang="en-US" sz="2800" dirty="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đội</a:t>
            </a:r>
            <a:r>
              <a:rPr lang="en-US" sz="2800" dirty="0">
                <a:solidFill>
                  <a:prstClr val="black"/>
                </a:solidFill>
                <a:latin typeface="Calibri" panose="020F0502020204030204"/>
              </a:rPr>
              <a:t> </a:t>
            </a:r>
            <a:r>
              <a:rPr lang="en-US" sz="2800" dirty="0" err="1">
                <a:solidFill>
                  <a:prstClr val="black"/>
                </a:solidFill>
                <a:latin typeface="Calibri" panose="020F0502020204030204"/>
              </a:rPr>
              <a:t>đoán</a:t>
            </a:r>
            <a:r>
              <a:rPr lang="en-US" sz="2800" dirty="0">
                <a:solidFill>
                  <a:prstClr val="black"/>
                </a:solidFill>
                <a:latin typeface="Calibri" panose="020F0502020204030204"/>
              </a:rPr>
              <a:t> </a:t>
            </a:r>
            <a:r>
              <a:rPr lang="en-US" sz="2800" dirty="0" err="1">
                <a:solidFill>
                  <a:prstClr val="black"/>
                </a:solidFill>
                <a:latin typeface="Calibri" panose="020F0502020204030204"/>
              </a:rPr>
              <a:t>tên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9007873" y="2396819"/>
            <a:ext cx="2952750"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Kết</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quả</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noProof="0" dirty="0" err="1">
                <a:solidFill>
                  <a:prstClr val="black"/>
                </a:solidFill>
                <a:latin typeface="Calibri" panose="020F0502020204030204"/>
              </a:rPr>
              <a:t>Đội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nào</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đoán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đúng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nhanh</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nhiều</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hơn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sẽ</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là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độ</a:t>
            </a:r>
            <a:r>
              <a:rPr lang="en-US" sz="3200" dirty="0" err="1">
                <a:solidFill>
                  <a:prstClr val="black"/>
                </a:solidFill>
                <a:latin typeface="Calibri" panose="020F0502020204030204"/>
              </a:rPr>
              <a:t>i</a:t>
            </a:r>
            <a:r>
              <a:rPr lang="en-US" sz="3200" dirty="0">
                <a:solidFill>
                  <a:prstClr val="black"/>
                </a:solidFill>
                <a:latin typeface="Calibri" panose="020F0502020204030204"/>
              </a:rPr>
              <a:t> </a:t>
            </a:r>
            <a:r>
              <a:rPr lang="en-US" sz="3200" dirty="0" err="1">
                <a:solidFill>
                  <a:prstClr val="black"/>
                </a:solidFill>
                <a:latin typeface="Calibri" panose="020F0502020204030204"/>
              </a:rPr>
              <a:t>thắng</a:t>
            </a:r>
            <a:r>
              <a:rPr lang="en-US" sz="3200" b="1"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360"/>
                                          </p:val>
                                        </p:tav>
                                        <p:tav tm="100000">
                                          <p:val>
                                            <p:fltVal val="0"/>
                                          </p:val>
                                        </p:tav>
                                      </p:tavLst>
                                    </p:anim>
                                    <p:animEffect transition="in" filter="fade">
                                      <p:cBhvr>
                                        <p:cTn id="43" dur="500"/>
                                        <p:tgtEl>
                                          <p:spTgt spid="2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 calcmode="lin" valueType="num">
                                      <p:cBhvr>
                                        <p:cTn id="48" dur="500" fill="hold"/>
                                        <p:tgtEl>
                                          <p:spTgt spid="25"/>
                                        </p:tgtEl>
                                        <p:attrNameLst>
                                          <p:attrName>style.rotation</p:attrName>
                                        </p:attrNameLst>
                                      </p:cBhvr>
                                      <p:tavLst>
                                        <p:tav tm="0">
                                          <p:val>
                                            <p:fltVal val="360"/>
                                          </p:val>
                                        </p:tav>
                                        <p:tav tm="100000">
                                          <p:val>
                                            <p:fltVal val="0"/>
                                          </p:val>
                                        </p:tav>
                                      </p:tavLst>
                                    </p:anim>
                                    <p:animEffect transition="in" filter="fade">
                                      <p:cBhvr>
                                        <p:cTn id="49" dur="500"/>
                                        <p:tgtEl>
                                          <p:spTgt spid="2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360"/>
                                          </p:val>
                                        </p:tav>
                                        <p:tav tm="100000">
                                          <p:val>
                                            <p:fltVal val="0"/>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 calcmode="lin" valueType="num">
                                      <p:cBhvr>
                                        <p:cTn id="71" dur="500" fill="hold"/>
                                        <p:tgtEl>
                                          <p:spTgt spid="29"/>
                                        </p:tgtEl>
                                        <p:attrNameLst>
                                          <p:attrName>style.rotation</p:attrName>
                                        </p:attrNameLst>
                                      </p:cBhvr>
                                      <p:tavLst>
                                        <p:tav tm="0">
                                          <p:val>
                                            <p:fltVal val="360"/>
                                          </p:val>
                                        </p:tav>
                                        <p:tav tm="100000">
                                          <p:val>
                                            <p:fltVal val="0"/>
                                          </p:val>
                                        </p:tav>
                                      </p:tavLst>
                                    </p:anim>
                                    <p:animEffect transition="in" filter="fade">
                                      <p:cBhvr>
                                        <p:cTn id="72" dur="500"/>
                                        <p:tgtEl>
                                          <p:spTgt spid="2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p:bldP spid="23" grpId="0" animBg="1"/>
      <p:bldP spid="24" grpId="0" animBg="1"/>
      <p:bldP spid="25" grpId="0" animBg="1"/>
      <p:bldP spid="26" grpId="0"/>
      <p:bldP spid="27" grpId="0" animBg="1"/>
      <p:bldP spid="28" grpId="0" animBg="1"/>
      <p:bldP spid="29" grpId="0" animBg="1"/>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5"/>
          <a:stretch>
            <a:fillRect/>
          </a:stretch>
        </p:blipFill>
        <p:spPr>
          <a:xfrm>
            <a:off x="1656322" y="1268533"/>
            <a:ext cx="8984598"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0" y="-7553"/>
            <a:ext cx="12260119" cy="6865553"/>
          </a:xfrm>
          <a:prstGeom prst="rect">
            <a:avLst/>
          </a:prstGeom>
        </p:spPr>
      </p:pic>
      <p:sp>
        <p:nvSpPr>
          <p:cNvPr id="13" name="TextBox 12">
            <a:extLst>
              <a:ext uri="{FF2B5EF4-FFF2-40B4-BE49-F238E27FC236}">
                <a16:creationId xmlns:a16="http://schemas.microsoft.com/office/drawing/2014/main" id="{6271F841-EAB3-4CA9-A9CB-4AE1D9790235}"/>
              </a:ext>
            </a:extLst>
          </p:cNvPr>
          <p:cNvSpPr txBox="1"/>
          <p:nvPr/>
        </p:nvSpPr>
        <p:spPr>
          <a:xfrm>
            <a:off x="615551" y="93279"/>
            <a:ext cx="11275528" cy="2202001"/>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rPr>
              <a:t>BAY </a:t>
            </a:r>
            <a:r>
              <a:rPr kumimoji="0" lang="en-US" sz="8800" b="0" i="0" u="none" strike="noStrike" kern="1200" cap="none" spc="0" normalizeH="0" baseline="0" noProof="0">
                <a:ln>
                  <a:noFill/>
                </a:ln>
                <a:solidFill>
                  <a:srgbClr val="5CB5C3"/>
                </a:solidFill>
                <a:effectLst/>
                <a:uLnTx/>
                <a:uFillTx/>
                <a:latin typeface="UTM Azuki" panose="02040603050506020204" pitchFamily="18" charset="0"/>
                <a:ea typeface="+mn-ea"/>
                <a:cs typeface="+mn-cs"/>
              </a:rPr>
              <a:t>LÊN NÀO!</a:t>
            </a:r>
            <a:endPar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endParaRPr>
          </a:p>
        </p:txBody>
      </p:sp>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51" y="2860339"/>
            <a:ext cx="2125354" cy="3778408"/>
          </a:xfrm>
          <a:prstGeom prst="rect">
            <a:avLst/>
          </a:prstGeom>
        </p:spPr>
      </p:pic>
      <p:pic>
        <p:nvPicPr>
          <p:cNvPr id="33" name="ĐC SHARE MIỄN PHÍ BỞI NK POWERSKILLS">
            <a:hlinkClick r:id="rId6" action="ppaction://hlinksldjump"/>
          </p:cNvPr>
          <p:cNvPicPr>
            <a:picLocks noChangeAspect="1"/>
          </p:cNvPicPr>
          <p:nvPr/>
        </p:nvPicPr>
        <p:blipFill>
          <a:blip r:embed="rId7">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885340" y="1901893"/>
            <a:ext cx="2044557" cy="3046660"/>
          </a:xfrm>
          <a:prstGeom prst="rect">
            <a:avLst/>
          </a:prstGeom>
        </p:spPr>
      </p:pic>
      <p:pic>
        <p:nvPicPr>
          <p:cNvPr id="34" name="CẤM BUÔN BÁN, CẤM REUP">
            <a:hlinkClick r:id="rId8"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5412" y="2506108"/>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0">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7 -2.59259E-6 L -2.08333E-7 0.00047 C 0.00104 -0.0037 0.00195 -0.0074 0.00313 -0.01088 C 0.00378 -0.01296 0.00482 -0.01458 0.00547 -0.01666 C 0.00573 -0.01782 0.00573 -0.01944 0.00612 -0.0206 C 0.00664 -0.02245 0.00716 -0.02407 0.00768 -0.02615 C 0.00833 -0.02893 0.00859 -0.03194 0.00925 -0.03472 C 0.00977 -0.03634 0.01029 -0.03819 0.01081 -0.04004 C 0.01107 -0.0412 0.01133 -0.04259 0.01159 -0.04421 C 0.01367 -0.06157 0.01341 -0.05949 0.01471 -0.07315 C 0.01406 -0.09213 0.01419 -0.11111 0.01315 -0.12963 C 0.01289 -0.13264 0.01133 -0.13426 0.01081 -0.13657 C 0.01016 -0.13889 0.01042 -0.14143 0.01003 -0.14352 C 0.00925 -0.14653 0.00781 -0.14907 0.00703 -0.15185 C 0.00651 -0.15324 0.00651 -0.15486 0.00612 -0.15602 C 0.00547 -0.15833 0.00469 -0.16065 0.00391 -0.16296 C 0.00247 -0.16713 0.00169 -0.16852 -2.08333E-7 -0.17245 C -0.00156 -0.18102 -0.00182 -0.18403 -0.00365 -0.19074 C -0.00417 -0.19236 -0.00482 -0.19328 -0.00521 -0.19467 C -0.00586 -0.19884 -0.00612 -0.20301 -0.00677 -0.20717 C -0.00716 -0.20833 -0.00807 -0.20972 -0.00833 -0.21134 C -0.00937 -0.2162 -0.00872 -0.22014 -0.00977 -0.22523 C -0.01315 -0.23842 -0.00977 -0.21713 -0.01289 -0.23611 C -0.01328 -0.23842 -0.01354 -0.24074 -0.01367 -0.24305 C -0.01406 -0.2449 -0.01445 -0.24676 -0.01445 -0.24861 C -0.01484 -0.25185 -0.01497 -0.25602 -0.01523 -0.25995 C -0.01549 -0.26296 -0.01589 -0.2662 -0.01589 -0.26921 C -0.01549 -0.28611 -0.01523 -0.30324 -0.01445 -0.32037 C -0.01419 -0.32801 -0.01328 -0.32801 -0.01133 -0.33541 C -0.01016 -0.34051 -0.01081 -0.34143 -0.00977 -0.34791 C -0.00937 -0.35254 -0.00794 -0.35856 -0.00677 -0.36319 C -0.00677 -0.36412 -0.00521 -0.38148 -0.00456 -0.38634 C -0.0043 -0.38796 -0.00404 -0.38935 -0.00365 -0.39051 C -0.00065 -0.42778 -0.0013 -0.41342 -0.00299 -0.47639 C -0.00325 -0.48102 -0.00417 -0.48541 -0.00456 -0.49004 C -0.0056 -0.50278 -0.0056 -0.5206 -0.00755 -0.53148 L -0.00911 -0.53981 L -0.01133 -0.53426 " pathEditMode="relative" rAng="0" ptsTypes="AAAAAAAAAAAAAAAAAAAAAAAAAAAAAAAAAAAAAA">
                                      <p:cBhvr>
                                        <p:cTn id="1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91667E-6 -4.07407E-6 L 2.91667E-6 0.00047 C 0.01692 -0.02476 0.00781 -0.00763 0.00429 -0.05949 C 0.00299 -0.08101 0.0039 -0.06689 -0.00235 -0.0824 C -0.00352 -0.08518 -0.00365 -0.08796 -0.00469 -0.09074 C -0.00599 -0.09444 -0.00873 -0.09583 -0.01107 -0.09907 C -0.0168 -0.10601 -0.0099 -0.0993 -0.01563 -0.1074 C -0.01706 -0.10926 -0.01888 -0.11064 -0.02005 -0.11226 C -0.02188 -0.11458 -0.02292 -0.11713 -0.02435 -0.11944 L -0.0267 -0.12314 C -0.02761 -0.12407 -0.02826 -0.12523 -0.02891 -0.12638 L -0.03334 -0.13611 C -0.03399 -0.13773 -0.03464 -0.13935 -0.03542 -0.1412 L -0.03737 -0.14467 C -0.03633 -0.15509 -0.03516 -0.1662 -0.03334 -0.17662 C -0.03282 -0.17824 -0.03242 -0.17986 -0.03099 -0.18171 C -0.03034 -0.18287 -0.02826 -0.18402 -0.0267 -0.18518 C -0.02617 -0.1868 -0.02578 -0.18842 -0.02435 -0.18981 C -0.02344 -0.1912 -0.02136 -0.19236 -0.02005 -0.19375 C -0.01914 -0.19444 -0.01862 -0.19583 -0.01797 -0.19699 C -0.01237 -0.21689 -0.01979 -0.19652 -0.01107 -0.20995 C -0.00964 -0.2125 -0.00899 -0.21805 -0.00664 -0.2206 C -0.00573 -0.22199 -0.00417 -0.22314 -0.00235 -0.2243 C 0.00403 -0.2412 -0.00573 -0.21412 0.00221 -0.24189 C 0.00312 -0.24583 0.00495 -0.25 0.00638 -0.25416 C 0.01028 -0.27615 0.01028 -0.26967 0.00638 -0.30185 C 0.00612 -0.30509 0.00273 -0.30856 2.91667E-6 -0.31157 C -0.00144 -0.31273 -0.00352 -0.31365 -0.00469 -0.31504 C -0.00651 -0.31736 -0.00899 -0.32222 -0.00899 -0.32199 " pathEditMode="relative" rAng="0" ptsTypes="AAAAAAAAAAAAAAAAAAAAAAAAAAAAA">
                                      <p:cBhvr>
                                        <p:cTn id="21" dur="5000" fill="hold"/>
                                        <p:tgtEl>
                                          <p:spTgt spid="34"/>
                                        </p:tgtEl>
                                        <p:attrNameLst>
                                          <p:attrName>ppt_x</p:attrName>
                                          <p:attrName>ppt_y</p:attrName>
                                        </p:attrNameLst>
                                      </p:cBhvr>
                                      <p:rCtr x="-1380" y="-16088"/>
                                    </p:animMotion>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79167E-6 4.44444E-6 L 4.79167E-6 0.00046 C 0.00013 -0.00811 0.00052 -0.01621 0.00091 -0.02408 C 0.00117 -0.03056 0.00182 -0.03704 0.00182 -0.04352 C 0.00182 -0.05394 0.00273 -0.06459 0.00091 -0.07477 C -0.00105 -0.0845 -0.00456 -0.08172 -0.0086 -0.0845 C -0.00964 -0.08519 -0.01068 -0.08588 -0.01133 -0.08681 C -0.0125 -0.0882 -0.01784 -0.09838 -0.01797 -0.09885 C -0.01836 -0.1 -0.01849 -0.10139 -0.01888 -0.10255 C -0.0198 -0.10394 -0.02084 -0.10487 -0.02175 -0.10625 L -0.02357 -0.11343 C -0.02396 -0.11459 -0.0237 -0.11644 -0.02461 -0.1169 L -0.02722 -0.11945 C -0.02683 -0.12338 -0.02722 -0.12825 -0.02553 -0.13149 L -0.02175 -0.13866 C -0.0211 -0.14028 -0.0198 -0.14098 -0.01888 -0.14237 C -0.01472 -0.15024 -0.0198 -0.14491 -0.0142 -0.14977 C -0.00743 -0.16274 -0.01797 -0.14283 -0.00951 -0.15695 C -0.00821 -0.15926 -0.00652 -0.16158 -0.00573 -0.16412 C -0.00547 -0.16528 -0.00534 -0.16667 -0.00482 -0.16783 C -0.00066 -0.17593 -0.00326 -0.16713 4.79167E-6 -0.175 C 0.00026 -0.17639 0.00026 -0.17755 0.00091 -0.17848 C 0.00156 -0.18033 0.00286 -0.18172 0.00377 -0.18334 C 0.01132 -0.20116 0.00104 -0.18079 0.00755 -0.19306 C 0.00768 -0.19537 0.00794 -0.19792 0.00846 -0.20024 C 0.00859 -0.20162 0.00898 -0.20278 0.00937 -0.20394 C 0.00976 -0.20556 0.01002 -0.20718 0.01028 -0.2088 C 0.01067 -0.21112 0.0108 -0.21366 0.01132 -0.21598 C 0.01171 -0.21829 0.01263 -0.22061 0.01315 -0.22315 C 0.01354 -0.22547 0.0138 -0.22801 0.01406 -0.23033 C 0.01432 -0.23241 0.01471 -0.2345 0.01523 -0.23635 C 0.01471 -0.24422 0.01458 -0.25232 0.01406 -0.26042 C 0.01393 -0.2625 0.01341 -0.26436 0.01315 -0.26644 C 0.0121 -0.27223 0.01223 -0.2713 0.01028 -0.27732 C 0.00976 -0.28125 0.00859 -0.29121 0.00755 -0.29422 L 0.00559 -0.29908 C 0.00494 -0.30394 0.00429 -0.3088 0.00377 -0.31366 C 0.00338 -0.31621 0.00286 -0.31922 0.00273 -0.322 C 0.0026 -0.32524 0.00273 -0.32848 0.00273 -0.33172 " pathEditMode="relative" rAng="0" ptsTypes="AAAAAAAAAAAAAAAAAAAAAAAAAAAAAAAAAAAAAAA">
                                      <p:cBhvr>
                                        <p:cTn id="26"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bldLst>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57150"/>
            <a:ext cx="12192000" cy="6915150"/>
          </a:xfrm>
          <a:prstGeom prst="rect">
            <a:avLst/>
          </a:prstGeom>
        </p:spPr>
      </p:pic>
      <p:pic>
        <p:nvPicPr>
          <p:cNvPr id="32" name="Picture 31"/>
          <p:cNvPicPr>
            <a:picLocks noChangeAspect="1"/>
          </p:cNvPicPr>
          <p:nvPr/>
        </p:nvPicPr>
        <p:blipFill>
          <a:blip r:embed="rId5">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p:cNvPicPr>
            <a:picLocks noChangeAspect="1"/>
          </p:cNvPicPr>
          <p:nvPr/>
        </p:nvPicPr>
        <p:blipFill>
          <a:blip r:embed="rId6"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9" name="Picture 6"/>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224727" y="994129"/>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3906" y="3123928"/>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67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6" dur="5000" fill="hold"/>
                                        <p:tgtEl>
                                          <p:spTgt spid="3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66667E-6 2.59259E-6 L -1.66667E-6 0.00023 C -0.00234 -0.00232 -0.00482 -0.0044 -0.00703 -0.00695 C -0.0082 -0.00857 -0.00898 -0.01088 -0.01015 -0.0125 C -0.01081 -0.01366 -0.01172 -0.01435 -0.0125 -0.01528 C -0.01575 -0.02431 -0.01185 -0.01435 -0.01719 -0.025 C -0.01797 -0.02685 -0.01862 -0.02894 -0.01953 -0.03056 C -0.02278 -0.03727 -0.02252 -0.03658 -0.02578 -0.04028 C -0.02656 -0.0426 -0.02708 -0.04537 -0.02812 -0.04722 C -0.02877 -0.04861 -0.02982 -0.04885 -0.03047 -0.05 C -0.03164 -0.05232 -0.03255 -0.05463 -0.03359 -0.05695 C -0.03555 -0.06783 -0.03594 -0.06783 -0.03359 -0.08611 C -0.0332 -0.08889 -0.03138 -0.08982 -0.03047 -0.09167 C -0.02982 -0.09306 -0.02956 -0.09468 -0.0289 -0.09584 C -0.02786 -0.09769 -0.02474 -0.10139 -0.02344 -0.10278 C -0.02291 -0.10417 -0.02252 -0.10602 -0.02187 -0.10695 C -0.01849 -0.11227 -0.01797 -0.11204 -0.01484 -0.11389 C -0.0138 -0.11574 -0.01263 -0.1176 -0.01172 -0.11945 C -0.01107 -0.12084 -0.01081 -0.12246 -0.01015 -0.12361 C -0.0095 -0.125 -0.00846 -0.12547 -0.00781 -0.12639 C -0.0069 -0.12778 -0.00625 -0.12917 -0.00547 -0.13056 C -0.00521 -0.13195 -0.00508 -0.13357 -0.00469 -0.13472 C -0.00377 -0.13773 -0.00156 -0.14306 -0.00156 -0.14283 C -0.0013 -0.14537 -0.00104 -0.14792 -0.00078 -0.15 C -0.00052 -0.15162 -0.00013 -0.15278 -1.66667E-6 -0.15417 C 0.00039 -0.15602 0.00052 -0.15787 0.00091 -0.15972 C 0.00052 -0.16991 0.00052 -0.18033 -1.66667E-6 -0.19028 C -1.66667E-6 -0.1919 -0.00026 -0.19352 -0.00078 -0.19445 C -0.00208 -0.19769 -0.00325 -0.20162 -0.00547 -0.20278 C -0.00859 -0.20463 -0.01159 -0.20695 -0.01484 -0.20834 C -0.02461 -0.21273 -0.01237 -0.20718 -0.02031 -0.21111 C -0.02135 -0.21181 -0.02239 -0.21204 -0.02344 -0.2125 C -0.02656 -0.21459 -0.02695 -0.21621 -0.02969 -0.21945 C -0.03177 -0.22222 -0.03268 -0.22246 -0.03437 -0.22639 C -0.0345 -0.22685 -0.03437 -0.22732 -0.03437 -0.22778 " pathEditMode="relative" rAng="0" ptsTypes="AAAAAAAAAAAAAAAAAAAAAAAAAAAAAAAAAAA">
                                      <p:cBhvr>
                                        <p:cTn id="8" dur="5000" fill="hold"/>
                                        <p:tgtEl>
                                          <p:spTgt spid="9"/>
                                        </p:tgtEl>
                                        <p:attrNameLst>
                                          <p:attrName>ppt_x</p:attrName>
                                          <p:attrName>ppt_y</p:attrName>
                                        </p:attrNameLst>
                                      </p:cBhvr>
                                      <p:rCtr x="-1719" y="-11389"/>
                                    </p:animMotion>
                                  </p:childTnLst>
                                </p:cTn>
                              </p:par>
                              <p:par>
                                <p:cTn id="9"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0" dur="5000" fill="hold"/>
                                        <p:tgtEl>
                                          <p:spTgt spid="33"/>
                                        </p:tgtEl>
                                        <p:attrNameLst>
                                          <p:attrName>ppt_x</p:attrName>
                                          <p:attrName>ppt_y</p:attrName>
                                        </p:attrNameLst>
                                      </p:cBhvr>
                                    </p:animMotion>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809626" y="1603346"/>
            <a:ext cx="110670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Đâu</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tính</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từ</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chỉ</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đặc</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lang="en-US" sz="4400" b="1" i="1" dirty="0" err="1">
                <a:solidFill>
                  <a:sysClr val="windowText" lastClr="000000"/>
                </a:solidFill>
                <a:latin typeface="Times New Roman" pitchFamily="18" charset="0"/>
                <a:cs typeface="Times New Roman" pitchFamily="18" charset="0"/>
              </a:rPr>
              <a:t>điểm</a:t>
            </a:r>
            <a:r>
              <a:rPr lang="en-US" sz="4400" b="1" i="1" dirty="0">
                <a:solidFill>
                  <a:sysClr val="windowText" lastClr="000000"/>
                </a:solidFill>
                <a:latin typeface="Times New Roman" pitchFamily="18" charset="0"/>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sự</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vật</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endParaRPr kumimoji="0" lang="en-US" alt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25" name="Rectangle 2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cs typeface="Times New Roman" pitchFamily="18" charset="0"/>
              </a:rPr>
              <a:t>D. n</a:t>
            </a:r>
            <a:r>
              <a:rPr lang="en-US" sz="4000" b="1" noProof="0" dirty="0" err="1">
                <a:solidFill>
                  <a:prstClr val="white"/>
                </a:solidFill>
                <a:latin typeface="Times New Roman" pitchFamily="18" charset="0"/>
                <a:cs typeface="Times New Roman" pitchFamily="18" charset="0"/>
              </a:rPr>
              <a:t>hỏ</a:t>
            </a:r>
            <a:r>
              <a:rPr lang="en-US" sz="4000" b="1" noProof="0" dirty="0">
                <a:solidFill>
                  <a:prstClr val="white"/>
                </a:solidFill>
                <a:latin typeface="Times New Roman" pitchFamily="18" charset="0"/>
                <a:cs typeface="Times New Roman" pitchFamily="18" charset="0"/>
              </a:rPr>
              <a:t> </a:t>
            </a:r>
            <a:r>
              <a:rPr lang="en-US" sz="4000" b="1" noProof="0" dirty="0" err="1">
                <a:solidFill>
                  <a:prstClr val="white"/>
                </a:solidFill>
                <a:latin typeface="Times New Roman" pitchFamily="18" charset="0"/>
                <a:cs typeface="Times New Roman" pitchFamily="18" charset="0"/>
              </a:rPr>
              <a:t>bé</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noProof="0" dirty="0">
                <a:solidFill>
                  <a:prstClr val="white"/>
                </a:solidFill>
                <a:latin typeface="Times New Roman" pitchFamily="18" charset="0"/>
                <a:cs typeface="Times New Roman" pitchFamily="18" charset="0"/>
              </a:rPr>
              <a:t>k</a:t>
            </a:r>
            <a:r>
              <a:rPr lang="en-US" sz="4000" b="1" dirty="0" err="1">
                <a:solidFill>
                  <a:prstClr val="white"/>
                </a:solidFill>
                <a:latin typeface="Times New Roman" pitchFamily="18" charset="0"/>
                <a:cs typeface="Times New Roman" pitchFamily="18" charset="0"/>
              </a:rPr>
              <a:t>ín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đáo</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t</a:t>
            </a:r>
            <a:r>
              <a:rPr lang="en-US" sz="4000" b="1" dirty="0" err="1">
                <a:solidFill>
                  <a:prstClr val="white"/>
                </a:solidFill>
                <a:latin typeface="Times New Roman" pitchFamily="18" charset="0"/>
                <a:cs typeface="Times New Roman" pitchFamily="18" charset="0"/>
              </a:rPr>
              <a:t>hoăn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thoắt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x</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mướt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772629" y="1333399"/>
            <a:ext cx="10500851" cy="1640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1479664" y="1740332"/>
            <a:ext cx="10339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Trong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sau</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5" name="Rectangle 24"/>
          <p:cNvSpPr/>
          <p:nvPr/>
        </p:nvSpPr>
        <p:spPr>
          <a:xfrm>
            <a:off x="6671600" y="4105275"/>
            <a:ext cx="4683803" cy="808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thơm</a:t>
            </a:r>
            <a:r>
              <a:rPr kumimoji="0" lang="en-US" sz="49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lừng</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124326"/>
            <a:ext cx="4683803" cy="7721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A.gieo</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hạt</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chạy</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900" b="1" dirty="0" err="1">
                <a:solidFill>
                  <a:prstClr val="white"/>
                </a:solidFill>
                <a:latin typeface="Times New Roman" pitchFamily="18" charset="0"/>
                <a:cs typeface="Times New Roman" pitchFamily="18" charset="0"/>
              </a:rPr>
              <a:t>C.bơi</a:t>
            </a:r>
            <a:r>
              <a:rPr lang="en-US" sz="4900" b="1" dirty="0">
                <a:solidFill>
                  <a:prstClr val="white"/>
                </a:solidFill>
                <a:latin typeface="Times New Roman" pitchFamily="18" charset="0"/>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lội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3" name="Rectangle 22"/>
          <p:cNvSpPr/>
          <p:nvPr/>
        </p:nvSpPr>
        <p:spPr>
          <a:xfrm>
            <a:off x="854552" y="515396"/>
            <a:ext cx="10500851" cy="2423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952791" y="837470"/>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5400" b="1" dirty="0" err="1">
                <a:solidFill>
                  <a:prstClr val="white"/>
                </a:solidFill>
                <a:latin typeface="Times New Roman" pitchFamily="18" charset="0"/>
                <a:cs typeface="Times New Roman" pitchFamily="18" charset="0"/>
              </a:rPr>
              <a:t>Đâu</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là</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tính</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từ</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chỉ</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đặc</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điểm</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của</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hoạt</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động</a:t>
            </a:r>
            <a:r>
              <a:rPr lang="en-US" altLang="en-US" sz="5400" b="1" dirty="0">
                <a:solidFill>
                  <a:prstClr val="white"/>
                </a:solidFill>
                <a:latin typeface="Times New Roman" pitchFamily="18" charset="0"/>
                <a:cs typeface="Times New Roman" pitchFamily="18" charset="0"/>
              </a:rPr>
              <a:t>?</a:t>
            </a:r>
            <a:endParaRPr kumimoji="0" lang="en-US" altLang="en-US" sz="54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Rectangle 24"/>
          <p:cNvSpPr/>
          <p:nvPr/>
        </p:nvSpPr>
        <p:spPr>
          <a:xfrm>
            <a:off x="894015" y="524616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n</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hanh</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dirty="0">
                <a:solidFill>
                  <a:prstClr val="white"/>
                </a:solidFill>
                <a:latin typeface="Times New Roman" pitchFamily="18" charset="0"/>
                <a:cs typeface="Times New Roman" pitchFamily="18" charset="0"/>
              </a:rPr>
              <a:t>v</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àng</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óng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42937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x</a:t>
            </a:r>
            <a:r>
              <a:rPr lang="en-US" sz="4000" b="1" dirty="0">
                <a:solidFill>
                  <a:prstClr val="white"/>
                </a:solidFill>
                <a:latin typeface="Times New Roman" pitchFamily="18" charset="0"/>
                <a:cs typeface="Times New Roman" pitchFamily="18" charset="0"/>
              </a:rPr>
              <a:t>um </a:t>
            </a:r>
            <a:r>
              <a:rPr lang="en-US" sz="4000" b="1" dirty="0" err="1">
                <a:solidFill>
                  <a:prstClr val="white"/>
                </a:solidFill>
                <a:latin typeface="Times New Roman" pitchFamily="18" charset="0"/>
                <a:cs typeface="Times New Roman" pitchFamily="18" charset="0"/>
              </a:rPr>
              <a:t>xuê</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6649378" y="524898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4000" b="1" dirty="0">
                <a:solidFill>
                  <a:prstClr val="white"/>
                </a:solidFill>
                <a:latin typeface="Times New Roman" pitchFamily="18" charset="0"/>
                <a:cs typeface="Times New Roman" pitchFamily="18" charset="0"/>
              </a:rPr>
              <a:t>t</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ròn</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49484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0588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493728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81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6"/>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E9B652D0-1FFD-7A58-E710-24FCA9654D99}"/>
              </a:ext>
            </a:extLst>
          </p:cNvPr>
          <p:cNvPicPr>
            <a:picLocks noChangeAspect="1"/>
          </p:cNvPicPr>
          <p:nvPr/>
        </p:nvPicPr>
        <p:blipFill>
          <a:blip r:embed="rId5"/>
          <a:stretch>
            <a:fillRect/>
          </a:stretch>
        </p:blipFill>
        <p:spPr>
          <a:xfrm>
            <a:off x="1666525" y="239947"/>
            <a:ext cx="8077900" cy="1920406"/>
          </a:xfrm>
          <a:prstGeom prst="rect">
            <a:avLst/>
          </a:prstGeom>
        </p:spPr>
      </p:pic>
    </p:spTree>
    <p:extLst>
      <p:ext uri="{BB962C8B-B14F-4D97-AF65-F5344CB8AC3E}">
        <p14:creationId xmlns:p14="http://schemas.microsoft.com/office/powerpoint/2010/main" val="977840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71800" y="1217715"/>
            <a:ext cx="6324600" cy="90505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495805" y="330142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dịch Covid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vui vẻ</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chạy nhảy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nhân hậu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2312754" y="402044"/>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33700" y="876101"/>
            <a:ext cx="6324600" cy="905056"/>
          </a:xfrm>
          <a:prstGeom prst="rect">
            <a:avLst/>
          </a:prstGeom>
          <a:noFill/>
        </p:spPr>
        <p:txBody>
          <a:bodyPr wrap="square" rtlCol="0">
            <a:spAutoFit/>
          </a:bodyPr>
          <a:lstStyle/>
          <a:p>
            <a:pPr lvl="0" defTabSz="457200">
              <a:lnSpc>
                <a:spcPct val="150000"/>
              </a:lnSpc>
              <a:defRPr/>
            </a:pP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nào</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sau</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đây</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là</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Hiền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hòa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Sợ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6"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7" cstate="print"/>
          <a:stretch>
            <a:fillRect/>
          </a:stretch>
        </p:blipFill>
        <p:spPr>
          <a:xfrm>
            <a:off x="1295400" y="-304800"/>
            <a:ext cx="9372600" cy="3775841"/>
          </a:xfrm>
          <a:prstGeom prst="rect">
            <a:avLst/>
          </a:prstGeom>
        </p:spPr>
      </p:pic>
      <p:sp>
        <p:nvSpPr>
          <p:cNvPr id="5" name="TextBox 4"/>
          <p:cNvSpPr txBox="1"/>
          <p:nvPr/>
        </p:nvSpPr>
        <p:spPr>
          <a:xfrm>
            <a:off x="2933700" y="1200150"/>
            <a:ext cx="6324600" cy="1323439"/>
          </a:xfrm>
          <a:prstGeom prst="rect">
            <a:avLst/>
          </a:prstGeom>
          <a:noFill/>
        </p:spPr>
        <p:txBody>
          <a:bodyPr wrap="square" rtlCol="0">
            <a:spAutoFit/>
          </a:bodyPr>
          <a:lstStyle/>
          <a:p>
            <a:pPr lvl="0" algn="ctr" defTabSz="457200">
              <a:defRPr/>
            </a:pPr>
            <a:r>
              <a:rPr lang="en-US" altLang="en-US" sz="4000" b="1" i="1" dirty="0" err="1">
                <a:solidFill>
                  <a:prstClr val="black"/>
                </a:solidFill>
                <a:latin typeface="Times New Roman" panose="02020603050405020304" pitchFamily="18" charset="0"/>
                <a:cs typeface="Times New Roman" panose="02020603050405020304" pitchFamily="18" charset="0"/>
              </a:rPr>
              <a:t>Tìm</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các</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có</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chứa</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tiếng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quý</a:t>
            </a:r>
            <a:r>
              <a:rPr lang="en-US" altLang="en-US" sz="4000" b="1" i="1" dirty="0">
                <a:solidFill>
                  <a:prstClr val="black"/>
                </a:solidFill>
                <a:latin typeface="Times New Roman" panose="020206030504050203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dongho1"/>
          <p:cNvPicPr>
            <a:picLocks noChangeAspect="1" noChangeArrowheads="1"/>
          </p:cNvPicPr>
          <p:nvPr/>
        </p:nvPicPr>
        <p:blipFill>
          <a:blip r:embed="rId8"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36615" y="4690240"/>
            <a:ext cx="2194563" cy="182880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6"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5" name="Picture 4">
            <a:extLst>
              <a:ext uri="{FF2B5EF4-FFF2-40B4-BE49-F238E27FC236}">
                <a16:creationId xmlns:a16="http://schemas.microsoft.com/office/drawing/2014/main" id="{8FF477A8-82A1-3BEC-B293-1D0FF317C5FB}"/>
              </a:ext>
            </a:extLst>
          </p:cNvPr>
          <p:cNvPicPr>
            <a:picLocks noChangeAspect="1"/>
          </p:cNvPicPr>
          <p:nvPr/>
        </p:nvPicPr>
        <p:blipFill>
          <a:blip r:embed="rId5"/>
          <a:stretch>
            <a:fillRect/>
          </a:stretch>
        </p:blipFill>
        <p:spPr>
          <a:xfrm>
            <a:off x="1997579" y="1622533"/>
            <a:ext cx="8882642" cy="3365284"/>
          </a:xfrm>
          <a:prstGeom prst="rect">
            <a:avLst/>
          </a:prstGeom>
        </p:spPr>
      </p:pic>
    </p:spTree>
    <p:extLst>
      <p:ext uri="{BB962C8B-B14F-4D97-AF65-F5344CB8AC3E}">
        <p14:creationId xmlns:p14="http://schemas.microsoft.com/office/powerpoint/2010/main" val="32729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grpSp>
        <p:nvGrpSpPr>
          <p:cNvPr id="23" name="Group 22">
            <a:extLst>
              <a:ext uri="{FF2B5EF4-FFF2-40B4-BE49-F238E27FC236}">
                <a16:creationId xmlns:a16="http://schemas.microsoft.com/office/drawing/2014/main" id="{126ABBC5-143D-B8F1-B8D2-4FCC684E59CE}"/>
              </a:ext>
            </a:extLst>
          </p:cNvPr>
          <p:cNvGrpSpPr/>
          <p:nvPr/>
        </p:nvGrpSpPr>
        <p:grpSpPr>
          <a:xfrm>
            <a:off x="2914899" y="4010025"/>
            <a:ext cx="5619501" cy="2590800"/>
            <a:chOff x="5875675" y="3566239"/>
            <a:chExt cx="6238626" cy="2834561"/>
          </a:xfrm>
        </p:grpSpPr>
        <p:pic>
          <p:nvPicPr>
            <p:cNvPr id="24" name="Picture 318">
              <a:extLst>
                <a:ext uri="{FF2B5EF4-FFF2-40B4-BE49-F238E27FC236}">
                  <a16:creationId xmlns:a16="http://schemas.microsoft.com/office/drawing/2014/main" id="{32CC0910-B874-9A60-A994-85524484B8CB}"/>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25" name="TextBox 24">
              <a:extLst>
                <a:ext uri="{FF2B5EF4-FFF2-40B4-BE49-F238E27FC236}">
                  <a16:creationId xmlns:a16="http://schemas.microsoft.com/office/drawing/2014/main" id="{D2BBC7D9-D4DE-BA0D-8BAC-B826508E0108}"/>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168</TotalTime>
  <Words>886</Words>
  <PresentationFormat>Widescreen</PresentationFormat>
  <Paragraphs>126</Paragraphs>
  <Slides>26</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等线</vt:lpstr>
      <vt:lpstr>Arial</vt:lpstr>
      <vt:lpstr>Calibri</vt:lpstr>
      <vt:lpstr>Calibri Light</vt:lpstr>
      <vt:lpstr>Times New Roman</vt:lpstr>
      <vt:lpstr>UTM Azuki</vt:lpstr>
      <vt:lpstr>UTM Showcard</vt:lpstr>
      <vt:lpstr>Wingdings</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2023-09-17T08:15:16Z</dcterms:created>
  <dcterms:modified xsi:type="dcterms:W3CDTF">2023-10-15T09:16:31Z</dcterms:modified>
</cp:coreProperties>
</file>