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430" r:id="rId2"/>
    <p:sldId id="446" r:id="rId3"/>
    <p:sldId id="434" r:id="rId4"/>
    <p:sldId id="442" r:id="rId5"/>
    <p:sldId id="443" r:id="rId6"/>
    <p:sldId id="449" r:id="rId7"/>
    <p:sldId id="448" r:id="rId8"/>
    <p:sldId id="431" r:id="rId9"/>
  </p:sldIdLst>
  <p:sldSz cx="16276638" cy="9144000"/>
  <p:notesSz cx="6858000" cy="9144000"/>
  <p:custDataLst>
    <p:tags r:id="rId11"/>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717550" indent="-260350" algn="l" rtl="0" eaLnBrk="0" fontAlgn="base" hangingPunct="0">
      <a:spcBef>
        <a:spcPct val="0"/>
      </a:spcBef>
      <a:spcAft>
        <a:spcPct val="0"/>
      </a:spcAft>
      <a:defRPr kern="1200">
        <a:solidFill>
          <a:schemeClr val="tx1"/>
        </a:solidFill>
        <a:latin typeface="Arial" charset="0"/>
        <a:ea typeface="+mn-ea"/>
        <a:cs typeface="+mn-cs"/>
      </a:defRPr>
    </a:lvl2pPr>
    <a:lvl3pPr marL="1436688" indent="-522288" algn="l" rtl="0" eaLnBrk="0" fontAlgn="base" hangingPunct="0">
      <a:spcBef>
        <a:spcPct val="0"/>
      </a:spcBef>
      <a:spcAft>
        <a:spcPct val="0"/>
      </a:spcAft>
      <a:defRPr kern="1200">
        <a:solidFill>
          <a:schemeClr val="tx1"/>
        </a:solidFill>
        <a:latin typeface="Arial" charset="0"/>
        <a:ea typeface="+mn-ea"/>
        <a:cs typeface="+mn-cs"/>
      </a:defRPr>
    </a:lvl3pPr>
    <a:lvl4pPr marL="2154238" indent="-782638" algn="l" rtl="0" eaLnBrk="0" fontAlgn="base" hangingPunct="0">
      <a:spcBef>
        <a:spcPct val="0"/>
      </a:spcBef>
      <a:spcAft>
        <a:spcPct val="0"/>
      </a:spcAft>
      <a:defRPr kern="1200">
        <a:solidFill>
          <a:schemeClr val="tx1"/>
        </a:solidFill>
        <a:latin typeface="Arial" charset="0"/>
        <a:ea typeface="+mn-ea"/>
        <a:cs typeface="+mn-cs"/>
      </a:defRPr>
    </a:lvl4pPr>
    <a:lvl5pPr marL="2873375" indent="-1044575"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51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66"/>
    <a:srgbClr val="FF7C80"/>
    <a:srgbClr val="FF6600"/>
    <a:srgbClr val="6600CC"/>
    <a:srgbClr val="3333FF"/>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76" autoAdjust="0"/>
    <p:restoredTop sz="99274" autoAdjust="0"/>
  </p:normalViewPr>
  <p:slideViewPr>
    <p:cSldViewPr>
      <p:cViewPr varScale="1">
        <p:scale>
          <a:sx n="55" d="100"/>
          <a:sy n="55" d="100"/>
        </p:scale>
        <p:origin x="564" y="132"/>
      </p:cViewPr>
      <p:guideLst>
        <p:guide orient="horz" pos="2880"/>
        <p:guide pos="5127"/>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45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0244" name="Rectangle 4"/>
          <p:cNvSpPr>
            <a:spLocks noGrp="1" noRot="1" noChangeAspect="1" noChangeArrowheads="1" noTextEdit="1"/>
          </p:cNvSpPr>
          <p:nvPr>
            <p:ph type="sldImg" idx="2"/>
          </p:nvPr>
        </p:nvSpPr>
        <p:spPr bwMode="auto">
          <a:xfrm>
            <a:off x="377825" y="685800"/>
            <a:ext cx="61023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45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45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51C4FA25-5DD5-485C-BCD2-EF739D2A7194}" type="slidenum">
              <a:rPr lang="en-US" altLang="en-US"/>
              <a:pPr>
                <a:defRPr/>
              </a:pPr>
              <a:t>‹#›</a:t>
            </a:fld>
            <a:endParaRPr lang="en-US" altLang="en-US"/>
          </a:p>
        </p:txBody>
      </p:sp>
    </p:spTree>
    <p:extLst>
      <p:ext uri="{BB962C8B-B14F-4D97-AF65-F5344CB8AC3E}">
        <p14:creationId xmlns:p14="http://schemas.microsoft.com/office/powerpoint/2010/main" val="2213868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900" kern="1200">
        <a:solidFill>
          <a:schemeClr val="tx1"/>
        </a:solidFill>
        <a:latin typeface="Arial" charset="0"/>
        <a:ea typeface="+mn-ea"/>
        <a:cs typeface="+mn-cs"/>
      </a:defRPr>
    </a:lvl1pPr>
    <a:lvl2pPr marL="717550" algn="l" rtl="0" eaLnBrk="0" fontAlgn="base" hangingPunct="0">
      <a:spcBef>
        <a:spcPct val="30000"/>
      </a:spcBef>
      <a:spcAft>
        <a:spcPct val="0"/>
      </a:spcAft>
      <a:defRPr sz="1900" kern="1200">
        <a:solidFill>
          <a:schemeClr val="tx1"/>
        </a:solidFill>
        <a:latin typeface="Arial" charset="0"/>
        <a:ea typeface="+mn-ea"/>
        <a:cs typeface="+mn-cs"/>
      </a:defRPr>
    </a:lvl2pPr>
    <a:lvl3pPr marL="1436688" algn="l" rtl="0" eaLnBrk="0" fontAlgn="base" hangingPunct="0">
      <a:spcBef>
        <a:spcPct val="30000"/>
      </a:spcBef>
      <a:spcAft>
        <a:spcPct val="0"/>
      </a:spcAft>
      <a:defRPr sz="1900" kern="1200">
        <a:solidFill>
          <a:schemeClr val="tx1"/>
        </a:solidFill>
        <a:latin typeface="Arial" charset="0"/>
        <a:ea typeface="+mn-ea"/>
        <a:cs typeface="+mn-cs"/>
      </a:defRPr>
    </a:lvl3pPr>
    <a:lvl4pPr marL="2154238" algn="l" rtl="0" eaLnBrk="0" fontAlgn="base" hangingPunct="0">
      <a:spcBef>
        <a:spcPct val="30000"/>
      </a:spcBef>
      <a:spcAft>
        <a:spcPct val="0"/>
      </a:spcAft>
      <a:defRPr sz="1900" kern="1200">
        <a:solidFill>
          <a:schemeClr val="tx1"/>
        </a:solidFill>
        <a:latin typeface="Arial" charset="0"/>
        <a:ea typeface="+mn-ea"/>
        <a:cs typeface="+mn-cs"/>
      </a:defRPr>
    </a:lvl4pPr>
    <a:lvl5pPr marL="2873375" algn="l" rtl="0" eaLnBrk="0" fontAlgn="base" hangingPunct="0">
      <a:spcBef>
        <a:spcPct val="30000"/>
      </a:spcBef>
      <a:spcAft>
        <a:spcPct val="0"/>
      </a:spcAft>
      <a:defRPr sz="1900" kern="1200">
        <a:solidFill>
          <a:schemeClr val="tx1"/>
        </a:solidFill>
        <a:latin typeface="Arial" charset="0"/>
        <a:ea typeface="+mn-ea"/>
        <a:cs typeface="+mn-cs"/>
      </a:defRPr>
    </a:lvl5pPr>
    <a:lvl6pPr marL="3592220" algn="l" defTabSz="1436888" rtl="0" eaLnBrk="1" latinLnBrk="0" hangingPunct="1">
      <a:defRPr sz="1900" kern="1200">
        <a:solidFill>
          <a:schemeClr val="tx1"/>
        </a:solidFill>
        <a:latin typeface="+mn-lt"/>
        <a:ea typeface="+mn-ea"/>
        <a:cs typeface="+mn-cs"/>
      </a:defRPr>
    </a:lvl6pPr>
    <a:lvl7pPr marL="4310664" algn="l" defTabSz="1436888" rtl="0" eaLnBrk="1" latinLnBrk="0" hangingPunct="1">
      <a:defRPr sz="1900" kern="1200">
        <a:solidFill>
          <a:schemeClr val="tx1"/>
        </a:solidFill>
        <a:latin typeface="+mn-lt"/>
        <a:ea typeface="+mn-ea"/>
        <a:cs typeface="+mn-cs"/>
      </a:defRPr>
    </a:lvl7pPr>
    <a:lvl8pPr marL="5029109" algn="l" defTabSz="1436888" rtl="0" eaLnBrk="1" latinLnBrk="0" hangingPunct="1">
      <a:defRPr sz="1900" kern="1200">
        <a:solidFill>
          <a:schemeClr val="tx1"/>
        </a:solidFill>
        <a:latin typeface="+mn-lt"/>
        <a:ea typeface="+mn-ea"/>
        <a:cs typeface="+mn-cs"/>
      </a:defRPr>
    </a:lvl8pPr>
    <a:lvl9pPr marL="5747553" algn="l" defTabSz="1436888" rtl="0" eaLnBrk="1" latinLnBrk="0" hangingPunct="1">
      <a:defRPr sz="1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20748" y="2840569"/>
            <a:ext cx="13835142" cy="1960033"/>
          </a:xfrm>
        </p:spPr>
        <p:txBody>
          <a:bodyPr/>
          <a:lstStyle/>
          <a:p>
            <a:r>
              <a:rPr lang="en-US" smtClean="0"/>
              <a:t>Click to edit Master title style</a:t>
            </a:r>
            <a:endParaRPr lang="vi-VN"/>
          </a:p>
        </p:txBody>
      </p:sp>
      <p:sp>
        <p:nvSpPr>
          <p:cNvPr id="3" name="Subtitle 2"/>
          <p:cNvSpPr>
            <a:spLocks noGrp="1"/>
          </p:cNvSpPr>
          <p:nvPr>
            <p:ph type="subTitle" idx="1"/>
          </p:nvPr>
        </p:nvSpPr>
        <p:spPr>
          <a:xfrm>
            <a:off x="2441496" y="5181600"/>
            <a:ext cx="11393647" cy="2336800"/>
          </a:xfrm>
        </p:spPr>
        <p:txBody>
          <a:bodyPr/>
          <a:lstStyle>
            <a:lvl1pPr marL="0" indent="0" algn="ctr">
              <a:buNone/>
              <a:defRPr/>
            </a:lvl1pPr>
            <a:lvl2pPr marL="718444" indent="0" algn="ctr">
              <a:buNone/>
              <a:defRPr/>
            </a:lvl2pPr>
            <a:lvl3pPr marL="1436888" indent="0" algn="ctr">
              <a:buNone/>
              <a:defRPr/>
            </a:lvl3pPr>
            <a:lvl4pPr marL="2155332" indent="0" algn="ctr">
              <a:buNone/>
              <a:defRPr/>
            </a:lvl4pPr>
            <a:lvl5pPr marL="2873776" indent="0" algn="ctr">
              <a:buNone/>
              <a:defRPr/>
            </a:lvl5pPr>
            <a:lvl6pPr marL="3592220" indent="0" algn="ctr">
              <a:buNone/>
              <a:defRPr/>
            </a:lvl6pPr>
            <a:lvl7pPr marL="4310664" indent="0" algn="ctr">
              <a:buNone/>
              <a:defRPr/>
            </a:lvl7pPr>
            <a:lvl8pPr marL="5029109" indent="0" algn="ctr">
              <a:buNone/>
              <a:defRPr/>
            </a:lvl8pPr>
            <a:lvl9pPr marL="5747553" indent="0" algn="ctr">
              <a:buNone/>
              <a:defRPr/>
            </a:lvl9pPr>
          </a:lstStyle>
          <a:p>
            <a:r>
              <a:rPr lang="en-US" smtClean="0"/>
              <a:t>Click to edit Master subtitle style</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B01423-D198-4896-B996-AF6CD71AA325}" type="slidenum">
              <a:rPr lang="en-US" altLang="en-US"/>
              <a:pPr>
                <a:defRPr/>
              </a:pPr>
              <a:t>‹#›</a:t>
            </a:fld>
            <a:endParaRPr lang="en-US" altLang="en-US"/>
          </a:p>
        </p:txBody>
      </p:sp>
    </p:spTree>
    <p:extLst>
      <p:ext uri="{BB962C8B-B14F-4D97-AF65-F5344CB8AC3E}">
        <p14:creationId xmlns:p14="http://schemas.microsoft.com/office/powerpoint/2010/main" val="39722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9D28DD1-89CB-4A9B-8160-1008CEEB8C29}" type="slidenum">
              <a:rPr lang="en-US" altLang="en-US"/>
              <a:pPr>
                <a:defRPr/>
              </a:pPr>
              <a:t>‹#›</a:t>
            </a:fld>
            <a:endParaRPr lang="en-US" altLang="en-US"/>
          </a:p>
        </p:txBody>
      </p:sp>
    </p:spTree>
    <p:extLst>
      <p:ext uri="{BB962C8B-B14F-4D97-AF65-F5344CB8AC3E}">
        <p14:creationId xmlns:p14="http://schemas.microsoft.com/office/powerpoint/2010/main" val="1392092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800562" y="366186"/>
            <a:ext cx="3662244" cy="7802033"/>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813832" y="366186"/>
            <a:ext cx="10715453"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74A9502-423E-4957-ACD4-EFEAFA456813}" type="slidenum">
              <a:rPr lang="en-US" altLang="en-US"/>
              <a:pPr>
                <a:defRPr/>
              </a:pPr>
              <a:t>‹#›</a:t>
            </a:fld>
            <a:endParaRPr lang="en-US" altLang="en-US"/>
          </a:p>
        </p:txBody>
      </p:sp>
    </p:spTree>
    <p:extLst>
      <p:ext uri="{BB962C8B-B14F-4D97-AF65-F5344CB8AC3E}">
        <p14:creationId xmlns:p14="http://schemas.microsoft.com/office/powerpoint/2010/main" val="1813834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100BA3F-51CF-473C-BBC7-9F80CB3FD932}" type="slidenum">
              <a:rPr lang="en-US" altLang="en-US"/>
              <a:pPr>
                <a:defRPr/>
              </a:pPr>
              <a:t>‹#›</a:t>
            </a:fld>
            <a:endParaRPr lang="en-US" altLang="en-US"/>
          </a:p>
        </p:txBody>
      </p:sp>
    </p:spTree>
    <p:extLst>
      <p:ext uri="{BB962C8B-B14F-4D97-AF65-F5344CB8AC3E}">
        <p14:creationId xmlns:p14="http://schemas.microsoft.com/office/powerpoint/2010/main" val="12606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5743" y="5875867"/>
            <a:ext cx="13835142" cy="1816100"/>
          </a:xfrm>
        </p:spPr>
        <p:txBody>
          <a:bodyPr anchor="t"/>
          <a:lstStyle>
            <a:lvl1pPr algn="l">
              <a:defRPr sz="6300" b="1" cap="all"/>
            </a:lvl1pPr>
          </a:lstStyle>
          <a:p>
            <a:r>
              <a:rPr lang="en-US" smtClean="0"/>
              <a:t>Click to edit Master title style</a:t>
            </a:r>
            <a:endParaRPr lang="vi-VN"/>
          </a:p>
        </p:txBody>
      </p:sp>
      <p:sp>
        <p:nvSpPr>
          <p:cNvPr id="3" name="Text Placeholder 2"/>
          <p:cNvSpPr>
            <a:spLocks noGrp="1"/>
          </p:cNvSpPr>
          <p:nvPr>
            <p:ph type="body" idx="1"/>
          </p:nvPr>
        </p:nvSpPr>
        <p:spPr>
          <a:xfrm>
            <a:off x="1285743" y="3875619"/>
            <a:ext cx="13835142" cy="2000249"/>
          </a:xfrm>
        </p:spPr>
        <p:txBody>
          <a:bodyPr anchor="b"/>
          <a:lstStyle>
            <a:lvl1pPr marL="0" indent="0">
              <a:buNone/>
              <a:defRPr sz="3100"/>
            </a:lvl1pPr>
            <a:lvl2pPr marL="718444" indent="0">
              <a:buNone/>
              <a:defRPr sz="2800"/>
            </a:lvl2pPr>
            <a:lvl3pPr marL="1436888" indent="0">
              <a:buNone/>
              <a:defRPr sz="2500"/>
            </a:lvl3pPr>
            <a:lvl4pPr marL="2155332" indent="0">
              <a:buNone/>
              <a:defRPr sz="2200"/>
            </a:lvl4pPr>
            <a:lvl5pPr marL="2873776" indent="0">
              <a:buNone/>
              <a:defRPr sz="2200"/>
            </a:lvl5pPr>
            <a:lvl6pPr marL="3592220" indent="0">
              <a:buNone/>
              <a:defRPr sz="2200"/>
            </a:lvl6pPr>
            <a:lvl7pPr marL="4310664" indent="0">
              <a:buNone/>
              <a:defRPr sz="2200"/>
            </a:lvl7pPr>
            <a:lvl8pPr marL="5029109" indent="0">
              <a:buNone/>
              <a:defRPr sz="2200"/>
            </a:lvl8pPr>
            <a:lvl9pPr marL="5747553" indent="0">
              <a:buNone/>
              <a:defRPr sz="22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E9DFC9-E0D6-4E70-95EC-EE956DA6257B}" type="slidenum">
              <a:rPr lang="en-US" altLang="en-US"/>
              <a:pPr>
                <a:defRPr/>
              </a:pPr>
              <a:t>‹#›</a:t>
            </a:fld>
            <a:endParaRPr lang="en-US" altLang="en-US"/>
          </a:p>
        </p:txBody>
      </p:sp>
    </p:spTree>
    <p:extLst>
      <p:ext uri="{BB962C8B-B14F-4D97-AF65-F5344CB8AC3E}">
        <p14:creationId xmlns:p14="http://schemas.microsoft.com/office/powerpoint/2010/main" val="15459216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813832"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8273958" y="2133602"/>
            <a:ext cx="7188848" cy="6034617"/>
          </a:xfrm>
        </p:spPr>
        <p:txBody>
          <a:bodyPr/>
          <a:lstStyle>
            <a:lvl1pPr>
              <a:defRPr sz="4400"/>
            </a:lvl1pPr>
            <a:lvl2pPr>
              <a:defRPr sz="3800"/>
            </a:lvl2pPr>
            <a:lvl3pPr>
              <a:defRPr sz="3100"/>
            </a:lvl3pPr>
            <a:lvl4pPr>
              <a:defRPr sz="2800"/>
            </a:lvl4pPr>
            <a:lvl5pPr>
              <a:defRPr sz="2800"/>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EE0E17-1536-48C6-87E3-A861F0C00F04}" type="slidenum">
              <a:rPr lang="en-US" altLang="en-US"/>
              <a:pPr>
                <a:defRPr/>
              </a:pPr>
              <a:t>‹#›</a:t>
            </a:fld>
            <a:endParaRPr lang="en-US" altLang="en-US"/>
          </a:p>
        </p:txBody>
      </p:sp>
    </p:spTree>
    <p:extLst>
      <p:ext uri="{BB962C8B-B14F-4D97-AF65-F5344CB8AC3E}">
        <p14:creationId xmlns:p14="http://schemas.microsoft.com/office/powerpoint/2010/main" val="1931756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813832" y="2046817"/>
            <a:ext cx="7191675"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4" name="Content Placeholder 3"/>
          <p:cNvSpPr>
            <a:spLocks noGrp="1"/>
          </p:cNvSpPr>
          <p:nvPr>
            <p:ph sz="half" idx="2"/>
          </p:nvPr>
        </p:nvSpPr>
        <p:spPr>
          <a:xfrm>
            <a:off x="813832" y="2899833"/>
            <a:ext cx="7191675"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8268307" y="2046817"/>
            <a:ext cx="7194500" cy="853016"/>
          </a:xfrm>
        </p:spPr>
        <p:txBody>
          <a:bodyPr anchor="b"/>
          <a:lstStyle>
            <a:lvl1pPr marL="0" indent="0">
              <a:buNone/>
              <a:defRPr sz="3800" b="1"/>
            </a:lvl1pPr>
            <a:lvl2pPr marL="718444" indent="0">
              <a:buNone/>
              <a:defRPr sz="3100" b="1"/>
            </a:lvl2pPr>
            <a:lvl3pPr marL="1436888" indent="0">
              <a:buNone/>
              <a:defRPr sz="2800" b="1"/>
            </a:lvl3pPr>
            <a:lvl4pPr marL="2155332" indent="0">
              <a:buNone/>
              <a:defRPr sz="2500" b="1"/>
            </a:lvl4pPr>
            <a:lvl5pPr marL="2873776" indent="0">
              <a:buNone/>
              <a:defRPr sz="2500" b="1"/>
            </a:lvl5pPr>
            <a:lvl6pPr marL="3592220" indent="0">
              <a:buNone/>
              <a:defRPr sz="2500" b="1"/>
            </a:lvl6pPr>
            <a:lvl7pPr marL="4310664" indent="0">
              <a:buNone/>
              <a:defRPr sz="2500" b="1"/>
            </a:lvl7pPr>
            <a:lvl8pPr marL="5029109" indent="0">
              <a:buNone/>
              <a:defRPr sz="2500" b="1"/>
            </a:lvl8pPr>
            <a:lvl9pPr marL="5747553" indent="0">
              <a:buNone/>
              <a:defRPr sz="2500" b="1"/>
            </a:lvl9pPr>
          </a:lstStyle>
          <a:p>
            <a:pPr lvl="0"/>
            <a:r>
              <a:rPr lang="en-US" smtClean="0"/>
              <a:t>Click to edit Master text styles</a:t>
            </a:r>
          </a:p>
        </p:txBody>
      </p:sp>
      <p:sp>
        <p:nvSpPr>
          <p:cNvPr id="6" name="Content Placeholder 5"/>
          <p:cNvSpPr>
            <a:spLocks noGrp="1"/>
          </p:cNvSpPr>
          <p:nvPr>
            <p:ph sz="quarter" idx="4"/>
          </p:nvPr>
        </p:nvSpPr>
        <p:spPr>
          <a:xfrm>
            <a:off x="8268307" y="2899833"/>
            <a:ext cx="7194500" cy="5268384"/>
          </a:xfrm>
        </p:spPr>
        <p:txBody>
          <a:bodyPr/>
          <a:lstStyle>
            <a:lvl1pPr>
              <a:defRPr sz="38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30A47B-B3AA-4408-B89E-78641CC5715A}" type="slidenum">
              <a:rPr lang="en-US" altLang="en-US"/>
              <a:pPr>
                <a:defRPr/>
              </a:pPr>
              <a:t>‹#›</a:t>
            </a:fld>
            <a:endParaRPr lang="en-US" altLang="en-US"/>
          </a:p>
        </p:txBody>
      </p:sp>
    </p:spTree>
    <p:extLst>
      <p:ext uri="{BB962C8B-B14F-4D97-AF65-F5344CB8AC3E}">
        <p14:creationId xmlns:p14="http://schemas.microsoft.com/office/powerpoint/2010/main" val="323128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8D8FA65-B14B-4883-88C7-F7A3A55E9A2F}" type="slidenum">
              <a:rPr lang="en-US" altLang="en-US"/>
              <a:pPr>
                <a:defRPr/>
              </a:pPr>
              <a:t>‹#›</a:t>
            </a:fld>
            <a:endParaRPr lang="en-US" altLang="en-US"/>
          </a:p>
        </p:txBody>
      </p:sp>
    </p:spTree>
    <p:extLst>
      <p:ext uri="{BB962C8B-B14F-4D97-AF65-F5344CB8AC3E}">
        <p14:creationId xmlns:p14="http://schemas.microsoft.com/office/powerpoint/2010/main" val="1631497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38BE4F5-A3A4-4A0F-A638-D990D725B4CA}" type="slidenum">
              <a:rPr lang="en-US" altLang="en-US"/>
              <a:pPr>
                <a:defRPr/>
              </a:pPr>
              <a:t>‹#›</a:t>
            </a:fld>
            <a:endParaRPr lang="en-US" altLang="en-US"/>
          </a:p>
        </p:txBody>
      </p:sp>
    </p:spTree>
    <p:extLst>
      <p:ext uri="{BB962C8B-B14F-4D97-AF65-F5344CB8AC3E}">
        <p14:creationId xmlns:p14="http://schemas.microsoft.com/office/powerpoint/2010/main" val="768729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33" y="364067"/>
            <a:ext cx="5354902" cy="1549400"/>
          </a:xfrm>
        </p:spPr>
        <p:txBody>
          <a:bodyPr anchor="b"/>
          <a:lstStyle>
            <a:lvl1pPr algn="l">
              <a:defRPr sz="3100" b="1"/>
            </a:lvl1pPr>
          </a:lstStyle>
          <a:p>
            <a:r>
              <a:rPr lang="en-US" smtClean="0"/>
              <a:t>Click to edit Master title style</a:t>
            </a:r>
            <a:endParaRPr lang="vi-VN"/>
          </a:p>
        </p:txBody>
      </p:sp>
      <p:sp>
        <p:nvSpPr>
          <p:cNvPr id="3" name="Content Placeholder 2"/>
          <p:cNvSpPr>
            <a:spLocks noGrp="1"/>
          </p:cNvSpPr>
          <p:nvPr>
            <p:ph idx="1"/>
          </p:nvPr>
        </p:nvSpPr>
        <p:spPr>
          <a:xfrm>
            <a:off x="6363713" y="364068"/>
            <a:ext cx="9099093" cy="7804151"/>
          </a:xfrm>
        </p:spPr>
        <p:txBody>
          <a:bodyPr/>
          <a:lstStyle>
            <a:lvl1pPr>
              <a:defRPr sz="5000"/>
            </a:lvl1pPr>
            <a:lvl2pPr>
              <a:defRPr sz="4400"/>
            </a:lvl2pPr>
            <a:lvl3pPr>
              <a:defRPr sz="38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813833" y="1913468"/>
            <a:ext cx="5354902" cy="6254751"/>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C99C05A-73D7-488D-87AE-9FA1D515BA90}" type="slidenum">
              <a:rPr lang="en-US" altLang="en-US"/>
              <a:pPr>
                <a:defRPr/>
              </a:pPr>
              <a:t>‹#›</a:t>
            </a:fld>
            <a:endParaRPr lang="en-US" altLang="en-US"/>
          </a:p>
        </p:txBody>
      </p:sp>
    </p:spTree>
    <p:extLst>
      <p:ext uri="{BB962C8B-B14F-4D97-AF65-F5344CB8AC3E}">
        <p14:creationId xmlns:p14="http://schemas.microsoft.com/office/powerpoint/2010/main" val="1839410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90335" y="6400801"/>
            <a:ext cx="9765983" cy="755651"/>
          </a:xfrm>
        </p:spPr>
        <p:txBody>
          <a:bodyPr anchor="b"/>
          <a:lstStyle>
            <a:lvl1pPr algn="l">
              <a:defRPr sz="3100" b="1"/>
            </a:lvl1pPr>
          </a:lstStyle>
          <a:p>
            <a:r>
              <a:rPr lang="en-US" smtClean="0"/>
              <a:t>Click to edit Master title style</a:t>
            </a:r>
            <a:endParaRPr lang="vi-VN"/>
          </a:p>
        </p:txBody>
      </p:sp>
      <p:sp>
        <p:nvSpPr>
          <p:cNvPr id="3" name="Picture Placeholder 2"/>
          <p:cNvSpPr>
            <a:spLocks noGrp="1"/>
          </p:cNvSpPr>
          <p:nvPr>
            <p:ph type="pic" idx="1"/>
          </p:nvPr>
        </p:nvSpPr>
        <p:spPr>
          <a:xfrm>
            <a:off x="3190335" y="817033"/>
            <a:ext cx="9765983" cy="5486400"/>
          </a:xfrm>
        </p:spPr>
        <p:txBody>
          <a:bodyPr/>
          <a:lstStyle>
            <a:lvl1pPr marL="0" indent="0">
              <a:buNone/>
              <a:defRPr sz="5000"/>
            </a:lvl1pPr>
            <a:lvl2pPr marL="718444" indent="0">
              <a:buNone/>
              <a:defRPr sz="4400"/>
            </a:lvl2pPr>
            <a:lvl3pPr marL="1436888" indent="0">
              <a:buNone/>
              <a:defRPr sz="3800"/>
            </a:lvl3pPr>
            <a:lvl4pPr marL="2155332" indent="0">
              <a:buNone/>
              <a:defRPr sz="3100"/>
            </a:lvl4pPr>
            <a:lvl5pPr marL="2873776" indent="0">
              <a:buNone/>
              <a:defRPr sz="3100"/>
            </a:lvl5pPr>
            <a:lvl6pPr marL="3592220" indent="0">
              <a:buNone/>
              <a:defRPr sz="3100"/>
            </a:lvl6pPr>
            <a:lvl7pPr marL="4310664" indent="0">
              <a:buNone/>
              <a:defRPr sz="3100"/>
            </a:lvl7pPr>
            <a:lvl8pPr marL="5029109" indent="0">
              <a:buNone/>
              <a:defRPr sz="3100"/>
            </a:lvl8pPr>
            <a:lvl9pPr marL="5747553" indent="0">
              <a:buNone/>
              <a:defRPr sz="3100"/>
            </a:lvl9pPr>
          </a:lstStyle>
          <a:p>
            <a:pPr lvl="0"/>
            <a:endParaRPr lang="vi-VN" noProof="0" smtClean="0"/>
          </a:p>
        </p:txBody>
      </p:sp>
      <p:sp>
        <p:nvSpPr>
          <p:cNvPr id="4" name="Text Placeholder 3"/>
          <p:cNvSpPr>
            <a:spLocks noGrp="1"/>
          </p:cNvSpPr>
          <p:nvPr>
            <p:ph type="body" sz="half" idx="2"/>
          </p:nvPr>
        </p:nvSpPr>
        <p:spPr>
          <a:xfrm>
            <a:off x="3190335" y="7156452"/>
            <a:ext cx="9765983" cy="1073149"/>
          </a:xfrm>
        </p:spPr>
        <p:txBody>
          <a:bodyPr/>
          <a:lstStyle>
            <a:lvl1pPr marL="0" indent="0">
              <a:buNone/>
              <a:defRPr sz="2200"/>
            </a:lvl1pPr>
            <a:lvl2pPr marL="718444" indent="0">
              <a:buNone/>
              <a:defRPr sz="1900"/>
            </a:lvl2pPr>
            <a:lvl3pPr marL="1436888" indent="0">
              <a:buNone/>
              <a:defRPr sz="1600"/>
            </a:lvl3pPr>
            <a:lvl4pPr marL="2155332" indent="0">
              <a:buNone/>
              <a:defRPr sz="1400"/>
            </a:lvl4pPr>
            <a:lvl5pPr marL="2873776" indent="0">
              <a:buNone/>
              <a:defRPr sz="1400"/>
            </a:lvl5pPr>
            <a:lvl6pPr marL="3592220" indent="0">
              <a:buNone/>
              <a:defRPr sz="1400"/>
            </a:lvl6pPr>
            <a:lvl7pPr marL="4310664" indent="0">
              <a:buNone/>
              <a:defRPr sz="1400"/>
            </a:lvl7pPr>
            <a:lvl8pPr marL="5029109" indent="0">
              <a:buNone/>
              <a:defRPr sz="1400"/>
            </a:lvl8pPr>
            <a:lvl9pPr marL="5747553" indent="0">
              <a:buNone/>
              <a:defRPr sz="14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2090DF4-68DF-4AAF-98F9-EB3836BAB8B4}" type="slidenum">
              <a:rPr lang="en-US" altLang="en-US"/>
              <a:pPr>
                <a:defRPr/>
              </a:pPr>
              <a:t>‹#›</a:t>
            </a:fld>
            <a:endParaRPr lang="en-US" altLang="en-US"/>
          </a:p>
        </p:txBody>
      </p:sp>
    </p:spTree>
    <p:extLst>
      <p:ext uri="{BB962C8B-B14F-4D97-AF65-F5344CB8AC3E}">
        <p14:creationId xmlns:p14="http://schemas.microsoft.com/office/powerpoint/2010/main" val="12588337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13832" y="366713"/>
            <a:ext cx="1464897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813832" y="2133600"/>
            <a:ext cx="14648974"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813832"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eaLnBrk="1" hangingPunct="1">
              <a:defRPr sz="22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5561185" y="8326438"/>
            <a:ext cx="5154269"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ctr" eaLnBrk="1" hangingPunct="1">
              <a:defRPr sz="22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11664924" y="8326438"/>
            <a:ext cx="3797882"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43689" tIns="71844" rIns="143689" bIns="71844" numCol="1" anchor="t" anchorCtr="0" compatLnSpc="1">
            <a:prstTxWarp prst="textNoShape">
              <a:avLst/>
            </a:prstTxWarp>
          </a:bodyPr>
          <a:lstStyle>
            <a:lvl1pPr algn="r" eaLnBrk="1" hangingPunct="1">
              <a:defRPr sz="2200"/>
            </a:lvl1pPr>
          </a:lstStyle>
          <a:p>
            <a:pPr>
              <a:defRPr/>
            </a:pPr>
            <a:fld id="{F4264759-E7CE-4A8C-955C-20DA2A50E45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6900">
          <a:solidFill>
            <a:schemeClr val="tx2"/>
          </a:solidFill>
          <a:latin typeface="+mj-lt"/>
          <a:ea typeface="+mj-ea"/>
          <a:cs typeface="+mj-cs"/>
        </a:defRPr>
      </a:lvl1pPr>
      <a:lvl2pPr algn="ctr" rtl="0" eaLnBrk="0" fontAlgn="base" hangingPunct="0">
        <a:spcBef>
          <a:spcPct val="0"/>
        </a:spcBef>
        <a:spcAft>
          <a:spcPct val="0"/>
        </a:spcAft>
        <a:defRPr sz="6900">
          <a:solidFill>
            <a:schemeClr val="tx2"/>
          </a:solidFill>
          <a:latin typeface="Arial" charset="0"/>
        </a:defRPr>
      </a:lvl2pPr>
      <a:lvl3pPr algn="ctr" rtl="0" eaLnBrk="0" fontAlgn="base" hangingPunct="0">
        <a:spcBef>
          <a:spcPct val="0"/>
        </a:spcBef>
        <a:spcAft>
          <a:spcPct val="0"/>
        </a:spcAft>
        <a:defRPr sz="6900">
          <a:solidFill>
            <a:schemeClr val="tx2"/>
          </a:solidFill>
          <a:latin typeface="Arial" charset="0"/>
        </a:defRPr>
      </a:lvl3pPr>
      <a:lvl4pPr algn="ctr" rtl="0" eaLnBrk="0" fontAlgn="base" hangingPunct="0">
        <a:spcBef>
          <a:spcPct val="0"/>
        </a:spcBef>
        <a:spcAft>
          <a:spcPct val="0"/>
        </a:spcAft>
        <a:defRPr sz="6900">
          <a:solidFill>
            <a:schemeClr val="tx2"/>
          </a:solidFill>
          <a:latin typeface="Arial" charset="0"/>
        </a:defRPr>
      </a:lvl4pPr>
      <a:lvl5pPr algn="ctr" rtl="0" eaLnBrk="0" fontAlgn="base" hangingPunct="0">
        <a:spcBef>
          <a:spcPct val="0"/>
        </a:spcBef>
        <a:spcAft>
          <a:spcPct val="0"/>
        </a:spcAft>
        <a:defRPr sz="6900">
          <a:solidFill>
            <a:schemeClr val="tx2"/>
          </a:solidFill>
          <a:latin typeface="Arial" charset="0"/>
        </a:defRPr>
      </a:lvl5pPr>
      <a:lvl6pPr marL="718444" algn="ctr" rtl="0" fontAlgn="base">
        <a:spcBef>
          <a:spcPct val="0"/>
        </a:spcBef>
        <a:spcAft>
          <a:spcPct val="0"/>
        </a:spcAft>
        <a:defRPr sz="6900">
          <a:solidFill>
            <a:schemeClr val="tx2"/>
          </a:solidFill>
          <a:latin typeface="Arial" charset="0"/>
        </a:defRPr>
      </a:lvl6pPr>
      <a:lvl7pPr marL="1436888" algn="ctr" rtl="0" fontAlgn="base">
        <a:spcBef>
          <a:spcPct val="0"/>
        </a:spcBef>
        <a:spcAft>
          <a:spcPct val="0"/>
        </a:spcAft>
        <a:defRPr sz="6900">
          <a:solidFill>
            <a:schemeClr val="tx2"/>
          </a:solidFill>
          <a:latin typeface="Arial" charset="0"/>
        </a:defRPr>
      </a:lvl7pPr>
      <a:lvl8pPr marL="2155332" algn="ctr" rtl="0" fontAlgn="base">
        <a:spcBef>
          <a:spcPct val="0"/>
        </a:spcBef>
        <a:spcAft>
          <a:spcPct val="0"/>
        </a:spcAft>
        <a:defRPr sz="6900">
          <a:solidFill>
            <a:schemeClr val="tx2"/>
          </a:solidFill>
          <a:latin typeface="Arial" charset="0"/>
        </a:defRPr>
      </a:lvl8pPr>
      <a:lvl9pPr marL="2873776" algn="ctr" rtl="0" fontAlgn="base">
        <a:spcBef>
          <a:spcPct val="0"/>
        </a:spcBef>
        <a:spcAft>
          <a:spcPct val="0"/>
        </a:spcAft>
        <a:defRPr sz="6900">
          <a:solidFill>
            <a:schemeClr val="tx2"/>
          </a:solidFill>
          <a:latin typeface="Arial" charset="0"/>
        </a:defRPr>
      </a:lvl9pPr>
    </p:titleStyle>
    <p:bodyStyle>
      <a:lvl1pPr marL="538163" indent="-538163" algn="l" rtl="0" eaLnBrk="0" fontAlgn="base" hangingPunct="0">
        <a:spcBef>
          <a:spcPct val="20000"/>
        </a:spcBef>
        <a:spcAft>
          <a:spcPct val="0"/>
        </a:spcAft>
        <a:buChar char="•"/>
        <a:defRPr sz="5000">
          <a:solidFill>
            <a:schemeClr val="tx1"/>
          </a:solidFill>
          <a:latin typeface="+mn-lt"/>
          <a:ea typeface="+mn-ea"/>
          <a:cs typeface="+mn-cs"/>
        </a:defRPr>
      </a:lvl1pPr>
      <a:lvl2pPr marL="1166813" indent="-447675" algn="l" rtl="0" eaLnBrk="0" fontAlgn="base" hangingPunct="0">
        <a:spcBef>
          <a:spcPct val="20000"/>
        </a:spcBef>
        <a:spcAft>
          <a:spcPct val="0"/>
        </a:spcAft>
        <a:buChar char="–"/>
        <a:defRPr sz="4400">
          <a:solidFill>
            <a:schemeClr val="tx1"/>
          </a:solidFill>
          <a:latin typeface="+mn-lt"/>
        </a:defRPr>
      </a:lvl2pPr>
      <a:lvl3pPr marL="1795463" indent="-358775" algn="l" rtl="0" eaLnBrk="0" fontAlgn="base" hangingPunct="0">
        <a:spcBef>
          <a:spcPct val="20000"/>
        </a:spcBef>
        <a:spcAft>
          <a:spcPct val="0"/>
        </a:spcAft>
        <a:buChar char="•"/>
        <a:defRPr sz="3800">
          <a:solidFill>
            <a:schemeClr val="tx1"/>
          </a:solidFill>
          <a:latin typeface="+mn-lt"/>
        </a:defRPr>
      </a:lvl3pPr>
      <a:lvl4pPr marL="2513013" indent="-358775" algn="l" rtl="0" eaLnBrk="0" fontAlgn="base" hangingPunct="0">
        <a:spcBef>
          <a:spcPct val="20000"/>
        </a:spcBef>
        <a:spcAft>
          <a:spcPct val="0"/>
        </a:spcAft>
        <a:buChar char="–"/>
        <a:defRPr sz="3100">
          <a:solidFill>
            <a:schemeClr val="tx1"/>
          </a:solidFill>
          <a:latin typeface="+mn-lt"/>
        </a:defRPr>
      </a:lvl4pPr>
      <a:lvl5pPr marL="3232150" indent="-358775" algn="l" rtl="0" eaLnBrk="0" fontAlgn="base" hangingPunct="0">
        <a:spcBef>
          <a:spcPct val="20000"/>
        </a:spcBef>
        <a:spcAft>
          <a:spcPct val="0"/>
        </a:spcAft>
        <a:buChar char="»"/>
        <a:defRPr sz="3100">
          <a:solidFill>
            <a:schemeClr val="tx1"/>
          </a:solidFill>
          <a:latin typeface="+mn-lt"/>
        </a:defRPr>
      </a:lvl5pPr>
      <a:lvl6pPr marL="3951442" indent="-359222" algn="l" rtl="0" fontAlgn="base">
        <a:spcBef>
          <a:spcPct val="20000"/>
        </a:spcBef>
        <a:spcAft>
          <a:spcPct val="0"/>
        </a:spcAft>
        <a:buChar char="»"/>
        <a:defRPr sz="3100">
          <a:solidFill>
            <a:schemeClr val="tx1"/>
          </a:solidFill>
          <a:latin typeface="+mn-lt"/>
        </a:defRPr>
      </a:lvl6pPr>
      <a:lvl7pPr marL="4669887" indent="-359222" algn="l" rtl="0" fontAlgn="base">
        <a:spcBef>
          <a:spcPct val="20000"/>
        </a:spcBef>
        <a:spcAft>
          <a:spcPct val="0"/>
        </a:spcAft>
        <a:buChar char="»"/>
        <a:defRPr sz="3100">
          <a:solidFill>
            <a:schemeClr val="tx1"/>
          </a:solidFill>
          <a:latin typeface="+mn-lt"/>
        </a:defRPr>
      </a:lvl7pPr>
      <a:lvl8pPr marL="5388331" indent="-359222" algn="l" rtl="0" fontAlgn="base">
        <a:spcBef>
          <a:spcPct val="20000"/>
        </a:spcBef>
        <a:spcAft>
          <a:spcPct val="0"/>
        </a:spcAft>
        <a:buChar char="»"/>
        <a:defRPr sz="3100">
          <a:solidFill>
            <a:schemeClr val="tx1"/>
          </a:solidFill>
          <a:latin typeface="+mn-lt"/>
        </a:defRPr>
      </a:lvl8pPr>
      <a:lvl9pPr marL="6106775" indent="-359222" algn="l" rtl="0" fontAlgn="base">
        <a:spcBef>
          <a:spcPct val="20000"/>
        </a:spcBef>
        <a:spcAft>
          <a:spcPct val="0"/>
        </a:spcAft>
        <a:buChar char="»"/>
        <a:defRPr sz="3100">
          <a:solidFill>
            <a:schemeClr val="tx1"/>
          </a:solidFill>
          <a:latin typeface="+mn-lt"/>
        </a:defRPr>
      </a:lvl9pPr>
    </p:bodyStyle>
    <p:otherStyle>
      <a:defPPr>
        <a:defRPr lang="vi-VN"/>
      </a:defPPr>
      <a:lvl1pPr marL="0" algn="l" defTabSz="1436888" rtl="0" eaLnBrk="1" latinLnBrk="0" hangingPunct="1">
        <a:defRPr sz="2800" kern="1200">
          <a:solidFill>
            <a:schemeClr val="tx1"/>
          </a:solidFill>
          <a:latin typeface="+mn-lt"/>
          <a:ea typeface="+mn-ea"/>
          <a:cs typeface="+mn-cs"/>
        </a:defRPr>
      </a:lvl1pPr>
      <a:lvl2pPr marL="718444" algn="l" defTabSz="1436888" rtl="0" eaLnBrk="1" latinLnBrk="0" hangingPunct="1">
        <a:defRPr sz="2800" kern="1200">
          <a:solidFill>
            <a:schemeClr val="tx1"/>
          </a:solidFill>
          <a:latin typeface="+mn-lt"/>
          <a:ea typeface="+mn-ea"/>
          <a:cs typeface="+mn-cs"/>
        </a:defRPr>
      </a:lvl2pPr>
      <a:lvl3pPr marL="1436888" algn="l" defTabSz="1436888" rtl="0" eaLnBrk="1" latinLnBrk="0" hangingPunct="1">
        <a:defRPr sz="2800" kern="1200">
          <a:solidFill>
            <a:schemeClr val="tx1"/>
          </a:solidFill>
          <a:latin typeface="+mn-lt"/>
          <a:ea typeface="+mn-ea"/>
          <a:cs typeface="+mn-cs"/>
        </a:defRPr>
      </a:lvl3pPr>
      <a:lvl4pPr marL="2155332" algn="l" defTabSz="1436888" rtl="0" eaLnBrk="1" latinLnBrk="0" hangingPunct="1">
        <a:defRPr sz="2800" kern="1200">
          <a:solidFill>
            <a:schemeClr val="tx1"/>
          </a:solidFill>
          <a:latin typeface="+mn-lt"/>
          <a:ea typeface="+mn-ea"/>
          <a:cs typeface="+mn-cs"/>
        </a:defRPr>
      </a:lvl4pPr>
      <a:lvl5pPr marL="2873776" algn="l" defTabSz="1436888" rtl="0" eaLnBrk="1" latinLnBrk="0" hangingPunct="1">
        <a:defRPr sz="2800" kern="1200">
          <a:solidFill>
            <a:schemeClr val="tx1"/>
          </a:solidFill>
          <a:latin typeface="+mn-lt"/>
          <a:ea typeface="+mn-ea"/>
          <a:cs typeface="+mn-cs"/>
        </a:defRPr>
      </a:lvl5pPr>
      <a:lvl6pPr marL="3592220" algn="l" defTabSz="1436888" rtl="0" eaLnBrk="1" latinLnBrk="0" hangingPunct="1">
        <a:defRPr sz="2800" kern="1200">
          <a:solidFill>
            <a:schemeClr val="tx1"/>
          </a:solidFill>
          <a:latin typeface="+mn-lt"/>
          <a:ea typeface="+mn-ea"/>
          <a:cs typeface="+mn-cs"/>
        </a:defRPr>
      </a:lvl6pPr>
      <a:lvl7pPr marL="4310664" algn="l" defTabSz="1436888" rtl="0" eaLnBrk="1" latinLnBrk="0" hangingPunct="1">
        <a:defRPr sz="2800" kern="1200">
          <a:solidFill>
            <a:schemeClr val="tx1"/>
          </a:solidFill>
          <a:latin typeface="+mn-lt"/>
          <a:ea typeface="+mn-ea"/>
          <a:cs typeface="+mn-cs"/>
        </a:defRPr>
      </a:lvl7pPr>
      <a:lvl8pPr marL="5029109" algn="l" defTabSz="1436888" rtl="0" eaLnBrk="1" latinLnBrk="0" hangingPunct="1">
        <a:defRPr sz="2800" kern="1200">
          <a:solidFill>
            <a:schemeClr val="tx1"/>
          </a:solidFill>
          <a:latin typeface="+mn-lt"/>
          <a:ea typeface="+mn-ea"/>
          <a:cs typeface="+mn-cs"/>
        </a:defRPr>
      </a:lvl8pPr>
      <a:lvl9pPr marL="5747553" algn="l" defTabSz="1436888"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9" name="Text Box 3"/>
          <p:cNvSpPr txBox="1">
            <a:spLocks noChangeArrowheads="1"/>
          </p:cNvSpPr>
          <p:nvPr/>
        </p:nvSpPr>
        <p:spPr bwMode="auto">
          <a:xfrm>
            <a:off x="3197197" y="723901"/>
            <a:ext cx="10037260" cy="684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500" b="1">
                <a:solidFill>
                  <a:srgbClr val="FF0066"/>
                </a:solidFill>
                <a:latin typeface="Times New Roman" pitchFamily="18" charset="0"/>
              </a:rPr>
              <a:t>TRƯỜNG TIỂU HỌC </a:t>
            </a:r>
            <a:r>
              <a:rPr lang="en-US" altLang="en-US" sz="3500" b="1" smtClean="0">
                <a:solidFill>
                  <a:srgbClr val="FF0066"/>
                </a:solidFill>
                <a:latin typeface="Times New Roman" pitchFamily="18" charset="0"/>
              </a:rPr>
              <a:t>……</a:t>
            </a:r>
            <a:endParaRPr lang="en-US" altLang="en-US" sz="3500" b="1">
              <a:solidFill>
                <a:srgbClr val="FF0066"/>
              </a:solidFill>
              <a:latin typeface="Times New Roman" pitchFamily="18" charset="0"/>
            </a:endParaRPr>
          </a:p>
        </p:txBody>
      </p:sp>
      <p:sp>
        <p:nvSpPr>
          <p:cNvPr id="30" name="Text Box 14"/>
          <p:cNvSpPr txBox="1">
            <a:spLocks noChangeArrowheads="1"/>
          </p:cNvSpPr>
          <p:nvPr/>
        </p:nvSpPr>
        <p:spPr bwMode="auto">
          <a:xfrm>
            <a:off x="1562479" y="4343401"/>
            <a:ext cx="12824239" cy="2576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spcAft>
                <a:spcPts val="1200"/>
              </a:spcAft>
              <a:defRPr/>
            </a:pP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Hoạt</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động</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trải</a:t>
            </a:r>
            <a:r>
              <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4000" b="1" dirty="0" err="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nghiệm</a:t>
            </a:r>
            <a:endParaRPr lang="en-US" sz="40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ctr" eaLnBrk="1" hangingPunct="1">
              <a:spcBef>
                <a:spcPts val="0"/>
              </a:spcBef>
              <a:defRPr/>
            </a:pP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BÀI 35: </a:t>
            </a:r>
            <a:r>
              <a:rPr lang="en-US" sz="5400" b="1" dirty="0"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SINH HOẠT LỚP</a:t>
            </a:r>
          </a:p>
          <a:p>
            <a:pPr algn="ctr" eaLnBrk="1" hangingPunct="1">
              <a:spcBef>
                <a:spcPts val="0"/>
              </a:spcBef>
              <a:defRPr/>
            </a:pPr>
            <a:r>
              <a:rPr lang="en-US" sz="5400" b="1" smtClean="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VỆ SINH TRƯỜNG LỚP</a:t>
            </a:r>
            <a:endParaRPr lang="en-US" sz="5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1" name="Text Box 17"/>
          <p:cNvSpPr txBox="1">
            <a:spLocks noChangeArrowheads="1"/>
          </p:cNvSpPr>
          <p:nvPr/>
        </p:nvSpPr>
        <p:spPr bwMode="auto">
          <a:xfrm>
            <a:off x="2347119" y="1905000"/>
            <a:ext cx="11471154" cy="1992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6000" b="1">
                <a:solidFill>
                  <a:srgbClr val="0000CC"/>
                </a:solidFill>
                <a:effectLst>
                  <a:outerShdw blurRad="38100" dist="38100" dir="2700000" algn="tl">
                    <a:srgbClr val="000000">
                      <a:alpha val="43137"/>
                    </a:srgbClr>
                  </a:outerShdw>
                </a:effectLst>
                <a:latin typeface="Times New Roman" pitchFamily="18" charset="0"/>
              </a:rPr>
              <a:t>CHÀO MỪNG QUÝ THẦY </a:t>
            </a:r>
            <a:r>
              <a:rPr lang="en-US" sz="6000" b="1" smtClean="0">
                <a:solidFill>
                  <a:srgbClr val="0000CC"/>
                </a:solidFill>
                <a:effectLst>
                  <a:outerShdw blurRad="38100" dist="38100" dir="2700000" algn="tl">
                    <a:srgbClr val="000000">
                      <a:alpha val="43137"/>
                    </a:srgbClr>
                  </a:outerShdw>
                </a:effectLst>
                <a:latin typeface="Times New Roman" pitchFamily="18" charset="0"/>
              </a:rPr>
              <a:t>CÔ</a:t>
            </a:r>
          </a:p>
          <a:p>
            <a:pPr algn="ctr" eaLnBrk="1" hangingPunct="1">
              <a:spcBef>
                <a:spcPts val="0"/>
              </a:spcBef>
              <a:defRPr/>
            </a:pPr>
            <a:r>
              <a:rPr lang="en-US" sz="6000" b="1" smtClean="0">
                <a:solidFill>
                  <a:srgbClr val="0000CC"/>
                </a:solidFill>
                <a:effectLst>
                  <a:outerShdw blurRad="38100" dist="38100" dir="2700000" algn="tl">
                    <a:srgbClr val="000000">
                      <a:alpha val="43137"/>
                    </a:srgbClr>
                  </a:outerShdw>
                </a:effectLst>
                <a:latin typeface="Times New Roman" pitchFamily="18" charset="0"/>
              </a:rPr>
              <a:t>VỀ </a:t>
            </a:r>
            <a:r>
              <a:rPr lang="en-US" sz="6000" b="1">
                <a:solidFill>
                  <a:srgbClr val="0000CC"/>
                </a:solidFill>
                <a:effectLst>
                  <a:outerShdw blurRad="38100" dist="38100" dir="2700000" algn="tl">
                    <a:srgbClr val="000000">
                      <a:alpha val="43137"/>
                    </a:srgbClr>
                  </a:outerShdw>
                </a:effectLst>
                <a:latin typeface="Times New Roman" pitchFamily="18" charset="0"/>
              </a:rPr>
              <a:t>DỰ GIỜ THĂM LỚP</a:t>
            </a:r>
          </a:p>
        </p:txBody>
      </p:sp>
      <p:pic>
        <p:nvPicPr>
          <p:cNvPr id="32"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74386" y="7038526"/>
            <a:ext cx="5616086" cy="204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3" name="Straight Connector 32"/>
          <p:cNvCxnSpPr/>
          <p:nvPr/>
        </p:nvCxnSpPr>
        <p:spPr>
          <a:xfrm flipV="1">
            <a:off x="5407784" y="1447800"/>
            <a:ext cx="5985862"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pic>
        <p:nvPicPr>
          <p:cNvPr id="36" name="Picture 5" descr="POINSET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3190379" y="6400800"/>
            <a:ext cx="2971800" cy="2561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5" descr="POINSET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5400000" flipV="1">
            <a:off x="135682" y="51483"/>
            <a:ext cx="1382714" cy="1470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2919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mph" presetSubtype="2" repeatCount="1000000" accel="36000" decel="20000" fill="hold" grpId="0" nodeType="withEffect">
                                  <p:stCondLst>
                                    <p:cond delay="0"/>
                                  </p:stCondLst>
                                  <p:childTnLst>
                                    <p:animClr clrSpc="rgb" dir="cw">
                                      <p:cBhvr override="childStyle">
                                        <p:cTn id="6" dur="4750" fill="hold"/>
                                        <p:tgtEl>
                                          <p:spTgt spid="31"/>
                                        </p:tgtEl>
                                        <p:attrNameLst>
                                          <p:attrName>style.color</p:attrName>
                                        </p:attrNameLst>
                                      </p:cBhvr>
                                      <p:to>
                                        <a:srgbClr val="0000FF"/>
                                      </p:to>
                                    </p:animClr>
                                  </p:childTnLst>
                                </p:cTn>
                              </p:par>
                              <p:par>
                                <p:cTn id="7" presetID="21" presetClass="emph" presetSubtype="0" repeatCount="200000" fill="hold" grpId="1" nodeType="withEffect">
                                  <p:stCondLst>
                                    <p:cond delay="0"/>
                                  </p:stCondLst>
                                  <p:childTnLst>
                                    <p:animClr clrSpc="hsl" dir="cw">
                                      <p:cBhvr override="childStyle">
                                        <p:cTn id="8" dur="2000" fill="hold"/>
                                        <p:tgtEl>
                                          <p:spTgt spid="31"/>
                                        </p:tgtEl>
                                        <p:attrNameLst>
                                          <p:attrName>style.color</p:attrName>
                                        </p:attrNameLst>
                                      </p:cBhvr>
                                      <p:by>
                                        <p:hsl h="7200000" s="0" l="0"/>
                                      </p:by>
                                    </p:animClr>
                                    <p:animClr clrSpc="hsl" dir="cw">
                                      <p:cBhvr>
                                        <p:cTn id="9" dur="2000" fill="hold"/>
                                        <p:tgtEl>
                                          <p:spTgt spid="31"/>
                                        </p:tgtEl>
                                        <p:attrNameLst>
                                          <p:attrName>fillcolor</p:attrName>
                                        </p:attrNameLst>
                                      </p:cBhvr>
                                      <p:by>
                                        <p:hsl h="7200000" s="0" l="0"/>
                                      </p:by>
                                    </p:animClr>
                                    <p:animClr clrSpc="hsl" dir="cw">
                                      <p:cBhvr>
                                        <p:cTn id="10" dur="2000" fill="hold"/>
                                        <p:tgtEl>
                                          <p:spTgt spid="31"/>
                                        </p:tgtEl>
                                        <p:attrNameLst>
                                          <p:attrName>stroke.color</p:attrName>
                                        </p:attrNameLst>
                                      </p:cBhvr>
                                      <p:by>
                                        <p:hsl h="7200000" s="0" l="0"/>
                                      </p:by>
                                    </p:animClr>
                                    <p:set>
                                      <p:cBhvr>
                                        <p:cTn id="11" dur="2000" fill="hold"/>
                                        <p:tgtEl>
                                          <p:spTgt spid="31"/>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7919" y="533400"/>
            <a:ext cx="14173200" cy="7848600"/>
          </a:xfrm>
          <a:prstGeom prst="rect">
            <a:avLst/>
          </a:prstGeom>
        </p:spPr>
      </p:pic>
    </p:spTree>
    <p:extLst>
      <p:ext uri="{BB962C8B-B14F-4D97-AF65-F5344CB8AC3E}">
        <p14:creationId xmlns:p14="http://schemas.microsoft.com/office/powerpoint/2010/main" val="4030231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728119" y="103853"/>
            <a:ext cx="9982200" cy="1569405"/>
            <a:chOff x="2728119" y="103853"/>
            <a:chExt cx="9982200" cy="1569405"/>
          </a:xfrm>
        </p:grpSpPr>
        <p:grpSp>
          <p:nvGrpSpPr>
            <p:cNvPr id="26" name="Group 25"/>
            <p:cNvGrpSpPr/>
            <p:nvPr/>
          </p:nvGrpSpPr>
          <p:grpSpPr>
            <a:xfrm>
              <a:off x="5211494" y="103853"/>
              <a:ext cx="5878532" cy="994830"/>
              <a:chOff x="5063633" y="164812"/>
              <a:chExt cx="5779343" cy="994830"/>
            </a:xfrm>
          </p:grpSpPr>
          <p:grpSp>
            <p:nvGrpSpPr>
              <p:cNvPr id="27" name="Group 26"/>
              <p:cNvGrpSpPr/>
              <p:nvPr/>
            </p:nvGrpSpPr>
            <p:grpSpPr>
              <a:xfrm>
                <a:off x="5063633" y="164812"/>
                <a:ext cx="5779343" cy="994830"/>
                <a:chOff x="5063633" y="164812"/>
                <a:chExt cx="5779343" cy="994830"/>
              </a:xfrm>
            </p:grpSpPr>
            <p:sp>
              <p:nvSpPr>
                <p:cNvPr id="29" name="TextBox 28"/>
                <p:cNvSpPr txBox="1"/>
                <p:nvPr/>
              </p:nvSpPr>
              <p:spPr>
                <a:xfrm>
                  <a:off x="5063633" y="164812"/>
                  <a:ext cx="5779343" cy="553998"/>
                </a:xfrm>
                <a:prstGeom prst="rect">
                  <a:avLst/>
                </a:prstGeom>
                <a:solidFill>
                  <a:schemeClr val="bg1"/>
                </a:solid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0" name="TextBox 29"/>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8" name="Straight Connector 27"/>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31" name="Text Box 14"/>
            <p:cNvSpPr txBox="1">
              <a:spLocks noChangeArrowheads="1"/>
            </p:cNvSpPr>
            <p:nvPr/>
          </p:nvSpPr>
          <p:spPr bwMode="auto">
            <a:xfrm>
              <a:off x="2728119" y="1097280"/>
              <a:ext cx="99822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latin typeface="Times New Roman" pitchFamily="18" charset="0"/>
                </a:rPr>
                <a:t>SINH HOẠT LỚP</a:t>
              </a:r>
              <a:r>
                <a:rPr lang="en-US" sz="2800" b="1" smtClean="0">
                  <a:solidFill>
                    <a:srgbClr val="0000CC"/>
                  </a:solidFill>
                  <a:latin typeface="Times New Roman" pitchFamily="18" charset="0"/>
                </a:rPr>
                <a:t>: VỆ SINH TRƯỜNG LỚP</a:t>
              </a:r>
              <a:endParaRPr lang="en-US" sz="2800" b="1" dirty="0" smtClean="0">
                <a:solidFill>
                  <a:srgbClr val="0000CC"/>
                </a:solidFill>
                <a:latin typeface="Times New Roman" pitchFamily="18" charset="0"/>
              </a:endParaRPr>
            </a:p>
          </p:txBody>
        </p:sp>
      </p:grpSp>
      <p:grpSp>
        <p:nvGrpSpPr>
          <p:cNvPr id="9" name="Group 8"/>
          <p:cNvGrpSpPr/>
          <p:nvPr/>
        </p:nvGrpSpPr>
        <p:grpSpPr>
          <a:xfrm>
            <a:off x="746919" y="1782783"/>
            <a:ext cx="6477000" cy="677108"/>
            <a:chOff x="1508918" y="1888664"/>
            <a:chExt cx="5770418" cy="677108"/>
          </a:xfrm>
        </p:grpSpPr>
        <p:sp>
          <p:nvSpPr>
            <p:cNvPr id="10" name="Rectangle 9"/>
            <p:cNvSpPr/>
            <p:nvPr/>
          </p:nvSpPr>
          <p:spPr>
            <a:xfrm>
              <a:off x="1508918" y="1888664"/>
              <a:ext cx="5770418"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I. Sơ kết hoạt động tuần qua.</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5295207"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3" name="TextBox 32"/>
          <p:cNvSpPr txBox="1"/>
          <p:nvPr/>
        </p:nvSpPr>
        <p:spPr>
          <a:xfrm>
            <a:off x="802484" y="2590800"/>
            <a:ext cx="7051930" cy="646331"/>
          </a:xfrm>
          <a:prstGeom prst="rect">
            <a:avLst/>
          </a:prstGeom>
          <a:noFill/>
        </p:spPr>
        <p:txBody>
          <a:bodyPr wrap="none" rtlCol="0">
            <a:spAutoFit/>
          </a:bodyPr>
          <a:lstStyle/>
          <a:p>
            <a:pPr algn="just"/>
            <a:r>
              <a:rPr lang="en-US" sz="3600" smtClean="0">
                <a:solidFill>
                  <a:srgbClr val="FF00FF"/>
                </a:solidFill>
                <a:latin typeface="Times New Roman" pitchFamily="18" charset="0"/>
                <a:cs typeface="Times New Roman" pitchFamily="18" charset="0"/>
              </a:rPr>
              <a:t>1) Kết quả thi đua cuối tuần vừa qua:</a:t>
            </a:r>
            <a:endParaRPr lang="en-US" sz="3600">
              <a:solidFill>
                <a:srgbClr val="FF00FF"/>
              </a:solidFill>
              <a:latin typeface="Times New Roman" pitchFamily="18" charset="0"/>
              <a:cs typeface="Times New Roman" pitchFamily="18" charset="0"/>
            </a:endParaRPr>
          </a:p>
        </p:txBody>
      </p:sp>
      <p:sp>
        <p:nvSpPr>
          <p:cNvPr id="34" name="TextBox 33"/>
          <p:cNvSpPr txBox="1"/>
          <p:nvPr/>
        </p:nvSpPr>
        <p:spPr>
          <a:xfrm>
            <a:off x="801506" y="3371671"/>
            <a:ext cx="14191702"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nền nếp học tập, đến lớp đúng giờ tham gia thi đua tuần học tốt do đội cờ đỏ tổ chức.</a:t>
            </a:r>
            <a:endParaRPr lang="en-US" sz="3600">
              <a:solidFill>
                <a:srgbClr val="0000FF"/>
              </a:solidFill>
              <a:latin typeface="Times New Roman" pitchFamily="18" charset="0"/>
              <a:cs typeface="Times New Roman" pitchFamily="18" charset="0"/>
            </a:endParaRPr>
          </a:p>
        </p:txBody>
      </p:sp>
      <p:sp>
        <p:nvSpPr>
          <p:cNvPr id="35" name="TextBox 34"/>
          <p:cNvSpPr txBox="1"/>
          <p:nvPr/>
        </p:nvSpPr>
        <p:spPr>
          <a:xfrm>
            <a:off x="789917" y="4590871"/>
            <a:ext cx="14198806"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endParaRPr lang="en-US" sz="3600">
              <a:solidFill>
                <a:srgbClr val="0000FF"/>
              </a:solidFill>
              <a:latin typeface="Times New Roman" pitchFamily="18" charset="0"/>
              <a:cs typeface="Times New Roman" pitchFamily="18" charset="0"/>
            </a:endParaRPr>
          </a:p>
        </p:txBody>
      </p:sp>
      <p:sp>
        <p:nvSpPr>
          <p:cNvPr id="37" name="TextBox 36"/>
          <p:cNvSpPr txBox="1"/>
          <p:nvPr/>
        </p:nvSpPr>
        <p:spPr>
          <a:xfrm>
            <a:off x="746919" y="5810071"/>
            <a:ext cx="14198806"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endParaRPr lang="en-US" sz="3600">
              <a:solidFill>
                <a:srgbClr val="0000FF"/>
              </a:solidFill>
              <a:latin typeface="Times New Roman" pitchFamily="18" charset="0"/>
              <a:cs typeface="Times New Roman" pitchFamily="18" charset="0"/>
            </a:endParaRPr>
          </a:p>
        </p:txBody>
      </p:sp>
      <p:sp>
        <p:nvSpPr>
          <p:cNvPr id="38" name="TextBox 37"/>
          <p:cNvSpPr txBox="1"/>
          <p:nvPr/>
        </p:nvSpPr>
        <p:spPr>
          <a:xfrm>
            <a:off x="1087931" y="7010400"/>
            <a:ext cx="2125582" cy="646331"/>
          </a:xfrm>
          <a:prstGeom prst="rect">
            <a:avLst/>
          </a:prstGeom>
          <a:noFill/>
        </p:spPr>
        <p:txBody>
          <a:bodyPr wrap="none" rtlCol="0">
            <a:spAutoFit/>
          </a:bodyPr>
          <a:lstStyle/>
          <a:p>
            <a:pPr algn="just"/>
            <a:r>
              <a:rPr lang="en-US" sz="3600" smtClean="0">
                <a:solidFill>
                  <a:srgbClr val="FF00FF"/>
                </a:solidFill>
                <a:latin typeface="Times New Roman" pitchFamily="18" charset="0"/>
                <a:cs typeface="Times New Roman" pitchFamily="18" charset="0"/>
              </a:rPr>
              <a:t>2) Tồn tại:</a:t>
            </a:r>
            <a:endParaRPr lang="en-US" sz="3600">
              <a:solidFill>
                <a:srgbClr val="FF00FF"/>
              </a:solidFill>
              <a:latin typeface="Times New Roman" pitchFamily="18" charset="0"/>
              <a:cs typeface="Times New Roman" pitchFamily="18" charset="0"/>
            </a:endParaRPr>
          </a:p>
        </p:txBody>
      </p:sp>
      <p:sp>
        <p:nvSpPr>
          <p:cNvPr id="39" name="TextBox 38"/>
          <p:cNvSpPr txBox="1"/>
          <p:nvPr/>
        </p:nvSpPr>
        <p:spPr>
          <a:xfrm>
            <a:off x="823119" y="7772400"/>
            <a:ext cx="14554129" cy="646331"/>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Có một số bạn đi học muộn, một số bạn vẫn nói chuyện riêng trong giờ học.</a:t>
            </a:r>
            <a:endParaRPr lang="en-US" sz="360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447409419"/>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fade">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5"/>
                                        </p:tgtEl>
                                        <p:attrNameLst>
                                          <p:attrName>style.visibility</p:attrName>
                                        </p:attrNameLst>
                                      </p:cBhvr>
                                      <p:to>
                                        <p:strVal val="visible"/>
                                      </p:to>
                                    </p:set>
                                    <p:animEffect transition="in" filter="fade">
                                      <p:cBhvr>
                                        <p:cTn id="17" dur="500"/>
                                        <p:tgtEl>
                                          <p:spTgt spid="3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
                                        </p:tgtEl>
                                        <p:attrNameLst>
                                          <p:attrName>style.visibility</p:attrName>
                                        </p:attrNameLst>
                                      </p:cBhvr>
                                      <p:to>
                                        <p:strVal val="visible"/>
                                      </p:to>
                                    </p:set>
                                    <p:animEffect transition="in" filter="fade">
                                      <p:cBhvr>
                                        <p:cTn id="22" dur="500"/>
                                        <p:tgtEl>
                                          <p:spTgt spid="3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fade">
                                      <p:cBhvr>
                                        <p:cTn id="27" dur="5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fade">
                                      <p:cBhvr>
                                        <p:cTn id="3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p:bldP spid="37" grpId="0"/>
      <p:bldP spid="38"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051719" y="1782783"/>
            <a:ext cx="7391400" cy="677108"/>
            <a:chOff x="1508918" y="1888664"/>
            <a:chExt cx="6585065" cy="677108"/>
          </a:xfrm>
        </p:grpSpPr>
        <p:sp>
          <p:nvSpPr>
            <p:cNvPr id="10" name="Rectangle 9"/>
            <p:cNvSpPr/>
            <p:nvPr/>
          </p:nvSpPr>
          <p:spPr>
            <a:xfrm>
              <a:off x="1508918" y="1888664"/>
              <a:ext cx="6585065" cy="677108"/>
            </a:xfrm>
            <a:prstGeom prst="rect">
              <a:avLst/>
            </a:prstGeom>
          </p:spPr>
          <p:txBody>
            <a:bodyPr wrap="square">
              <a:spAutoFit/>
            </a:bodyPr>
            <a:lstStyle/>
            <a:p>
              <a:r>
                <a:rPr lang="en-US" sz="3800" b="1" smtClean="0">
                  <a:solidFill>
                    <a:srgbClr val="FF0066"/>
                  </a:solidFill>
                  <a:latin typeface="Times New Roman" pitchFamily="18" charset="0"/>
                  <a:cs typeface="Times New Roman" pitchFamily="18" charset="0"/>
                </a:rPr>
                <a:t>II. Kế hoạch hoạt động tuần tới.</a:t>
              </a:r>
              <a:endParaRPr lang="en-US" sz="3800" b="1">
                <a:solidFill>
                  <a:srgbClr val="FF0066"/>
                </a:solidFill>
                <a:latin typeface="Times New Roman" pitchFamily="18" charset="0"/>
                <a:cs typeface="Times New Roman" pitchFamily="18" charset="0"/>
              </a:endParaRPr>
            </a:p>
          </p:txBody>
        </p:sp>
        <p:cxnSp>
          <p:nvCxnSpPr>
            <p:cNvPr id="11" name="Straight Connector 10"/>
            <p:cNvCxnSpPr/>
            <p:nvPr/>
          </p:nvCxnSpPr>
          <p:spPr>
            <a:xfrm>
              <a:off x="1673234" y="2519755"/>
              <a:ext cx="5673989"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4" name="TextBox 33"/>
          <p:cNvSpPr txBox="1"/>
          <p:nvPr/>
        </p:nvSpPr>
        <p:spPr>
          <a:xfrm>
            <a:off x="953906" y="2667000"/>
            <a:ext cx="14728213" cy="1754326"/>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Thi đua lập thành tích chào mừng ngày…………….</a:t>
            </a:r>
          </a:p>
          <a:p>
            <a:pPr algn="just"/>
            <a:r>
              <a:rPr lang="en-US" sz="3600" smtClean="0">
                <a:solidFill>
                  <a:srgbClr val="0000FF"/>
                </a:solidFill>
                <a:latin typeface="Times New Roman" pitchFamily="18" charset="0"/>
                <a:cs typeface="Times New Roman" pitchFamily="18" charset="0"/>
              </a:rPr>
              <a:t>- Tiếp tục thực hiện tốt nền nếp học tập, đến lớp đúng giờ tham gia thi đua tuần học tốt do đội cờ đỏ tổ chức.</a:t>
            </a:r>
            <a:endParaRPr lang="en-US" sz="3600">
              <a:solidFill>
                <a:srgbClr val="0000FF"/>
              </a:solidFill>
              <a:latin typeface="Times New Roman" pitchFamily="18" charset="0"/>
              <a:cs typeface="Times New Roman" pitchFamily="18" charset="0"/>
            </a:endParaRPr>
          </a:p>
        </p:txBody>
      </p:sp>
      <p:sp>
        <p:nvSpPr>
          <p:cNvPr id="35" name="TextBox 34"/>
          <p:cNvSpPr txBox="1"/>
          <p:nvPr/>
        </p:nvSpPr>
        <p:spPr>
          <a:xfrm>
            <a:off x="789916" y="5810071"/>
            <a:ext cx="14739801"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việc làm bài tập đầy đủ, chăm chỉ học tập, không nói chuyện riêng trong giờ học. </a:t>
            </a:r>
            <a:endParaRPr lang="en-US" sz="3600">
              <a:solidFill>
                <a:srgbClr val="0000FF"/>
              </a:solidFill>
              <a:latin typeface="Times New Roman" pitchFamily="18" charset="0"/>
              <a:cs typeface="Times New Roman" pitchFamily="18" charset="0"/>
            </a:endParaRPr>
          </a:p>
        </p:txBody>
      </p:sp>
      <p:sp>
        <p:nvSpPr>
          <p:cNvPr id="37" name="TextBox 36"/>
          <p:cNvSpPr txBox="1"/>
          <p:nvPr/>
        </p:nvSpPr>
        <p:spPr>
          <a:xfrm>
            <a:off x="746918" y="7257871"/>
            <a:ext cx="14782799"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Thực hiện tốt vệ sinh cá nhân, vệ sinh lớp học. Tham gia sinh hoạt tập thể nghiêm túc và hoạt thành tốt   </a:t>
            </a:r>
            <a:endParaRPr lang="en-US" sz="3600">
              <a:solidFill>
                <a:srgbClr val="0000FF"/>
              </a:solidFill>
              <a:latin typeface="Times New Roman" pitchFamily="18" charset="0"/>
              <a:cs typeface="Times New Roman" pitchFamily="18" charset="0"/>
            </a:endParaRPr>
          </a:p>
        </p:txBody>
      </p:sp>
      <p:sp>
        <p:nvSpPr>
          <p:cNvPr id="18" name="TextBox 17"/>
          <p:cNvSpPr txBox="1"/>
          <p:nvPr/>
        </p:nvSpPr>
        <p:spPr>
          <a:xfrm>
            <a:off x="789916" y="4525832"/>
            <a:ext cx="14739801" cy="1200329"/>
          </a:xfrm>
          <a:prstGeom prst="rect">
            <a:avLst/>
          </a:prstGeom>
          <a:noFill/>
        </p:spPr>
        <p:txBody>
          <a:bodyPr wrap="square" rtlCol="0">
            <a:spAutoFit/>
          </a:bodyPr>
          <a:lstStyle/>
          <a:p>
            <a:pPr algn="just"/>
            <a:r>
              <a:rPr lang="en-US" sz="3600" smtClean="0">
                <a:solidFill>
                  <a:srgbClr val="0000FF"/>
                </a:solidFill>
                <a:latin typeface="Times New Roman" pitchFamily="18" charset="0"/>
                <a:cs typeface="Times New Roman" pitchFamily="18" charset="0"/>
              </a:rPr>
              <a:t>- Khắc phục những tồn tại trong tuần trước để hoàn thành xuất sắc nhiệm vụ tuần này.</a:t>
            </a:r>
            <a:endParaRPr lang="en-US" sz="3600">
              <a:solidFill>
                <a:srgbClr val="0000FF"/>
              </a:solidFill>
              <a:latin typeface="Times New Roman" pitchFamily="18" charset="0"/>
              <a:cs typeface="Times New Roman" pitchFamily="18" charset="0"/>
            </a:endParaRPr>
          </a:p>
        </p:txBody>
      </p:sp>
      <p:grpSp>
        <p:nvGrpSpPr>
          <p:cNvPr id="15" name="Group 14"/>
          <p:cNvGrpSpPr/>
          <p:nvPr/>
        </p:nvGrpSpPr>
        <p:grpSpPr>
          <a:xfrm>
            <a:off x="3490119" y="103853"/>
            <a:ext cx="9982200" cy="1569405"/>
            <a:chOff x="3490119" y="103853"/>
            <a:chExt cx="9982200" cy="1569405"/>
          </a:xfrm>
        </p:grpSpPr>
        <p:grpSp>
          <p:nvGrpSpPr>
            <p:cNvPr id="16" name="Group 15"/>
            <p:cNvGrpSpPr/>
            <p:nvPr/>
          </p:nvGrpSpPr>
          <p:grpSpPr>
            <a:xfrm>
              <a:off x="5211494" y="103853"/>
              <a:ext cx="5878532" cy="994830"/>
              <a:chOff x="5063633" y="164812"/>
              <a:chExt cx="5779343" cy="994830"/>
            </a:xfrm>
          </p:grpSpPr>
          <p:grpSp>
            <p:nvGrpSpPr>
              <p:cNvPr id="19" name="Group 18"/>
              <p:cNvGrpSpPr/>
              <p:nvPr/>
            </p:nvGrpSpPr>
            <p:grpSpPr>
              <a:xfrm>
                <a:off x="5063633" y="164812"/>
                <a:ext cx="5779343" cy="994830"/>
                <a:chOff x="5063633" y="164812"/>
                <a:chExt cx="5779343" cy="994830"/>
              </a:xfrm>
            </p:grpSpPr>
            <p:sp>
              <p:nvSpPr>
                <p:cNvPr id="21" name="TextBox 20"/>
                <p:cNvSpPr txBox="1"/>
                <p:nvPr/>
              </p:nvSpPr>
              <p:spPr>
                <a:xfrm>
                  <a:off x="5063633" y="164812"/>
                  <a:ext cx="5779343" cy="553998"/>
                </a:xfrm>
                <a:prstGeom prst="rect">
                  <a:avLst/>
                </a:prstGeom>
                <a:solidFill>
                  <a:schemeClr val="bg1"/>
                </a:solid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22" name="TextBox 21"/>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0" name="Straight Connector 19"/>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17" name="Text Box 14"/>
            <p:cNvSpPr txBox="1">
              <a:spLocks noChangeArrowheads="1"/>
            </p:cNvSpPr>
            <p:nvPr/>
          </p:nvSpPr>
          <p:spPr bwMode="auto">
            <a:xfrm>
              <a:off x="3490119" y="1097280"/>
              <a:ext cx="99822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latin typeface="Times New Roman" pitchFamily="18" charset="0"/>
                </a:rPr>
                <a:t>SINH HOẠT LỚP</a:t>
              </a:r>
              <a:r>
                <a:rPr lang="en-US" sz="2800" b="1" smtClean="0">
                  <a:solidFill>
                    <a:srgbClr val="0000CC"/>
                  </a:solidFill>
                  <a:latin typeface="Times New Roman" pitchFamily="18" charset="0"/>
                </a:rPr>
                <a:t>: VỆ SINH TRƯỜNG LỚP</a:t>
              </a:r>
              <a:endParaRPr lang="en-US" sz="2800" b="1" dirty="0" smtClean="0">
                <a:solidFill>
                  <a:srgbClr val="0000CC"/>
                </a:solidFill>
                <a:latin typeface="Times New Roman" pitchFamily="18" charset="0"/>
              </a:endParaRPr>
            </a:p>
          </p:txBody>
        </p:sp>
      </p:grpSp>
    </p:spTree>
    <p:extLst>
      <p:ext uri="{BB962C8B-B14F-4D97-AF65-F5344CB8AC3E}">
        <p14:creationId xmlns:p14="http://schemas.microsoft.com/office/powerpoint/2010/main" val="3622397350"/>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5"/>
                                        </p:tgtEl>
                                        <p:attrNameLst>
                                          <p:attrName>style.visibility</p:attrName>
                                        </p:attrNameLst>
                                      </p:cBhvr>
                                      <p:to>
                                        <p:strVal val="visible"/>
                                      </p:to>
                                    </p:set>
                                    <p:animEffect transition="in" filter="fade">
                                      <p:cBhvr>
                                        <p:cTn id="12" dur="500"/>
                                        <p:tgtEl>
                                          <p:spTgt spid="3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7" grpId="0"/>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243206" y="1652139"/>
            <a:ext cx="10744201" cy="677108"/>
            <a:chOff x="1508916" y="1888664"/>
            <a:chExt cx="9174661" cy="677108"/>
          </a:xfrm>
        </p:grpSpPr>
        <p:sp>
          <p:nvSpPr>
            <p:cNvPr id="10" name="Rectangle 9"/>
            <p:cNvSpPr/>
            <p:nvPr/>
          </p:nvSpPr>
          <p:spPr>
            <a:xfrm>
              <a:off x="1508916" y="1888664"/>
              <a:ext cx="9174661" cy="677108"/>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III. </a:t>
              </a:r>
              <a:r>
                <a:rPr lang="en-US" sz="3800" b="1" dirty="0" err="1" smtClean="0">
                  <a:solidFill>
                    <a:srgbClr val="FF0066"/>
                  </a:solidFill>
                  <a:latin typeface="Times New Roman" pitchFamily="18" charset="0"/>
                  <a:cs typeface="Times New Roman" pitchFamily="18" charset="0"/>
                </a:rPr>
                <a:t>Sinh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hoạt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chủ</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đề</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Vệ</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sinh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trường</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lớp</a:t>
              </a:r>
              <a:r>
                <a:rPr lang="en-US" sz="3800" b="1" dirty="0" smtClean="0">
                  <a:solidFill>
                    <a:srgbClr val="FF0066"/>
                  </a:solidFill>
                  <a:latin typeface="Times New Roman" pitchFamily="18" charset="0"/>
                  <a:cs typeface="Times New Roman" pitchFamily="18" charset="0"/>
                </a:rPr>
                <a:t>”.</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flipV="1">
              <a:off x="1608166" y="2494088"/>
              <a:ext cx="7169048" cy="25667"/>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1243206" y="2329247"/>
            <a:ext cx="11546751" cy="646331"/>
          </a:xfrm>
          <a:prstGeom prst="rect">
            <a:avLst/>
          </a:prstGeom>
          <a:noFill/>
        </p:spPr>
        <p:txBody>
          <a:bodyPr wrap="none" rtlCol="0">
            <a:spAutoFit/>
          </a:bodyPr>
          <a:lstStyle/>
          <a:p>
            <a:r>
              <a:rPr lang="en-US" sz="3600" b="1" dirty="0" smtClean="0">
                <a:solidFill>
                  <a:srgbClr val="FF00FF"/>
                </a:solidFill>
                <a:latin typeface="Times New Roman" pitchFamily="18" charset="0"/>
                <a:cs typeface="Times New Roman" pitchFamily="18" charset="0"/>
              </a:rPr>
              <a:t>1) </a:t>
            </a:r>
            <a:r>
              <a:rPr lang="en-US" sz="3600" b="1" dirty="0" err="1" smtClean="0">
                <a:solidFill>
                  <a:srgbClr val="FF00FF"/>
                </a:solidFill>
                <a:latin typeface="Times New Roman" pitchFamily="18" charset="0"/>
                <a:cs typeface="Times New Roman" pitchFamily="18" charset="0"/>
              </a:rPr>
              <a:t>Phân</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công</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nhiệm</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vụ</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và</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chuẩn</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bị</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dụng</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cụ</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vệ</a:t>
            </a:r>
            <a:r>
              <a:rPr lang="en-US" sz="3600" b="1" dirty="0" smtClean="0">
                <a:solidFill>
                  <a:srgbClr val="FF00FF"/>
                </a:solidFill>
                <a:latin typeface="Times New Roman" pitchFamily="18" charset="0"/>
                <a:cs typeface="Times New Roman" pitchFamily="18" charset="0"/>
              </a:rPr>
              <a:t> </a:t>
            </a:r>
            <a:r>
              <a:rPr lang="en-US" sz="3600" b="1" dirty="0" err="1" smtClean="0">
                <a:solidFill>
                  <a:srgbClr val="FF00FF"/>
                </a:solidFill>
                <a:latin typeface="Times New Roman" pitchFamily="18" charset="0"/>
                <a:cs typeface="Times New Roman" pitchFamily="18" charset="0"/>
              </a:rPr>
              <a:t>sinh</a:t>
            </a:r>
            <a:r>
              <a:rPr lang="en-US" sz="3600" b="1" dirty="0" smtClean="0">
                <a:solidFill>
                  <a:srgbClr val="FF00FF"/>
                </a:solidFill>
                <a:latin typeface="Times New Roman" pitchFamily="18" charset="0"/>
                <a:cs typeface="Times New Roman" pitchFamily="18" charset="0"/>
              </a:rPr>
              <a:t>. (4 </a:t>
            </a:r>
            <a:r>
              <a:rPr lang="en-US" sz="3600" b="1" dirty="0" err="1" smtClean="0">
                <a:solidFill>
                  <a:srgbClr val="FF00FF"/>
                </a:solidFill>
                <a:latin typeface="Times New Roman" pitchFamily="18" charset="0"/>
                <a:cs typeface="Times New Roman" pitchFamily="18" charset="0"/>
              </a:rPr>
              <a:t>tổ</a:t>
            </a:r>
            <a:r>
              <a:rPr lang="en-US" sz="3600" b="1" dirty="0" smtClean="0">
                <a:solidFill>
                  <a:srgbClr val="FF00FF"/>
                </a:solidFill>
                <a:latin typeface="Times New Roman" pitchFamily="18" charset="0"/>
                <a:cs typeface="Times New Roman" pitchFamily="18" charset="0"/>
              </a:rPr>
              <a:t>)</a:t>
            </a:r>
            <a:endParaRPr lang="en-US" sz="3600" b="1" dirty="0">
              <a:solidFill>
                <a:srgbClr val="FF00FF"/>
              </a:solidFill>
              <a:latin typeface="Times New Roman" pitchFamily="18" charset="0"/>
              <a:cs typeface="Times New Roman" pitchFamily="18" charset="0"/>
            </a:endParaRPr>
          </a:p>
        </p:txBody>
      </p:sp>
      <p:grpSp>
        <p:nvGrpSpPr>
          <p:cNvPr id="23" name="Group 22"/>
          <p:cNvGrpSpPr/>
          <p:nvPr/>
        </p:nvGrpSpPr>
        <p:grpSpPr>
          <a:xfrm>
            <a:off x="3490119" y="103853"/>
            <a:ext cx="9220200" cy="1569405"/>
            <a:chOff x="3490119" y="103853"/>
            <a:chExt cx="9220200" cy="1569405"/>
          </a:xfrm>
        </p:grpSpPr>
        <p:grpSp>
          <p:nvGrpSpPr>
            <p:cNvPr id="24" name="Group 23"/>
            <p:cNvGrpSpPr/>
            <p:nvPr/>
          </p:nvGrpSpPr>
          <p:grpSpPr>
            <a:xfrm>
              <a:off x="5211494" y="103853"/>
              <a:ext cx="5878532" cy="994830"/>
              <a:chOff x="5063633" y="164812"/>
              <a:chExt cx="5779343" cy="994830"/>
            </a:xfrm>
          </p:grpSpPr>
          <p:grpSp>
            <p:nvGrpSpPr>
              <p:cNvPr id="32" name="Group 31"/>
              <p:cNvGrpSpPr/>
              <p:nvPr/>
            </p:nvGrpSpPr>
            <p:grpSpPr>
              <a:xfrm>
                <a:off x="5063633" y="164812"/>
                <a:ext cx="5779343" cy="994830"/>
                <a:chOff x="5063633" y="164812"/>
                <a:chExt cx="5779343" cy="994830"/>
              </a:xfrm>
            </p:grpSpPr>
            <p:sp>
              <p:nvSpPr>
                <p:cNvPr id="34" name="TextBox 33"/>
                <p:cNvSpPr txBox="1"/>
                <p:nvPr/>
              </p:nvSpPr>
              <p:spPr>
                <a:xfrm>
                  <a:off x="5063633" y="164812"/>
                  <a:ext cx="5779343" cy="553998"/>
                </a:xfrm>
                <a:prstGeom prst="rect">
                  <a:avLst/>
                </a:prstGeom>
                <a:solidFill>
                  <a:schemeClr val="bg1"/>
                </a:solid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5" name="TextBox 34"/>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33" name="Straight Connector 32"/>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5" name="Text Box 14"/>
            <p:cNvSpPr txBox="1">
              <a:spLocks noChangeArrowheads="1"/>
            </p:cNvSpPr>
            <p:nvPr/>
          </p:nvSpPr>
          <p:spPr bwMode="auto">
            <a:xfrm>
              <a:off x="3490119" y="1097280"/>
              <a:ext cx="92202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latin typeface="Times New Roman" pitchFamily="18" charset="0"/>
                </a:rPr>
                <a:t>SINH HOẠT LỚP</a:t>
              </a:r>
              <a:r>
                <a:rPr lang="en-US" sz="2800" b="1" smtClean="0">
                  <a:solidFill>
                    <a:srgbClr val="0000CC"/>
                  </a:solidFill>
                  <a:latin typeface="Times New Roman" pitchFamily="18" charset="0"/>
                </a:rPr>
                <a:t>: VỆ SINH TRƯỜNG LỚP</a:t>
              </a:r>
              <a:endParaRPr lang="en-US" sz="2800" b="1" dirty="0" smtClean="0">
                <a:solidFill>
                  <a:srgbClr val="0000CC"/>
                </a:solidFill>
                <a:latin typeface="Times New Roman" pitchFamily="18" charset="0"/>
              </a:endParaRPr>
            </a:p>
          </p:txBody>
        </p:sp>
      </p:grpSp>
      <p:sp>
        <p:nvSpPr>
          <p:cNvPr id="3" name="TextBox 2"/>
          <p:cNvSpPr txBox="1"/>
          <p:nvPr/>
        </p:nvSpPr>
        <p:spPr>
          <a:xfrm>
            <a:off x="1025885" y="2975578"/>
            <a:ext cx="6883834" cy="1200329"/>
          </a:xfrm>
          <a:prstGeom prst="rect">
            <a:avLst/>
          </a:prstGeom>
          <a:noFill/>
        </p:spPr>
        <p:txBody>
          <a:bodyPr wrap="square" rtlCol="0">
            <a:spAutoFit/>
          </a:bodyPr>
          <a:lstStyle/>
          <a:p>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Tổ</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1: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Vệ</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sinh</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hành</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lang.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Dụng</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cụ</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chổi</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đồ</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hốt</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rác</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a:t>
            </a:r>
            <a:endParaRPr lang="en-US" sz="3600" b="1" dirty="0">
              <a:solidFill>
                <a:srgbClr val="0000CC"/>
              </a:solidFill>
              <a:latin typeface="Times New Roman" panose="02020603050405020304" pitchFamily="18" charset="0"/>
              <a:ea typeface="Tiffany" panose="02020500000000000000" pitchFamily="18" charset="0"/>
              <a:cs typeface="Times New Roman" panose="02020603050405020304" pitchFamily="18" charset="0"/>
            </a:endParaRPr>
          </a:p>
        </p:txBody>
      </p:sp>
      <p:sp>
        <p:nvSpPr>
          <p:cNvPr id="15" name="TextBox 14"/>
          <p:cNvSpPr txBox="1"/>
          <p:nvPr/>
        </p:nvSpPr>
        <p:spPr>
          <a:xfrm>
            <a:off x="1025885" y="4175907"/>
            <a:ext cx="7277100" cy="1754326"/>
          </a:xfrm>
          <a:prstGeom prst="rect">
            <a:avLst/>
          </a:prstGeom>
          <a:noFill/>
        </p:spPr>
        <p:txBody>
          <a:bodyPr wrap="square" rtlCol="0">
            <a:spAutoFit/>
          </a:bodyPr>
          <a:lstStyle/>
          <a:p>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Tổ</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2: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Vệ</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sinh</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lớp</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học</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Dụng</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cụ</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chổi</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đồ</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hốt</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rác</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dẻ</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lau</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chậu</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đựng</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nước</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chổi</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lau</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nhà</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a:t>
            </a:r>
            <a:endParaRPr lang="en-US" sz="3600" b="1" dirty="0">
              <a:solidFill>
                <a:srgbClr val="0000CC"/>
              </a:solidFill>
              <a:latin typeface="Times New Roman" panose="02020603050405020304" pitchFamily="18" charset="0"/>
              <a:ea typeface="Tiffany" panose="02020500000000000000" pitchFamily="18" charset="0"/>
              <a:cs typeface="Times New Roman" panose="02020603050405020304" pitchFamily="18" charset="0"/>
            </a:endParaRPr>
          </a:p>
        </p:txBody>
      </p:sp>
      <p:sp>
        <p:nvSpPr>
          <p:cNvPr id="17" name="TextBox 16"/>
          <p:cNvSpPr txBox="1"/>
          <p:nvPr/>
        </p:nvSpPr>
        <p:spPr>
          <a:xfrm>
            <a:off x="1025884" y="5930233"/>
            <a:ext cx="6932257" cy="1200329"/>
          </a:xfrm>
          <a:prstGeom prst="rect">
            <a:avLst/>
          </a:prstGeom>
          <a:noFill/>
        </p:spPr>
        <p:txBody>
          <a:bodyPr wrap="square" rtlCol="0">
            <a:spAutoFit/>
          </a:bodyPr>
          <a:lstStyle/>
          <a:p>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Tổ</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3: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Vệ</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sinh</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sân</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trường</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Dụng</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cụ</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chổi</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đồ</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hốt</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rác</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a:t>
            </a:r>
            <a:endParaRPr lang="en-US" sz="3600" b="1" dirty="0">
              <a:solidFill>
                <a:srgbClr val="0000CC"/>
              </a:solidFill>
              <a:latin typeface="Times New Roman" panose="02020603050405020304" pitchFamily="18" charset="0"/>
              <a:ea typeface="Tiffany" panose="02020500000000000000" pitchFamily="18" charset="0"/>
              <a:cs typeface="Times New Roman" panose="02020603050405020304" pitchFamily="18" charset="0"/>
            </a:endParaRPr>
          </a:p>
        </p:txBody>
      </p:sp>
      <p:sp>
        <p:nvSpPr>
          <p:cNvPr id="18" name="TextBox 17"/>
          <p:cNvSpPr txBox="1"/>
          <p:nvPr/>
        </p:nvSpPr>
        <p:spPr>
          <a:xfrm>
            <a:off x="1025885" y="7130562"/>
            <a:ext cx="7074470" cy="1200329"/>
          </a:xfrm>
          <a:prstGeom prst="rect">
            <a:avLst/>
          </a:prstGeom>
          <a:noFill/>
        </p:spPr>
        <p:txBody>
          <a:bodyPr wrap="square" rtlCol="0">
            <a:spAutoFit/>
          </a:bodyPr>
          <a:lstStyle/>
          <a:p>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Tổ</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4: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Vệ</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sinh</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cổng</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trường</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Dụng</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cụ</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chổi</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đồ</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hốt</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 </a:t>
            </a:r>
            <a:r>
              <a:rPr lang="en-US" sz="3600" b="1" dirty="0" err="1"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rác</a:t>
            </a:r>
            <a:r>
              <a:rPr lang="en-US" sz="3600" b="1" dirty="0" smtClean="0">
                <a:solidFill>
                  <a:srgbClr val="0000CC"/>
                </a:solidFill>
                <a:latin typeface="Times New Roman" panose="02020603050405020304" pitchFamily="18" charset="0"/>
                <a:ea typeface="Tiffany" panose="02020500000000000000" pitchFamily="18" charset="0"/>
                <a:cs typeface="Times New Roman" panose="02020603050405020304" pitchFamily="18" charset="0"/>
              </a:rPr>
              <a:t>.</a:t>
            </a:r>
            <a:endParaRPr lang="en-US" sz="3600" b="1" dirty="0">
              <a:solidFill>
                <a:srgbClr val="0000CC"/>
              </a:solidFill>
              <a:latin typeface="Times New Roman" panose="02020603050405020304" pitchFamily="18" charset="0"/>
              <a:ea typeface="Tiffany" panose="02020500000000000000" pitchFamily="18" charset="0"/>
              <a:cs typeface="Times New Roman" panose="02020603050405020304" pitchFamily="18" charset="0"/>
            </a:endParaRPr>
          </a:p>
        </p:txBody>
      </p:sp>
      <p:pic>
        <p:nvPicPr>
          <p:cNvPr id="1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766" t="41767" r="29256" b="8131"/>
          <a:stretch/>
        </p:blipFill>
        <p:spPr bwMode="auto">
          <a:xfrm>
            <a:off x="8595517" y="3200400"/>
            <a:ext cx="6629401" cy="4876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3440657"/>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fade">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3" grpId="0"/>
      <p:bldP spid="15" grpId="0"/>
      <p:bldP spid="17" grpId="0"/>
      <p:bldP spid="1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876596" y="2796391"/>
            <a:ext cx="12725400" cy="677108"/>
            <a:chOff x="1471485" y="1888367"/>
            <a:chExt cx="11337174" cy="677108"/>
          </a:xfrm>
        </p:grpSpPr>
        <p:sp>
          <p:nvSpPr>
            <p:cNvPr id="10" name="Rectangle 9"/>
            <p:cNvSpPr/>
            <p:nvPr/>
          </p:nvSpPr>
          <p:spPr>
            <a:xfrm>
              <a:off x="1471485" y="1888367"/>
              <a:ext cx="11337174" cy="677108"/>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2</a:t>
              </a:r>
              <a:r>
                <a:rPr lang="en-US" sz="3800" b="1" smtClean="0">
                  <a:solidFill>
                    <a:srgbClr val="FF0066"/>
                  </a:solidFill>
                  <a:latin typeface="Times New Roman" pitchFamily="18" charset="0"/>
                  <a:cs typeface="Times New Roman" pitchFamily="18" charset="0"/>
                </a:rPr>
                <a:t>. Thực hiện vệ sinh trường lớp và lưu ý đảm bảo an toàn.</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flipV="1">
              <a:off x="1605346" y="2514739"/>
              <a:ext cx="10493986" cy="50736"/>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32" name="TextBox 31"/>
          <p:cNvSpPr txBox="1"/>
          <p:nvPr/>
        </p:nvSpPr>
        <p:spPr>
          <a:xfrm>
            <a:off x="923458" y="3733007"/>
            <a:ext cx="7345602" cy="3416320"/>
          </a:xfrm>
          <a:prstGeom prst="rect">
            <a:avLst/>
          </a:prstGeom>
          <a:solidFill>
            <a:schemeClr val="bg1"/>
          </a:solidFill>
        </p:spPr>
        <p:txBody>
          <a:bodyPr wrap="square" rtlCol="0">
            <a:spAutoFit/>
          </a:bodyPr>
          <a:lstStyle/>
          <a:p>
            <a:pPr algn="just"/>
            <a:r>
              <a:rPr lang="en-US" sz="3600" b="1" i="1" smtClean="0">
                <a:solidFill>
                  <a:srgbClr val="0000CC"/>
                </a:solidFill>
                <a:latin typeface="Times New Roman" pitchFamily="18" charset="0"/>
                <a:cs typeface="Times New Roman" pitchFamily="18" charset="0"/>
              </a:rPr>
              <a:t>- Học sinh thực hiện vệ sinh trường lớp và đảm bảo an toàn như:</a:t>
            </a:r>
          </a:p>
          <a:p>
            <a:pPr algn="just"/>
            <a:r>
              <a:rPr lang="en-US" sz="3600" b="1" i="1" smtClean="0">
                <a:solidFill>
                  <a:srgbClr val="0000CC"/>
                </a:solidFill>
                <a:latin typeface="Times New Roman" pitchFamily="18" charset="0"/>
                <a:cs typeface="Times New Roman" pitchFamily="18" charset="0"/>
              </a:rPr>
              <a:t>+ Đeo khẩu trang.</a:t>
            </a:r>
          </a:p>
          <a:p>
            <a:pPr algn="just"/>
            <a:r>
              <a:rPr lang="en-US" sz="3600" b="1" i="1" smtClean="0">
                <a:solidFill>
                  <a:srgbClr val="0000CC"/>
                </a:solidFill>
                <a:latin typeface="Times New Roman" pitchFamily="18" charset="0"/>
                <a:cs typeface="Times New Roman" pitchFamily="18" charset="0"/>
              </a:rPr>
              <a:t>+ Đội mũ.</a:t>
            </a:r>
          </a:p>
          <a:p>
            <a:pPr algn="just"/>
            <a:r>
              <a:rPr lang="en-US" sz="3600" b="1" i="1" smtClean="0">
                <a:solidFill>
                  <a:srgbClr val="0000CC"/>
                </a:solidFill>
                <a:latin typeface="Times New Roman" pitchFamily="18" charset="0"/>
                <a:cs typeface="Times New Roman" pitchFamily="18" charset="0"/>
              </a:rPr>
              <a:t>+ Đeo găng tay.</a:t>
            </a:r>
          </a:p>
          <a:p>
            <a:pPr algn="just"/>
            <a:r>
              <a:rPr lang="en-US" sz="3600" b="1" i="1" smtClean="0">
                <a:solidFill>
                  <a:srgbClr val="0000CC"/>
                </a:solidFill>
                <a:latin typeface="Times New Roman" pitchFamily="18" charset="0"/>
                <a:cs typeface="Times New Roman" pitchFamily="18" charset="0"/>
              </a:rPr>
              <a:t>+ …</a:t>
            </a:r>
            <a:endParaRPr lang="en-US" sz="3600" b="1" i="1" dirty="0">
              <a:solidFill>
                <a:srgbClr val="0000CC"/>
              </a:solidFill>
              <a:latin typeface="Times New Roman" pitchFamily="18" charset="0"/>
              <a:cs typeface="Times New Roman" pitchFamily="18" charset="0"/>
            </a:endParaRPr>
          </a:p>
        </p:txBody>
      </p:sp>
      <p:grpSp>
        <p:nvGrpSpPr>
          <p:cNvPr id="20" name="Group 19"/>
          <p:cNvGrpSpPr/>
          <p:nvPr/>
        </p:nvGrpSpPr>
        <p:grpSpPr>
          <a:xfrm>
            <a:off x="5014119" y="103853"/>
            <a:ext cx="6096000" cy="1569405"/>
            <a:chOff x="5014119" y="103853"/>
            <a:chExt cx="6096000" cy="1569405"/>
          </a:xfrm>
        </p:grpSpPr>
        <p:sp>
          <p:nvSpPr>
            <p:cNvPr id="21" name="Text Box 14"/>
            <p:cNvSpPr txBox="1">
              <a:spLocks noChangeArrowheads="1"/>
            </p:cNvSpPr>
            <p:nvPr/>
          </p:nvSpPr>
          <p:spPr bwMode="auto">
            <a:xfrm>
              <a:off x="5014119" y="1097280"/>
              <a:ext cx="60960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err="1" smtClean="0">
                  <a:solidFill>
                    <a:srgbClr val="0000CC"/>
                  </a:solidFill>
                  <a:effectLst>
                    <a:outerShdw blurRad="38100" dist="38100" dir="2700000" algn="tl">
                      <a:srgbClr val="000000">
                        <a:alpha val="43137"/>
                      </a:srgbClr>
                    </a:outerShdw>
                  </a:effectLst>
                  <a:latin typeface="Times New Roman" pitchFamily="18" charset="0"/>
                </a:rPr>
                <a:t>Bài</a:t>
              </a:r>
              <a:r>
                <a:rPr lang="en-US" sz="2800" b="1" smtClean="0">
                  <a:solidFill>
                    <a:srgbClr val="0000CC"/>
                  </a:solidFill>
                  <a:effectLst>
                    <a:outerShdw blurRad="38100" dist="38100" dir="2700000" algn="tl">
                      <a:srgbClr val="000000">
                        <a:alpha val="43137"/>
                      </a:srgbClr>
                    </a:outerShdw>
                  </a:effectLst>
                  <a:latin typeface="Times New Roman" pitchFamily="18" charset="0"/>
                </a:rPr>
                <a:t> 35: VỆ SINH TRƯỜNG LỚP</a:t>
              </a:r>
              <a:endParaRPr lang="en-US" sz="2800" b="1" dirty="0" smtClean="0">
                <a:solidFill>
                  <a:srgbClr val="0000CC"/>
                </a:solidFill>
                <a:effectLst>
                  <a:outerShdw blurRad="38100" dist="38100" dir="2700000" algn="tl">
                    <a:srgbClr val="000000">
                      <a:alpha val="43137"/>
                    </a:srgbClr>
                  </a:outerShdw>
                </a:effectLst>
                <a:latin typeface="Times New Roman" pitchFamily="18" charset="0"/>
              </a:endParaRPr>
            </a:p>
          </p:txBody>
        </p:sp>
        <p:grpSp>
          <p:nvGrpSpPr>
            <p:cNvPr id="22" name="Group 21"/>
            <p:cNvGrpSpPr/>
            <p:nvPr/>
          </p:nvGrpSpPr>
          <p:grpSpPr>
            <a:xfrm>
              <a:off x="5211494" y="103853"/>
              <a:ext cx="5878532" cy="994830"/>
              <a:chOff x="5063633" y="164812"/>
              <a:chExt cx="5779343" cy="994830"/>
            </a:xfrm>
          </p:grpSpPr>
          <p:grpSp>
            <p:nvGrpSpPr>
              <p:cNvPr id="23" name="Group 22"/>
              <p:cNvGrpSpPr/>
              <p:nvPr/>
            </p:nvGrpSpPr>
            <p:grpSpPr>
              <a:xfrm>
                <a:off x="5063633" y="164812"/>
                <a:ext cx="5779343" cy="994830"/>
                <a:chOff x="5063633" y="164812"/>
                <a:chExt cx="5779343" cy="994830"/>
              </a:xfrm>
            </p:grpSpPr>
            <p:sp>
              <p:nvSpPr>
                <p:cNvPr id="25" name="TextBox 24"/>
                <p:cNvSpPr txBox="1"/>
                <p:nvPr/>
              </p:nvSpPr>
              <p:spPr>
                <a:xfrm>
                  <a:off x="5063633" y="164812"/>
                  <a:ext cx="5779343" cy="553998"/>
                </a:xfrm>
                <a:prstGeom prst="rect">
                  <a:avLst/>
                </a:prstGeom>
                <a:solidFill>
                  <a:schemeClr val="bg1"/>
                </a:solid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26" name="TextBox 25"/>
                <p:cNvSpPr txBox="1"/>
                <p:nvPr/>
              </p:nvSpPr>
              <p:spPr>
                <a:xfrm>
                  <a:off x="5468902"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24" name="Straight Connector 23"/>
              <p:cNvCxnSpPr/>
              <p:nvPr/>
            </p:nvCxnSpPr>
            <p:spPr>
              <a:xfrm>
                <a:off x="5618731" y="1136154"/>
                <a:ext cx="4569771"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grpSp>
      <p:sp>
        <p:nvSpPr>
          <p:cNvPr id="2" name="AutoShape 2" descr="Bật mí những ý tưởng trang trí lớp học cấp 3 đẹp và độc đá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6" name="Group 15"/>
          <p:cNvGrpSpPr/>
          <p:nvPr/>
        </p:nvGrpSpPr>
        <p:grpSpPr>
          <a:xfrm>
            <a:off x="944329" y="1859775"/>
            <a:ext cx="10744201" cy="677108"/>
            <a:chOff x="1508916" y="1888664"/>
            <a:chExt cx="9174661" cy="677108"/>
          </a:xfrm>
        </p:grpSpPr>
        <p:sp>
          <p:nvSpPr>
            <p:cNvPr id="17" name="Rectangle 16"/>
            <p:cNvSpPr/>
            <p:nvPr/>
          </p:nvSpPr>
          <p:spPr>
            <a:xfrm>
              <a:off x="1508916" y="1888664"/>
              <a:ext cx="9174661" cy="677108"/>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III. </a:t>
              </a:r>
              <a:r>
                <a:rPr lang="en-US" sz="3800" b="1" dirty="0" err="1" smtClean="0">
                  <a:solidFill>
                    <a:srgbClr val="FF0066"/>
                  </a:solidFill>
                  <a:latin typeface="Times New Roman" pitchFamily="18" charset="0"/>
                  <a:cs typeface="Times New Roman" pitchFamily="18" charset="0"/>
                </a:rPr>
                <a:t>Sinh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hoạt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chủ</a:t>
              </a:r>
              <a:r>
                <a:rPr lang="en-US" sz="3800" b="1" dirty="0" smtClean="0">
                  <a:solidFill>
                    <a:srgbClr val="FF0066"/>
                  </a:solidFill>
                  <a:latin typeface="Times New Roman" pitchFamily="18" charset="0"/>
                  <a:cs typeface="Times New Roman" pitchFamily="18" charset="0"/>
                </a:rPr>
                <a:t> </a:t>
              </a:r>
              <a:r>
                <a:rPr lang="en-US" sz="3800" b="1" err="1" smtClean="0">
                  <a:solidFill>
                    <a:srgbClr val="FF0066"/>
                  </a:solidFill>
                  <a:latin typeface="Times New Roman" pitchFamily="18" charset="0"/>
                  <a:cs typeface="Times New Roman" pitchFamily="18" charset="0"/>
                </a:rPr>
                <a:t>đề</a:t>
              </a:r>
              <a:r>
                <a:rPr lang="en-US" sz="3800" b="1" smtClean="0">
                  <a:solidFill>
                    <a:srgbClr val="FF0066"/>
                  </a:solidFill>
                  <a:latin typeface="Times New Roman" pitchFamily="18" charset="0"/>
                  <a:cs typeface="Times New Roman" pitchFamily="18" charset="0"/>
                </a:rPr>
                <a:t> “Vệ sinh trường lớp”.</a:t>
              </a:r>
              <a:endParaRPr lang="en-US" sz="3800" b="1" dirty="0">
                <a:solidFill>
                  <a:srgbClr val="FF0066"/>
                </a:solidFill>
                <a:latin typeface="Times New Roman" pitchFamily="18" charset="0"/>
                <a:cs typeface="Times New Roman" pitchFamily="18" charset="0"/>
              </a:endParaRPr>
            </a:p>
          </p:txBody>
        </p:sp>
        <p:cxnSp>
          <p:nvCxnSpPr>
            <p:cNvPr id="18" name="Straight Connector 17"/>
            <p:cNvCxnSpPr/>
            <p:nvPr/>
          </p:nvCxnSpPr>
          <p:spPr>
            <a:xfrm>
              <a:off x="1608166" y="2519755"/>
              <a:ext cx="866784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9" name="TextBox 18"/>
          <p:cNvSpPr txBox="1"/>
          <p:nvPr/>
        </p:nvSpPr>
        <p:spPr>
          <a:xfrm>
            <a:off x="783154" y="7149327"/>
            <a:ext cx="7345602" cy="646331"/>
          </a:xfrm>
          <a:prstGeom prst="rect">
            <a:avLst/>
          </a:prstGeom>
          <a:solidFill>
            <a:schemeClr val="bg1"/>
          </a:solidFill>
        </p:spPr>
        <p:txBody>
          <a:bodyPr wrap="square" rtlCol="0">
            <a:spAutoFit/>
          </a:bodyPr>
          <a:lstStyle/>
          <a:p>
            <a:pPr algn="just"/>
            <a:r>
              <a:rPr lang="en-US" sz="3600" b="1" i="1" smtClean="0">
                <a:solidFill>
                  <a:srgbClr val="0000CC"/>
                </a:solidFill>
                <a:latin typeface="Times New Roman" pitchFamily="18" charset="0"/>
                <a:cs typeface="Times New Roman" pitchFamily="18" charset="0"/>
              </a:rPr>
              <a:t>- Nhận xét, đánh giá buổi lao động.</a:t>
            </a:r>
          </a:p>
        </p:txBody>
      </p:sp>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4766" t="41767" r="29256" b="8131"/>
          <a:stretch/>
        </p:blipFill>
        <p:spPr bwMode="auto">
          <a:xfrm>
            <a:off x="8595518" y="3733007"/>
            <a:ext cx="6629401" cy="43441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382246"/>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fade">
                                      <p:cBhvr>
                                        <p:cTn id="1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1372999" y="1975643"/>
            <a:ext cx="10744201" cy="677108"/>
            <a:chOff x="1508916" y="1888664"/>
            <a:chExt cx="9174661" cy="677108"/>
          </a:xfrm>
        </p:grpSpPr>
        <p:sp>
          <p:nvSpPr>
            <p:cNvPr id="10" name="Rectangle 9"/>
            <p:cNvSpPr/>
            <p:nvPr/>
          </p:nvSpPr>
          <p:spPr>
            <a:xfrm>
              <a:off x="1508916" y="1888664"/>
              <a:ext cx="9174661" cy="677108"/>
            </a:xfrm>
            <a:prstGeom prst="rect">
              <a:avLst/>
            </a:prstGeom>
          </p:spPr>
          <p:txBody>
            <a:bodyPr wrap="square">
              <a:spAutoFit/>
            </a:bodyPr>
            <a:lstStyle/>
            <a:p>
              <a:r>
                <a:rPr lang="en-US" sz="3800" b="1" dirty="0" smtClean="0">
                  <a:solidFill>
                    <a:srgbClr val="FF0066"/>
                  </a:solidFill>
                  <a:latin typeface="Times New Roman" pitchFamily="18" charset="0"/>
                  <a:cs typeface="Times New Roman" pitchFamily="18" charset="0"/>
                </a:rPr>
                <a:t>III. </a:t>
              </a:r>
              <a:r>
                <a:rPr lang="en-US" sz="3800" b="1" dirty="0" err="1" smtClean="0">
                  <a:solidFill>
                    <a:srgbClr val="FF0066"/>
                  </a:solidFill>
                  <a:latin typeface="Times New Roman" pitchFamily="18" charset="0"/>
                  <a:cs typeface="Times New Roman" pitchFamily="18" charset="0"/>
                </a:rPr>
                <a:t>Sinh</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hoạt</a:t>
              </a:r>
              <a:r>
                <a:rPr lang="en-US" sz="3800" b="1" dirty="0" smtClean="0">
                  <a:solidFill>
                    <a:srgbClr val="FF0066"/>
                  </a:solidFill>
                  <a:latin typeface="Times New Roman" pitchFamily="18" charset="0"/>
                  <a:cs typeface="Times New Roman" pitchFamily="18" charset="0"/>
                </a:rPr>
                <a:t> </a:t>
              </a:r>
              <a:r>
                <a:rPr lang="en-US" sz="3800" b="1" dirty="0" err="1" smtClean="0">
                  <a:solidFill>
                    <a:srgbClr val="FF0066"/>
                  </a:solidFill>
                  <a:latin typeface="Times New Roman" pitchFamily="18" charset="0"/>
                  <a:cs typeface="Times New Roman" pitchFamily="18" charset="0"/>
                </a:rPr>
                <a:t>chủ</a:t>
              </a:r>
              <a:r>
                <a:rPr lang="en-US" sz="3800" b="1" dirty="0" smtClean="0">
                  <a:solidFill>
                    <a:srgbClr val="FF0066"/>
                  </a:solidFill>
                  <a:latin typeface="Times New Roman" pitchFamily="18" charset="0"/>
                  <a:cs typeface="Times New Roman" pitchFamily="18" charset="0"/>
                </a:rPr>
                <a:t> </a:t>
              </a:r>
              <a:r>
                <a:rPr lang="en-US" sz="3800" b="1" err="1" smtClean="0">
                  <a:solidFill>
                    <a:srgbClr val="FF0066"/>
                  </a:solidFill>
                  <a:latin typeface="Times New Roman" pitchFamily="18" charset="0"/>
                  <a:cs typeface="Times New Roman" pitchFamily="18" charset="0"/>
                </a:rPr>
                <a:t>đề</a:t>
              </a:r>
              <a:r>
                <a:rPr lang="en-US" sz="3800" b="1" smtClean="0">
                  <a:solidFill>
                    <a:srgbClr val="FF0066"/>
                  </a:solidFill>
                  <a:latin typeface="Times New Roman" pitchFamily="18" charset="0"/>
                  <a:cs typeface="Times New Roman" pitchFamily="18" charset="0"/>
                </a:rPr>
                <a:t> “Vệ sinh trường lớp”.</a:t>
              </a:r>
              <a:endParaRPr lang="en-US" sz="3800" b="1" dirty="0">
                <a:solidFill>
                  <a:srgbClr val="FF0066"/>
                </a:solidFill>
                <a:latin typeface="Times New Roman" pitchFamily="18" charset="0"/>
                <a:cs typeface="Times New Roman" pitchFamily="18" charset="0"/>
              </a:endParaRPr>
            </a:p>
          </p:txBody>
        </p:sp>
        <p:cxnSp>
          <p:nvCxnSpPr>
            <p:cNvPr id="11" name="Straight Connector 10"/>
            <p:cNvCxnSpPr/>
            <p:nvPr/>
          </p:nvCxnSpPr>
          <p:spPr>
            <a:xfrm>
              <a:off x="1608166" y="2519755"/>
              <a:ext cx="8667844" cy="0"/>
            </a:xfrm>
            <a:prstGeom prst="line">
              <a:avLst/>
            </a:prstGeom>
            <a:ln>
              <a:solidFill>
                <a:srgbClr val="FF0066"/>
              </a:solidFill>
            </a:ln>
          </p:spPr>
          <p:style>
            <a:lnRef idx="3">
              <a:schemeClr val="dk1"/>
            </a:lnRef>
            <a:fillRef idx="0">
              <a:schemeClr val="dk1"/>
            </a:fillRef>
            <a:effectRef idx="2">
              <a:schemeClr val="dk1"/>
            </a:effectRef>
            <a:fontRef idx="minor">
              <a:schemeClr val="tx1"/>
            </a:fontRef>
          </p:style>
        </p:cxnSp>
      </p:grpSp>
      <p:sp>
        <p:nvSpPr>
          <p:cNvPr id="16" name="TextBox 15"/>
          <p:cNvSpPr txBox="1"/>
          <p:nvPr/>
        </p:nvSpPr>
        <p:spPr>
          <a:xfrm>
            <a:off x="1396547" y="2888772"/>
            <a:ext cx="5429371" cy="646331"/>
          </a:xfrm>
          <a:prstGeom prst="rect">
            <a:avLst/>
          </a:prstGeom>
          <a:noFill/>
        </p:spPr>
        <p:txBody>
          <a:bodyPr wrap="none" rtlCol="0">
            <a:spAutoFit/>
          </a:bodyPr>
          <a:lstStyle/>
          <a:p>
            <a:r>
              <a:rPr lang="en-US" sz="3600" b="1" smtClean="0">
                <a:solidFill>
                  <a:srgbClr val="FF00FF"/>
                </a:solidFill>
                <a:latin typeface="Times New Roman" pitchFamily="18" charset="0"/>
                <a:cs typeface="Times New Roman" pitchFamily="18" charset="0"/>
              </a:rPr>
              <a:t>3) Tự đánh giá sau chủ đề:</a:t>
            </a:r>
            <a:endParaRPr lang="en-US" sz="3600" b="1" dirty="0">
              <a:solidFill>
                <a:srgbClr val="FF00FF"/>
              </a:solidFill>
              <a:latin typeface="Times New Roman" pitchFamily="18" charset="0"/>
              <a:cs typeface="Times New Roman" pitchFamily="18" charset="0"/>
            </a:endParaRPr>
          </a:p>
        </p:txBody>
      </p:sp>
      <p:grpSp>
        <p:nvGrpSpPr>
          <p:cNvPr id="23" name="Group 22"/>
          <p:cNvGrpSpPr/>
          <p:nvPr/>
        </p:nvGrpSpPr>
        <p:grpSpPr>
          <a:xfrm>
            <a:off x="3433933" y="103853"/>
            <a:ext cx="9220200" cy="1753780"/>
            <a:chOff x="3433933" y="103853"/>
            <a:chExt cx="9220200" cy="1753780"/>
          </a:xfrm>
        </p:grpSpPr>
        <p:grpSp>
          <p:nvGrpSpPr>
            <p:cNvPr id="24" name="Group 23"/>
            <p:cNvGrpSpPr/>
            <p:nvPr/>
          </p:nvGrpSpPr>
          <p:grpSpPr>
            <a:xfrm>
              <a:off x="5211494" y="103853"/>
              <a:ext cx="5878532" cy="994830"/>
              <a:chOff x="5063633" y="164812"/>
              <a:chExt cx="5779343" cy="994830"/>
            </a:xfrm>
          </p:grpSpPr>
          <p:grpSp>
            <p:nvGrpSpPr>
              <p:cNvPr id="32" name="Group 31"/>
              <p:cNvGrpSpPr/>
              <p:nvPr/>
            </p:nvGrpSpPr>
            <p:grpSpPr>
              <a:xfrm>
                <a:off x="5063633" y="164812"/>
                <a:ext cx="5779343" cy="994830"/>
                <a:chOff x="5063633" y="164812"/>
                <a:chExt cx="5779343" cy="994830"/>
              </a:xfrm>
            </p:grpSpPr>
            <p:sp>
              <p:nvSpPr>
                <p:cNvPr id="34" name="TextBox 33"/>
                <p:cNvSpPr txBox="1"/>
                <p:nvPr/>
              </p:nvSpPr>
              <p:spPr>
                <a:xfrm>
                  <a:off x="5063633" y="164812"/>
                  <a:ext cx="5779343" cy="553998"/>
                </a:xfrm>
                <a:prstGeom prst="rect">
                  <a:avLst/>
                </a:prstGeom>
                <a:solidFill>
                  <a:schemeClr val="bg1"/>
                </a:solidFill>
              </p:spPr>
              <p:txBody>
                <a:bodyPr wrap="none" rtlCol="0">
                  <a:spAutoFit/>
                </a:bodyPr>
                <a:lstStyle/>
                <a:p>
                  <a:r>
                    <a:rPr lang="en-US" sz="3000" smtClean="0">
                      <a:solidFill>
                        <a:srgbClr val="0000CC"/>
                      </a:solidFill>
                      <a:latin typeface="Times New Roman" pitchFamily="18" charset="0"/>
                      <a:cs typeface="Times New Roman" pitchFamily="18" charset="0"/>
                    </a:rPr>
                    <a:t>Thứ……ngày…..tháng…..năm…….</a:t>
                  </a:r>
                  <a:endParaRPr lang="en-US" sz="3000">
                    <a:solidFill>
                      <a:srgbClr val="0000CC"/>
                    </a:solidFill>
                    <a:latin typeface="Times New Roman" pitchFamily="18" charset="0"/>
                    <a:cs typeface="Times New Roman" pitchFamily="18" charset="0"/>
                  </a:endParaRPr>
                </a:p>
              </p:txBody>
            </p:sp>
            <p:sp>
              <p:nvSpPr>
                <p:cNvPr id="35" name="TextBox 34"/>
                <p:cNvSpPr txBox="1"/>
                <p:nvPr/>
              </p:nvSpPr>
              <p:spPr>
                <a:xfrm>
                  <a:off x="5498868" y="636422"/>
                  <a:ext cx="4921898" cy="523220"/>
                </a:xfrm>
                <a:prstGeom prst="rect">
                  <a:avLst/>
                </a:prstGeom>
                <a:noFill/>
              </p:spPr>
              <p:txBody>
                <a:bodyPr wrap="none" rtlCol="0">
                  <a:spAutoFit/>
                </a:bodyPr>
                <a:lstStyle/>
                <a:p>
                  <a:r>
                    <a:rPr lang="en-US" sz="2800" b="1" smtClean="0">
                      <a:solidFill>
                        <a:srgbClr val="FF0066"/>
                      </a:solidFill>
                      <a:latin typeface="Times New Roman" pitchFamily="18" charset="0"/>
                      <a:cs typeface="Times New Roman" pitchFamily="18" charset="0"/>
                    </a:rPr>
                    <a:t>HOẠT ĐỘNG TRẢI NGHIỆM</a:t>
                  </a:r>
                  <a:endParaRPr lang="en-US" sz="2800" b="1">
                    <a:solidFill>
                      <a:srgbClr val="FF0066"/>
                    </a:solidFill>
                    <a:latin typeface="Times New Roman" pitchFamily="18" charset="0"/>
                    <a:cs typeface="Times New Roman" pitchFamily="18" charset="0"/>
                  </a:endParaRPr>
                </a:p>
              </p:txBody>
            </p:sp>
          </p:grpSp>
          <p:cxnSp>
            <p:nvCxnSpPr>
              <p:cNvPr id="33" name="Straight Connector 32"/>
              <p:cNvCxnSpPr/>
              <p:nvPr/>
            </p:nvCxnSpPr>
            <p:spPr>
              <a:xfrm>
                <a:off x="5618731" y="1136154"/>
                <a:ext cx="4699845" cy="0"/>
              </a:xfrm>
              <a:prstGeom prst="line">
                <a:avLst/>
              </a:prstGeom>
              <a:ln>
                <a:solidFill>
                  <a:srgbClr val="FF0066"/>
                </a:solidFill>
              </a:ln>
            </p:spPr>
            <p:style>
              <a:lnRef idx="2">
                <a:schemeClr val="dk1"/>
              </a:lnRef>
              <a:fillRef idx="0">
                <a:schemeClr val="dk1"/>
              </a:fillRef>
              <a:effectRef idx="1">
                <a:schemeClr val="dk1"/>
              </a:effectRef>
              <a:fontRef idx="minor">
                <a:schemeClr val="tx1"/>
              </a:fontRef>
            </p:style>
          </p:cxnSp>
        </p:grpSp>
        <p:sp>
          <p:nvSpPr>
            <p:cNvPr id="25" name="Text Box 14"/>
            <p:cNvSpPr txBox="1">
              <a:spLocks noChangeArrowheads="1"/>
            </p:cNvSpPr>
            <p:nvPr/>
          </p:nvSpPr>
          <p:spPr bwMode="auto">
            <a:xfrm>
              <a:off x="3433933" y="1281655"/>
              <a:ext cx="9220200" cy="57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43689" tIns="71844" rIns="143689" bIns="71844">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ts val="0"/>
                </a:spcBef>
                <a:defRPr/>
              </a:pPr>
              <a:r>
                <a:rPr lang="en-US" sz="2800" b="1" dirty="0" smtClean="0">
                  <a:solidFill>
                    <a:srgbClr val="0000CC"/>
                  </a:solidFill>
                  <a:latin typeface="Times New Roman" pitchFamily="18" charset="0"/>
                </a:rPr>
                <a:t>SINH HOẠT LỚP</a:t>
              </a:r>
              <a:r>
                <a:rPr lang="en-US" sz="2800" b="1" smtClean="0">
                  <a:solidFill>
                    <a:srgbClr val="0000CC"/>
                  </a:solidFill>
                  <a:latin typeface="Times New Roman" pitchFamily="18" charset="0"/>
                </a:rPr>
                <a:t>: VỆ SINH TRƯỜNG LỚP</a:t>
              </a:r>
              <a:endParaRPr lang="en-US" sz="2800" b="1" dirty="0" smtClean="0">
                <a:solidFill>
                  <a:srgbClr val="0000CC"/>
                </a:solidFill>
                <a:latin typeface="Times New Roman" pitchFamily="18" charset="0"/>
              </a:endParaRPr>
            </a:p>
          </p:txBody>
        </p:sp>
      </p:grpSp>
      <p:sp>
        <p:nvSpPr>
          <p:cNvPr id="3" name="TextBox 2"/>
          <p:cNvSpPr txBox="1"/>
          <p:nvPr/>
        </p:nvSpPr>
        <p:spPr>
          <a:xfrm>
            <a:off x="1396547" y="3810000"/>
            <a:ext cx="13294972" cy="2308324"/>
          </a:xfrm>
          <a:prstGeom prst="rect">
            <a:avLst/>
          </a:prstGeom>
          <a:noFill/>
        </p:spPr>
        <p:txBody>
          <a:bodyPr wrap="square" rtlCol="0">
            <a:spAutoFit/>
          </a:bodyPr>
          <a:lstStyle/>
          <a:p>
            <a:pPr algn="just"/>
            <a:r>
              <a:rPr lang="en-US" sz="3600" b="1" smtClean="0">
                <a:solidFill>
                  <a:srgbClr val="0000CC"/>
                </a:solidFill>
                <a:latin typeface="Times New Roman" panose="02020603050405020304" pitchFamily="18" charset="0"/>
                <a:cs typeface="Times New Roman" panose="02020603050405020304" pitchFamily="18" charset="0"/>
              </a:rPr>
              <a:t>Giáo viên hướng dẫn học sinh tự đánh giá kết quả học tập từ chủ đề “An toàn trong cuộc sống”. Học sinh về nhà tự hoàn thành Phiếu tự đánh giá sau chủ đề trong </a:t>
            </a:r>
            <a:r>
              <a:rPr lang="en-US" sz="3600" b="1" i="1" smtClean="0">
                <a:solidFill>
                  <a:srgbClr val="0000CC"/>
                </a:solidFill>
                <a:latin typeface="Times New Roman" panose="02020603050405020304" pitchFamily="18" charset="0"/>
                <a:cs typeface="Times New Roman" panose="02020603050405020304" pitchFamily="18" charset="0"/>
              </a:rPr>
              <a:t>Vở thực hành Hoạt động trải nghiệm 3</a:t>
            </a:r>
            <a:r>
              <a:rPr lang="en-US" sz="3600" b="1" smtClean="0">
                <a:solidFill>
                  <a:srgbClr val="0000CC"/>
                </a:solidFill>
                <a:latin typeface="Times New Roman" panose="02020603050405020304" pitchFamily="18" charset="0"/>
                <a:cs typeface="Times New Roman" panose="02020603050405020304" pitchFamily="18" charset="0"/>
              </a:rPr>
              <a:t>.</a:t>
            </a:r>
            <a:endParaRPr lang="en-US" sz="3600" b="1" dirty="0">
              <a:solidFill>
                <a:srgbClr val="0000CC"/>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06274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Anh dep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193" y="388938"/>
            <a:ext cx="14920252" cy="875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WordArt 3"/>
          <p:cNvSpPr>
            <a:spLocks noChangeArrowheads="1" noChangeShapeType="1" noTextEdit="1"/>
          </p:cNvSpPr>
          <p:nvPr/>
        </p:nvSpPr>
        <p:spPr bwMode="auto">
          <a:xfrm>
            <a:off x="3642519" y="4114800"/>
            <a:ext cx="9220200" cy="1125538"/>
          </a:xfrm>
          <a:prstGeom prst="rect">
            <a:avLst/>
          </a:prstGeom>
        </p:spPr>
        <p:txBody>
          <a:bodyPr wrap="none" fromWordArt="1">
            <a:prstTxWarp prst="textPlain">
              <a:avLst>
                <a:gd name="adj" fmla="val 50000"/>
              </a:avLst>
            </a:prstTxWarp>
          </a:bodyPr>
          <a:lstStyle/>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XIN CHÂN THÀNH CẢM ƠN </a:t>
            </a:r>
          </a:p>
          <a:p>
            <a:pPr algn="ctr"/>
            <a:r>
              <a:rPr lang="vi-VN"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rPr>
              <a:t>QUÝ THẦY CÔ GIÁO VÀ CÁC EM</a:t>
            </a:r>
            <a:endParaRPr lang="en-US" sz="5700" b="1" kern="10">
              <a:ln w="19050">
                <a:solidFill>
                  <a:srgbClr val="FFFF00"/>
                </a:solidFill>
                <a:round/>
                <a:headEnd/>
                <a:tailEnd/>
              </a:ln>
              <a:solidFill>
                <a:srgbClr val="FF0000"/>
              </a:solidFill>
              <a:effectLst>
                <a:outerShdw dist="35921" dir="2700000" algn="ctr" rotWithShape="0">
                  <a:srgbClr val="990000"/>
                </a:outerShdw>
              </a:effectLst>
              <a:latin typeface="Arial"/>
              <a:cs typeface="Arial"/>
            </a:endParaRPr>
          </a:p>
        </p:txBody>
      </p:sp>
    </p:spTree>
    <p:extLst>
      <p:ext uri="{BB962C8B-B14F-4D97-AF65-F5344CB8AC3E}">
        <p14:creationId xmlns:p14="http://schemas.microsoft.com/office/powerpoint/2010/main" val="963397092"/>
      </p:ext>
    </p:extLst>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p:val>
                                            <p:fltVal val="0"/>
                                          </p:val>
                                        </p:tav>
                                        <p:tav tm="100000">
                                          <p:val>
                                            <p:strVal val="#ppt_w"/>
                                          </p:val>
                                        </p:tav>
                                      </p:tavLst>
                                    </p:anim>
                                    <p:anim calcmode="lin" valueType="num">
                                      <p:cBhvr>
                                        <p:cTn id="8" dur="5000" fill="hold"/>
                                        <p:tgtEl>
                                          <p:spTgt spid="3"/>
                                        </p:tgtEl>
                                        <p:attrNameLst>
                                          <p:attrName>ppt_h</p:attrName>
                                        </p:attrNameLst>
                                      </p:cBhvr>
                                      <p:tavLst>
                                        <p:tav tm="0">
                                          <p:val>
                                            <p:fltVal val="0"/>
                                          </p:val>
                                        </p:tav>
                                        <p:tav tm="100000">
                                          <p:val>
                                            <p:strVal val="#ppt_h"/>
                                          </p:val>
                                        </p:tav>
                                      </p:tavLst>
                                    </p:anim>
                                    <p:animEffect transition="in" filter="fade">
                                      <p:cBhvr>
                                        <p:cTn id="9" dur="5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5&quot;&gt;&lt;property id=&quot;20148&quot; value=&quot;5&quot;/&gt;&lt;property id=&quot;20300&quot; value=&quot;Slide 2&quot;/&gt;&lt;property id=&quot;20307&quot; value=&quot;293&quot;/&gt;&lt;/object&gt;&lt;object type=&quot;3&quot; unique_id=&quot;10006&quot;&gt;&lt;property id=&quot;20148&quot; value=&quot;5&quot;/&gt;&lt;property id=&quot;20300&quot; value=&quot;Slide 3&quot;/&gt;&lt;property id=&quot;20307&quot; value=&quot;317&quot;/&gt;&lt;/object&gt;&lt;object type=&quot;3&quot; unique_id=&quot;10008&quot;&gt;&lt;property id=&quot;20148&quot; value=&quot;5&quot;/&gt;&lt;property id=&quot;20300&quot; value=&quot;Slide 5&quot;/&gt;&lt;property id=&quot;20307&quot; value=&quot;325&quot;/&gt;&lt;/object&gt;&lt;object type=&quot;3&quot; unique_id=&quot;10009&quot;&gt;&lt;property id=&quot;20148&quot; value=&quot;5&quot;/&gt;&lt;property id=&quot;20300&quot; value=&quot;Slide 6&quot;/&gt;&lt;property id=&quot;20307&quot; value=&quot;298&quot;/&gt;&lt;/object&gt;&lt;object type=&quot;3&quot; unique_id=&quot;10010&quot;&gt;&lt;property id=&quot;20148&quot; value=&quot;5&quot;/&gt;&lt;property id=&quot;20300&quot; value=&quot;Slide 7&quot;/&gt;&lt;property id=&quot;20307&quot; value=&quot;323&quot;/&gt;&lt;/object&gt;&lt;object type=&quot;3&quot; unique_id=&quot;10011&quot;&gt;&lt;property id=&quot;20148&quot; value=&quot;5&quot;/&gt;&lt;property id=&quot;20300&quot; value=&quot;Slide 8&quot;/&gt;&lt;property id=&quot;20307&quot; value=&quot;299&quot;/&gt;&lt;/object&gt;&lt;object type=&quot;3&quot; unique_id=&quot;10012&quot;&gt;&lt;property id=&quot;20148&quot; value=&quot;5&quot;/&gt;&lt;property id=&quot;20300&quot; value=&quot;Slide 9 - &amp;quot;&amp;#x0D;&amp;#x0A;&amp;#x0D;&amp;#x0A; 1/ Phong traøo Ñoâng Du dieãn ra vaøo thôøi gian naøo? Ai laø ngöôøi laõnh ñaïo? Muïc ñích cuûa phong traøo laø &quot;/&gt;&lt;property id=&quot;20307&quot; value=&quot;318&quot;/&gt;&lt;/object&gt;&lt;object type=&quot;3&quot; unique_id=&quot;10013&quot;&gt;&lt;property id=&quot;20148&quot; value=&quot;5&quot;/&gt;&lt;property id=&quot;20300&quot; value=&quot;Slide 10 - &amp;quot;2. Nhaân daân trong nöôùc, ñaëc bieät laø thanh nieân yeâu nöôùc ñaõ höôûng öùng phong traøo Ñoâng Du nhö theá naø&quot;/&gt;&lt;property id=&quot;20307&quot; value=&quot;319&quot;/&gt;&lt;/object&gt;&lt;object type=&quot;3&quot; unique_id=&quot;10014&quot;&gt;&lt;property id=&quot;20148&quot; value=&quot;5&quot;/&gt;&lt;property id=&quot;20300&quot; value=&quot;Slide 11 - &amp;quot;3/ Keát quaû cuûa phong traøo Ñoâng Du vaø yù nghóa cuûa phong traøo laø gì?&amp;quot;&quot;/&gt;&lt;property id=&quot;20307&quot; value=&quot;320&quot;/&gt;&lt;/object&gt;&lt;object type=&quot;3&quot; unique_id=&quot;10015&quot;&gt;&lt;property id=&quot;20148&quot; value=&quot;5&quot;/&gt;&lt;property id=&quot;20300&quot; value=&quot;Slide 12&quot;/&gt;&lt;property id=&quot;20307&quot; value=&quot;300&quot;/&gt;&lt;/object&gt;&lt;object type=&quot;3&quot; unique_id=&quot;10016&quot;&gt;&lt;property id=&quot;20148&quot; value=&quot;5&quot;/&gt;&lt;property id=&quot;20300&quot; value=&quot;Slide 13 - &amp;quot;&amp;amp;#x09;Phan Boäi Chaâu laø nhaø yeâu nöôùc tieâu bieåu cuûa Vieät Nam ôû giai ñoaïn naøo ?&amp;quot;&quot;/&gt;&lt;property id=&quot;20307&quot; value=&quot;263&quot;/&gt;&lt;/object&gt;&lt;object type=&quot;3&quot; unique_id=&quot;10017&quot;&gt;&lt;property id=&quot;20148&quot; value=&quot;5&quot;/&gt;&lt;property id=&quot;20300&quot; value=&quot;Slide 14 - &amp;quot;&amp;#x0D;&amp;#x0A;BAØI HOÏC&amp;#x0D;&amp;#x0A;&amp;quot;&quot;/&gt;&lt;property id=&quot;20307&quot; value=&quot;271&quot;/&gt;&lt;/object&gt;&lt;object type=&quot;3&quot; unique_id=&quot;10050&quot;&gt;&lt;property id=&quot;20148&quot; value=&quot;5&quot;/&gt;&lt;property id=&quot;20300&quot; value=&quot;Slide 1&quot;/&gt;&lt;property id=&quot;20307&quot; value=&quot;327&quot;/&gt;&lt;/object&gt;&lt;object type=&quot;3&quot; unique_id=&quot;10149&quot;&gt;&lt;property id=&quot;20148&quot; value=&quot;5&quot;/&gt;&lt;property id=&quot;20300&quot; value=&quot;Slide 4&quot;/&gt;&lt;property id=&quot;20307&quot; value=&quot;328&quot;/&gt;&lt;/object&gt;&lt;/object&gt;&lt;/object&gt;&lt;/database&gt;"/>
  <p:tag name="SECTOMILLISECCONVERTED" val="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Cascade</Template>
  <TotalTime>10664</TotalTime>
  <Words>625</Words>
  <Application>Microsoft Office PowerPoint</Application>
  <PresentationFormat>Custom</PresentationFormat>
  <Paragraphs>53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Tiffany</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 Hong Minh</dc:creator>
  <cp:lastModifiedBy>Admin</cp:lastModifiedBy>
  <cp:revision>1217</cp:revision>
  <dcterms:created xsi:type="dcterms:W3CDTF">2008-09-09T22:52:10Z</dcterms:created>
  <dcterms:modified xsi:type="dcterms:W3CDTF">2022-08-22T11:44:17Z</dcterms:modified>
</cp:coreProperties>
</file>