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4.jpg" ContentType="image/png"/>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0" r:id="rId5"/>
    <p:sldMasterId id="2147483722" r:id="rId6"/>
    <p:sldMasterId id="2147483734" r:id="rId7"/>
    <p:sldMasterId id="2147483746" r:id="rId8"/>
    <p:sldMasterId id="2147483758" r:id="rId9"/>
    <p:sldMasterId id="2147483770" r:id="rId10"/>
  </p:sldMasterIdLst>
  <p:notesMasterIdLst>
    <p:notesMasterId r:id="rId35"/>
  </p:notesMasterIdLst>
  <p:sldIdLst>
    <p:sldId id="271" r:id="rId11"/>
    <p:sldId id="257" r:id="rId12"/>
    <p:sldId id="259" r:id="rId13"/>
    <p:sldId id="261" r:id="rId14"/>
    <p:sldId id="263" r:id="rId15"/>
    <p:sldId id="265" r:id="rId16"/>
    <p:sldId id="267" r:id="rId17"/>
    <p:sldId id="269" r:id="rId18"/>
    <p:sldId id="297" r:id="rId19"/>
    <p:sldId id="275" r:id="rId20"/>
    <p:sldId id="276" r:id="rId21"/>
    <p:sldId id="277" r:id="rId22"/>
    <p:sldId id="278" r:id="rId23"/>
    <p:sldId id="279" r:id="rId24"/>
    <p:sldId id="281" r:id="rId25"/>
    <p:sldId id="284" r:id="rId26"/>
    <p:sldId id="282" r:id="rId27"/>
    <p:sldId id="286" r:id="rId28"/>
    <p:sldId id="290" r:id="rId29"/>
    <p:sldId id="288" r:id="rId30"/>
    <p:sldId id="296" r:id="rId31"/>
    <p:sldId id="292" r:id="rId32"/>
    <p:sldId id="294"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529C5-D64D-4BF9-B85A-D156401BD77B}" type="datetimeFigureOut">
              <a:rPr lang="en-US" smtClean="0"/>
              <a:t>8/6/2023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B44A6-B2A2-4BFE-AE4A-2A853AF2E4E4}" type="slidenum">
              <a:rPr lang="en-US" smtClean="0"/>
              <a:t>‹#›</a:t>
            </a:fld>
            <a:endParaRPr lang="en-US"/>
          </a:p>
        </p:txBody>
      </p:sp>
    </p:spTree>
    <p:extLst>
      <p:ext uri="{BB962C8B-B14F-4D97-AF65-F5344CB8AC3E}">
        <p14:creationId xmlns:p14="http://schemas.microsoft.com/office/powerpoint/2010/main" val="230492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86343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04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E9E135-C57D-4D3A-B53A-120A54F9B1F1}"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4642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9FBBC-66F1-F313-5D75-5D51BBE64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2356B89-F0E4-D641-F750-B23E9CA33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D95C517-423A-2707-9FE2-42F9D6537EF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FD707951-21CE-BCE8-1DB0-F46FCC002FE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433A4532-7A9D-8911-570F-23382E9E9E87}"/>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746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D080F-B94C-23F6-709E-01778E249B2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A27AAE88-525D-B003-182E-BA32B3156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765212F-1AE3-08C6-B246-58BF43561F22}"/>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6CE69278-19CB-FE30-1D3D-C7331887D97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2575490D-2FBC-671F-AFD8-61A1B0FAA806}"/>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01016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32719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905094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815F3-FE11-0EE7-E54C-F548CE8D6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ED90922-C770-8A7F-0CB6-F5F289104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FB36F28-B98B-6DA0-C772-FAF10F3CC38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D9FA789F-A6FF-2961-798E-BBC8B68BDC9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14AE0A0-9218-FAE4-4E23-CC7928DCB7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54961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1A19AD-DF2B-5AF5-71F1-7399E1CB0A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88107E5-89B1-A15A-EBB1-13491277C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1631381-F1EF-0A07-66E6-2361FD445BE0}"/>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0E5F3D69-3C3D-5857-AAB2-B60ED967E38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796970B-7DEC-F71A-DB14-1DF5C137165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2378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4A9A3-45E7-CE3F-25C0-8023BC53C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C0D5C2-0054-A308-368D-A70934ED4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DE58D80-FC2E-8CDA-A393-CADE17E40F91}"/>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0D1622E-8693-2F2C-8745-0DECF575799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86978020-29EA-4E1B-AFAE-F9C2304E9421}"/>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127767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B9FEF-B029-EF2A-E359-B31C8619E0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866633E-670E-5C21-2F20-C012F3621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61ED970-1B82-D00F-AC49-11375FDC7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4F934072-F886-5FF1-A6F7-6F73F84A82F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999896C1-E53C-40E0-24EC-4006BC873E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C6B4459-96E8-4864-4885-C17628332876}"/>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76654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1C579-98D4-58C1-09E2-6CFE2F492A4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62CE4CDF-2E2E-D8EE-3BEC-C7961F755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04D32E5-7D1D-47B9-9C93-A8322A418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861EEA50-2C90-9F44-1DFF-E36775EAE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C6B58F0-F9D9-B39B-BE7D-730E41DA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0BCBF628-C56F-966B-2E4F-D83C0A205255}"/>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BB3A7D3A-2D10-EA00-96D8-2F2EC1A00CE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96A25C4C-29B0-946C-E004-D5EDB02F7C60}"/>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954146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0DF96-D144-8898-CF13-20D6CF12D0A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69C27C9C-3D6D-331D-D6BA-3553BDDA877A}"/>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E90D967D-1D62-9D9E-4804-74FA49212C0A}"/>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D92D3C3D-04D9-81D5-AE62-9145E947CE3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6278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6DEFCBF-6677-6BB0-CDD4-02BEC08E89C9}"/>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3A6A3572-F06A-614A-7B3C-009994D15742}"/>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3F5E09DB-BF3B-984B-D681-B7084AEE4C58}"/>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74486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C6694-5056-76E6-9BAD-77A472DDC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6F8CA96D-0532-D478-C97E-CBEC4FBAE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626765D8-F1ED-6B7D-22BB-39922125E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49E5B6-0B5E-965B-8B89-E1A96C82B3CC}"/>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D6514E50-712C-CEC7-3A55-16D4FF8CA59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6EA95CB2-D1A4-D904-D67F-1CC278E676F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307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D4648AA-6F2D-CC81-A888-E1B13593FF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D6676DC5-DAAD-E438-D3C9-BA79B24AF2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85B308A-AFD1-ABA4-FA1C-D85DFC4E370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1B2E6F30-C4C5-822C-D24A-05A3F407EFF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8E890F2-AA7D-3B6E-C8BA-C7D77BEF53BF}"/>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581417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B0A50-E46B-CA49-155A-D815BEADB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2E87CB1-44B3-6274-7310-8AB773F35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B7887048-5BE6-4EAB-5D00-190D712A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39E5207-B1ED-16EF-29E1-1728BB1F83CB}"/>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AA9E5394-8CE6-9DFD-01E4-93438586F8F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C0FE7149-FBCE-0C11-22FD-229247B59804}"/>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39040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A189D1-12AA-C5B7-B566-3BA61B06BCD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E2EA7FE0-448C-A759-D7B2-80E04329F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5AE4A9E-32F6-0102-BEB3-B3561019681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2A012AD-3ECC-9AC6-4281-2E447F60F9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DDFAE3B6-F2AC-AEC4-7692-3C574F7B31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9056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8DE4B27-8F4D-E87A-B979-57D53D927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0908FF-D265-D565-F47E-DB98AA836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4462985-DF5A-0DAD-4F98-CEAD1AA7FF5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6D4AE9-1D4A-B393-B633-9823B35C1F8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5450AF82-87B4-A4A3-6B19-C035FA8E4869}"/>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3118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156861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A1C5-D62C-09C8-F859-33C2347BF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476F339-152F-B30A-B0D3-B53CEB160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F039C6FC-08B3-F97F-E1A9-FAADE53B9417}"/>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0BBDB888-3CD1-5213-3EF4-1D2CFFCEA28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24669E04-C14F-F10C-C54B-F5C83A9ED4AD}"/>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149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824C0-5192-EEB1-5CE6-518493038F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B0F3EF9-60C6-316A-00D7-E917BFC4A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82025D5-EEAE-E26A-817F-3A1769A98389}"/>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290C593B-91DB-A04E-2992-B680652A12E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21492E9D-A687-39EF-D694-F129C497CA9C}"/>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8670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93D31-2C2A-22AC-8885-EB71B0BEF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102D803-47BD-BC2C-CB17-AF9DBA274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ADB731-3FE1-9E92-1A47-B6EDD169C6BC}"/>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B742F18B-03C4-6A03-D471-D956277DA34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41A828E1-7D4D-3B4B-7788-D92E57790D51}"/>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954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A96DF-9E5E-8F15-056D-B77EA79B00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6BDA97D-9674-99AF-C644-312B8486B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848A639-7C0E-5C52-4E28-A660DBC74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350AE789-6049-9C2F-FC0E-C0DC13825AFD}"/>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3EEADE1A-2F40-5482-DC3D-447C7B8CE54E}"/>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658A4D0-B20F-FDFB-1F2B-A4EFF802DE70}"/>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3484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2E356-B997-C41A-A706-D571BD5F9D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626512D-0F22-67C7-EE5A-1A35EE96E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DCD2D9B-8A92-7D01-2B9A-332C72A05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51889D98-2696-665C-B32D-6710C8EF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F89814-306A-80D5-594A-F71FAFDDCC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129379CA-0CCD-5019-2EC9-9952655EE81E}"/>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745E7955-DA60-14FC-25BA-295A31011393}"/>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F7AFC09B-69BE-C58C-9FF6-A82566FF9CB7}"/>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4118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982F8-43E5-325B-13E3-8344A171A71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ECA5F597-7F68-D326-D69F-1C69CEDA9FF5}"/>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1AF77C8A-AF7F-9A21-699E-4914EC90FCC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65E7F176-661C-A8F5-485E-72C497AC160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5502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C5DCEE-5440-F3F3-CA75-A35DC6F26E26}"/>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B8394103-3027-1035-F593-74887DA2145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EEE2CFDD-B84C-6AFC-15B2-533613A5E8B8}"/>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9659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B8114-5BEC-5C1C-D42C-4D347A14C6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595D439-DDC5-6B08-953B-164F474BD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7D78F2B-FB05-959A-7787-70EEC4F9C498}"/>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B1D7BA03-FA7D-B6EE-BA78-CD2FA352116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55957CF1-FBE1-A35B-A4BB-BA2EB811BE83}"/>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030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843AD-1855-C7C1-E133-724108EA0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D6991BA-BD29-6725-9AB6-2CA7BF879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4EE5CF8-BE27-D699-AB28-97018020E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7B1088-AA85-C5DD-2CDF-314E4BE2A2FA}"/>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F5043ACE-506F-33EA-225F-302365180413}"/>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E7FAFC62-9149-F829-0AD5-D95AFD708D2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3665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6F24E-C73C-E085-5875-904D0539B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2FA76475-8A68-179E-3413-993179E22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ED21166D-B894-6DA6-DEF5-7DCDFE794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90956E-C8A8-E911-DD15-AAB2A5BF7925}"/>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57C1B0D3-A80E-8E97-73F6-0E9CFE27B27C}"/>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11DE1B0C-691D-711C-9D9A-9E9694E24B4B}"/>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7775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01ADB8-E111-8582-DD49-BF7D1155A7C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80C1FCD-30A4-9A24-1CBC-168E26860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039404E-3EF4-57E6-F266-B2D9105526BD}"/>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5B08AE06-EBC0-2B79-297F-A588BD65553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1B87F35-1B00-7122-EFBE-DC5CF43929E6}"/>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42636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69142E-333D-94CA-4D77-6A0135F95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D046D25-A969-3DDB-F4DA-D3793FE8B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05103AD-2FBC-1D27-917F-F38599390487}"/>
              </a:ext>
            </a:extLst>
          </p:cNvPr>
          <p:cNvSpPr>
            <a:spLocks noGrp="1"/>
          </p:cNvSpPr>
          <p:nvPr>
            <p:ph type="dt" sz="half" idx="10"/>
          </p:nvPr>
        </p:nvSpPr>
        <p:spPr/>
        <p:txBody>
          <a:body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061FEE1C-71CB-4737-6331-B846AE85891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CA3D551-30B3-8D97-A756-02EAC3FCCC9F}"/>
              </a:ext>
            </a:extLst>
          </p:cNvPr>
          <p:cNvSpPr>
            <a:spLocks noGrp="1"/>
          </p:cNvSpPr>
          <p:nvPr>
            <p:ph type="sldNum" sz="quarter" idx="12"/>
          </p:nvPr>
        </p:nvSpPr>
        <p:spPr/>
        <p:txBody>
          <a:body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0728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052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73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980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266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752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473BF-0590-3AE4-7B27-7186C4BD0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BBF240B-C9F4-D580-A870-812CDB44C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124C80D-C3FD-19C3-89F8-8D8891743957}"/>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295EDD89-20FD-561A-F12A-121C3F506CE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D4E8D076-F495-2D28-5DCD-1F636F1AB82F}"/>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56351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93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99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910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893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110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03C2D79F-E286-4E29-A695-9259AE16A6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7876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B67D5-C237-9D3B-622F-00AA660BD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F77A5948-8477-C387-0649-427F52766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CBAD8047-D479-49E5-56F2-80DFFE3EF610}"/>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D1E074D2-AF99-A5A9-3614-3DF75291908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8474F987-DBCC-C880-BAF0-66D0FDDAB6BB}"/>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61381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FFC7F-9913-CD2E-B3CB-94EB3C889FE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A3BFEB1-EAC1-C50C-54EC-3D0BDB672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F5B7B7B-4E48-51C0-2084-B86AB6144E57}"/>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F49DED8-28D8-0F90-2EC1-525A4FE6071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86E5829C-CE7B-822D-2992-A52A471122D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7905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12C00-C4C3-F7BE-40BB-4FA023B28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E515AC2-100B-85C5-359B-77B3244BB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B44F6D-01C9-9440-FFE9-6FB8FA3BEB60}"/>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1247EBF9-D08C-B179-2ECA-94A86DAED8D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6139453E-9708-C378-5A4E-160BE3FA6E91}"/>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23708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8EC32-0F49-FB20-1533-CCB0745C699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A7752B6-E596-0680-924E-561B3F692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12717EB0-781F-D4BD-8936-C53DB0B00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32E397D0-B8C4-21B1-3A6E-7C631F3F2A94}"/>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AC73D019-8423-F95F-A932-1729E21204D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389C64EE-7682-77E7-EFE2-A16ADDBA91D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295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3A054-D7D4-725B-FE41-4201F1E540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D0F82755-5550-8CB5-F5C3-6168766F6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7E5C2459-21F8-CD3F-4366-30B66A651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CE5365B5-9E31-FB25-D190-455AEB36D8F1}"/>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D4F9913F-4876-52C0-653A-D9F8C50BF8C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D3FEA7F-70DF-D7CA-373E-8292F984B1D0}"/>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0493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E0F58-4F88-C10F-2AA2-57F2BA92B7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5578FAE-F516-7AB4-0891-7479DBDD2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C7FB11E-68F6-ACD4-3483-0177DD1B6B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41079ADD-8D20-8239-B1B7-31D930609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219F1A-67AA-6C84-032D-D765A4EE5F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D5D4A70-CC04-CF98-BE09-43964550E40D}"/>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86D4F3DD-25E7-5ECC-DDDE-8839010D9B07}"/>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10589A99-37C6-3819-07F7-1A979B8C8096}"/>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6153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BA924-DE65-48AD-2E04-761372498A4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4A3F95F-7101-6B95-CDDD-573410092D3D}"/>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7240CA43-8409-606A-45DF-7B2B251BB0E3}"/>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30F05282-E585-2BEA-6EB5-B29E5ABFA49E}"/>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339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9CD67C-9CB2-5C4E-70FE-1C936A1CE7E9}"/>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8AD1E3DB-9FC8-00F8-EA9E-FB082E990B2A}"/>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6E74CC7F-A31E-C52A-2BA2-DF18D689071A}"/>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51633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5ED35-A8A9-A495-F757-C568506FB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C18DF16-32D3-0F4A-8E7A-A17095BF4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04A996B1-3637-2BAE-1FB8-B4B1026E9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FFE512-09CB-7FE0-46C8-6487E3E1C7DC}"/>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8578825F-9C4E-189F-2AA0-FF78C34690E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68FB2D2A-F981-A191-9DE0-269CDE2EB4AB}"/>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20982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9B4F7-FE42-66F2-4573-991DE1372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57CCB290-2E73-1A35-9DC7-7AFDFD40B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7E30E580-6DDF-6A51-A9FD-BBA0D196B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A1D632-841D-063E-8318-2EF83A7520EA}"/>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83CE9F80-25CD-F071-B5E6-1B94CEAFBD6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1A8347-6785-CF5D-7210-A66892EFB273}"/>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8625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8212F-645F-B5EA-257D-E1B5158E1C7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CAF3C22-EEA9-4D41-F2E1-F6128F5FF0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10D5545-1C67-6C6D-D80F-E01D50D358D1}"/>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D8FD983-74E1-7028-FB5D-3DE6A5B6E0A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366170B3-C13C-026A-D7F9-8AF9BD81B23A}"/>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865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CCEEF9-97D3-218A-EA44-0451FFDF4C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A8D6EF0-959D-074D-D551-ADD3D5C69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A375344-25B7-B4A3-F102-788D51764A12}"/>
              </a:ext>
            </a:extLst>
          </p:cNvPr>
          <p:cNvSpPr>
            <a:spLocks noGrp="1"/>
          </p:cNvSpPr>
          <p:nvPr>
            <p:ph type="dt" sz="half" idx="10"/>
          </p:nvPr>
        </p:nvSpPr>
        <p:spPr/>
        <p:txBody>
          <a:body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F5DF2F04-6BA6-B09C-73B8-3FA10483B90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548DE720-9F1A-C892-8E1C-654345012B7D}"/>
              </a:ext>
            </a:extLst>
          </p:cNvPr>
          <p:cNvSpPr>
            <a:spLocks noGrp="1"/>
          </p:cNvSpPr>
          <p:nvPr>
            <p:ph type="sldNum" sz="quarter" idx="12"/>
          </p:nvPr>
        </p:nvSpPr>
        <p:spPr/>
        <p:txBody>
          <a:body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2693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74640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67967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1364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87D908-CD48-D7A5-BFDB-D341A1E34D3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269ECB6-E63E-E5CC-D11F-058858448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E93241D-66C5-0DDD-7A14-F9E29CC995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45D6476C-0023-BF32-81E5-8C6C618F5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DFA220B-420D-FB53-A6EF-9829848F8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FC638DB2-F98B-085F-24E9-2343E234A814}"/>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94D7186B-62F7-3A02-3BD6-3652D53500FD}"/>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1621E83C-A84B-FAA6-3CAF-13D0D509B94A}"/>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8442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57745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370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7131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37759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6182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554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0769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6626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4047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222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9E4A2-CDB5-F667-991F-482738C6C5E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B26D138E-78C0-5BDB-E78A-39530C44241C}"/>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A98A5CE9-8EA8-7227-622A-30C00B64895B}"/>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434A1216-B183-CC6F-D4E9-0A493690F10E}"/>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3770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42850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2027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745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4512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2330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9929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7062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3183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8014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402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3A75D5-79A4-0E7A-E81F-C07AC5623E72}"/>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058F530E-3B9A-2720-013D-7381619967FC}"/>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077E7093-2244-8FED-01FF-6D44DBEA64E3}"/>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57303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171828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42784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3882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2428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9462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00553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796826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8145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7A36-148B-E39B-6878-D44E4D6B19A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B3193D7-7925-34B8-8DDD-2EFCAC19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5942AD7-6E22-8A4A-F3F1-9C9FE293FEAB}"/>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9FDDCB82-0833-DB82-B625-F6473D845E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F4D69D4-0F79-8CBC-2A6C-0140A072D2D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9328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F31AB5-7E35-52F9-5FB6-0CE3DCE45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00A8CB9-2513-5C26-BEC7-D4E874D77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E2F6BA8-76DD-4A37-C27B-FBF7C7A5763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A2B132DF-8595-6743-28FD-C2F3CA0867F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9F608ED7-C932-F00A-B3DF-2849D13115DE}"/>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295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561DF-F46E-BACC-C44A-61B463A24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4B54A4E-6082-7D58-2634-6701A5588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4B9FA55-FA4A-FDE9-DB5A-6013580C8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CC477FA-4016-940E-E094-4E6E9FC4480C}"/>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56BC2A70-83FA-A764-F97C-F9BB346D2C73}"/>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0140DB0D-ED39-A7EA-10F9-F6B841917D0C}"/>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46126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815F3-FE11-0EE7-E54C-F548CE8D6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CED90922-C770-8A7F-0CB6-F5F289104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FB36F28-B98B-6DA0-C772-FAF10F3CC38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D9FA789F-A6FF-2961-798E-BBC8B68BDC9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14AE0A0-9218-FAE4-4E23-CC7928DCB7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63898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1A19AD-DF2B-5AF5-71F1-7399E1CB0A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88107E5-89B1-A15A-EBB1-13491277CD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1631381-F1EF-0A07-66E6-2361FD445BE0}"/>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0E5F3D69-3C3D-5857-AAB2-B60ED967E38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9796970B-7DEC-F71A-DB14-1DF5C137165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6244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4A9A3-45E7-CE3F-25C0-8023BC53C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BC0D5C2-0054-A308-368D-A70934ED4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DE58D80-FC2E-8CDA-A393-CADE17E40F91}"/>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0D1622E-8693-2F2C-8745-0DECF575799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86978020-29EA-4E1B-AFAE-F9C2304E9421}"/>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1030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B9FEF-B029-EF2A-E359-B31C8619E0F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866633E-670E-5C21-2F20-C012F3621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661ED970-1B82-D00F-AC49-11375FDC7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4F934072-F886-5FF1-A6F7-6F73F84A82FF}"/>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999896C1-E53C-40E0-24EC-4006BC873EB1}"/>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FC6B4459-96E8-4864-4885-C17628332876}"/>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9904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1C579-98D4-58C1-09E2-6CFE2F492A4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62CE4CDF-2E2E-D8EE-3BEC-C7961F755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04D32E5-7D1D-47B9-9C93-A8322A418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861EEA50-2C90-9F44-1DFF-E36775EAE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C6B58F0-F9D9-B39B-BE7D-730E41DA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0BCBF628-C56F-966B-2E4F-D83C0A205255}"/>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BB3A7D3A-2D10-EA00-96D8-2F2EC1A00CE4}"/>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96A25C4C-29B0-946C-E004-D5EDB02F7C60}"/>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5977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0DF96-D144-8898-CF13-20D6CF12D0A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69C27C9C-3D6D-331D-D6BA-3553BDDA877A}"/>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E90D967D-1D62-9D9E-4804-74FA49212C0A}"/>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D92D3C3D-04D9-81D5-AE62-9145E947CE3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6899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6DEFCBF-6677-6BB0-CDD4-02BEC08E89C9}"/>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3A6A3572-F06A-614A-7B3C-009994D15742}"/>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3F5E09DB-BF3B-984B-D681-B7084AEE4C58}"/>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78159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C6694-5056-76E6-9BAD-77A472DDC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6F8CA96D-0532-D478-C97E-CBEC4FBAE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626765D8-F1ED-6B7D-22BB-39922125E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49E5B6-0B5E-965B-8B89-E1A96C82B3CC}"/>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D6514E50-712C-CEC7-3A55-16D4FF8CA59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6EA95CB2-D1A4-D904-D67F-1CC278E676FF}"/>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53510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B0A50-E46B-CA49-155A-D815BEADB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2E87CB1-44B3-6274-7310-8AB773F35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B7887048-5BE6-4EAB-5D00-190D712A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39E5207-B1ED-16EF-29E1-1728BB1F83CB}"/>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AA9E5394-8CE6-9DFD-01E4-93438586F8F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C0FE7149-FBCE-0C11-22FD-229247B59804}"/>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5960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A189D1-12AA-C5B7-B566-3BA61B06BCD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E2EA7FE0-448C-A759-D7B2-80E04329F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5AE4A9E-32F6-0102-BEB3-B3561019681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2A012AD-3ECC-9AC6-4281-2E447F60F9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DDFAE3B6-F2AC-AEC4-7692-3C574F7B3193}"/>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6990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4E8FD-E82B-3071-9569-762C9F45A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2F965B12-0D1A-D903-886C-A8EB2C99E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EE83CC79-1143-A3CB-D7D2-48C9BD85D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79E7A0E-E54F-A60F-EE09-51C4F179736D}"/>
              </a:ext>
            </a:extLst>
          </p:cNvPr>
          <p:cNvSpPr>
            <a:spLocks noGrp="1"/>
          </p:cNvSpPr>
          <p:nvPr>
            <p:ph type="dt" sz="half" idx="10"/>
          </p:nvPr>
        </p:nvSpPr>
        <p:spPr/>
        <p:txBody>
          <a:body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2E896AA1-9A62-CD13-E68C-AD1E7816604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15D306E4-6387-8AFF-2F7E-45562B695E45}"/>
              </a:ext>
            </a:extLst>
          </p:cNvPr>
          <p:cNvSpPr>
            <a:spLocks noGrp="1"/>
          </p:cNvSpPr>
          <p:nvPr>
            <p:ph type="sldNum" sz="quarter" idx="12"/>
          </p:nvPr>
        </p:nvSpPr>
        <p:spPr/>
        <p:txBody>
          <a:body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83218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8DE4B27-8F4D-E87A-B979-57D53D927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0908FF-D265-D565-F47E-DB98AA836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4462985-DF5A-0DAD-4F98-CEAD1AA7FF5D}"/>
              </a:ext>
            </a:extLst>
          </p:cNvPr>
          <p:cNvSpPr>
            <a:spLocks noGrp="1"/>
          </p:cNvSpPr>
          <p:nvPr>
            <p:ph type="dt" sz="half" idx="10"/>
          </p:nvPr>
        </p:nvSpPr>
        <p:spPr/>
        <p:txBody>
          <a:body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7D6D4AE9-1D4A-B393-B633-9823B35C1F80}"/>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5450AF82-87B4-A4A3-6B19-C035FA8E4869}"/>
              </a:ext>
            </a:extLst>
          </p:cNvPr>
          <p:cNvSpPr>
            <a:spLocks noGrp="1"/>
          </p:cNvSpPr>
          <p:nvPr>
            <p:ph type="sldNum" sz="quarter" idx="12"/>
          </p:nvPr>
        </p:nvSpPr>
        <p:spPr/>
        <p:txBody>
          <a:body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5553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42CFB-751C-FCB1-F023-85829CF53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14213FA4-3BC8-0DEF-28FC-3810104CE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215102D-89FF-96D5-A614-468AAC1D8201}"/>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E85906A4-8F64-2664-EA9D-E74A8AF42A11}"/>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A7CE580D-345C-A8AC-5411-7C3CF420F8F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213424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6358-3289-54E7-BBCA-A16E6CC00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791610-BA99-A782-8926-AAEB01BA3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94F43E6-5258-B186-3607-48CEB8B0C9C6}"/>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38C6FE00-2BEB-7A6D-5CE4-6725F44A48A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CB42444D-7D64-80F8-B9F8-5758818D737F}"/>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132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4C1FC-76AA-F1A9-B94C-13BD20954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80D0242A-E186-740F-7DC3-1CE6A1BA7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BD97E6-73CA-0A95-20A1-B8D1D1A68080}"/>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8336E5FF-8F0D-3F67-FD47-172BAFFF80D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1AF02FA7-432C-EF24-E641-53E9D2F3D33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78835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17324-E7D2-EDB4-3E17-D48D97E58D0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18F427-FFA6-8B95-F374-E17ED83C6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1027283-CB17-496D-A457-9A942A4E5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3B8EF56-E0E2-D135-429D-60BB7D10FE5A}"/>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B5E3AF7D-7C2F-268F-3083-E10A6FD32E5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D2BA07B9-60DC-B0E7-A43F-A891B35504C8}"/>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64756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50AAE-2996-FB86-CEB7-14672F07575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F275F42-C144-0948-A514-0CDF4C0F8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088712F-FAD7-0968-7E51-96CF9561A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3288F8B-3B2D-01C1-5E8C-E44EFFFB4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58B945-AF52-A8F6-1334-3DADEAB67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E129F5F3-E910-106F-E83F-C3D42AC38E1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xmlns="" id="{587F73DD-33E8-6F7E-3D2A-F2ED1175FCD1}"/>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xmlns="" id="{D87E61A5-E5E6-7FEE-91E8-4735BC2A6B4B}"/>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1562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84D95-1C48-B53F-C698-070018DD262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502EEE5-311C-481F-AEA3-7EF83CA16643}"/>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xmlns="" id="{0F458184-8635-640C-B122-5A9D1A3970F4}"/>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xmlns="" id="{A567AD65-B7D1-3EDC-B354-1995858FC50A}"/>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11647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20D987-8178-8FE7-8274-2DCC4F9E3DDF}"/>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xmlns="" id="{4773FBC3-AD6C-DA9E-3DB1-A4C97CCFB481}"/>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xmlns="" id="{54881899-5412-04EC-5CD5-5FE13DCE0D02}"/>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744257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FCC27-18AC-0E34-E3D1-F7EBFDC13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A0BB455-6E17-4E21-9FC9-9EC98B97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A72E3CA-DB4A-ADBC-1BA5-24F359E83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48ADA6-6C6D-869C-29B1-BA260DE69B84}"/>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178C9E4-6A26-8FE6-667A-1D64D5C9BFE2}"/>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A19D64F1-8D9C-5582-BFED-6B8FFB4DE7A6}"/>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73503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36A22-FBD4-BDD0-4AD5-BF301571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5962CE9-D873-B8EC-F74B-1C2E07DAC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19BBC1AF-E509-B457-5E35-7682DBA59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55F9A9-F280-BFF9-7A8F-C2B64211A9B8}"/>
              </a:ext>
            </a:extLst>
          </p:cNvPr>
          <p:cNvSpPr>
            <a:spLocks noGrp="1"/>
          </p:cNvSpPr>
          <p:nvPr>
            <p:ph type="dt" sz="half" idx="10"/>
          </p:nvPr>
        </p:nvSpPr>
        <p:spPr/>
        <p:txBody>
          <a:body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xmlns="" id="{CB98D0CA-DC56-7FAE-E652-A25A3E6892F0}"/>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xmlns="" id="{8E516E5C-94A4-8DCA-F021-7879B42408B9}"/>
              </a:ext>
            </a:extLst>
          </p:cNvPr>
          <p:cNvSpPr>
            <a:spLocks noGrp="1"/>
          </p:cNvSpPr>
          <p:nvPr>
            <p:ph type="sldNum" sz="quarter" idx="12"/>
          </p:nvPr>
        </p:nvSpPr>
        <p:spPr/>
        <p:txBody>
          <a:body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092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6.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5.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5.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DB0140-4300-691D-957D-9B7DA62F89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1C91FB-6148-4CBD-26E0-6E256E98D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81707AD0-E18B-B139-AE8F-C6623ECB4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31CBF-36C3-4E04-9DFF-4B59AF548901}"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25F4C0C6-732C-60D1-5E7A-BD98D3423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4B07C310-D238-E0AA-4EC4-9C158D9BE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C6BBA-7CEC-499F-B58C-620F8B6F3F3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6130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7184AC-B2AE-E82A-80F7-8E83DB82C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CD1EB0D4-6650-F7D2-5332-0811E6457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38B177F-7C49-B153-5D50-6445C3076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4D643C9E-FEFC-267F-4DD0-54CEC0D6F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3DF9B6-B19E-1232-EADE-0C8FB564D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6785777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D57D4B8-FBDF-AF71-A27D-137AB379D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D7B444-5300-CDC0-6362-FF2940B9D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9AD1E93-71FA-21F9-AC6C-449EE9B46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91FA9-7213-4575-8F11-2CEC6F289E5F}"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F28D0688-0468-17BF-B765-E09979ABC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2B45378-8B88-2AAA-2A9F-856BED897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0E32-DE85-4444-9F8F-1F9FAE61351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5512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101B7-671A-4DA7-B447-7530C38B3A62}" type="datetimeFigureOut">
              <a:rPr lang="en-US" smtClean="0">
                <a:solidFill>
                  <a:prstClr val="black">
                    <a:tint val="75000"/>
                  </a:prstClr>
                </a:solidFill>
              </a:rPr>
              <a:pPr/>
              <a:t>8/6/2023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D7DAD-3A2C-4837-967F-417C6693FD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816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6E32DE-19FA-7D42-D02D-9139C3099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D698D42-FA6D-7DFA-546D-5098C00967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BEE6CF9-89BE-49E9-BE1D-78331FDDE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04B1B-7FE1-467E-B980-503C657E3584}"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1601B0AE-918D-C31B-053D-CB32A9AA5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D4467F98-6A4B-CCDD-A035-ACC8ACCEE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21A6C-CCE7-4149-92CF-7A29C7714B0F}"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13906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294862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46706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00899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7184AC-B2AE-E82A-80F7-8E83DB82C7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CD1EB0D4-6650-F7D2-5332-0811E6457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38B177F-7C49-B153-5D50-6445C3076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B56D9-ACE9-49D9-9196-D89DC90039BD}"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4D643C9E-FEFC-267F-4DD0-54CEC0D6F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F3DF9B6-B19E-1232-EADE-0C8FB564D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2B6E-3D97-4E72-BBB8-FD8C25C7FF5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7300282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E26E2-032E-D1A8-E468-CC51030CA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C8885B8-4239-6EB6-2EC3-02DB7E229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7B4E8C-60B5-6719-9F29-CEEED41B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ECCAE-C9F1-412C-8B3A-9E33EB341F1C}" type="datetimeFigureOut">
              <a:rPr lang="vi-VN" smtClean="0">
                <a:solidFill>
                  <a:prstClr val="black">
                    <a:tint val="75000"/>
                  </a:prstClr>
                </a:solidFill>
              </a:rPr>
              <a:pPr/>
              <a:t>06/08/2023</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xmlns="" id="{7DEF85A1-1401-9F7D-986B-2DF70ADC0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xmlns="" id="{043C1610-545F-B96D-E2F7-C6491E24F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18A3-174B-4736-9714-F2AFFA665D85}"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7942845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emf"/><Relationship Id="rId7" Type="http://schemas.openxmlformats.org/officeDocument/2006/relationships/image" Target="../media/image23.jpg"/><Relationship Id="rId2" Type="http://schemas.openxmlformats.org/officeDocument/2006/relationships/image" Target="../media/image18.emf"/><Relationship Id="rId1" Type="http://schemas.openxmlformats.org/officeDocument/2006/relationships/slideLayout" Target="../slideLayouts/slideLayout9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03.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53791" y="0"/>
            <a:ext cx="6861646" cy="7328452"/>
          </a:xfrm>
          <a:prstGeom prst="rect">
            <a:avLst/>
          </a:prstGeom>
        </p:spPr>
      </p:pic>
      <p:pic>
        <p:nvPicPr>
          <p:cNvPr id="11" name="PA_图片 10"/>
          <p:cNvPicPr>
            <a:picLocks noChangeAspect="1"/>
          </p:cNvPicPr>
          <p:nvPr>
            <p:custDataLst>
              <p:tags r:id="rId2"/>
            </p:custDataLst>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56470"/>
            <a:ext cx="6062027" cy="73204"/>
          </a:xfrm>
          <a:prstGeom prst="rect">
            <a:avLst/>
          </a:prstGeom>
        </p:spPr>
      </p:pic>
      <p:pic>
        <p:nvPicPr>
          <p:cNvPr id="12" name="PA_图片 11"/>
          <p:cNvPicPr>
            <a:picLocks noChangeAspect="1"/>
          </p:cNvPicPr>
          <p:nvPr>
            <p:custDataLst>
              <p:tags r:id="rId3"/>
            </p:custDataLst>
          </p:nvPr>
        </p:nvPicPr>
        <p:blipFill>
          <a:blip r:embed="rId8"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6391072" y="3963834"/>
            <a:ext cx="4387175" cy="52979"/>
          </a:xfrm>
          <a:prstGeom prst="rect">
            <a:avLst/>
          </a:prstGeom>
        </p:spPr>
      </p:pic>
      <p:sp>
        <p:nvSpPr>
          <p:cNvPr id="2" name="TextBox 1"/>
          <p:cNvSpPr txBox="1"/>
          <p:nvPr/>
        </p:nvSpPr>
        <p:spPr>
          <a:xfrm>
            <a:off x="6717222" y="5186813"/>
            <a:ext cx="4255577" cy="523220"/>
          </a:xfrm>
          <a:prstGeom prst="rect">
            <a:avLst/>
          </a:prstGeom>
          <a:noFill/>
        </p:spPr>
        <p:txBody>
          <a:bodyPr wrap="square" rtlCol="0">
            <a:spAutoFit/>
          </a:bodyPr>
          <a:lstStyle/>
          <a:p>
            <a:r>
              <a:rPr lang="en-US" sz="2800" b="1">
                <a:solidFill>
                  <a:srgbClr val="5B9BD5"/>
                </a:solidFill>
                <a:latin typeface="Times New Roman" pitchFamily="18" charset="0"/>
                <a:cs typeface="Times New Roman" pitchFamily="18" charset="0"/>
              </a:rPr>
              <a:t>Giáo viên: </a:t>
            </a:r>
            <a:r>
              <a:rPr lang="en-US" sz="2800" b="1" smtClean="0">
                <a:solidFill>
                  <a:srgbClr val="5B9BD5"/>
                </a:solidFill>
                <a:latin typeface="Times New Roman" pitchFamily="18" charset="0"/>
                <a:cs typeface="Times New Roman" pitchFamily="18" charset="0"/>
              </a:rPr>
              <a:t> </a:t>
            </a:r>
            <a:endParaRPr lang="en-US" sz="2800" b="1" dirty="0">
              <a:solidFill>
                <a:srgbClr val="5B9BD5"/>
              </a:solidFill>
              <a:latin typeface="Times New Roman" pitchFamily="18" charset="0"/>
              <a:cs typeface="Times New Roman" pitchFamily="18" charset="0"/>
            </a:endParaRPr>
          </a:p>
        </p:txBody>
      </p:sp>
      <p:sp>
        <p:nvSpPr>
          <p:cNvPr id="13" name="WordArt 363" descr="Outlined diamond">
            <a:extLst>
              <a:ext uri="{FF2B5EF4-FFF2-40B4-BE49-F238E27FC236}">
                <a16:creationId xmlns="" xmlns:a16="http://schemas.microsoft.com/office/drawing/2014/main" id="{2E2CF2C3-D6B2-8FD3-949F-8802EAB5ABBF}"/>
              </a:ext>
            </a:extLst>
          </p:cNvPr>
          <p:cNvSpPr>
            <a:spLocks noChangeShapeType="1" noTextEdit="1"/>
          </p:cNvSpPr>
          <p:nvPr/>
        </p:nvSpPr>
        <p:spPr bwMode="auto">
          <a:xfrm>
            <a:off x="5162644" y="2249980"/>
            <a:ext cx="6844030" cy="1663700"/>
          </a:xfrm>
          <a:prstGeom prst="rect">
            <a:avLst/>
          </a:prstGeom>
        </p:spPr>
        <p:txBody>
          <a:bodyPr wrap="none" fromWordArt="1">
            <a:prstTxWarp prst="textPlain">
              <a:avLst>
                <a:gd name="adj" fmla="val 50000"/>
              </a:avLst>
            </a:prstTxWarp>
          </a:bodyPr>
          <a:lstStyle/>
          <a:p>
            <a:pPr algn="ctr"/>
            <a:r>
              <a:rPr lang="en-US" sz="4800" b="1" kern="10" dirty="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Chào</a:t>
            </a:r>
            <a:r>
              <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dirty="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mừng</a:t>
            </a:r>
            <a:r>
              <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err="1">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các</a:t>
            </a:r>
            <a:r>
              <a:rPr lang="en-US" sz="4800" b="1" kern="1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 </a:t>
            </a:r>
            <a:r>
              <a:rPr lang="en-US" sz="4800" b="1" kern="10" smtClean="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rPr>
              <a:t>em!</a:t>
            </a:r>
            <a:endParaRPr lang="en-US" sz="4800" b="1" kern="10" dirty="0">
              <a:ln w="12700">
                <a:solidFill>
                  <a:srgbClr val="9900CC"/>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81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1</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3139971" y="2815286"/>
            <a:ext cx="5912058" cy="827520"/>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ọc</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48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814959"/>
              </p:ext>
            </p:extLst>
          </p:nvPr>
        </p:nvGraphicFramePr>
        <p:xfrm>
          <a:off x="798490" y="1719463"/>
          <a:ext cx="11050072" cy="4179060"/>
        </p:xfrm>
        <a:graphic>
          <a:graphicData uri="http://schemas.openxmlformats.org/drawingml/2006/table">
            <a:tbl>
              <a:tblPr firstRow="1" firstCol="1" bandRow="1"/>
              <a:tblGrid>
                <a:gridCol w="2761909"/>
                <a:gridCol w="2761909"/>
                <a:gridCol w="2763127"/>
                <a:gridCol w="2763127"/>
              </a:tblGrid>
              <a:tr h="696510">
                <a:tc gridSpan="2">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Thơ tứ tuyệt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Thơ thất ngôn bát cú</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96510">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1 (Khai)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2 (Thừa)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3 (Chuyển)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10">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 4 (Hợp)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Rounded Corners 6">
            <a:extLst>
              <a:ext uri="{FF2B5EF4-FFF2-40B4-BE49-F238E27FC236}">
                <a16:creationId xmlns:a16="http://schemas.microsoft.com/office/drawing/2014/main" xmlns="" id="{935F91CE-DF43-EEFE-C52E-CB9598839655}"/>
              </a:ext>
            </a:extLst>
          </p:cNvPr>
          <p:cNvSpPr>
            <a:spLocks noGrp="1"/>
          </p:cNvSpPr>
          <p:nvPr>
            <p:ph type="title"/>
          </p:nvPr>
        </p:nvSpPr>
        <p:spPr>
          <a:xfrm>
            <a:off x="4671811" y="146185"/>
            <a:ext cx="1424189" cy="690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1</a:t>
            </a:r>
            <a:endParaRPr lang="vi-VN" sz="3600" b="1" dirty="0">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3675038" y="958007"/>
            <a:ext cx="40780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6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C\Desktop\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276" y="1133341"/>
            <a:ext cx="11204620" cy="5486400"/>
          </a:xfrm>
          <a:prstGeom prst="rect">
            <a:avLst/>
          </a:prstGeom>
          <a:noFill/>
          <a:ln>
            <a:noFill/>
          </a:ln>
        </p:spPr>
      </p:pic>
      <p:sp>
        <p:nvSpPr>
          <p:cNvPr id="5" name="Rectangle 1"/>
          <p:cNvSpPr>
            <a:spLocks noGrp="1" noChangeArrowheads="1"/>
          </p:cNvSpPr>
          <p:nvPr>
            <p:ph type="title"/>
          </p:nvPr>
        </p:nvSpPr>
        <p:spPr bwMode="auto">
          <a:xfrm>
            <a:off x="4045040" y="362032"/>
            <a:ext cx="38110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083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10252082"/>
              </p:ext>
            </p:extLst>
          </p:nvPr>
        </p:nvGraphicFramePr>
        <p:xfrm>
          <a:off x="360607" y="1825624"/>
          <a:ext cx="11552718" cy="4562296"/>
        </p:xfrm>
        <a:graphic>
          <a:graphicData uri="http://schemas.openxmlformats.org/drawingml/2006/table">
            <a:tbl>
              <a:tblPr firstRow="1" firstCol="1" bandRow="1"/>
              <a:tblGrid>
                <a:gridCol w="2887542"/>
                <a:gridCol w="2887542"/>
                <a:gridCol w="2712888"/>
                <a:gridCol w="3064746"/>
              </a:tblGrid>
              <a:tr h="1140574">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Văn bản</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Từ ngữ, hình ảnh</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Mạch cảm xúc</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Cảm hứng chủ đạo</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Nam quốc sơn hà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Qua Đèo Ngang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574">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Chạy giặc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Rounded Corners 6">
            <a:extLst>
              <a:ext uri="{FF2B5EF4-FFF2-40B4-BE49-F238E27FC236}">
                <a16:creationId xmlns:a16="http://schemas.microsoft.com/office/drawing/2014/main" xmlns="" id="{935F91CE-DF43-EEFE-C52E-CB9598839655}"/>
              </a:ext>
            </a:extLst>
          </p:cNvPr>
          <p:cNvSpPr txBox="1">
            <a:spLocks/>
          </p:cNvSpPr>
          <p:nvPr/>
        </p:nvSpPr>
        <p:spPr>
          <a:xfrm>
            <a:off x="4929388" y="236337"/>
            <a:ext cx="1424189" cy="690942"/>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smtClean="0">
                <a:latin typeface="Times New Roman" panose="02020603050405020304" pitchFamily="18" charset="0"/>
                <a:cs typeface="Times New Roman" panose="02020603050405020304" pitchFamily="18" charset="0"/>
              </a:rPr>
              <a:t>Bài 2</a:t>
            </a:r>
            <a:endParaRPr lang="vi-VN" sz="3600" b="1" dirty="0">
              <a:latin typeface="Times New Roman" panose="02020603050405020304" pitchFamily="18" charset="0"/>
              <a:cs typeface="Times New Roman" panose="02020603050405020304" pitchFamily="18" charset="0"/>
            </a:endParaRPr>
          </a:p>
        </p:txBody>
      </p:sp>
      <p:sp>
        <p:nvSpPr>
          <p:cNvPr id="5" name="Rectangle 1"/>
          <p:cNvSpPr>
            <a:spLocks noGrp="1" noChangeArrowheads="1"/>
          </p:cNvSpPr>
          <p:nvPr>
            <p:ph type="title"/>
          </p:nvPr>
        </p:nvSpPr>
        <p:spPr bwMode="auto">
          <a:xfrm>
            <a:off x="4056846" y="1096942"/>
            <a:ext cx="3510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PC\Desktop\b.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914" y="754545"/>
            <a:ext cx="9839461" cy="5672382"/>
          </a:xfrm>
          <a:prstGeom prst="rect">
            <a:avLst/>
          </a:prstGeom>
          <a:noFill/>
          <a:ln>
            <a:noFill/>
          </a:ln>
        </p:spPr>
      </p:pic>
      <p:sp>
        <p:nvSpPr>
          <p:cNvPr id="5" name="Rectangle 1"/>
          <p:cNvSpPr>
            <a:spLocks noGrp="1" noChangeArrowheads="1"/>
          </p:cNvSpPr>
          <p:nvPr>
            <p:ph type="title"/>
          </p:nvPr>
        </p:nvSpPr>
        <p:spPr bwMode="auto">
          <a:xfrm>
            <a:off x="3477295" y="104454"/>
            <a:ext cx="44636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a:t>
            </a:r>
            <a:endParaRPr kumimoji="0" lang="en-US"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602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B89D523-BEB5-A369-B5E8-735E8BE3D33D}"/>
              </a:ext>
            </a:extLst>
          </p:cNvPr>
          <p:cNvSpPr txBox="1"/>
          <p:nvPr/>
        </p:nvSpPr>
        <p:spPr>
          <a:xfrm>
            <a:off x="2544187" y="617928"/>
            <a:ext cx="8212650" cy="1277850"/>
          </a:xfrm>
          <a:prstGeom prst="rect">
            <a:avLst/>
          </a:prstGeom>
          <a:noFill/>
          <a:ln w="38100">
            <a:solidFill>
              <a:srgbClr val="C00000"/>
            </a:solidFill>
          </a:ln>
        </p:spPr>
        <p:txBody>
          <a:bodyPr wrap="square">
            <a:spAutoFit/>
          </a:bodyPr>
          <a:lstStyle/>
          <a:p>
            <a:pPr algn="ct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Bố cục 2 phần:</a:t>
            </a:r>
          </a:p>
          <a:p>
            <a:pP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Câu 1 – 2 tả khung cảnh thiên nhiên thơ mộng</a:t>
            </a:r>
          </a:p>
          <a:p>
            <a:pPr>
              <a:lnSpc>
                <a:spcPct val="107000"/>
              </a:lnSpc>
              <a:spcAft>
                <a:spcPts val="0"/>
              </a:spcAft>
              <a:tabLst>
                <a:tab pos="1028700" algn="l"/>
              </a:tabLs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Câu 3 – 4 khắc họa hình ảnh con người ưu tú vì dân vì nước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C16A17DA-7C9D-15FC-FDDA-AD739A904466}"/>
              </a:ext>
            </a:extLst>
          </p:cNvPr>
          <p:cNvSpPr/>
          <p:nvPr/>
        </p:nvSpPr>
        <p:spPr>
          <a:xfrm>
            <a:off x="245585" y="99086"/>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dirty="0" err="1">
                <a:solidFill>
                  <a:prstClr val="white"/>
                </a:solidFill>
                <a:latin typeface="Times New Roman" panose="02020603050405020304" pitchFamily="18" charset="0"/>
                <a:cs typeface="Times New Roman" panose="02020603050405020304" pitchFamily="18" charset="0"/>
              </a:rPr>
              <a:t>Bài</a:t>
            </a:r>
            <a:r>
              <a:rPr lang="en-US" sz="3600" b="1" dirty="0">
                <a:solidFill>
                  <a:prstClr val="white"/>
                </a:solidFill>
                <a:latin typeface="Times New Roman" panose="02020603050405020304" pitchFamily="18" charset="0"/>
                <a:cs typeface="Times New Roman" panose="02020603050405020304" pitchFamily="18" charset="0"/>
              </a:rPr>
              <a:t> 3</a:t>
            </a:r>
            <a:endParaRPr lang="vi-VN" sz="3600" b="1" dirty="0">
              <a:solidFill>
                <a:prstClr val="white"/>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DB45219D-9A02-8BD3-7102-50A119B202CD}"/>
              </a:ext>
            </a:extLst>
          </p:cNvPr>
          <p:cNvSpPr/>
          <p:nvPr/>
        </p:nvSpPr>
        <p:spPr>
          <a:xfrm>
            <a:off x="316710" y="2987661"/>
            <a:ext cx="1457739" cy="8826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err="1">
                <a:solidFill>
                  <a:prstClr val="white"/>
                </a:solidFill>
                <a:latin typeface="Times New Roman" panose="02020603050405020304" pitchFamily="18" charset="0"/>
                <a:cs typeface="Times New Roman" panose="02020603050405020304" pitchFamily="18" charset="0"/>
              </a:rPr>
              <a:t>Gợi</a:t>
            </a:r>
            <a:r>
              <a:rPr lang="en-US" sz="3600" dirty="0">
                <a:solidFill>
                  <a:prstClr val="white"/>
                </a:solidFill>
                <a:latin typeface="Times New Roman" panose="02020603050405020304" pitchFamily="18" charset="0"/>
                <a:cs typeface="Times New Roman" panose="02020603050405020304" pitchFamily="18" charset="0"/>
              </a:rPr>
              <a:t> ý</a:t>
            </a:r>
            <a:endParaRPr lang="vi-VN" sz="3600" dirty="0">
              <a:solidFill>
                <a:prstClr val="white"/>
              </a:solidFill>
              <a:latin typeface="Times New Roman" panose="02020603050405020304" pitchFamily="18" charset="0"/>
              <a:cs typeface="Times New Roman" panose="02020603050405020304" pitchFamily="18" charset="0"/>
            </a:endParaRPr>
          </a:p>
        </p:txBody>
      </p:sp>
      <p:sp>
        <p:nvSpPr>
          <p:cNvPr id="12" name="AutoShape 2" descr="Minh họa Clip nghệ thuật Đồ họa Vector Đọc Sách - Sinh viên đọc png tải về  - Miễn phí trong suốt Phim Hoạt Hình png Tải về.">
            <a:extLst>
              <a:ext uri="{FF2B5EF4-FFF2-40B4-BE49-F238E27FC236}">
                <a16:creationId xmlns:a16="http://schemas.microsoft.com/office/drawing/2014/main" xmlns="" id="{452C4481-624D-9725-6148-A5307ADC1B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solidFill>
                <a:prstClr val="black"/>
              </a:solidFill>
            </a:endParaRPr>
          </a:p>
        </p:txBody>
      </p:sp>
      <p:sp>
        <p:nvSpPr>
          <p:cNvPr id="8" name="单圆角矩形 1">
            <a:extLst>
              <a:ext uri="{FF2B5EF4-FFF2-40B4-BE49-F238E27FC236}">
                <a16:creationId xmlns:a16="http://schemas.microsoft.com/office/drawing/2014/main" xmlns="" id="{EBF3C6B8-59EE-8284-1488-BB8FBA7E79F8}"/>
              </a:ext>
            </a:extLst>
          </p:cNvPr>
          <p:cNvSpPr>
            <a:spLocks noChangeAspect="1"/>
          </p:cNvSpPr>
          <p:nvPr/>
        </p:nvSpPr>
        <p:spPr>
          <a:xfrm>
            <a:off x="2544187" y="2095707"/>
            <a:ext cx="8212649" cy="1974640"/>
          </a:xfrm>
          <a:prstGeom prst="snip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1" name="单圆角矩形 2">
            <a:extLst>
              <a:ext uri="{FF2B5EF4-FFF2-40B4-BE49-F238E27FC236}">
                <a16:creationId xmlns:a16="http://schemas.microsoft.com/office/drawing/2014/main" xmlns="" id="{61DFAEA8-AC54-0FFF-84FC-037E8495C47A}"/>
              </a:ext>
            </a:extLst>
          </p:cNvPr>
          <p:cNvSpPr>
            <a:spLocks noChangeAspect="1"/>
          </p:cNvSpPr>
          <p:nvPr/>
        </p:nvSpPr>
        <p:spPr>
          <a:xfrm>
            <a:off x="2544188" y="4250682"/>
            <a:ext cx="8212648" cy="2409531"/>
          </a:xfrm>
          <a:prstGeom prst="snip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3" name="任意多边形 3">
            <a:extLst>
              <a:ext uri="{FF2B5EF4-FFF2-40B4-BE49-F238E27FC236}">
                <a16:creationId xmlns:a16="http://schemas.microsoft.com/office/drawing/2014/main" xmlns="" id="{E5225D80-4155-EA52-31D1-62DC74496ACF}"/>
              </a:ext>
            </a:extLst>
          </p:cNvPr>
          <p:cNvSpPr>
            <a:spLocks/>
          </p:cNvSpPr>
          <p:nvPr/>
        </p:nvSpPr>
        <p:spPr bwMode="auto">
          <a:xfrm rot="9000000">
            <a:off x="1898278" y="2225028"/>
            <a:ext cx="1051774" cy="515141"/>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微软雅黑" panose="020B0503020204020204" pitchFamily="34" charset="-122"/>
            </a:endParaRPr>
          </a:p>
        </p:txBody>
      </p:sp>
      <p:sp>
        <p:nvSpPr>
          <p:cNvPr id="14" name="任意多边形 4">
            <a:extLst>
              <a:ext uri="{FF2B5EF4-FFF2-40B4-BE49-F238E27FC236}">
                <a16:creationId xmlns:a16="http://schemas.microsoft.com/office/drawing/2014/main" xmlns="" id="{EA2046A3-DB03-DBE7-CA43-3BA447951AD7}"/>
              </a:ext>
            </a:extLst>
          </p:cNvPr>
          <p:cNvSpPr>
            <a:spLocks/>
          </p:cNvSpPr>
          <p:nvPr/>
        </p:nvSpPr>
        <p:spPr bwMode="auto">
          <a:xfrm rot="9000000">
            <a:off x="1920049" y="4391352"/>
            <a:ext cx="1051774" cy="515141"/>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微软雅黑" panose="020B0503020204020204" pitchFamily="34" charset="-122"/>
            </a:endParaRPr>
          </a:p>
        </p:txBody>
      </p:sp>
      <p:sp>
        <p:nvSpPr>
          <p:cNvPr id="15" name="Freeform 277">
            <a:extLst>
              <a:ext uri="{FF2B5EF4-FFF2-40B4-BE49-F238E27FC236}">
                <a16:creationId xmlns:a16="http://schemas.microsoft.com/office/drawing/2014/main" xmlns="" id="{C3E2EA61-E31A-FA18-5FAB-371816133947}"/>
              </a:ext>
            </a:extLst>
          </p:cNvPr>
          <p:cNvSpPr>
            <a:spLocks noEditPoints="1"/>
          </p:cNvSpPr>
          <p:nvPr/>
        </p:nvSpPr>
        <p:spPr bwMode="auto">
          <a:xfrm rot="-1740000">
            <a:off x="2134680" y="2405802"/>
            <a:ext cx="338929" cy="378808"/>
          </a:xfrm>
          <a:custGeom>
            <a:avLst/>
            <a:gdLst>
              <a:gd name="T0" fmla="*/ 8 w 77"/>
              <a:gd name="T1" fmla="*/ 0 h 106"/>
              <a:gd name="T2" fmla="*/ 64 w 77"/>
              <a:gd name="T3" fmla="*/ 0 h 106"/>
              <a:gd name="T4" fmla="*/ 73 w 77"/>
              <a:gd name="T5" fmla="*/ 9 h 106"/>
              <a:gd name="T6" fmla="*/ 73 w 77"/>
              <a:gd name="T7" fmla="*/ 62 h 106"/>
              <a:gd name="T8" fmla="*/ 63 w 77"/>
              <a:gd name="T9" fmla="*/ 60 h 106"/>
              <a:gd name="T10" fmla="*/ 63 w 77"/>
              <a:gd name="T11" fmla="*/ 56 h 106"/>
              <a:gd name="T12" fmla="*/ 63 w 77"/>
              <a:gd name="T13" fmla="*/ 11 h 106"/>
              <a:gd name="T14" fmla="*/ 9 w 77"/>
              <a:gd name="T15" fmla="*/ 11 h 106"/>
              <a:gd name="T16" fmla="*/ 9 w 77"/>
              <a:gd name="T17" fmla="*/ 87 h 106"/>
              <a:gd name="T18" fmla="*/ 36 w 77"/>
              <a:gd name="T19" fmla="*/ 87 h 106"/>
              <a:gd name="T20" fmla="*/ 40 w 77"/>
              <a:gd name="T21" fmla="*/ 96 h 106"/>
              <a:gd name="T22" fmla="*/ 8 w 77"/>
              <a:gd name="T23" fmla="*/ 96 h 106"/>
              <a:gd name="T24" fmla="*/ 0 w 77"/>
              <a:gd name="T25" fmla="*/ 88 h 106"/>
              <a:gd name="T26" fmla="*/ 0 w 77"/>
              <a:gd name="T27" fmla="*/ 9 h 106"/>
              <a:gd name="T28" fmla="*/ 8 w 77"/>
              <a:gd name="T29" fmla="*/ 0 h 106"/>
              <a:gd name="T30" fmla="*/ 16 w 77"/>
              <a:gd name="T31" fmla="*/ 47 h 106"/>
              <a:gd name="T32" fmla="*/ 16 w 77"/>
              <a:gd name="T33" fmla="*/ 54 h 106"/>
              <a:gd name="T34" fmla="*/ 36 w 77"/>
              <a:gd name="T35" fmla="*/ 54 h 106"/>
              <a:gd name="T36" fmla="*/ 36 w 77"/>
              <a:gd name="T37" fmla="*/ 47 h 106"/>
              <a:gd name="T38" fmla="*/ 16 w 77"/>
              <a:gd name="T39" fmla="*/ 47 h 106"/>
              <a:gd name="T40" fmla="*/ 16 w 77"/>
              <a:gd name="T41" fmla="*/ 34 h 106"/>
              <a:gd name="T42" fmla="*/ 16 w 77"/>
              <a:gd name="T43" fmla="*/ 41 h 106"/>
              <a:gd name="T44" fmla="*/ 36 w 77"/>
              <a:gd name="T45" fmla="*/ 41 h 106"/>
              <a:gd name="T46" fmla="*/ 36 w 77"/>
              <a:gd name="T47" fmla="*/ 34 h 106"/>
              <a:gd name="T48" fmla="*/ 16 w 77"/>
              <a:gd name="T49" fmla="*/ 34 h 106"/>
              <a:gd name="T50" fmla="*/ 16 w 77"/>
              <a:gd name="T51" fmla="*/ 21 h 106"/>
              <a:gd name="T52" fmla="*/ 16 w 77"/>
              <a:gd name="T53" fmla="*/ 28 h 106"/>
              <a:gd name="T54" fmla="*/ 55 w 77"/>
              <a:gd name="T55" fmla="*/ 28 h 106"/>
              <a:gd name="T56" fmla="*/ 55 w 77"/>
              <a:gd name="T57" fmla="*/ 21 h 106"/>
              <a:gd name="T58" fmla="*/ 16 w 77"/>
              <a:gd name="T59" fmla="*/ 21 h 106"/>
              <a:gd name="T60" fmla="*/ 47 w 77"/>
              <a:gd name="T61" fmla="*/ 42 h 106"/>
              <a:gd name="T62" fmla="*/ 45 w 77"/>
              <a:gd name="T63" fmla="*/ 70 h 106"/>
              <a:gd name="T64" fmla="*/ 43 w 77"/>
              <a:gd name="T65" fmla="*/ 69 h 106"/>
              <a:gd name="T66" fmla="*/ 39 w 77"/>
              <a:gd name="T67" fmla="*/ 71 h 106"/>
              <a:gd name="T68" fmla="*/ 38 w 77"/>
              <a:gd name="T69" fmla="*/ 74 h 106"/>
              <a:gd name="T70" fmla="*/ 48 w 77"/>
              <a:gd name="T71" fmla="*/ 98 h 106"/>
              <a:gd name="T72" fmla="*/ 48 w 77"/>
              <a:gd name="T73" fmla="*/ 106 h 106"/>
              <a:gd name="T74" fmla="*/ 71 w 77"/>
              <a:gd name="T75" fmla="*/ 106 h 106"/>
              <a:gd name="T76" fmla="*/ 71 w 77"/>
              <a:gd name="T77" fmla="*/ 97 h 106"/>
              <a:gd name="T78" fmla="*/ 77 w 77"/>
              <a:gd name="T79" fmla="*/ 73 h 106"/>
              <a:gd name="T80" fmla="*/ 76 w 77"/>
              <a:gd name="T81" fmla="*/ 69 h 106"/>
              <a:gd name="T82" fmla="*/ 71 w 77"/>
              <a:gd name="T83" fmla="*/ 68 h 106"/>
              <a:gd name="T84" fmla="*/ 69 w 77"/>
              <a:gd name="T85" fmla="*/ 70 h 106"/>
              <a:gd name="T86" fmla="*/ 68 w 77"/>
              <a:gd name="T87" fmla="*/ 68 h 106"/>
              <a:gd name="T88" fmla="*/ 64 w 77"/>
              <a:gd name="T89" fmla="*/ 67 h 106"/>
              <a:gd name="T90" fmla="*/ 62 w 77"/>
              <a:gd name="T91" fmla="*/ 68 h 106"/>
              <a:gd name="T92" fmla="*/ 61 w 77"/>
              <a:gd name="T93" fmla="*/ 66 h 106"/>
              <a:gd name="T94" fmla="*/ 57 w 77"/>
              <a:gd name="T95" fmla="*/ 66 h 106"/>
              <a:gd name="T96" fmla="*/ 55 w 77"/>
              <a:gd name="T97" fmla="*/ 41 h 106"/>
              <a:gd name="T98" fmla="*/ 47 w 77"/>
              <a:gd name="T99" fmla="*/ 42 h 106"/>
              <a:gd name="T100" fmla="*/ 25 w 77"/>
              <a:gd name="T101" fmla="*/ 4 h 106"/>
              <a:gd name="T102" fmla="*/ 25 w 77"/>
              <a:gd name="T103" fmla="*/ 7 h 106"/>
              <a:gd name="T104" fmla="*/ 47 w 77"/>
              <a:gd name="T105" fmla="*/ 7 h 106"/>
              <a:gd name="T106" fmla="*/ 47 w 77"/>
              <a:gd name="T107" fmla="*/ 4 h 106"/>
              <a:gd name="T108" fmla="*/ 25 w 77"/>
              <a:gd name="T10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vert="horz" wrap="square" lIns="68577" tIns="34289" rIns="68577" bIns="34289" numCol="1" anchor="t" anchorCtr="0" compatLnSpc="1">
            <a:prstTxWarp prst="textNoShape">
              <a:avLst/>
            </a:prstTxWarp>
          </a:bodyPr>
          <a:lstStyle/>
          <a:p>
            <a:pPr defTabSz="685766">
              <a:defRPr/>
            </a:pPr>
            <a:endParaRPr lang="zh-CN" altLang="en-US" sz="1400" kern="0">
              <a:solidFill>
                <a:prstClr val="white"/>
              </a:solidFill>
            </a:endParaRPr>
          </a:p>
        </p:txBody>
      </p:sp>
      <p:sp>
        <p:nvSpPr>
          <p:cNvPr id="16" name="Freeform 13">
            <a:extLst>
              <a:ext uri="{FF2B5EF4-FFF2-40B4-BE49-F238E27FC236}">
                <a16:creationId xmlns:a16="http://schemas.microsoft.com/office/drawing/2014/main" xmlns="" id="{F48763B1-046C-95CC-50EF-62A651FE92EC}"/>
              </a:ext>
            </a:extLst>
          </p:cNvPr>
          <p:cNvSpPr>
            <a:spLocks noEditPoints="1"/>
          </p:cNvSpPr>
          <p:nvPr/>
        </p:nvSpPr>
        <p:spPr bwMode="auto">
          <a:xfrm rot="19352420">
            <a:off x="2196165" y="4461420"/>
            <a:ext cx="360000" cy="409893"/>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p:spPr>
        <p:txBody>
          <a:bodyPr vert="horz" wrap="square" lIns="68577" tIns="34289" rIns="68577" bIns="34289" numCol="1" anchor="t" anchorCtr="0" compatLnSpc="1">
            <a:prstTxWarp prst="textNoShape">
              <a:avLst/>
            </a:prstTxWarp>
          </a:bodyPr>
          <a:lstStyle/>
          <a:p>
            <a:pPr defTabSz="685766"/>
            <a:endParaRPr lang="zh-CN" altLang="en-US" sz="1400">
              <a:solidFill>
                <a:prstClr val="black"/>
              </a:solidFill>
            </a:endParaRPr>
          </a:p>
        </p:txBody>
      </p:sp>
      <p:sp>
        <p:nvSpPr>
          <p:cNvPr id="17" name="TextBox 16">
            <a:extLst>
              <a:ext uri="{FF2B5EF4-FFF2-40B4-BE49-F238E27FC236}">
                <a16:creationId xmlns:a16="http://schemas.microsoft.com/office/drawing/2014/main" xmlns="" id="{4C296966-12B0-B1EF-DE4A-CD990015AB66}"/>
              </a:ext>
            </a:extLst>
          </p:cNvPr>
          <p:cNvSpPr txBox="1"/>
          <p:nvPr/>
        </p:nvSpPr>
        <p:spPr>
          <a:xfrm>
            <a:off x="2946385" y="2190986"/>
            <a:ext cx="7763715" cy="1903726"/>
          </a:xfrm>
          <a:prstGeom prst="rect">
            <a:avLst/>
          </a:prstGeom>
          <a:noFill/>
        </p:spPr>
        <p:txBody>
          <a:bodyPr wrap="square">
            <a:spAutoFit/>
          </a:bodyPr>
          <a:lstStyle/>
          <a:p>
            <a:pPr>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Niêm: chữ thứ hai của câu 1 là  “trắc” niêm với chữ thứ hai của câu 4 cũng là “trắc”, chữ thứ hai của câu 2 là “bằng” niêm với chữ thứ hai của câu 3 cũng là “bằng” </a:t>
            </a:r>
          </a:p>
          <a:p>
            <a:pPr>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Luật: Đây là bài thơ thất ngôn tứ tuyệt luật trắc vần bằng theo luật Đường</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3FD4973C-2DAB-CFDA-5E5A-D5828619F77B}"/>
              </a:ext>
            </a:extLst>
          </p:cNvPr>
          <p:cNvSpPr txBox="1"/>
          <p:nvPr/>
        </p:nvSpPr>
        <p:spPr>
          <a:xfrm>
            <a:off x="2743200" y="4394208"/>
            <a:ext cx="7856114" cy="2266005"/>
          </a:xfrm>
          <a:prstGeom prst="rect">
            <a:avLst/>
          </a:prstGeom>
          <a:noFill/>
        </p:spPr>
        <p:txBody>
          <a:bodyPr wrap="square">
            <a:spAutoFit/>
          </a:bodyPr>
          <a:lstStyle/>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Vần: chỉ hiệp theo một vần ở các câu 1,2 và 4 (xa-hoa-nhà)</a:t>
            </a:r>
          </a:p>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Nhịp: cách ngắt nhịp 3/4 ở câu đầu “Tiếng suối trong/ như tiếng hát xa” và nhịp 4/3 hoặc 2/2/3 ở các câu sau. Sự chuyển nhịp này góp phần tạo nét sinh động, duyên dáng cho bài thơ</a:t>
            </a:r>
          </a:p>
          <a:p>
            <a:pPr algn="just">
              <a:lnSpc>
                <a:spcPct val="107000"/>
              </a:lnSpc>
              <a:spcAft>
                <a:spcPts val="0"/>
              </a:spcAft>
              <a:tabLst>
                <a:tab pos="1028700" algn="l"/>
              </a:tabLst>
            </a:pPr>
            <a:r>
              <a:rPr lang="en-US" sz="2200" smtClean="0">
                <a:effectLst/>
                <a:latin typeface="Times New Roman" panose="02020603050405020304" pitchFamily="18" charset="0"/>
                <a:ea typeface="Calibri" panose="020F0502020204030204" pitchFamily="34" charset="0"/>
                <a:cs typeface="Times New Roman" panose="02020603050405020304" pitchFamily="18" charset="0"/>
              </a:rPr>
              <a:t>- Đối: Thơ tứ tuyệt không có quy định đối cụ thể và khắt khe như thất ngôn bát cú</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1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ppt_w*0.70"/>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18" presetClass="entr" presetSubtype="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ppt_w*0.70"/>
                                          </p:val>
                                        </p:tav>
                                        <p:tav tm="100000">
                                          <p:val>
                                            <p:strVal val="#ppt_w"/>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8" presetClass="entr" presetSubtype="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Righ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1000"/>
                                        <p:tgtEl>
                                          <p:spTgt spid="17">
                                            <p:txEl>
                                              <p:pRg st="0" end="0"/>
                                            </p:txEl>
                                          </p:spTgt>
                                        </p:tgtEl>
                                      </p:cBhvr>
                                    </p:animEffect>
                                    <p:anim calcmode="lin" valueType="num">
                                      <p:cBhvr>
                                        <p:cTn id="4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fade">
                                      <p:cBhvr>
                                        <p:cTn id="52" dur="1000"/>
                                        <p:tgtEl>
                                          <p:spTgt spid="17">
                                            <p:txEl>
                                              <p:pRg st="1" end="1"/>
                                            </p:txEl>
                                          </p:spTgt>
                                        </p:tgtEl>
                                      </p:cBhvr>
                                    </p:animEffect>
                                    <p:anim calcmode="lin" valueType="num">
                                      <p:cBhvr>
                                        <p:cTn id="5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fade">
                                      <p:cBhvr>
                                        <p:cTn id="59" dur="1000"/>
                                        <p:tgtEl>
                                          <p:spTgt spid="18">
                                            <p:txEl>
                                              <p:pRg st="0" end="0"/>
                                            </p:txEl>
                                          </p:spTgt>
                                        </p:tgtEl>
                                      </p:cBhvr>
                                    </p:animEffect>
                                    <p:anim calcmode="lin" valueType="num">
                                      <p:cBhvr>
                                        <p:cTn id="6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fade">
                                      <p:cBhvr>
                                        <p:cTn id="66" dur="1000"/>
                                        <p:tgtEl>
                                          <p:spTgt spid="18">
                                            <p:txEl>
                                              <p:pRg st="1" end="1"/>
                                            </p:txEl>
                                          </p:spTgt>
                                        </p:tgtEl>
                                      </p:cBhvr>
                                    </p:animEffect>
                                    <p:anim calcmode="lin" valueType="num">
                                      <p:cBhvr>
                                        <p:cTn id="67"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8">
                                            <p:txEl>
                                              <p:pRg st="2" end="2"/>
                                            </p:txEl>
                                          </p:spTgt>
                                        </p:tgtEl>
                                        <p:attrNameLst>
                                          <p:attrName>style.visibility</p:attrName>
                                        </p:attrNameLst>
                                      </p:cBhvr>
                                      <p:to>
                                        <p:strVal val="visible"/>
                                      </p:to>
                                    </p:set>
                                    <p:animEffect transition="in" filter="fade">
                                      <p:cBhvr>
                                        <p:cTn id="73" dur="1000"/>
                                        <p:tgtEl>
                                          <p:spTgt spid="18">
                                            <p:txEl>
                                              <p:pRg st="2" end="2"/>
                                            </p:txEl>
                                          </p:spTgt>
                                        </p:tgtEl>
                                      </p:cBhvr>
                                    </p:animEffect>
                                    <p:anim calcmode="lin" valueType="num">
                                      <p:cBhvr>
                                        <p:cTn id="74"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11"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2</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2166730" y="2815286"/>
            <a:ext cx="7858539" cy="827520"/>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Tiếng Việt</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627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1">
            <a:extLst>
              <a:ext uri="{FF2B5EF4-FFF2-40B4-BE49-F238E27FC236}">
                <a16:creationId xmlns:a16="http://schemas.microsoft.com/office/drawing/2014/main" xmlns="" id="{523FFF39-5D16-C90F-E6F8-1345F2391F8D}"/>
              </a:ext>
            </a:extLst>
          </p:cNvPr>
          <p:cNvSpPr/>
          <p:nvPr/>
        </p:nvSpPr>
        <p:spPr>
          <a:xfrm>
            <a:off x="5411025" y="325369"/>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latin typeface="Times New Roman" panose="02020603050405020304" pitchFamily="18" charset="0"/>
                <a:cs typeface="Times New Roman" panose="02020603050405020304" pitchFamily="18" charset="0"/>
              </a:rPr>
              <a:t>Bài</a:t>
            </a:r>
            <a:r>
              <a:rPr lang="en-US" sz="3600" b="1">
                <a:latin typeface="Times New Roman" panose="02020603050405020304" pitchFamily="18" charset="0"/>
                <a:cs typeface="Times New Roman" panose="02020603050405020304" pitchFamily="18" charset="0"/>
              </a:rPr>
              <a:t> </a:t>
            </a:r>
            <a:r>
              <a:rPr lang="en-US" sz="3600" b="1" smtClean="0">
                <a:latin typeface="Times New Roman" panose="02020603050405020304" pitchFamily="18" charset="0"/>
                <a:cs typeface="Times New Roman" panose="02020603050405020304" pitchFamily="18" charset="0"/>
              </a:rPr>
              <a:t>4</a:t>
            </a:r>
            <a:endParaRPr lang="vi-VN" sz="36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1383749-3B5D-B7BE-ACD8-1F505B051E7D}"/>
              </a:ext>
            </a:extLst>
          </p:cNvPr>
          <p:cNvSpPr txBox="1">
            <a:spLocks noGrp="1"/>
          </p:cNvSpPr>
          <p:nvPr>
            <p:ph idx="1"/>
          </p:nvPr>
        </p:nvSpPr>
        <p:spPr>
          <a:xfrm>
            <a:off x="992746" y="1336228"/>
            <a:ext cx="10515600" cy="3227102"/>
          </a:xfrm>
          <a:prstGeom prst="rect">
            <a:avLst/>
          </a:prstGeom>
          <a:noFill/>
          <a:ln>
            <a:solidFill>
              <a:srgbClr val="C00000"/>
            </a:solidFill>
          </a:ln>
        </p:spPr>
        <p:txBody>
          <a:bodyPr wrap="square">
            <a:spAutoFit/>
          </a:bodyPr>
          <a:lstStyle/>
          <a:p>
            <a:pPr marL="0" indent="0" algn="just">
              <a:lnSpc>
                <a:spcPct val="107000"/>
              </a:lnSpc>
              <a:spcAft>
                <a:spcPts val="0"/>
              </a:spcAft>
              <a:buNone/>
              <a:tabLst>
                <a:tab pos="1028700"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Hai câu thơ của Hồ Xuân Hương xuất hiện đảo ngữ ở cả trong cụm từ và trong câu thơ. Ở cấp độ cụm từ, tác giả đã đảo vị trí của từ “rêu” lên trước “từng đám” và đảo từ “đá” lên trước “mấy hòn” (cách diễn đạt thông thường là “từng đám rêu”, “mấy hòn đá”). Ở cấp độ câu, tác giả đã đảo vị trí của vị ngữ (“xiên ngang mặt đất”, “đâm toạc chân mây”) lên trước chủ ngữ (“rêu” và “đá”). Cách diễn đạt thông thường trong trường hợp này là: Từng đám rêu xiên ngang mặt đất/ Mấy hòn đá đâm toạc chân mây. Việc thay đổi vị trí này có tác dụng nhấn mạnh hình ảnh sự vật, làm cho cách diễn đạt thêm gợi cảm và giàu âm hưởng.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rrow: Right 13">
            <a:extLst>
              <a:ext uri="{FF2B5EF4-FFF2-40B4-BE49-F238E27FC236}">
                <a16:creationId xmlns:a16="http://schemas.microsoft.com/office/drawing/2014/main" xmlns="" id="{8EAA9F6A-48CC-D5F5-532E-2456F9BF535D}"/>
              </a:ext>
            </a:extLst>
          </p:cNvPr>
          <p:cNvSpPr/>
          <p:nvPr/>
        </p:nvSpPr>
        <p:spPr>
          <a:xfrm>
            <a:off x="185465" y="2366542"/>
            <a:ext cx="689113" cy="583237"/>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366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1">
            <a:extLst>
              <a:ext uri="{FF2B5EF4-FFF2-40B4-BE49-F238E27FC236}">
                <a16:creationId xmlns:a16="http://schemas.microsoft.com/office/drawing/2014/main" xmlns="" id="{523FFF39-5D16-C90F-E6F8-1345F2391F8D}"/>
              </a:ext>
            </a:extLst>
          </p:cNvPr>
          <p:cNvSpPr/>
          <p:nvPr/>
        </p:nvSpPr>
        <p:spPr>
          <a:xfrm>
            <a:off x="5521676" y="325369"/>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solidFill>
                  <a:prstClr val="white"/>
                </a:solidFill>
                <a:latin typeface="Times New Roman" panose="02020603050405020304" pitchFamily="18" charset="0"/>
                <a:cs typeface="Times New Roman" panose="02020603050405020304" pitchFamily="18" charset="0"/>
              </a:rPr>
              <a:t>Bài</a:t>
            </a:r>
            <a:r>
              <a:rPr lang="en-US" sz="3600" b="1">
                <a:solidFill>
                  <a:prstClr val="white"/>
                </a:solidFill>
                <a:latin typeface="Times New Roman" panose="02020603050405020304" pitchFamily="18" charset="0"/>
                <a:cs typeface="Times New Roman" panose="02020603050405020304" pitchFamily="18" charset="0"/>
              </a:rPr>
              <a:t> </a:t>
            </a:r>
            <a:r>
              <a:rPr lang="en-US" sz="3600" b="1" smtClean="0">
                <a:solidFill>
                  <a:prstClr val="white"/>
                </a:solidFill>
                <a:latin typeface="Times New Roman" panose="02020603050405020304" pitchFamily="18" charset="0"/>
                <a:cs typeface="Times New Roman" panose="02020603050405020304" pitchFamily="18" charset="0"/>
              </a:rPr>
              <a:t>5</a:t>
            </a:r>
            <a:endParaRPr lang="vi-VN" sz="3600" b="1" dirty="0">
              <a:solidFill>
                <a:prstClr val="white"/>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1383749-3B5D-B7BE-ACD8-1F505B051E7D}"/>
              </a:ext>
            </a:extLst>
          </p:cNvPr>
          <p:cNvSpPr txBox="1">
            <a:spLocks noGrp="1"/>
          </p:cNvSpPr>
          <p:nvPr>
            <p:ph idx="1"/>
          </p:nvPr>
        </p:nvSpPr>
        <p:spPr>
          <a:xfrm>
            <a:off x="992746" y="1336228"/>
            <a:ext cx="10515600" cy="1905330"/>
          </a:xfrm>
          <a:prstGeom prst="rect">
            <a:avLst/>
          </a:prstGeom>
          <a:noFill/>
          <a:ln>
            <a:solidFill>
              <a:srgbClr val="C00000"/>
            </a:solidFill>
          </a:ln>
        </p:spPr>
        <p:txBody>
          <a:bodyPr wrap="square">
            <a:spAutoFit/>
          </a:bodyPr>
          <a:lstStyle/>
          <a:p>
            <a:pPr marL="0" indent="0" algn="just">
              <a:lnSpc>
                <a:spcPct val="107000"/>
              </a:lnSpc>
              <a:spcAft>
                <a:spcPts val="0"/>
              </a:spcAft>
              <a:buNone/>
              <a:tabLst>
                <a:tab pos="1028700" algn="l"/>
              </a:tabLst>
            </a:pPr>
            <a:r>
              <a:rPr lang="en-US">
                <a:latin typeface="Times New Roman" panose="02020603050405020304" pitchFamily="18" charset="0"/>
                <a:ea typeface="Calibri" panose="020F0502020204030204" pitchFamily="34" charset="0"/>
                <a:cs typeface="Times New Roman" panose="02020603050405020304" pitchFamily="18" charset="0"/>
              </a:rPr>
              <a:t>Câu hỏi trong đoạn thơ chính là câu hỏi tu từ, vì câu hỏi này không được dùng để hỏi, để tìm kiếm câu trả lời, mà để nhấn mạnh cảm xúc bồi hồi nhớ thương, tiếc nuối những hình ảnh đẹp của những con người đã qua, không còn gặp lại.</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rrow: Right 13">
            <a:extLst>
              <a:ext uri="{FF2B5EF4-FFF2-40B4-BE49-F238E27FC236}">
                <a16:creationId xmlns:a16="http://schemas.microsoft.com/office/drawing/2014/main" xmlns="" id="{8EAA9F6A-48CC-D5F5-532E-2456F9BF535D}"/>
              </a:ext>
            </a:extLst>
          </p:cNvPr>
          <p:cNvSpPr/>
          <p:nvPr/>
        </p:nvSpPr>
        <p:spPr>
          <a:xfrm>
            <a:off x="198343" y="1997274"/>
            <a:ext cx="689113" cy="583237"/>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Tree>
    <p:extLst>
      <p:ext uri="{BB962C8B-B14F-4D97-AF65-F5344CB8AC3E}">
        <p14:creationId xmlns:p14="http://schemas.microsoft.com/office/powerpoint/2010/main" val="21057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3</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1700012" y="2815286"/>
            <a:ext cx="8325258" cy="882663"/>
          </a:xfrm>
          <a:prstGeom prst="rect">
            <a:avLst/>
          </a:prstGeom>
        </p:spPr>
        <p:txBody>
          <a:bodyPr wrap="square" lIns="91424" tIns="45713" rIns="91424" bIns="45713">
            <a:spAutoFit/>
          </a:bodyPr>
          <a:lstStyle/>
          <a:p>
            <a:pPr algn="ctr">
              <a:lnSpc>
                <a:spcPct val="107000"/>
              </a:lnSpc>
              <a:spcAft>
                <a:spcPts val="800"/>
              </a:spcAft>
            </a:pP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Ôn</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4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phần</a:t>
            </a:r>
            <a:r>
              <a:rPr 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Viết, Nói và nghe</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804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5599058" y="265447"/>
            <a:ext cx="6615575" cy="56782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2400">
                    <a:solidFill>
                      <a:prstClr val="black"/>
                    </a:solidFill>
                  </a:endParaRPr>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grpSp>
      </p:grpSp>
      <p:sp>
        <p:nvSpPr>
          <p:cNvPr id="1776" name="TextBox 1775">
            <a:extLst>
              <a:ext uri="{FF2B5EF4-FFF2-40B4-BE49-F238E27FC236}">
                <a16:creationId xmlns="" xmlns:a16="http://schemas.microsoft.com/office/drawing/2014/main" id="{92046B85-24F3-CC4F-0509-D839659DB0C8}"/>
              </a:ext>
            </a:extLst>
          </p:cNvPr>
          <p:cNvSpPr txBox="1"/>
          <p:nvPr/>
        </p:nvSpPr>
        <p:spPr>
          <a:xfrm>
            <a:off x="592428" y="2542386"/>
            <a:ext cx="6851561" cy="1080296"/>
          </a:xfrm>
          <a:prstGeom prst="rect">
            <a:avLst/>
          </a:prstGeom>
          <a:noFill/>
        </p:spPr>
        <p:txBody>
          <a:bodyPr wrap="square">
            <a:spAutoFit/>
          </a:bodyPr>
          <a:lstStyle/>
          <a:p>
            <a:pPr algn="ctr">
              <a:lnSpc>
                <a:spcPct val="107000"/>
              </a:lnSpc>
              <a:spcAft>
                <a:spcPts val="800"/>
              </a:spcAft>
            </a:pPr>
            <a:r>
              <a:rPr lang="en-US" sz="6000" b="1" smtClean="0">
                <a:solidFill>
                  <a:srgbClr val="C00000"/>
                </a:solidFill>
                <a:latin typeface="Times New Roman" panose="02020603050405020304" pitchFamily="18" charset="0"/>
                <a:ea typeface="Arial" panose="020B0604020202020204" pitchFamily="34" charset="0"/>
                <a:cs typeface="#9Slide03 Arima Madurai Black" panose="00000A00000000000000" pitchFamily="2" charset="0"/>
              </a:rPr>
              <a:t>MỞ ĐẦU</a:t>
            </a:r>
            <a:endParaRPr lang="en-US" sz="6000" b="1" dirty="0">
              <a:solidFill>
                <a:srgbClr val="C00000"/>
              </a:solidFill>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210190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0">
            <a:extLst>
              <a:ext uri="{FF2B5EF4-FFF2-40B4-BE49-F238E27FC236}">
                <a16:creationId xmlns="" xmlns:a16="http://schemas.microsoft.com/office/drawing/2014/main" id="{164CBD5F-0F92-75B7-C0F1-C99D7A80C2E2}"/>
              </a:ext>
            </a:extLst>
          </p:cNvPr>
          <p:cNvSpPr>
            <a:spLocks/>
          </p:cNvSpPr>
          <p:nvPr/>
        </p:nvSpPr>
        <p:spPr bwMode="auto">
          <a:xfrm>
            <a:off x="6577595" y="2084662"/>
            <a:ext cx="2285110" cy="382437"/>
          </a:xfrm>
          <a:custGeom>
            <a:avLst/>
            <a:gdLst>
              <a:gd name="T0" fmla="*/ 339 w 902"/>
              <a:gd name="T1" fmla="*/ 147 h 151"/>
              <a:gd name="T2" fmla="*/ 342 w 902"/>
              <a:gd name="T3" fmla="*/ 151 h 151"/>
              <a:gd name="T4" fmla="*/ 480 w 902"/>
              <a:gd name="T5" fmla="*/ 13 h 151"/>
              <a:gd name="T6" fmla="*/ 902 w 902"/>
              <a:gd name="T7" fmla="*/ 13 h 151"/>
              <a:gd name="T8" fmla="*/ 902 w 902"/>
              <a:gd name="T9" fmla="*/ 3 h 151"/>
              <a:gd name="T10" fmla="*/ 475 w 902"/>
              <a:gd name="T11" fmla="*/ 3 h 151"/>
              <a:gd name="T12" fmla="*/ 475 w 902"/>
              <a:gd name="T13" fmla="*/ 5 h 151"/>
              <a:gd name="T14" fmla="*/ 475 w 902"/>
              <a:gd name="T15" fmla="*/ 4 h 151"/>
              <a:gd name="T16" fmla="*/ 340 w 902"/>
              <a:gd name="T17" fmla="*/ 139 h 151"/>
              <a:gd name="T18" fmla="*/ 0 w 902"/>
              <a:gd name="T19" fmla="*/ 0 h 151"/>
              <a:gd name="T20" fmla="*/ 0 w 902"/>
              <a:gd name="T21" fmla="*/ 7 h 151"/>
              <a:gd name="T22" fmla="*/ 339 w 902"/>
              <a:gd name="T23" fmla="*/ 148 h 151"/>
              <a:gd name="T24" fmla="*/ 339 w 902"/>
              <a:gd name="T25" fmla="*/ 14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151">
                <a:moveTo>
                  <a:pt x="339" y="147"/>
                </a:moveTo>
                <a:cubicBezTo>
                  <a:pt x="342" y="151"/>
                  <a:pt x="342" y="151"/>
                  <a:pt x="342" y="151"/>
                </a:cubicBezTo>
                <a:cubicBezTo>
                  <a:pt x="480" y="13"/>
                  <a:pt x="480" y="13"/>
                  <a:pt x="480" y="13"/>
                </a:cubicBezTo>
                <a:cubicBezTo>
                  <a:pt x="902" y="13"/>
                  <a:pt x="902" y="13"/>
                  <a:pt x="902" y="13"/>
                </a:cubicBezTo>
                <a:cubicBezTo>
                  <a:pt x="902" y="3"/>
                  <a:pt x="902" y="3"/>
                  <a:pt x="902" y="3"/>
                </a:cubicBezTo>
                <a:cubicBezTo>
                  <a:pt x="475" y="3"/>
                  <a:pt x="475" y="3"/>
                  <a:pt x="475" y="3"/>
                </a:cubicBezTo>
                <a:cubicBezTo>
                  <a:pt x="475" y="5"/>
                  <a:pt x="475" y="5"/>
                  <a:pt x="475" y="5"/>
                </a:cubicBezTo>
                <a:cubicBezTo>
                  <a:pt x="475" y="4"/>
                  <a:pt x="475" y="4"/>
                  <a:pt x="475" y="4"/>
                </a:cubicBezTo>
                <a:cubicBezTo>
                  <a:pt x="340" y="139"/>
                  <a:pt x="340" y="139"/>
                  <a:pt x="340" y="139"/>
                </a:cubicBezTo>
                <a:cubicBezTo>
                  <a:pt x="243" y="60"/>
                  <a:pt x="125" y="12"/>
                  <a:pt x="0" y="0"/>
                </a:cubicBezTo>
                <a:cubicBezTo>
                  <a:pt x="0" y="7"/>
                  <a:pt x="0" y="7"/>
                  <a:pt x="0" y="7"/>
                </a:cubicBezTo>
                <a:cubicBezTo>
                  <a:pt x="128" y="20"/>
                  <a:pt x="244" y="70"/>
                  <a:pt x="339" y="148"/>
                </a:cubicBezTo>
                <a:lnTo>
                  <a:pt x="339" y="147"/>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7" name="Freeform: Shape 11">
            <a:extLst>
              <a:ext uri="{FF2B5EF4-FFF2-40B4-BE49-F238E27FC236}">
                <a16:creationId xmlns="" xmlns:a16="http://schemas.microsoft.com/office/drawing/2014/main" id="{9379EDF4-8510-89AC-EF41-16C1FAE65A1A}"/>
              </a:ext>
            </a:extLst>
          </p:cNvPr>
          <p:cNvSpPr>
            <a:spLocks/>
          </p:cNvSpPr>
          <p:nvPr/>
        </p:nvSpPr>
        <p:spPr bwMode="auto">
          <a:xfrm>
            <a:off x="3972837" y="4936769"/>
            <a:ext cx="2285110" cy="382437"/>
          </a:xfrm>
          <a:custGeom>
            <a:avLst/>
            <a:gdLst>
              <a:gd name="T0" fmla="*/ 564 w 902"/>
              <a:gd name="T1" fmla="*/ 3 h 151"/>
              <a:gd name="T2" fmla="*/ 560 w 902"/>
              <a:gd name="T3" fmla="*/ 0 h 151"/>
              <a:gd name="T4" fmla="*/ 422 w 902"/>
              <a:gd name="T5" fmla="*/ 138 h 151"/>
              <a:gd name="T6" fmla="*/ 0 w 902"/>
              <a:gd name="T7" fmla="*/ 138 h 151"/>
              <a:gd name="T8" fmla="*/ 0 w 902"/>
              <a:gd name="T9" fmla="*/ 148 h 151"/>
              <a:gd name="T10" fmla="*/ 427 w 902"/>
              <a:gd name="T11" fmla="*/ 148 h 151"/>
              <a:gd name="T12" fmla="*/ 427 w 902"/>
              <a:gd name="T13" fmla="*/ 146 h 151"/>
              <a:gd name="T14" fmla="*/ 428 w 902"/>
              <a:gd name="T15" fmla="*/ 146 h 151"/>
              <a:gd name="T16" fmla="*/ 562 w 902"/>
              <a:gd name="T17" fmla="*/ 12 h 151"/>
              <a:gd name="T18" fmla="*/ 902 w 902"/>
              <a:gd name="T19" fmla="*/ 151 h 151"/>
              <a:gd name="T20" fmla="*/ 902 w 902"/>
              <a:gd name="T21" fmla="*/ 144 h 151"/>
              <a:gd name="T22" fmla="*/ 564 w 902"/>
              <a:gd name="T23" fmla="*/ 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2" h="151">
                <a:moveTo>
                  <a:pt x="564" y="3"/>
                </a:moveTo>
                <a:cubicBezTo>
                  <a:pt x="560" y="0"/>
                  <a:pt x="560" y="0"/>
                  <a:pt x="560" y="0"/>
                </a:cubicBezTo>
                <a:cubicBezTo>
                  <a:pt x="422" y="138"/>
                  <a:pt x="422" y="138"/>
                  <a:pt x="422" y="138"/>
                </a:cubicBezTo>
                <a:cubicBezTo>
                  <a:pt x="0" y="138"/>
                  <a:pt x="0" y="138"/>
                  <a:pt x="0" y="138"/>
                </a:cubicBezTo>
                <a:cubicBezTo>
                  <a:pt x="0" y="148"/>
                  <a:pt x="0" y="148"/>
                  <a:pt x="0" y="148"/>
                </a:cubicBezTo>
                <a:cubicBezTo>
                  <a:pt x="427" y="148"/>
                  <a:pt x="427" y="148"/>
                  <a:pt x="427" y="148"/>
                </a:cubicBezTo>
                <a:cubicBezTo>
                  <a:pt x="427" y="146"/>
                  <a:pt x="427" y="146"/>
                  <a:pt x="427" y="146"/>
                </a:cubicBezTo>
                <a:cubicBezTo>
                  <a:pt x="428" y="146"/>
                  <a:pt x="428" y="146"/>
                  <a:pt x="428" y="146"/>
                </a:cubicBezTo>
                <a:cubicBezTo>
                  <a:pt x="562" y="12"/>
                  <a:pt x="562" y="12"/>
                  <a:pt x="562" y="12"/>
                </a:cubicBezTo>
                <a:cubicBezTo>
                  <a:pt x="660" y="91"/>
                  <a:pt x="777" y="139"/>
                  <a:pt x="902" y="151"/>
                </a:cubicBezTo>
                <a:cubicBezTo>
                  <a:pt x="902" y="144"/>
                  <a:pt x="902" y="144"/>
                  <a:pt x="902" y="144"/>
                </a:cubicBezTo>
                <a:cubicBezTo>
                  <a:pt x="775" y="131"/>
                  <a:pt x="658" y="80"/>
                  <a:pt x="564" y="3"/>
                </a:cubicBez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8" name="Freeform: Shape 12">
            <a:extLst>
              <a:ext uri="{FF2B5EF4-FFF2-40B4-BE49-F238E27FC236}">
                <a16:creationId xmlns="" xmlns:a16="http://schemas.microsoft.com/office/drawing/2014/main" id="{D1E0B0FF-4E8D-3ED1-A2DB-ECAE5C878F4B}"/>
              </a:ext>
            </a:extLst>
          </p:cNvPr>
          <p:cNvSpPr>
            <a:spLocks/>
          </p:cNvSpPr>
          <p:nvPr/>
        </p:nvSpPr>
        <p:spPr bwMode="auto">
          <a:xfrm>
            <a:off x="7658311" y="2670685"/>
            <a:ext cx="856202" cy="884744"/>
          </a:xfrm>
          <a:custGeom>
            <a:avLst/>
            <a:gdLst>
              <a:gd name="T0" fmla="*/ 338 w 338"/>
              <a:gd name="T1" fmla="*/ 349 h 349"/>
              <a:gd name="T2" fmla="*/ 338 w 338"/>
              <a:gd name="T3" fmla="*/ 339 h 349"/>
              <a:gd name="T4" fmla="*/ 148 w 338"/>
              <a:gd name="T5" fmla="*/ 339 h 349"/>
              <a:gd name="T6" fmla="*/ 6 w 338"/>
              <a:gd name="T7" fmla="*/ 0 h 349"/>
              <a:gd name="T8" fmla="*/ 0 w 338"/>
              <a:gd name="T9" fmla="*/ 5 h 349"/>
              <a:gd name="T10" fmla="*/ 141 w 338"/>
              <a:gd name="T11" fmla="*/ 344 h 349"/>
              <a:gd name="T12" fmla="*/ 141 w 338"/>
              <a:gd name="T13" fmla="*/ 344 h 349"/>
              <a:gd name="T14" fmla="*/ 141 w 338"/>
              <a:gd name="T15" fmla="*/ 349 h 349"/>
              <a:gd name="T16" fmla="*/ 338 w 338"/>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338" y="349"/>
                </a:moveTo>
                <a:cubicBezTo>
                  <a:pt x="338" y="339"/>
                  <a:pt x="338" y="339"/>
                  <a:pt x="338" y="339"/>
                </a:cubicBezTo>
                <a:cubicBezTo>
                  <a:pt x="148" y="339"/>
                  <a:pt x="148" y="339"/>
                  <a:pt x="148" y="339"/>
                </a:cubicBezTo>
                <a:cubicBezTo>
                  <a:pt x="135" y="214"/>
                  <a:pt x="86" y="97"/>
                  <a:pt x="6" y="0"/>
                </a:cubicBezTo>
                <a:cubicBezTo>
                  <a:pt x="0" y="5"/>
                  <a:pt x="0" y="5"/>
                  <a:pt x="0" y="5"/>
                </a:cubicBezTo>
                <a:cubicBezTo>
                  <a:pt x="78" y="100"/>
                  <a:pt x="128" y="216"/>
                  <a:pt x="141" y="344"/>
                </a:cubicBezTo>
                <a:cubicBezTo>
                  <a:pt x="141" y="344"/>
                  <a:pt x="141" y="344"/>
                  <a:pt x="141" y="344"/>
                </a:cubicBezTo>
                <a:cubicBezTo>
                  <a:pt x="141" y="349"/>
                  <a:pt x="141" y="349"/>
                  <a:pt x="141" y="349"/>
                </a:cubicBezTo>
                <a:lnTo>
                  <a:pt x="338" y="349"/>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19" name="Freeform: Shape 13">
            <a:extLst>
              <a:ext uri="{FF2B5EF4-FFF2-40B4-BE49-F238E27FC236}">
                <a16:creationId xmlns="" xmlns:a16="http://schemas.microsoft.com/office/drawing/2014/main" id="{211BAD83-E0FA-2B8E-6ACB-3121FB5BCDF6}"/>
              </a:ext>
            </a:extLst>
          </p:cNvPr>
          <p:cNvSpPr>
            <a:spLocks/>
          </p:cNvSpPr>
          <p:nvPr/>
        </p:nvSpPr>
        <p:spPr bwMode="auto">
          <a:xfrm>
            <a:off x="4019552" y="2318693"/>
            <a:ext cx="1163385" cy="1223420"/>
          </a:xfrm>
          <a:custGeom>
            <a:avLst/>
            <a:gdLst>
              <a:gd name="T0" fmla="*/ 556 w 568"/>
              <a:gd name="T1" fmla="*/ 143 h 483"/>
              <a:gd name="T2" fmla="*/ 417 w 568"/>
              <a:gd name="T3" fmla="*/ 483 h 483"/>
              <a:gd name="T4" fmla="*/ 424 w 568"/>
              <a:gd name="T5" fmla="*/ 483 h 483"/>
              <a:gd name="T6" fmla="*/ 565 w 568"/>
              <a:gd name="T7" fmla="*/ 144 h 483"/>
              <a:gd name="T8" fmla="*/ 565 w 568"/>
              <a:gd name="T9" fmla="*/ 144 h 483"/>
              <a:gd name="T10" fmla="*/ 568 w 568"/>
              <a:gd name="T11" fmla="*/ 141 h 483"/>
              <a:gd name="T12" fmla="*/ 429 w 568"/>
              <a:gd name="T13" fmla="*/ 1 h 483"/>
              <a:gd name="T14" fmla="*/ 427 w 568"/>
              <a:gd name="T15" fmla="*/ 3 h 483"/>
              <a:gd name="T16" fmla="*/ 427 w 568"/>
              <a:gd name="T17" fmla="*/ 0 h 483"/>
              <a:gd name="T18" fmla="*/ 0 w 568"/>
              <a:gd name="T19" fmla="*/ 0 h 483"/>
              <a:gd name="T20" fmla="*/ 0 w 568"/>
              <a:gd name="T21" fmla="*/ 10 h 483"/>
              <a:gd name="T22" fmla="*/ 423 w 568"/>
              <a:gd name="T23" fmla="*/ 10 h 483"/>
              <a:gd name="T24" fmla="*/ 556 w 568"/>
              <a:gd name="T25" fmla="*/ 14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8" h="483">
                <a:moveTo>
                  <a:pt x="556" y="143"/>
                </a:moveTo>
                <a:cubicBezTo>
                  <a:pt x="477" y="240"/>
                  <a:pt x="429" y="358"/>
                  <a:pt x="417" y="483"/>
                </a:cubicBezTo>
                <a:cubicBezTo>
                  <a:pt x="424" y="483"/>
                  <a:pt x="424" y="483"/>
                  <a:pt x="424" y="483"/>
                </a:cubicBezTo>
                <a:cubicBezTo>
                  <a:pt x="437" y="355"/>
                  <a:pt x="488" y="239"/>
                  <a:pt x="565" y="144"/>
                </a:cubicBezTo>
                <a:cubicBezTo>
                  <a:pt x="565" y="144"/>
                  <a:pt x="565" y="144"/>
                  <a:pt x="565" y="144"/>
                </a:cubicBezTo>
                <a:cubicBezTo>
                  <a:pt x="568" y="141"/>
                  <a:pt x="568" y="141"/>
                  <a:pt x="568" y="141"/>
                </a:cubicBezTo>
                <a:cubicBezTo>
                  <a:pt x="429" y="1"/>
                  <a:pt x="429" y="1"/>
                  <a:pt x="429" y="1"/>
                </a:cubicBezTo>
                <a:cubicBezTo>
                  <a:pt x="427" y="3"/>
                  <a:pt x="427" y="3"/>
                  <a:pt x="427" y="3"/>
                </a:cubicBezTo>
                <a:cubicBezTo>
                  <a:pt x="427" y="0"/>
                  <a:pt x="427" y="0"/>
                  <a:pt x="427" y="0"/>
                </a:cubicBezTo>
                <a:cubicBezTo>
                  <a:pt x="0" y="0"/>
                  <a:pt x="0" y="0"/>
                  <a:pt x="0" y="0"/>
                </a:cubicBezTo>
                <a:cubicBezTo>
                  <a:pt x="0" y="10"/>
                  <a:pt x="0" y="10"/>
                  <a:pt x="0" y="10"/>
                </a:cubicBezTo>
                <a:cubicBezTo>
                  <a:pt x="423" y="10"/>
                  <a:pt x="423" y="10"/>
                  <a:pt x="423" y="10"/>
                </a:cubicBezTo>
                <a:lnTo>
                  <a:pt x="556" y="143"/>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20" name="Freeform: Shape 14">
            <a:extLst>
              <a:ext uri="{FF2B5EF4-FFF2-40B4-BE49-F238E27FC236}">
                <a16:creationId xmlns="" xmlns:a16="http://schemas.microsoft.com/office/drawing/2014/main" id="{EAF7FE3C-6475-1674-B4CC-56F5E0D85FA4}"/>
              </a:ext>
            </a:extLst>
          </p:cNvPr>
          <p:cNvSpPr>
            <a:spLocks/>
          </p:cNvSpPr>
          <p:nvPr/>
        </p:nvSpPr>
        <p:spPr bwMode="auto">
          <a:xfrm>
            <a:off x="4241953" y="3706333"/>
            <a:ext cx="856202" cy="884744"/>
          </a:xfrm>
          <a:custGeom>
            <a:avLst/>
            <a:gdLst>
              <a:gd name="T0" fmla="*/ 0 w 338"/>
              <a:gd name="T1" fmla="*/ 0 h 349"/>
              <a:gd name="T2" fmla="*/ 0 w 338"/>
              <a:gd name="T3" fmla="*/ 10 h 349"/>
              <a:gd name="T4" fmla="*/ 191 w 338"/>
              <a:gd name="T5" fmla="*/ 10 h 349"/>
              <a:gd name="T6" fmla="*/ 332 w 338"/>
              <a:gd name="T7" fmla="*/ 349 h 349"/>
              <a:gd name="T8" fmla="*/ 338 w 338"/>
              <a:gd name="T9" fmla="*/ 343 h 349"/>
              <a:gd name="T10" fmla="*/ 197 w 338"/>
              <a:gd name="T11" fmla="*/ 5 h 349"/>
              <a:gd name="T12" fmla="*/ 197 w 338"/>
              <a:gd name="T13" fmla="*/ 5 h 349"/>
              <a:gd name="T14" fmla="*/ 197 w 338"/>
              <a:gd name="T15" fmla="*/ 0 h 349"/>
              <a:gd name="T16" fmla="*/ 0 w 338"/>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49">
                <a:moveTo>
                  <a:pt x="0" y="0"/>
                </a:moveTo>
                <a:cubicBezTo>
                  <a:pt x="0" y="10"/>
                  <a:pt x="0" y="10"/>
                  <a:pt x="0" y="10"/>
                </a:cubicBezTo>
                <a:cubicBezTo>
                  <a:pt x="191" y="10"/>
                  <a:pt x="191" y="10"/>
                  <a:pt x="191" y="10"/>
                </a:cubicBezTo>
                <a:cubicBezTo>
                  <a:pt x="204" y="135"/>
                  <a:pt x="253" y="252"/>
                  <a:pt x="332" y="349"/>
                </a:cubicBezTo>
                <a:cubicBezTo>
                  <a:pt x="338" y="343"/>
                  <a:pt x="338" y="343"/>
                  <a:pt x="338" y="343"/>
                </a:cubicBezTo>
                <a:cubicBezTo>
                  <a:pt x="261" y="249"/>
                  <a:pt x="210" y="132"/>
                  <a:pt x="197" y="5"/>
                </a:cubicBezTo>
                <a:cubicBezTo>
                  <a:pt x="197" y="5"/>
                  <a:pt x="197" y="5"/>
                  <a:pt x="197" y="5"/>
                </a:cubicBezTo>
                <a:cubicBezTo>
                  <a:pt x="197" y="0"/>
                  <a:pt x="197" y="0"/>
                  <a:pt x="197" y="0"/>
                </a:cubicBezTo>
                <a:lnTo>
                  <a:pt x="0" y="0"/>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sp>
        <p:nvSpPr>
          <p:cNvPr id="21" name="Freeform: Shape 15">
            <a:extLst>
              <a:ext uri="{FF2B5EF4-FFF2-40B4-BE49-F238E27FC236}">
                <a16:creationId xmlns="" xmlns:a16="http://schemas.microsoft.com/office/drawing/2014/main" id="{39E6C479-D9A2-2BCD-E062-48B7BA5276E3}"/>
              </a:ext>
            </a:extLst>
          </p:cNvPr>
          <p:cNvSpPr>
            <a:spLocks/>
          </p:cNvSpPr>
          <p:nvPr/>
        </p:nvSpPr>
        <p:spPr bwMode="auto">
          <a:xfrm>
            <a:off x="7650701" y="3861757"/>
            <a:ext cx="1436518" cy="1223420"/>
          </a:xfrm>
          <a:custGeom>
            <a:avLst/>
            <a:gdLst>
              <a:gd name="T0" fmla="*/ 145 w 567"/>
              <a:gd name="T1" fmla="*/ 473 h 483"/>
              <a:gd name="T2" fmla="*/ 12 w 567"/>
              <a:gd name="T3" fmla="*/ 340 h 483"/>
              <a:gd name="T4" fmla="*/ 151 w 567"/>
              <a:gd name="T5" fmla="*/ 0 h 483"/>
              <a:gd name="T6" fmla="*/ 144 w 567"/>
              <a:gd name="T7" fmla="*/ 0 h 483"/>
              <a:gd name="T8" fmla="*/ 3 w 567"/>
              <a:gd name="T9" fmla="*/ 338 h 483"/>
              <a:gd name="T10" fmla="*/ 4 w 567"/>
              <a:gd name="T11" fmla="*/ 338 h 483"/>
              <a:gd name="T12" fmla="*/ 0 w 567"/>
              <a:gd name="T13" fmla="*/ 342 h 483"/>
              <a:gd name="T14" fmla="*/ 140 w 567"/>
              <a:gd name="T15" fmla="*/ 481 h 483"/>
              <a:gd name="T16" fmla="*/ 140 w 567"/>
              <a:gd name="T17" fmla="*/ 481 h 483"/>
              <a:gd name="T18" fmla="*/ 140 w 567"/>
              <a:gd name="T19" fmla="*/ 483 h 483"/>
              <a:gd name="T20" fmla="*/ 567 w 567"/>
              <a:gd name="T21" fmla="*/ 483 h 483"/>
              <a:gd name="T22" fmla="*/ 567 w 567"/>
              <a:gd name="T23" fmla="*/ 473 h 483"/>
              <a:gd name="T24" fmla="*/ 145 w 567"/>
              <a:gd name="T25" fmla="*/ 47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483">
                <a:moveTo>
                  <a:pt x="145" y="473"/>
                </a:moveTo>
                <a:cubicBezTo>
                  <a:pt x="12" y="340"/>
                  <a:pt x="12" y="340"/>
                  <a:pt x="12" y="340"/>
                </a:cubicBezTo>
                <a:cubicBezTo>
                  <a:pt x="91" y="242"/>
                  <a:pt x="139" y="125"/>
                  <a:pt x="151" y="0"/>
                </a:cubicBezTo>
                <a:cubicBezTo>
                  <a:pt x="144" y="0"/>
                  <a:pt x="144" y="0"/>
                  <a:pt x="144" y="0"/>
                </a:cubicBezTo>
                <a:cubicBezTo>
                  <a:pt x="131" y="127"/>
                  <a:pt x="81" y="244"/>
                  <a:pt x="3" y="338"/>
                </a:cubicBezTo>
                <a:cubicBezTo>
                  <a:pt x="4" y="338"/>
                  <a:pt x="4" y="338"/>
                  <a:pt x="4" y="338"/>
                </a:cubicBezTo>
                <a:cubicBezTo>
                  <a:pt x="0" y="342"/>
                  <a:pt x="0" y="342"/>
                  <a:pt x="0" y="342"/>
                </a:cubicBezTo>
                <a:cubicBezTo>
                  <a:pt x="140" y="481"/>
                  <a:pt x="140" y="481"/>
                  <a:pt x="140" y="481"/>
                </a:cubicBezTo>
                <a:cubicBezTo>
                  <a:pt x="140" y="481"/>
                  <a:pt x="140" y="481"/>
                  <a:pt x="140" y="481"/>
                </a:cubicBezTo>
                <a:cubicBezTo>
                  <a:pt x="140" y="483"/>
                  <a:pt x="140" y="483"/>
                  <a:pt x="140" y="483"/>
                </a:cubicBezTo>
                <a:cubicBezTo>
                  <a:pt x="567" y="483"/>
                  <a:pt x="567" y="483"/>
                  <a:pt x="567" y="483"/>
                </a:cubicBezTo>
                <a:cubicBezTo>
                  <a:pt x="567" y="473"/>
                  <a:pt x="567" y="473"/>
                  <a:pt x="567" y="473"/>
                </a:cubicBezTo>
                <a:lnTo>
                  <a:pt x="145" y="473"/>
                </a:lnTo>
                <a:close/>
              </a:path>
            </a:pathLst>
          </a:custGeom>
          <a:solidFill>
            <a:schemeClr val="bg2">
              <a:lumMod val="75000"/>
            </a:schemeClr>
          </a:solidFill>
          <a:ln>
            <a:noFill/>
          </a:ln>
        </p:spPr>
        <p:txBody>
          <a:bodyPr anchor="ctr"/>
          <a:lstStyle/>
          <a:p>
            <a:pPr algn="ctr"/>
            <a:endParaRPr sz="2669">
              <a:solidFill>
                <a:prstClr val="black"/>
              </a:solidFill>
              <a:ea typeface="微软雅黑" panose="020B0503020204020204" pitchFamily="34" charset="-122"/>
            </a:endParaRPr>
          </a:p>
        </p:txBody>
      </p:sp>
      <p:grpSp>
        <p:nvGrpSpPr>
          <p:cNvPr id="22" name="Group 17">
            <a:extLst>
              <a:ext uri="{FF2B5EF4-FFF2-40B4-BE49-F238E27FC236}">
                <a16:creationId xmlns="" xmlns:a16="http://schemas.microsoft.com/office/drawing/2014/main" id="{73465825-6797-1E4F-68EC-84724BC8B7D7}"/>
              </a:ext>
            </a:extLst>
          </p:cNvPr>
          <p:cNvGrpSpPr/>
          <p:nvPr/>
        </p:nvGrpSpPr>
        <p:grpSpPr>
          <a:xfrm>
            <a:off x="4530634" y="1809584"/>
            <a:ext cx="3485380" cy="3500110"/>
            <a:chOff x="4762500" y="2147889"/>
            <a:chExt cx="2668588" cy="2676525"/>
          </a:xfrm>
          <a:solidFill>
            <a:schemeClr val="accent2"/>
          </a:solidFill>
        </p:grpSpPr>
        <p:sp>
          <p:nvSpPr>
            <p:cNvPr id="23" name="Freeform: Shape 18">
              <a:extLst>
                <a:ext uri="{FF2B5EF4-FFF2-40B4-BE49-F238E27FC236}">
                  <a16:creationId xmlns="" xmlns:a16="http://schemas.microsoft.com/office/drawing/2014/main" id="{661412F8-E100-27E6-C9A1-9C1D053B2966}"/>
                </a:ext>
              </a:extLst>
            </p:cNvPr>
            <p:cNvSpPr>
              <a:spLocks/>
            </p:cNvSpPr>
            <p:nvPr/>
          </p:nvSpPr>
          <p:spPr bwMode="auto">
            <a:xfrm>
              <a:off x="4762500" y="2625726"/>
              <a:ext cx="444500" cy="741363"/>
            </a:xfrm>
            <a:custGeom>
              <a:avLst/>
              <a:gdLst>
                <a:gd name="T0" fmla="*/ 210 w 210"/>
                <a:gd name="T1" fmla="*/ 54 h 350"/>
                <a:gd name="T2" fmla="*/ 144 w 210"/>
                <a:gd name="T3" fmla="*/ 0 h 350"/>
                <a:gd name="T4" fmla="*/ 0 w 210"/>
                <a:gd name="T5" fmla="*/ 342 h 350"/>
                <a:gd name="T6" fmla="*/ 86 w 210"/>
                <a:gd name="T7" fmla="*/ 350 h 350"/>
                <a:gd name="T8" fmla="*/ 210 w 210"/>
                <a:gd name="T9" fmla="*/ 54 h 350"/>
              </a:gdLst>
              <a:ahLst/>
              <a:cxnLst>
                <a:cxn ang="0">
                  <a:pos x="T0" y="T1"/>
                </a:cxn>
                <a:cxn ang="0">
                  <a:pos x="T2" y="T3"/>
                </a:cxn>
                <a:cxn ang="0">
                  <a:pos x="T4" y="T5"/>
                </a:cxn>
                <a:cxn ang="0">
                  <a:pos x="T6" y="T7"/>
                </a:cxn>
                <a:cxn ang="0">
                  <a:pos x="T8" y="T9"/>
                </a:cxn>
              </a:cxnLst>
              <a:rect l="0" t="0" r="r" b="b"/>
              <a:pathLst>
                <a:path w="210" h="350">
                  <a:moveTo>
                    <a:pt x="210" y="54"/>
                  </a:moveTo>
                  <a:cubicBezTo>
                    <a:pt x="144" y="0"/>
                    <a:pt x="144" y="0"/>
                    <a:pt x="144" y="0"/>
                  </a:cubicBezTo>
                  <a:cubicBezTo>
                    <a:pt x="7" y="132"/>
                    <a:pt x="0" y="342"/>
                    <a:pt x="0" y="342"/>
                  </a:cubicBezTo>
                  <a:cubicBezTo>
                    <a:pt x="86" y="350"/>
                    <a:pt x="86" y="350"/>
                    <a:pt x="86" y="350"/>
                  </a:cubicBezTo>
                  <a:cubicBezTo>
                    <a:pt x="97" y="238"/>
                    <a:pt x="142" y="136"/>
                    <a:pt x="210"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4" name="Freeform: Shape 19">
              <a:extLst>
                <a:ext uri="{FF2B5EF4-FFF2-40B4-BE49-F238E27FC236}">
                  <a16:creationId xmlns="" xmlns:a16="http://schemas.microsoft.com/office/drawing/2014/main" id="{B8B716C7-A206-241E-1614-F9381D704FD9}"/>
                </a:ext>
              </a:extLst>
            </p:cNvPr>
            <p:cNvSpPr>
              <a:spLocks/>
            </p:cNvSpPr>
            <p:nvPr/>
          </p:nvSpPr>
          <p:spPr bwMode="auto">
            <a:xfrm>
              <a:off x="4762500" y="3597276"/>
              <a:ext cx="442913" cy="733425"/>
            </a:xfrm>
            <a:custGeom>
              <a:avLst/>
              <a:gdLst>
                <a:gd name="T0" fmla="*/ 87 w 209"/>
                <a:gd name="T1" fmla="*/ 0 h 347"/>
                <a:gd name="T2" fmla="*/ 0 w 209"/>
                <a:gd name="T3" fmla="*/ 9 h 347"/>
                <a:gd name="T4" fmla="*/ 141 w 209"/>
                <a:gd name="T5" fmla="*/ 347 h 347"/>
                <a:gd name="T6" fmla="*/ 209 w 209"/>
                <a:gd name="T7" fmla="*/ 291 h 347"/>
                <a:gd name="T8" fmla="*/ 87 w 209"/>
                <a:gd name="T9" fmla="*/ 0 h 347"/>
              </a:gdLst>
              <a:ahLst/>
              <a:cxnLst>
                <a:cxn ang="0">
                  <a:pos x="T0" y="T1"/>
                </a:cxn>
                <a:cxn ang="0">
                  <a:pos x="T2" y="T3"/>
                </a:cxn>
                <a:cxn ang="0">
                  <a:pos x="T4" y="T5"/>
                </a:cxn>
                <a:cxn ang="0">
                  <a:pos x="T6" y="T7"/>
                </a:cxn>
                <a:cxn ang="0">
                  <a:pos x="T8" y="T9"/>
                </a:cxn>
              </a:cxnLst>
              <a:rect l="0" t="0" r="r" b="b"/>
              <a:pathLst>
                <a:path w="209" h="347">
                  <a:moveTo>
                    <a:pt x="87" y="0"/>
                  </a:moveTo>
                  <a:cubicBezTo>
                    <a:pt x="0" y="9"/>
                    <a:pt x="0" y="9"/>
                    <a:pt x="0" y="9"/>
                  </a:cubicBezTo>
                  <a:cubicBezTo>
                    <a:pt x="14" y="217"/>
                    <a:pt x="141" y="347"/>
                    <a:pt x="141" y="347"/>
                  </a:cubicBezTo>
                  <a:cubicBezTo>
                    <a:pt x="209" y="291"/>
                    <a:pt x="209" y="291"/>
                    <a:pt x="209" y="291"/>
                  </a:cubicBezTo>
                  <a:cubicBezTo>
                    <a:pt x="142" y="210"/>
                    <a:pt x="98" y="110"/>
                    <a:pt x="8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5" name="Freeform: Shape 20">
              <a:extLst>
                <a:ext uri="{FF2B5EF4-FFF2-40B4-BE49-F238E27FC236}">
                  <a16:creationId xmlns="" xmlns:a16="http://schemas.microsoft.com/office/drawing/2014/main" id="{BE1F20C5-4B01-CFC9-F0CB-526D40C29886}"/>
                </a:ext>
              </a:extLst>
            </p:cNvPr>
            <p:cNvSpPr>
              <a:spLocks/>
            </p:cNvSpPr>
            <p:nvPr/>
          </p:nvSpPr>
          <p:spPr bwMode="auto">
            <a:xfrm>
              <a:off x="5240338" y="4368801"/>
              <a:ext cx="742950" cy="455613"/>
            </a:xfrm>
            <a:custGeom>
              <a:avLst/>
              <a:gdLst>
                <a:gd name="T0" fmla="*/ 56 w 351"/>
                <a:gd name="T1" fmla="*/ 0 h 215"/>
                <a:gd name="T2" fmla="*/ 0 w 351"/>
                <a:gd name="T3" fmla="*/ 68 h 215"/>
                <a:gd name="T4" fmla="*/ 342 w 351"/>
                <a:gd name="T5" fmla="*/ 212 h 215"/>
                <a:gd name="T6" fmla="*/ 351 w 351"/>
                <a:gd name="T7" fmla="*/ 123 h 215"/>
                <a:gd name="T8" fmla="*/ 56 w 351"/>
                <a:gd name="T9" fmla="*/ 0 h 215"/>
              </a:gdLst>
              <a:ahLst/>
              <a:cxnLst>
                <a:cxn ang="0">
                  <a:pos x="T0" y="T1"/>
                </a:cxn>
                <a:cxn ang="0">
                  <a:pos x="T2" y="T3"/>
                </a:cxn>
                <a:cxn ang="0">
                  <a:pos x="T4" y="T5"/>
                </a:cxn>
                <a:cxn ang="0">
                  <a:pos x="T6" y="T7"/>
                </a:cxn>
                <a:cxn ang="0">
                  <a:pos x="T8" y="T9"/>
                </a:cxn>
              </a:cxnLst>
              <a:rect l="0" t="0" r="r" b="b"/>
              <a:pathLst>
                <a:path w="351" h="215">
                  <a:moveTo>
                    <a:pt x="56" y="0"/>
                  </a:moveTo>
                  <a:cubicBezTo>
                    <a:pt x="0" y="68"/>
                    <a:pt x="0" y="68"/>
                    <a:pt x="0" y="68"/>
                  </a:cubicBezTo>
                  <a:cubicBezTo>
                    <a:pt x="173" y="215"/>
                    <a:pt x="342" y="212"/>
                    <a:pt x="342" y="212"/>
                  </a:cubicBezTo>
                  <a:cubicBezTo>
                    <a:pt x="351" y="123"/>
                    <a:pt x="351" y="123"/>
                    <a:pt x="351" y="123"/>
                  </a:cubicBezTo>
                  <a:cubicBezTo>
                    <a:pt x="240" y="112"/>
                    <a:pt x="138" y="68"/>
                    <a:pt x="5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6" name="Freeform: Shape 21">
              <a:extLst>
                <a:ext uri="{FF2B5EF4-FFF2-40B4-BE49-F238E27FC236}">
                  <a16:creationId xmlns="" xmlns:a16="http://schemas.microsoft.com/office/drawing/2014/main" id="{79655CD7-85AD-88DE-320E-206E6AA120FC}"/>
                </a:ext>
              </a:extLst>
            </p:cNvPr>
            <p:cNvSpPr>
              <a:spLocks/>
            </p:cNvSpPr>
            <p:nvPr/>
          </p:nvSpPr>
          <p:spPr bwMode="auto">
            <a:xfrm>
              <a:off x="6194425" y="4373564"/>
              <a:ext cx="741363" cy="434975"/>
            </a:xfrm>
            <a:custGeom>
              <a:avLst/>
              <a:gdLst>
                <a:gd name="T0" fmla="*/ 0 w 351"/>
                <a:gd name="T1" fmla="*/ 121 h 206"/>
                <a:gd name="T2" fmla="*/ 8 w 351"/>
                <a:gd name="T3" fmla="*/ 206 h 206"/>
                <a:gd name="T4" fmla="*/ 351 w 351"/>
                <a:gd name="T5" fmla="*/ 66 h 206"/>
                <a:gd name="T6" fmla="*/ 298 w 351"/>
                <a:gd name="T7" fmla="*/ 0 h 206"/>
                <a:gd name="T8" fmla="*/ 0 w 351"/>
                <a:gd name="T9" fmla="*/ 121 h 206"/>
              </a:gdLst>
              <a:ahLst/>
              <a:cxnLst>
                <a:cxn ang="0">
                  <a:pos x="T0" y="T1"/>
                </a:cxn>
                <a:cxn ang="0">
                  <a:pos x="T2" y="T3"/>
                </a:cxn>
                <a:cxn ang="0">
                  <a:pos x="T4" y="T5"/>
                </a:cxn>
                <a:cxn ang="0">
                  <a:pos x="T6" y="T7"/>
                </a:cxn>
                <a:cxn ang="0">
                  <a:pos x="T8" y="T9"/>
                </a:cxn>
              </a:cxnLst>
              <a:rect l="0" t="0" r="r" b="b"/>
              <a:pathLst>
                <a:path w="351" h="206">
                  <a:moveTo>
                    <a:pt x="0" y="121"/>
                  </a:moveTo>
                  <a:cubicBezTo>
                    <a:pt x="8" y="206"/>
                    <a:pt x="8" y="206"/>
                    <a:pt x="8" y="206"/>
                  </a:cubicBezTo>
                  <a:cubicBezTo>
                    <a:pt x="8" y="206"/>
                    <a:pt x="223" y="197"/>
                    <a:pt x="351" y="66"/>
                  </a:cubicBezTo>
                  <a:cubicBezTo>
                    <a:pt x="298" y="0"/>
                    <a:pt x="298" y="0"/>
                    <a:pt x="298" y="0"/>
                  </a:cubicBezTo>
                  <a:cubicBezTo>
                    <a:pt x="215" y="68"/>
                    <a:pt x="113" y="111"/>
                    <a:pt x="0" y="121"/>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7" name="Freeform: Shape 22">
              <a:extLst>
                <a:ext uri="{FF2B5EF4-FFF2-40B4-BE49-F238E27FC236}">
                  <a16:creationId xmlns="" xmlns:a16="http://schemas.microsoft.com/office/drawing/2014/main" id="{A444F531-50E1-2644-12F2-E90281263259}"/>
                </a:ext>
              </a:extLst>
            </p:cNvPr>
            <p:cNvSpPr>
              <a:spLocks/>
            </p:cNvSpPr>
            <p:nvPr/>
          </p:nvSpPr>
          <p:spPr bwMode="auto">
            <a:xfrm>
              <a:off x="6980238" y="3597276"/>
              <a:ext cx="450850" cy="742950"/>
            </a:xfrm>
            <a:custGeom>
              <a:avLst/>
              <a:gdLst>
                <a:gd name="T0" fmla="*/ 124 w 213"/>
                <a:gd name="T1" fmla="*/ 0 h 351"/>
                <a:gd name="T2" fmla="*/ 0 w 213"/>
                <a:gd name="T3" fmla="*/ 294 h 351"/>
                <a:gd name="T4" fmla="*/ 69 w 213"/>
                <a:gd name="T5" fmla="*/ 351 h 351"/>
                <a:gd name="T6" fmla="*/ 213 w 213"/>
                <a:gd name="T7" fmla="*/ 9 h 351"/>
                <a:gd name="T8" fmla="*/ 124 w 213"/>
                <a:gd name="T9" fmla="*/ 0 h 351"/>
              </a:gdLst>
              <a:ahLst/>
              <a:cxnLst>
                <a:cxn ang="0">
                  <a:pos x="T0" y="T1"/>
                </a:cxn>
                <a:cxn ang="0">
                  <a:pos x="T2" y="T3"/>
                </a:cxn>
                <a:cxn ang="0">
                  <a:pos x="T4" y="T5"/>
                </a:cxn>
                <a:cxn ang="0">
                  <a:pos x="T6" y="T7"/>
                </a:cxn>
                <a:cxn ang="0">
                  <a:pos x="T8" y="T9"/>
                </a:cxn>
              </a:cxnLst>
              <a:rect l="0" t="0" r="r" b="b"/>
              <a:pathLst>
                <a:path w="213" h="351">
                  <a:moveTo>
                    <a:pt x="124" y="0"/>
                  </a:moveTo>
                  <a:cubicBezTo>
                    <a:pt x="113" y="111"/>
                    <a:pt x="68" y="212"/>
                    <a:pt x="0" y="294"/>
                  </a:cubicBezTo>
                  <a:cubicBezTo>
                    <a:pt x="69" y="351"/>
                    <a:pt x="69" y="351"/>
                    <a:pt x="69" y="351"/>
                  </a:cubicBezTo>
                  <a:cubicBezTo>
                    <a:pt x="69" y="351"/>
                    <a:pt x="209" y="205"/>
                    <a:pt x="213" y="9"/>
                  </a:cubicBezTo>
                  <a:lnTo>
                    <a:pt x="12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8" name="Freeform: Shape 23">
              <a:extLst>
                <a:ext uri="{FF2B5EF4-FFF2-40B4-BE49-F238E27FC236}">
                  <a16:creationId xmlns="" xmlns:a16="http://schemas.microsoft.com/office/drawing/2014/main" id="{4F755212-08AF-EC14-F69A-090EB3F6DA44}"/>
                </a:ext>
              </a:extLst>
            </p:cNvPr>
            <p:cNvSpPr>
              <a:spLocks/>
            </p:cNvSpPr>
            <p:nvPr/>
          </p:nvSpPr>
          <p:spPr bwMode="auto">
            <a:xfrm>
              <a:off x="6991350" y="2632076"/>
              <a:ext cx="439738" cy="744538"/>
            </a:xfrm>
            <a:custGeom>
              <a:avLst/>
              <a:gdLst>
                <a:gd name="T0" fmla="*/ 120 w 208"/>
                <a:gd name="T1" fmla="*/ 352 h 352"/>
                <a:gd name="T2" fmla="*/ 208 w 208"/>
                <a:gd name="T3" fmla="*/ 344 h 352"/>
                <a:gd name="T4" fmla="*/ 67 w 208"/>
                <a:gd name="T5" fmla="*/ 0 h 352"/>
                <a:gd name="T6" fmla="*/ 0 w 208"/>
                <a:gd name="T7" fmla="*/ 56 h 352"/>
                <a:gd name="T8" fmla="*/ 120 w 208"/>
                <a:gd name="T9" fmla="*/ 352 h 352"/>
              </a:gdLst>
              <a:ahLst/>
              <a:cxnLst>
                <a:cxn ang="0">
                  <a:pos x="T0" y="T1"/>
                </a:cxn>
                <a:cxn ang="0">
                  <a:pos x="T2" y="T3"/>
                </a:cxn>
                <a:cxn ang="0">
                  <a:pos x="T4" y="T5"/>
                </a:cxn>
                <a:cxn ang="0">
                  <a:pos x="T6" y="T7"/>
                </a:cxn>
                <a:cxn ang="0">
                  <a:pos x="T8" y="T9"/>
                </a:cxn>
              </a:cxnLst>
              <a:rect l="0" t="0" r="r" b="b"/>
              <a:pathLst>
                <a:path w="208" h="352">
                  <a:moveTo>
                    <a:pt x="120" y="352"/>
                  </a:moveTo>
                  <a:cubicBezTo>
                    <a:pt x="208" y="344"/>
                    <a:pt x="208" y="344"/>
                    <a:pt x="208" y="344"/>
                  </a:cubicBezTo>
                  <a:cubicBezTo>
                    <a:pt x="208" y="344"/>
                    <a:pt x="207" y="153"/>
                    <a:pt x="67" y="0"/>
                  </a:cubicBezTo>
                  <a:cubicBezTo>
                    <a:pt x="0" y="56"/>
                    <a:pt x="0" y="56"/>
                    <a:pt x="0" y="56"/>
                  </a:cubicBezTo>
                  <a:cubicBezTo>
                    <a:pt x="67" y="138"/>
                    <a:pt x="110" y="240"/>
                    <a:pt x="120" y="3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29" name="Freeform: Shape 24">
              <a:extLst>
                <a:ext uri="{FF2B5EF4-FFF2-40B4-BE49-F238E27FC236}">
                  <a16:creationId xmlns="" xmlns:a16="http://schemas.microsoft.com/office/drawing/2014/main" id="{3A28F1C2-4DAB-E2CF-F832-83FFA9456CDC}"/>
                </a:ext>
              </a:extLst>
            </p:cNvPr>
            <p:cNvSpPr>
              <a:spLocks/>
            </p:cNvSpPr>
            <p:nvPr/>
          </p:nvSpPr>
          <p:spPr bwMode="auto">
            <a:xfrm>
              <a:off x="6211888" y="2147889"/>
              <a:ext cx="741363" cy="444500"/>
            </a:xfrm>
            <a:custGeom>
              <a:avLst/>
              <a:gdLst>
                <a:gd name="T0" fmla="*/ 296 w 351"/>
                <a:gd name="T1" fmla="*/ 210 h 210"/>
                <a:gd name="T2" fmla="*/ 351 w 351"/>
                <a:gd name="T3" fmla="*/ 144 h 210"/>
                <a:gd name="T4" fmla="*/ 9 w 351"/>
                <a:gd name="T5" fmla="*/ 0 h 210"/>
                <a:gd name="T6" fmla="*/ 0 w 351"/>
                <a:gd name="T7" fmla="*/ 86 h 210"/>
                <a:gd name="T8" fmla="*/ 296 w 351"/>
                <a:gd name="T9" fmla="*/ 210 h 210"/>
              </a:gdLst>
              <a:ahLst/>
              <a:cxnLst>
                <a:cxn ang="0">
                  <a:pos x="T0" y="T1"/>
                </a:cxn>
                <a:cxn ang="0">
                  <a:pos x="T2" y="T3"/>
                </a:cxn>
                <a:cxn ang="0">
                  <a:pos x="T4" y="T5"/>
                </a:cxn>
                <a:cxn ang="0">
                  <a:pos x="T6" y="T7"/>
                </a:cxn>
                <a:cxn ang="0">
                  <a:pos x="T8" y="T9"/>
                </a:cxn>
              </a:cxnLst>
              <a:rect l="0" t="0" r="r" b="b"/>
              <a:pathLst>
                <a:path w="351" h="210">
                  <a:moveTo>
                    <a:pt x="296" y="210"/>
                  </a:moveTo>
                  <a:cubicBezTo>
                    <a:pt x="351" y="144"/>
                    <a:pt x="351" y="144"/>
                    <a:pt x="351" y="144"/>
                  </a:cubicBezTo>
                  <a:cubicBezTo>
                    <a:pt x="351" y="144"/>
                    <a:pt x="238" y="19"/>
                    <a:pt x="9" y="0"/>
                  </a:cubicBezTo>
                  <a:cubicBezTo>
                    <a:pt x="0" y="86"/>
                    <a:pt x="0" y="86"/>
                    <a:pt x="0" y="86"/>
                  </a:cubicBezTo>
                  <a:cubicBezTo>
                    <a:pt x="112" y="97"/>
                    <a:pt x="214" y="142"/>
                    <a:pt x="296" y="21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sp>
          <p:nvSpPr>
            <p:cNvPr id="30" name="Freeform: Shape 25">
              <a:extLst>
                <a:ext uri="{FF2B5EF4-FFF2-40B4-BE49-F238E27FC236}">
                  <a16:creationId xmlns="" xmlns:a16="http://schemas.microsoft.com/office/drawing/2014/main" id="{B61F3AAE-F339-D7A7-FE14-C22E179CAF36}"/>
                </a:ext>
              </a:extLst>
            </p:cNvPr>
            <p:cNvSpPr>
              <a:spLocks/>
            </p:cNvSpPr>
            <p:nvPr/>
          </p:nvSpPr>
          <p:spPr bwMode="auto">
            <a:xfrm>
              <a:off x="5249863" y="2147889"/>
              <a:ext cx="741363" cy="438150"/>
            </a:xfrm>
            <a:custGeom>
              <a:avLst/>
              <a:gdLst>
                <a:gd name="T0" fmla="*/ 351 w 351"/>
                <a:gd name="T1" fmla="*/ 85 h 207"/>
                <a:gd name="T2" fmla="*/ 343 w 351"/>
                <a:gd name="T3" fmla="*/ 0 h 207"/>
                <a:gd name="T4" fmla="*/ 0 w 351"/>
                <a:gd name="T5" fmla="*/ 141 h 207"/>
                <a:gd name="T6" fmla="*/ 54 w 351"/>
                <a:gd name="T7" fmla="*/ 207 h 207"/>
                <a:gd name="T8" fmla="*/ 351 w 351"/>
                <a:gd name="T9" fmla="*/ 85 h 207"/>
              </a:gdLst>
              <a:ahLst/>
              <a:cxnLst>
                <a:cxn ang="0">
                  <a:pos x="T0" y="T1"/>
                </a:cxn>
                <a:cxn ang="0">
                  <a:pos x="T2" y="T3"/>
                </a:cxn>
                <a:cxn ang="0">
                  <a:pos x="T4" y="T5"/>
                </a:cxn>
                <a:cxn ang="0">
                  <a:pos x="T6" y="T7"/>
                </a:cxn>
                <a:cxn ang="0">
                  <a:pos x="T8" y="T9"/>
                </a:cxn>
              </a:cxnLst>
              <a:rect l="0" t="0" r="r" b="b"/>
              <a:pathLst>
                <a:path w="351" h="207">
                  <a:moveTo>
                    <a:pt x="351" y="85"/>
                  </a:moveTo>
                  <a:cubicBezTo>
                    <a:pt x="343" y="0"/>
                    <a:pt x="343" y="0"/>
                    <a:pt x="343" y="0"/>
                  </a:cubicBezTo>
                  <a:cubicBezTo>
                    <a:pt x="343" y="0"/>
                    <a:pt x="153" y="0"/>
                    <a:pt x="0" y="141"/>
                  </a:cubicBezTo>
                  <a:cubicBezTo>
                    <a:pt x="54" y="207"/>
                    <a:pt x="54" y="207"/>
                    <a:pt x="54" y="207"/>
                  </a:cubicBezTo>
                  <a:cubicBezTo>
                    <a:pt x="136" y="139"/>
                    <a:pt x="239" y="95"/>
                    <a:pt x="351" y="85"/>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669">
                <a:solidFill>
                  <a:prstClr val="black"/>
                </a:solidFill>
                <a:ea typeface="微软雅黑" panose="020B0503020204020204" pitchFamily="34" charset="-122"/>
              </a:endParaRPr>
            </a:p>
          </p:txBody>
        </p:sp>
      </p:grpSp>
      <p:sp>
        <p:nvSpPr>
          <p:cNvPr id="44" name="Oval 43">
            <a:extLst>
              <a:ext uri="{FF2B5EF4-FFF2-40B4-BE49-F238E27FC236}">
                <a16:creationId xmlns="" xmlns:a16="http://schemas.microsoft.com/office/drawing/2014/main" id="{31C304DC-0EED-3199-8590-B9CFF50E578E}"/>
              </a:ext>
            </a:extLst>
          </p:cNvPr>
          <p:cNvSpPr/>
          <p:nvPr/>
        </p:nvSpPr>
        <p:spPr>
          <a:xfrm>
            <a:off x="4761273" y="2084662"/>
            <a:ext cx="3015550" cy="295587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cxnSp>
        <p:nvCxnSpPr>
          <p:cNvPr id="45" name="Straight Connector 44">
            <a:extLst>
              <a:ext uri="{FF2B5EF4-FFF2-40B4-BE49-F238E27FC236}">
                <a16:creationId xmlns="" xmlns:a16="http://schemas.microsoft.com/office/drawing/2014/main" id="{B85F1472-A37D-0862-DDE9-2D9E5A25A53A}"/>
              </a:ext>
            </a:extLst>
          </p:cNvPr>
          <p:cNvCxnSpPr>
            <a:cxnSpLocks/>
          </p:cNvCxnSpPr>
          <p:nvPr/>
        </p:nvCxnSpPr>
        <p:spPr>
          <a:xfrm>
            <a:off x="6384947" y="2386463"/>
            <a:ext cx="36346" cy="2469948"/>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Box 45">
            <a:extLst>
              <a:ext uri="{FF2B5EF4-FFF2-40B4-BE49-F238E27FC236}">
                <a16:creationId xmlns="" xmlns:a16="http://schemas.microsoft.com/office/drawing/2014/main" id="{2C3E126A-F735-AE16-35A0-E0ABEF7818F0}"/>
              </a:ext>
            </a:extLst>
          </p:cNvPr>
          <p:cNvSpPr txBox="1"/>
          <p:nvPr/>
        </p:nvSpPr>
        <p:spPr>
          <a:xfrm>
            <a:off x="6455081" y="2344586"/>
            <a:ext cx="989604" cy="2397579"/>
          </a:xfrm>
          <a:prstGeom prst="rect">
            <a:avLst/>
          </a:prstGeom>
          <a:noFill/>
        </p:spPr>
        <p:txBody>
          <a:bodyPr wrap="square">
            <a:spAutoFit/>
          </a:bodyPr>
          <a:lstStyle/>
          <a:p>
            <a:pPr>
              <a:lnSpc>
                <a:spcPct val="107000"/>
              </a:lnSpc>
              <a:spcAft>
                <a:spcPts val="800"/>
              </a:spcAft>
            </a:pP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Chú</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ý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khi</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tóm</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tắt</a:t>
            </a: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nội dung thuyết trình…</a:t>
            </a:r>
            <a:endParaRPr lang="vi-VN"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7" name="TextBox 46">
            <a:extLst>
              <a:ext uri="{FF2B5EF4-FFF2-40B4-BE49-F238E27FC236}">
                <a16:creationId xmlns="" xmlns:a16="http://schemas.microsoft.com/office/drawing/2014/main" id="{FEAA824E-39F1-52D3-31E3-A3F3BC0D1F9A}"/>
              </a:ext>
            </a:extLst>
          </p:cNvPr>
          <p:cNvSpPr txBox="1"/>
          <p:nvPr/>
        </p:nvSpPr>
        <p:spPr>
          <a:xfrm>
            <a:off x="5143219" y="2356071"/>
            <a:ext cx="1246244" cy="2397579"/>
          </a:xfrm>
          <a:prstGeom prst="rect">
            <a:avLst/>
          </a:prstGeom>
          <a:noFill/>
        </p:spPr>
        <p:txBody>
          <a:bodyPr wrap="square">
            <a:spAutoFit/>
          </a:bodyPr>
          <a:lstStyle/>
          <a:p>
            <a:pPr algn="just">
              <a:lnSpc>
                <a:spcPct val="107000"/>
              </a:lnSpc>
              <a:spcAft>
                <a:spcPts val="800"/>
              </a:spcAft>
            </a:pP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B</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ài học khi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viết</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bài</a:t>
            </a:r>
            <a:r>
              <a:rPr lang="en-US"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văn</a:t>
            </a:r>
            <a:r>
              <a:rPr lang="en-US" sz="200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kể lại một hoạt động XH có ý nghĩa</a:t>
            </a:r>
            <a:endParaRPr lang="vi-VN" sz="20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5" name="Diamond 8">
            <a:extLst>
              <a:ext uri="{FF2B5EF4-FFF2-40B4-BE49-F238E27FC236}">
                <a16:creationId xmlns="" xmlns:a16="http://schemas.microsoft.com/office/drawing/2014/main" id="{5B5E9748-6059-E198-00C7-312FE696ADE2}"/>
              </a:ext>
            </a:extLst>
          </p:cNvPr>
          <p:cNvSpPr/>
          <p:nvPr/>
        </p:nvSpPr>
        <p:spPr>
          <a:xfrm>
            <a:off x="3313579" y="129257"/>
            <a:ext cx="2408350" cy="961439"/>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err="1">
                <a:solidFill>
                  <a:schemeClr val="tx1"/>
                </a:solidFill>
                <a:latin typeface="Times New Roman" panose="02020603050405020304" pitchFamily="18" charset="0"/>
                <a:cs typeface="Times New Roman" panose="02020603050405020304" pitchFamily="18" charset="0"/>
              </a:rPr>
              <a:t>Bài</a:t>
            </a:r>
            <a:r>
              <a:rPr lang="en-GB" sz="2400" b="1">
                <a:solidFill>
                  <a:schemeClr val="tx1"/>
                </a:solidFill>
                <a:latin typeface="Times New Roman" panose="02020603050405020304" pitchFamily="18" charset="0"/>
                <a:cs typeface="Times New Roman" panose="02020603050405020304" pitchFamily="18" charset="0"/>
              </a:rPr>
              <a:t> </a:t>
            </a:r>
            <a:r>
              <a:rPr lang="en-GB" sz="2400" b="1" smtClean="0">
                <a:solidFill>
                  <a:schemeClr val="tx1"/>
                </a:solidFill>
                <a:latin typeface="Times New Roman" panose="02020603050405020304" pitchFamily="18" charset="0"/>
                <a:cs typeface="Times New Roman" panose="02020603050405020304" pitchFamily="18" charset="0"/>
              </a:rPr>
              <a:t>6+7</a:t>
            </a:r>
            <a:endParaRPr lang="en-GB" sz="2400" b="1" dirty="0">
              <a:solidFill>
                <a:schemeClr val="tx1"/>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 xmlns:a16="http://schemas.microsoft.com/office/drawing/2014/main" id="{8815B680-B654-8F6B-118A-49CCE2BB98E9}"/>
              </a:ext>
            </a:extLst>
          </p:cNvPr>
          <p:cNvSpPr txBox="1"/>
          <p:nvPr/>
        </p:nvSpPr>
        <p:spPr>
          <a:xfrm>
            <a:off x="-9815" y="1217151"/>
            <a:ext cx="4029367" cy="1200329"/>
          </a:xfrm>
          <a:prstGeom prst="rect">
            <a:avLst/>
          </a:prstGeom>
          <a:noFill/>
        </p:spPr>
        <p:txBody>
          <a:bodyPr wrap="square">
            <a:spAutoFit/>
          </a:bodyPr>
          <a:lstStyle/>
          <a:p>
            <a:pPr algn="just">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Chọn 1 hoạt động XH phải thú vị và có ý nghĩa tích cực với cộng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 xmlns:a16="http://schemas.microsoft.com/office/drawing/2014/main" id="{1D24AD08-C83B-2012-FF36-DDBC7E936F2C}"/>
              </a:ext>
            </a:extLst>
          </p:cNvPr>
          <p:cNvSpPr txBox="1"/>
          <p:nvPr/>
        </p:nvSpPr>
        <p:spPr>
          <a:xfrm>
            <a:off x="8049779" y="4111255"/>
            <a:ext cx="4043484" cy="875432"/>
          </a:xfrm>
          <a:prstGeom prst="rect">
            <a:avLst/>
          </a:prstGeom>
          <a:noFill/>
        </p:spPr>
        <p:txBody>
          <a:bodyPr wrap="square">
            <a:spAutoFit/>
          </a:bodyPr>
          <a:lstStyle/>
          <a:p>
            <a:pPr>
              <a:lnSpc>
                <a:spcPct val="107000"/>
              </a:lnSpc>
              <a:spcAft>
                <a:spcPts val="800"/>
              </a:spcAft>
            </a:pPr>
            <a:r>
              <a:rPr lang="en-US" sz="2400" smtClean="0">
                <a:effectLst/>
                <a:latin typeface="Times New Roman" panose="02020603050405020304" pitchFamily="18" charset="0"/>
                <a:ea typeface="Arial" panose="020B0604020202020204" pitchFamily="34" charset="0"/>
              </a:rPr>
              <a:t>- Các ý được tóm tắt rõ ràng, mạch lạc.</a:t>
            </a:r>
            <a:endParaRPr lang="vi-VN" sz="2400" dirty="0">
              <a:solidFill>
                <a:prstClr val="black"/>
              </a:solidFill>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68" name="TextBox 67">
            <a:extLst>
              <a:ext uri="{FF2B5EF4-FFF2-40B4-BE49-F238E27FC236}">
                <a16:creationId xmlns="" xmlns:a16="http://schemas.microsoft.com/office/drawing/2014/main" id="{D23C60D4-6CA7-1B8A-7EE7-0207609FFCA4}"/>
              </a:ext>
            </a:extLst>
          </p:cNvPr>
          <p:cNvSpPr txBox="1"/>
          <p:nvPr/>
        </p:nvSpPr>
        <p:spPr>
          <a:xfrm>
            <a:off x="-10383" y="2737414"/>
            <a:ext cx="4277174" cy="1277850"/>
          </a:xfrm>
          <a:prstGeom prst="rect">
            <a:avLst/>
          </a:prstGeom>
          <a:noFill/>
        </p:spPr>
        <p:txBody>
          <a:bodyPr wrap="square">
            <a:spAutoFit/>
          </a:bodyPr>
          <a:lstStyle/>
          <a:p>
            <a:pPr algn="just">
              <a:lnSpc>
                <a:spcPct val="107000"/>
              </a:lnSpc>
              <a:spcAft>
                <a:spcPts val="800"/>
              </a:spcAft>
            </a:pPr>
            <a:r>
              <a:rPr lang="en-US" sz="2400" smtClean="0">
                <a:effectLst/>
                <a:latin typeface="Times New Roman" panose="02020603050405020304" pitchFamily="18" charset="0"/>
                <a:ea typeface="Arial" panose="020B0604020202020204" pitchFamily="34" charset="0"/>
              </a:rPr>
              <a:t>- Sử dụng ngôi thứ nhất. Kết hợp với miêu tả và biểu cảm để hỗ trợ cho việc kể </a:t>
            </a:r>
            <a:endParaRPr lang="vi-VN" sz="2400" dirty="0">
              <a:solidFill>
                <a:prstClr val="black"/>
              </a:solidFill>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69" name="TextBox 68">
            <a:extLst>
              <a:ext uri="{FF2B5EF4-FFF2-40B4-BE49-F238E27FC236}">
                <a16:creationId xmlns="" xmlns:a16="http://schemas.microsoft.com/office/drawing/2014/main" id="{28B62F6A-D982-8CD1-0536-4C677F3EF566}"/>
              </a:ext>
            </a:extLst>
          </p:cNvPr>
          <p:cNvSpPr txBox="1"/>
          <p:nvPr/>
        </p:nvSpPr>
        <p:spPr>
          <a:xfrm>
            <a:off x="-2016" y="4747699"/>
            <a:ext cx="4532649" cy="487506"/>
          </a:xfrm>
          <a:prstGeom prst="rect">
            <a:avLst/>
          </a:prstGeom>
          <a:noFill/>
        </p:spPr>
        <p:txBody>
          <a:bodyPr wrap="square">
            <a:spAutoFit/>
          </a:bodyPr>
          <a:lstStyle/>
          <a:p>
            <a:pPr>
              <a:lnSpc>
                <a:spcPct val="107000"/>
              </a:lnSpc>
              <a:spcAft>
                <a:spcPts val="800"/>
              </a:spcAft>
            </a:pP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Bố</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cục</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gồm</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phần</a:t>
            </a:r>
            <a:r>
              <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MB, TB, KB</a:t>
            </a:r>
            <a:endParaRPr 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0" name="TextBox 69">
            <a:extLst>
              <a:ext uri="{FF2B5EF4-FFF2-40B4-BE49-F238E27FC236}">
                <a16:creationId xmlns="" xmlns:a16="http://schemas.microsoft.com/office/drawing/2014/main" id="{2700081F-47F7-0461-1381-43737E00A0D5}"/>
              </a:ext>
            </a:extLst>
          </p:cNvPr>
          <p:cNvSpPr txBox="1"/>
          <p:nvPr/>
        </p:nvSpPr>
        <p:spPr>
          <a:xfrm>
            <a:off x="8065025" y="2266313"/>
            <a:ext cx="4028238" cy="1277850"/>
          </a:xfrm>
          <a:prstGeom prst="rect">
            <a:avLst/>
          </a:prstGeom>
          <a:noFill/>
        </p:spPr>
        <p:txBody>
          <a:bodyPr wrap="square">
            <a:spAutoFit/>
          </a:bodyPr>
          <a:lstStyle/>
          <a:p>
            <a:pPr algn="just">
              <a:lnSpc>
                <a:spcPct val="107000"/>
              </a:lnSpc>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Ghi được ngắn gọn các thông tin chính mà người khác trình bày bằng từ khoá, sơ đồ.</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 xmlns:a16="http://schemas.microsoft.com/office/drawing/2014/main" id="{1DFBF233-E1E5-822C-53A6-E3B6C21DA0F9}"/>
              </a:ext>
            </a:extLst>
          </p:cNvPr>
          <p:cNvSpPr txBox="1"/>
          <p:nvPr/>
        </p:nvSpPr>
        <p:spPr>
          <a:xfrm>
            <a:off x="8065025" y="833673"/>
            <a:ext cx="4028238" cy="1277850"/>
          </a:xfrm>
          <a:prstGeom prst="rect">
            <a:avLst/>
          </a:prstGeom>
          <a:noFill/>
        </p:spPr>
        <p:txBody>
          <a:bodyPr wrap="square">
            <a:spAutoFit/>
          </a:bodyPr>
          <a:lstStyle/>
          <a:p>
            <a:pPr algn="just">
              <a:lnSpc>
                <a:spcPct val="107000"/>
              </a:lnSpc>
              <a:spcAft>
                <a:spcPts val="0"/>
              </a:spcAft>
            </a:pPr>
            <a:r>
              <a:rPr lang="en-US" sz="2400" smtClean="0">
                <a:effectLst/>
                <a:latin typeface="Times New Roman" panose="02020603050405020304" pitchFamily="18" charset="0"/>
                <a:ea typeface="Arial" panose="020B0604020202020204" pitchFamily="34" charset="0"/>
                <a:cs typeface="Times New Roman" panose="02020603050405020304" pitchFamily="18" charset="0"/>
              </a:rPr>
              <a:t>- Bài tóm tắt đảm bảo thể hiện đầy đủ, chính xác phần trình bày của người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1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arn(inVertical)">
                                      <p:cBhvr>
                                        <p:cTn id="50" dur="500"/>
                                        <p:tgtEl>
                                          <p:spTgt spid="47"/>
                                        </p:tgtEl>
                                      </p:cBhvr>
                                    </p:animEffect>
                                  </p:childTnLst>
                                </p:cTn>
                              </p:par>
                              <p:par>
                                <p:cTn id="51" presetID="16" presetClass="entr" presetSubtype="21"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barn(inVertical)">
                                      <p:cBhvr>
                                        <p:cTn id="66" dur="5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barn(inVertical)">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barn(inVertical)">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arn(inVertical)">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barn(inVertical)">
                                      <p:cBhvr>
                                        <p:cTn id="8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46" grpId="0"/>
      <p:bldP spid="47" grpId="0"/>
      <p:bldP spid="65" grpId="0" animBg="1"/>
      <p:bldP spid="66" grpId="0"/>
      <p:bldP spid="67" grpId="0"/>
      <p:bldP spid="68" grpId="0"/>
      <p:bldP spid="69" grpId="0"/>
      <p:bldP spid="70"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3BC177C-02E2-449D-8F47-23AF7E33F59C}"/>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pic>
        <p:nvPicPr>
          <p:cNvPr id="3" name="图片 2">
            <a:extLst>
              <a:ext uri="{FF2B5EF4-FFF2-40B4-BE49-F238E27FC236}">
                <a16:creationId xmlns:a16="http://schemas.microsoft.com/office/drawing/2014/main" xmlns="" id="{6B921625-7A91-423A-AFCB-5107970CE8E9}"/>
              </a:ext>
            </a:extLst>
          </p:cNvPr>
          <p:cNvPicPr>
            <a:picLocks noChangeAspect="1"/>
          </p:cNvPicPr>
          <p:nvPr/>
        </p:nvPicPr>
        <p:blipFill rotWithShape="1">
          <a:blip r:embed="rId4">
            <a:extLst>
              <a:ext uri="{28A0092B-C50C-407E-A947-70E740481C1C}">
                <a14:useLocalDpi xmlns:a14="http://schemas.microsoft.com/office/drawing/2010/main" val="0"/>
              </a:ext>
            </a:extLst>
          </a:blip>
          <a:srcRect t="72045"/>
          <a:stretch/>
        </p:blipFill>
        <p:spPr>
          <a:xfrm>
            <a:off x="3762" y="2058552"/>
            <a:ext cx="12188238" cy="4818667"/>
          </a:xfrm>
          <a:prstGeom prst="rect">
            <a:avLst/>
          </a:prstGeom>
        </p:spPr>
      </p:pic>
      <p:grpSp>
        <p:nvGrpSpPr>
          <p:cNvPr id="8" name="PA_01 134">
            <a:extLst>
              <a:ext uri="{FF2B5EF4-FFF2-40B4-BE49-F238E27FC236}">
                <a16:creationId xmlns:a16="http://schemas.microsoft.com/office/drawing/2014/main" xmlns="" id="{415281A9-1E1C-4D88-9319-FB2A9FDA63CF}"/>
              </a:ext>
            </a:extLst>
          </p:cNvPr>
          <p:cNvGrpSpPr/>
          <p:nvPr>
            <p:custDataLst>
              <p:tags r:id="rId1"/>
            </p:custDataLst>
          </p:nvPr>
        </p:nvGrpSpPr>
        <p:grpSpPr>
          <a:xfrm>
            <a:off x="5071073" y="1300285"/>
            <a:ext cx="1343735" cy="1339541"/>
            <a:chOff x="3768359" y="1725446"/>
            <a:chExt cx="1930605" cy="1930605"/>
          </a:xfrm>
        </p:grpSpPr>
        <p:sp>
          <p:nvSpPr>
            <p:cNvPr id="9" name="Oval 5">
              <a:extLst>
                <a:ext uri="{FF2B5EF4-FFF2-40B4-BE49-F238E27FC236}">
                  <a16:creationId xmlns:a16="http://schemas.microsoft.com/office/drawing/2014/main" xmlns="" id="{8DF65B86-FC44-4176-83A6-425B2C9A46CF}"/>
                </a:ext>
              </a:extLst>
            </p:cNvPr>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prstClr val="white"/>
                </a:solidFill>
              </a:endParaRPr>
            </a:p>
          </p:txBody>
        </p:sp>
        <p:sp>
          <p:nvSpPr>
            <p:cNvPr id="10" name="Oval 5">
              <a:extLst>
                <a:ext uri="{FF2B5EF4-FFF2-40B4-BE49-F238E27FC236}">
                  <a16:creationId xmlns:a16="http://schemas.microsoft.com/office/drawing/2014/main" xmlns="" id="{CB3BB9C7-C511-4689-AFBE-5AE57E9104F9}"/>
                </a:ext>
              </a:extLst>
            </p:cNvPr>
            <p:cNvSpPr>
              <a:spLocks noChangeArrowheads="1"/>
            </p:cNvSpPr>
            <p:nvPr/>
          </p:nvSpPr>
          <p:spPr bwMode="auto">
            <a:xfrm>
              <a:off x="3823758" y="1780845"/>
              <a:ext cx="1819806" cy="1819807"/>
            </a:xfrm>
            <a:prstGeom prst="ellipse">
              <a:avLst/>
            </a:prstGeom>
            <a:solidFill>
              <a:schemeClr val="accent1"/>
            </a:solidFill>
            <a:ln>
              <a:noFill/>
            </a:ln>
            <a:effectLst/>
          </p:spPr>
          <p:txBody>
            <a:bodyPr vert="horz" wrap="square" lIns="121854" tIns="60927" rIns="121854" bIns="60927" numCol="1" anchor="t" anchorCtr="0" compatLnSpc="1">
              <a:prstTxWarp prst="textNoShape">
                <a:avLst/>
              </a:prstTxWarp>
            </a:bodyPr>
            <a:lstStyle/>
            <a:p>
              <a:endParaRPr lang="zh-CN" altLang="en-US" sz="2399">
                <a:solidFill>
                  <a:prstClr val="black"/>
                </a:solidFill>
              </a:endParaRPr>
            </a:p>
          </p:txBody>
        </p:sp>
      </p:grpSp>
      <p:sp>
        <p:nvSpPr>
          <p:cNvPr id="11" name="PA_01 146">
            <a:extLst>
              <a:ext uri="{FF2B5EF4-FFF2-40B4-BE49-F238E27FC236}">
                <a16:creationId xmlns:a16="http://schemas.microsoft.com/office/drawing/2014/main" xmlns="" id="{2946F63D-A526-4A3C-8D86-8D782892C08F}"/>
              </a:ext>
            </a:extLst>
          </p:cNvPr>
          <p:cNvSpPr/>
          <p:nvPr>
            <p:custDataLst>
              <p:tags r:id="rId2"/>
            </p:custDataLst>
          </p:nvPr>
        </p:nvSpPr>
        <p:spPr>
          <a:xfrm>
            <a:off x="5299571" y="1552622"/>
            <a:ext cx="926378" cy="759756"/>
          </a:xfrm>
          <a:prstGeom prst="rect">
            <a:avLst/>
          </a:prstGeom>
          <a:effectLst/>
        </p:spPr>
        <p:txBody>
          <a:bodyPr wrap="square" lIns="102422" tIns="51211" rIns="102422" bIns="51211">
            <a:spAutoFit/>
          </a:bodyPr>
          <a:lstStyle/>
          <a:p>
            <a:pPr algn="ctr"/>
            <a:r>
              <a:rPr lang="en-US" altLang="zh-CN" sz="4265" b="1" smtClean="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rPr>
              <a:t>4</a:t>
            </a:r>
            <a:endParaRPr lang="zh-CN" altLang="en-US" sz="4265" b="1" dirty="0">
              <a:solidFill>
                <a:prstClr val="white"/>
              </a:solidFill>
              <a:effectLst>
                <a:outerShdw blurRad="38100" dist="38100" dir="2700000" algn="tl">
                  <a:srgbClr val="000000">
                    <a:alpha val="43137"/>
                  </a:srgbClr>
                </a:outerShdw>
              </a:effectLst>
              <a:latin typeface="Times New Roman" panose="02020603050405020304" pitchFamily="18" charset="0"/>
              <a:ea typeface="DFKai-SB" pitchFamily="65" charset="-120"/>
              <a:cs typeface="Times New Roman" panose="02020603050405020304" pitchFamily="18" charset="0"/>
            </a:endParaRPr>
          </a:p>
        </p:txBody>
      </p:sp>
      <p:sp>
        <p:nvSpPr>
          <p:cNvPr id="12" name="矩形 11">
            <a:extLst>
              <a:ext uri="{FF2B5EF4-FFF2-40B4-BE49-F238E27FC236}">
                <a16:creationId xmlns:a16="http://schemas.microsoft.com/office/drawing/2014/main" xmlns="" id="{C0D31996-149B-416A-A1E4-A6A0E3376E2D}"/>
              </a:ext>
            </a:extLst>
          </p:cNvPr>
          <p:cNvSpPr/>
          <p:nvPr/>
        </p:nvSpPr>
        <p:spPr>
          <a:xfrm>
            <a:off x="1700012" y="2815286"/>
            <a:ext cx="8325258" cy="829380"/>
          </a:xfrm>
          <a:prstGeom prst="rect">
            <a:avLst/>
          </a:prstGeom>
        </p:spPr>
        <p:txBody>
          <a:bodyPr wrap="square" lIns="91424" tIns="45713" rIns="91424" bIns="45713">
            <a:spAutoFit/>
          </a:bodyPr>
          <a:lstStyle/>
          <a:p>
            <a:pPr algn="ctr">
              <a:lnSpc>
                <a:spcPct val="107000"/>
              </a:lnSpc>
              <a:spcAft>
                <a:spcPts val="800"/>
              </a:spcAft>
            </a:pPr>
            <a:r>
              <a:rPr lang="en-US" sz="4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Ý nghĩa chủ đề</a:t>
            </a:r>
            <a:endParaRPr lang="vi-VN" sz="4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9921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850F26A-E0FE-2A09-474A-BDB8C85B9136}"/>
              </a:ext>
            </a:extLst>
          </p:cNvPr>
          <p:cNvSpPr/>
          <p:nvPr/>
        </p:nvSpPr>
        <p:spPr>
          <a:xfrm>
            <a:off x="5034441" y="278225"/>
            <a:ext cx="1457739" cy="5832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err="1">
                <a:solidFill>
                  <a:prstClr val="white"/>
                </a:solidFill>
                <a:latin typeface="Times New Roman" panose="02020603050405020304" pitchFamily="18" charset="0"/>
                <a:cs typeface="Times New Roman" panose="02020603050405020304" pitchFamily="18" charset="0"/>
              </a:rPr>
              <a:t>Bài</a:t>
            </a:r>
            <a:r>
              <a:rPr lang="en-US" sz="3600" b="1">
                <a:solidFill>
                  <a:prstClr val="white"/>
                </a:solidFill>
                <a:latin typeface="Times New Roman" panose="02020603050405020304" pitchFamily="18" charset="0"/>
                <a:cs typeface="Times New Roman" panose="02020603050405020304" pitchFamily="18" charset="0"/>
              </a:rPr>
              <a:t> </a:t>
            </a:r>
            <a:r>
              <a:rPr lang="en-US" sz="3600" b="1" smtClean="0">
                <a:solidFill>
                  <a:prstClr val="white"/>
                </a:solidFill>
                <a:latin typeface="Times New Roman" panose="02020603050405020304" pitchFamily="18" charset="0"/>
                <a:cs typeface="Times New Roman" panose="02020603050405020304" pitchFamily="18" charset="0"/>
              </a:rPr>
              <a:t>8</a:t>
            </a:r>
            <a:endParaRPr lang="vi-VN" sz="3600" b="1" dirty="0">
              <a:solidFill>
                <a:prstClr val="white"/>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xmlns="" id="{F4F0A0D1-FD1C-2F5B-0CF5-8FC67EBC89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160" y="691556"/>
            <a:ext cx="16017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xmlns="" id="{C8AC52C8-4D9B-B275-2381-5C5C53384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114" y="2511440"/>
            <a:ext cx="844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xmlns="" id="{35F98496-F6A9-309E-F721-3E71A77578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1509" y="4145514"/>
            <a:ext cx="14112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xmlns="" id="{E7DBA1FC-0890-3DC8-EC4E-D3DEC7A32C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505" y="1994991"/>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xmlns="" id="{422489BA-9430-CAFB-1646-DD3E9E8D12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79547" y="6274352"/>
            <a:ext cx="7302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CB089193-3748-BF37-E333-39E4CFBD98BE}"/>
              </a:ext>
            </a:extLst>
          </p:cNvPr>
          <p:cNvSpPr txBox="1"/>
          <p:nvPr/>
        </p:nvSpPr>
        <p:spPr>
          <a:xfrm>
            <a:off x="2515150" y="1019953"/>
            <a:ext cx="9276593" cy="2366353"/>
          </a:xfrm>
          <a:prstGeom prst="rect">
            <a:avLst/>
          </a:prstGeom>
          <a:noFill/>
        </p:spPr>
        <p:txBody>
          <a:bodyPr wrap="square">
            <a:spAutoFit/>
          </a:bodyPr>
          <a:lstStyle/>
          <a:p>
            <a:pPr algn="just">
              <a:lnSpc>
                <a:spcPct val="107000"/>
              </a:lnSpc>
              <a:spcAft>
                <a:spcPts val="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Yêu Tổ quốc là yêu nguồn cội của mình; yêu mảnh đất, con người, lịch sử, văn hóa đã sản sinh, nuôi dưỡng mình và đồng bào mình. Yêu Tổ quốc là đấu tranh cho những điều tốt đẹp được gìn giữ và sinh sôi, loại bỏ những cái xấu đang kìm hãm đất nước phát triển.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30" y="3481017"/>
            <a:ext cx="4082601" cy="327752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0611" y="3481017"/>
            <a:ext cx="4426116" cy="3277522"/>
          </a:xfrm>
          <a:prstGeom prst="rect">
            <a:avLst/>
          </a:prstGeom>
        </p:spPr>
      </p:pic>
    </p:spTree>
    <p:extLst>
      <p:ext uri="{BB962C8B-B14F-4D97-AF65-F5344CB8AC3E}">
        <p14:creationId xmlns:p14="http://schemas.microsoft.com/office/powerpoint/2010/main" val="285503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1A533C0-EE10-2817-D599-A238F0291B91}"/>
              </a:ext>
            </a:extLst>
          </p:cNvPr>
          <p:cNvSpPr txBox="1"/>
          <p:nvPr/>
        </p:nvSpPr>
        <p:spPr>
          <a:xfrm>
            <a:off x="643945" y="1274028"/>
            <a:ext cx="11004716" cy="147540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Em hãy tham gia một hoạt động cộng đồng có ích ở nhà trường hay địa phương thể hiện ý thức trách nhiệm đối với quê hương. </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smtClean="0">
                <a:effectLst/>
                <a:latin typeface="Times New Roman" panose="02020603050405020304" pitchFamily="18" charset="0"/>
                <a:ea typeface="Arial" panose="020B0604020202020204" pitchFamily="34" charset="0"/>
                <a:cs typeface="Times New Roman" panose="02020603050405020304" pitchFamily="18" charset="0"/>
              </a:rPr>
              <a:t>- Sản phẩm là ảnh/ clip về hoạt động em đã tham gia.</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C58480F1-A5C3-AEE0-D349-CD8CA8250DE2}"/>
              </a:ext>
            </a:extLst>
          </p:cNvPr>
          <p:cNvSpPr txBox="1"/>
          <p:nvPr/>
        </p:nvSpPr>
        <p:spPr>
          <a:xfrm>
            <a:off x="3831843" y="347151"/>
            <a:ext cx="4039737" cy="707886"/>
          </a:xfrm>
          <a:prstGeom prst="rect">
            <a:avLst/>
          </a:prstGeom>
          <a:noFill/>
        </p:spPr>
        <p:txBody>
          <a:bodyPr wrap="square" rtlCol="0">
            <a:spAutoFit/>
          </a:bodyPr>
          <a:lstStyle/>
          <a:p>
            <a:pPr algn="ctr"/>
            <a:r>
              <a:rPr lang="en-US" sz="4000" b="1" smtClean="0">
                <a:solidFill>
                  <a:srgbClr val="FF0000"/>
                </a:solidFill>
                <a:latin typeface="Times New Roman" panose="02020603050405020304" pitchFamily="18" charset="0"/>
                <a:cs typeface="Times New Roman" panose="02020603050405020304" pitchFamily="18" charset="0"/>
              </a:rPr>
              <a:t>VẬN DỤNG</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3036429"/>
            <a:ext cx="3850782" cy="3531796"/>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957" y="3036429"/>
            <a:ext cx="4115825" cy="3531796"/>
          </a:xfrm>
          <a:prstGeom prst="ellipse">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0904" y="3036430"/>
            <a:ext cx="3485321" cy="3531795"/>
          </a:xfrm>
          <a:prstGeom prst="ellipse">
            <a:avLst/>
          </a:prstGeom>
          <a:ln>
            <a:noFill/>
          </a:ln>
          <a:effectLst>
            <a:softEdge rad="112500"/>
          </a:effectLst>
        </p:spPr>
      </p:pic>
    </p:spTree>
    <p:extLst>
      <p:ext uri="{BB962C8B-B14F-4D97-AF65-F5344CB8AC3E}">
        <p14:creationId xmlns:p14="http://schemas.microsoft.com/office/powerpoint/2010/main" val="37247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2" y="1053154"/>
            <a:ext cx="12191999" cy="5804847"/>
          </a:xfrm>
          <a:custGeom>
            <a:avLst/>
            <a:gdLst>
              <a:gd name="connsiteX0" fmla="*/ 477527 w 9143999"/>
              <a:gd name="connsiteY0" fmla="*/ 0 h 4353635"/>
              <a:gd name="connsiteX1" fmla="*/ 1357358 w 9143999"/>
              <a:gd name="connsiteY1" fmla="*/ 339935 h 4353635"/>
              <a:gd name="connsiteX2" fmla="*/ 1458339 w 9143999"/>
              <a:gd name="connsiteY2" fmla="*/ 443353 h 4353635"/>
              <a:gd name="connsiteX3" fmla="*/ 1578981 w 9143999"/>
              <a:gd name="connsiteY3" fmla="*/ 392932 h 4353635"/>
              <a:gd name="connsiteX4" fmla="*/ 2049934 w 9143999"/>
              <a:gd name="connsiteY4" fmla="*/ 313152 h 4353635"/>
              <a:gd name="connsiteX5" fmla="*/ 3233390 w 9143999"/>
              <a:gd name="connsiteY5" fmla="*/ 1015625 h 4353635"/>
              <a:gd name="connsiteX6" fmla="*/ 3249591 w 9143999"/>
              <a:gd name="connsiteY6" fmla="*/ 1062362 h 4353635"/>
              <a:gd name="connsiteX7" fmla="*/ 3383199 w 9143999"/>
              <a:gd name="connsiteY7" fmla="*/ 1031570 h 4353635"/>
              <a:gd name="connsiteX8" fmla="*/ 3550843 w 9143999"/>
              <a:gd name="connsiteY8" fmla="*/ 1018886 h 4353635"/>
              <a:gd name="connsiteX9" fmla="*/ 3718488 w 9143999"/>
              <a:gd name="connsiteY9" fmla="*/ 1031570 h 4353635"/>
              <a:gd name="connsiteX10" fmla="*/ 3730274 w 9143999"/>
              <a:gd name="connsiteY10" fmla="*/ 1034286 h 4353635"/>
              <a:gd name="connsiteX11" fmla="*/ 3737991 w 9143999"/>
              <a:gd name="connsiteY11" fmla="*/ 1033925 h 4353635"/>
              <a:gd name="connsiteX12" fmla="*/ 3996851 w 9143999"/>
              <a:gd name="connsiteY12" fmla="*/ 1070189 h 4353635"/>
              <a:gd name="connsiteX13" fmla="*/ 3999940 w 9143999"/>
              <a:gd name="connsiteY13" fmla="*/ 1071237 h 4353635"/>
              <a:gd name="connsiteX14" fmla="*/ 4038415 w 9143999"/>
              <a:gd name="connsiteY14" fmla="*/ 1000541 h 4353635"/>
              <a:gd name="connsiteX15" fmla="*/ 5549616 w 9143999"/>
              <a:gd name="connsiteY15" fmla="*/ 204415 h 4353635"/>
              <a:gd name="connsiteX16" fmla="*/ 7233331 w 9143999"/>
              <a:gd name="connsiteY16" fmla="*/ 1419071 h 4353635"/>
              <a:gd name="connsiteX17" fmla="*/ 7233487 w 9143999"/>
              <a:gd name="connsiteY17" fmla="*/ 1420440 h 4353635"/>
              <a:gd name="connsiteX18" fmla="*/ 7306220 w 9143999"/>
              <a:gd name="connsiteY18" fmla="*/ 1395812 h 4353635"/>
              <a:gd name="connsiteX19" fmla="*/ 7685376 w 9143999"/>
              <a:gd name="connsiteY19" fmla="*/ 1342778 h 4353635"/>
              <a:gd name="connsiteX20" fmla="*/ 8742655 w 9143999"/>
              <a:gd name="connsiteY20" fmla="*/ 1862861 h 4353635"/>
              <a:gd name="connsiteX21" fmla="*/ 8846173 w 9143999"/>
              <a:gd name="connsiteY21" fmla="*/ 2039308 h 4353635"/>
              <a:gd name="connsiteX22" fmla="*/ 8874983 w 9143999"/>
              <a:gd name="connsiteY22" fmla="*/ 2029609 h 4353635"/>
              <a:gd name="connsiteX23" fmla="*/ 8968454 w 9143999"/>
              <a:gd name="connsiteY23" fmla="*/ 2019389 h 4353635"/>
              <a:gd name="connsiteX24" fmla="*/ 9061925 w 9143999"/>
              <a:gd name="connsiteY24" fmla="*/ 2029609 h 4353635"/>
              <a:gd name="connsiteX25" fmla="*/ 9143999 w 9143999"/>
              <a:gd name="connsiteY25" fmla="*/ 2057240 h 4353635"/>
              <a:gd name="connsiteX26" fmla="*/ 9143999 w 9143999"/>
              <a:gd name="connsiteY26" fmla="*/ 3692330 h 4353635"/>
              <a:gd name="connsiteX27" fmla="*/ 9143999 w 9143999"/>
              <a:gd name="connsiteY27" fmla="*/ 4353635 h 4353635"/>
              <a:gd name="connsiteX28" fmla="*/ 8496798 w 9143999"/>
              <a:gd name="connsiteY28" fmla="*/ 4353635 h 4353635"/>
              <a:gd name="connsiteX29" fmla="*/ 7393201 w 9143999"/>
              <a:gd name="connsiteY29" fmla="*/ 4353635 h 4353635"/>
              <a:gd name="connsiteX30" fmla="*/ 6808508 w 9143999"/>
              <a:gd name="connsiteY30" fmla="*/ 4353635 h 4353635"/>
              <a:gd name="connsiteX31" fmla="*/ 0 w 9143999"/>
              <a:gd name="connsiteY31" fmla="*/ 4353635 h 4353635"/>
              <a:gd name="connsiteX32" fmla="*/ 0 w 9143999"/>
              <a:gd name="connsiteY32" fmla="*/ 91187 h 4353635"/>
              <a:gd name="connsiteX33" fmla="*/ 88407 w 9143999"/>
              <a:gd name="connsiteY33" fmla="*/ 58829 h 4353635"/>
              <a:gd name="connsiteX34" fmla="*/ 477527 w 9143999"/>
              <a:gd name="connsiteY34" fmla="*/ 0 h 435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3999" h="4353635">
                <a:moveTo>
                  <a:pt x="477527" y="0"/>
                </a:moveTo>
                <a:cubicBezTo>
                  <a:pt x="816286" y="0"/>
                  <a:pt x="1124979" y="128728"/>
                  <a:pt x="1357358" y="339935"/>
                </a:cubicBezTo>
                <a:lnTo>
                  <a:pt x="1458339" y="443353"/>
                </a:lnTo>
                <a:lnTo>
                  <a:pt x="1578981" y="392932"/>
                </a:lnTo>
                <a:cubicBezTo>
                  <a:pt x="1724805" y="341439"/>
                  <a:pt x="1883681" y="313152"/>
                  <a:pt x="2049934" y="313152"/>
                </a:cubicBezTo>
                <a:cubicBezTo>
                  <a:pt x="2581946" y="313152"/>
                  <a:pt x="3038409" y="602811"/>
                  <a:pt x="3233390" y="1015625"/>
                </a:cubicBezTo>
                <a:lnTo>
                  <a:pt x="3249591" y="1062362"/>
                </a:lnTo>
                <a:lnTo>
                  <a:pt x="3383199" y="1031570"/>
                </a:lnTo>
                <a:cubicBezTo>
                  <a:pt x="3437861" y="1023218"/>
                  <a:pt x="3493846" y="1018886"/>
                  <a:pt x="3550843" y="1018886"/>
                </a:cubicBezTo>
                <a:cubicBezTo>
                  <a:pt x="3607841" y="1018886"/>
                  <a:pt x="3663826" y="1023218"/>
                  <a:pt x="3718488" y="1031570"/>
                </a:cubicBezTo>
                <a:lnTo>
                  <a:pt x="3730274" y="1034286"/>
                </a:lnTo>
                <a:lnTo>
                  <a:pt x="3737991" y="1033925"/>
                </a:lnTo>
                <a:cubicBezTo>
                  <a:pt x="3828134" y="1033925"/>
                  <a:pt x="3915077" y="1046621"/>
                  <a:pt x="3996851" y="1070189"/>
                </a:cubicBezTo>
                <a:lnTo>
                  <a:pt x="3999940" y="1071237"/>
                </a:lnTo>
                <a:lnTo>
                  <a:pt x="4038415" y="1000541"/>
                </a:lnTo>
                <a:cubicBezTo>
                  <a:pt x="4329446" y="526332"/>
                  <a:pt x="4897059" y="204415"/>
                  <a:pt x="5549616" y="204415"/>
                </a:cubicBezTo>
                <a:cubicBezTo>
                  <a:pt x="6380143" y="204415"/>
                  <a:pt x="7073075" y="725868"/>
                  <a:pt x="7233331" y="1419071"/>
                </a:cubicBezTo>
                <a:lnTo>
                  <a:pt x="7233487" y="1420440"/>
                </a:lnTo>
                <a:lnTo>
                  <a:pt x="7306220" y="1395812"/>
                </a:lnTo>
                <a:cubicBezTo>
                  <a:pt x="7425995" y="1361345"/>
                  <a:pt x="7553342" y="1342778"/>
                  <a:pt x="7685376" y="1342778"/>
                </a:cubicBezTo>
                <a:cubicBezTo>
                  <a:pt x="8125490" y="1342778"/>
                  <a:pt x="8513522" y="1549081"/>
                  <a:pt x="8742655" y="1862861"/>
                </a:cubicBezTo>
                <a:lnTo>
                  <a:pt x="8846173" y="2039308"/>
                </a:lnTo>
                <a:lnTo>
                  <a:pt x="8874983" y="2029609"/>
                </a:lnTo>
                <a:cubicBezTo>
                  <a:pt x="8905175" y="2022908"/>
                  <a:pt x="8936436" y="2019389"/>
                  <a:pt x="8968454" y="2019389"/>
                </a:cubicBezTo>
                <a:cubicBezTo>
                  <a:pt x="9000472" y="2019389"/>
                  <a:pt x="9031733" y="2022908"/>
                  <a:pt x="9061925" y="2029609"/>
                </a:cubicBezTo>
                <a:lnTo>
                  <a:pt x="9143999" y="2057240"/>
                </a:lnTo>
                <a:lnTo>
                  <a:pt x="9143999" y="3692330"/>
                </a:lnTo>
                <a:lnTo>
                  <a:pt x="9143999" y="4353635"/>
                </a:lnTo>
                <a:lnTo>
                  <a:pt x="8496798" y="4353635"/>
                </a:lnTo>
                <a:lnTo>
                  <a:pt x="7393201" y="4353635"/>
                </a:lnTo>
                <a:lnTo>
                  <a:pt x="6808508" y="4353635"/>
                </a:lnTo>
                <a:lnTo>
                  <a:pt x="0" y="4353635"/>
                </a:lnTo>
                <a:lnTo>
                  <a:pt x="0" y="91187"/>
                </a:lnTo>
                <a:lnTo>
                  <a:pt x="88407" y="58829"/>
                </a:lnTo>
                <a:cubicBezTo>
                  <a:pt x="211330" y="20596"/>
                  <a:pt x="342023" y="0"/>
                  <a:pt x="4775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 r="24898" b="34158"/>
          <a:stretch/>
        </p:blipFill>
        <p:spPr>
          <a:xfrm flipH="1">
            <a:off x="-2" y="1580549"/>
            <a:ext cx="5150425" cy="4515451"/>
          </a:xfrm>
          <a:prstGeom prst="rect">
            <a:avLst/>
          </a:prstGeom>
        </p:spPr>
      </p:pic>
      <p:sp>
        <p:nvSpPr>
          <p:cNvPr id="11" name="圆角矩形 10"/>
          <p:cNvSpPr/>
          <p:nvPr/>
        </p:nvSpPr>
        <p:spPr>
          <a:xfrm>
            <a:off x="2464093" y="411658"/>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9" name="任意多边形 38"/>
          <p:cNvSpPr/>
          <p:nvPr/>
        </p:nvSpPr>
        <p:spPr>
          <a:xfrm>
            <a:off x="4330290" y="1052075"/>
            <a:ext cx="1647100" cy="297612"/>
          </a:xfrm>
          <a:custGeom>
            <a:avLst/>
            <a:gdLst>
              <a:gd name="connsiteX0" fmla="*/ 0 w 1235325"/>
              <a:gd name="connsiteY0" fmla="*/ 156976 h 223209"/>
              <a:gd name="connsiteX1" fmla="*/ 0 w 1235325"/>
              <a:gd name="connsiteY1" fmla="*/ 156977 h 223209"/>
              <a:gd name="connsiteX2" fmla="*/ 0 w 1235325"/>
              <a:gd name="connsiteY2" fmla="*/ 156977 h 223209"/>
              <a:gd name="connsiteX3" fmla="*/ 492063 w 1235325"/>
              <a:gd name="connsiteY3" fmla="*/ 66231 h 223209"/>
              <a:gd name="connsiteX4" fmla="*/ 492063 w 1235325"/>
              <a:gd name="connsiteY4" fmla="*/ 66232 h 223209"/>
              <a:gd name="connsiteX5" fmla="*/ 492063 w 1235325"/>
              <a:gd name="connsiteY5" fmla="*/ 66232 h 223209"/>
              <a:gd name="connsiteX6" fmla="*/ 558295 w 1235325"/>
              <a:gd name="connsiteY6" fmla="*/ 0 h 223209"/>
              <a:gd name="connsiteX7" fmla="*/ 1169093 w 1235325"/>
              <a:gd name="connsiteY7" fmla="*/ 0 h 223209"/>
              <a:gd name="connsiteX8" fmla="*/ 1235325 w 1235325"/>
              <a:gd name="connsiteY8" fmla="*/ 66232 h 223209"/>
              <a:gd name="connsiteX9" fmla="*/ 1235324 w 1235325"/>
              <a:gd name="connsiteY9" fmla="*/ 66232 h 223209"/>
              <a:gd name="connsiteX10" fmla="*/ 1169092 w 1235325"/>
              <a:gd name="connsiteY10" fmla="*/ 132464 h 223209"/>
              <a:gd name="connsiteX11" fmla="*/ 733108 w 1235325"/>
              <a:gd name="connsiteY11" fmla="*/ 132463 h 223209"/>
              <a:gd name="connsiteX12" fmla="*/ 743262 w 1235325"/>
              <a:gd name="connsiteY12" fmla="*/ 156977 h 223209"/>
              <a:gd name="connsiteX13" fmla="*/ 743261 w 1235325"/>
              <a:gd name="connsiteY13" fmla="*/ 156977 h 223209"/>
              <a:gd name="connsiteX14" fmla="*/ 677029 w 1235325"/>
              <a:gd name="connsiteY14" fmla="*/ 223209 h 223209"/>
              <a:gd name="connsiteX15" fmla="*/ 66232 w 1235325"/>
              <a:gd name="connsiteY15" fmla="*/ 223208 h 223209"/>
              <a:gd name="connsiteX16" fmla="*/ 19399 w 1235325"/>
              <a:gd name="connsiteY16" fmla="*/ 203809 h 223209"/>
              <a:gd name="connsiteX17" fmla="*/ 0 w 1235325"/>
              <a:gd name="connsiteY17" fmla="*/ 156977 h 223209"/>
              <a:gd name="connsiteX18" fmla="*/ 19399 w 1235325"/>
              <a:gd name="connsiteY18" fmla="*/ 110144 h 223209"/>
              <a:gd name="connsiteX19" fmla="*/ 66232 w 1235325"/>
              <a:gd name="connsiteY19" fmla="*/ 90745 h 223209"/>
              <a:gd name="connsiteX20" fmla="*/ 502217 w 1235325"/>
              <a:gd name="connsiteY20" fmla="*/ 90745 h 223209"/>
              <a:gd name="connsiteX21" fmla="*/ 492063 w 1235325"/>
              <a:gd name="connsiteY21" fmla="*/ 66232 h 223209"/>
              <a:gd name="connsiteX22" fmla="*/ 511462 w 1235325"/>
              <a:gd name="connsiteY22" fmla="*/ 19399 h 223209"/>
              <a:gd name="connsiteX23" fmla="*/ 558295 w 1235325"/>
              <a:gd name="connsiteY23" fmla="*/ 0 h 2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5325" h="223209">
                <a:moveTo>
                  <a:pt x="0" y="156976"/>
                </a:moveTo>
                <a:lnTo>
                  <a:pt x="0" y="156977"/>
                </a:lnTo>
                <a:lnTo>
                  <a:pt x="0" y="156977"/>
                </a:lnTo>
                <a:close/>
                <a:moveTo>
                  <a:pt x="492063" y="66231"/>
                </a:moveTo>
                <a:lnTo>
                  <a:pt x="492063" y="66232"/>
                </a:lnTo>
                <a:lnTo>
                  <a:pt x="492063" y="66232"/>
                </a:lnTo>
                <a:close/>
                <a:moveTo>
                  <a:pt x="558295" y="0"/>
                </a:moveTo>
                <a:lnTo>
                  <a:pt x="1169093" y="0"/>
                </a:lnTo>
                <a:cubicBezTo>
                  <a:pt x="1205672" y="0"/>
                  <a:pt x="1235325" y="29653"/>
                  <a:pt x="1235325" y="66232"/>
                </a:cubicBezTo>
                <a:lnTo>
                  <a:pt x="1235324" y="66232"/>
                </a:lnTo>
                <a:cubicBezTo>
                  <a:pt x="1235324" y="102811"/>
                  <a:pt x="1205671" y="132464"/>
                  <a:pt x="1169092" y="132464"/>
                </a:cubicBezTo>
                <a:lnTo>
                  <a:pt x="733108" y="132463"/>
                </a:lnTo>
                <a:lnTo>
                  <a:pt x="743262" y="156977"/>
                </a:lnTo>
                <a:lnTo>
                  <a:pt x="743261" y="156977"/>
                </a:lnTo>
                <a:cubicBezTo>
                  <a:pt x="743261" y="193556"/>
                  <a:pt x="713608" y="223209"/>
                  <a:pt x="677029" y="223209"/>
                </a:cubicBezTo>
                <a:lnTo>
                  <a:pt x="66232" y="223208"/>
                </a:lnTo>
                <a:cubicBezTo>
                  <a:pt x="47942" y="223208"/>
                  <a:pt x="31384" y="215795"/>
                  <a:pt x="19399" y="203809"/>
                </a:cubicBezTo>
                <a:lnTo>
                  <a:pt x="0" y="156977"/>
                </a:lnTo>
                <a:lnTo>
                  <a:pt x="19399" y="110144"/>
                </a:lnTo>
                <a:cubicBezTo>
                  <a:pt x="31384" y="98158"/>
                  <a:pt x="47942" y="90745"/>
                  <a:pt x="66232" y="90745"/>
                </a:cubicBezTo>
                <a:lnTo>
                  <a:pt x="502217" y="90745"/>
                </a:lnTo>
                <a:lnTo>
                  <a:pt x="492063" y="66232"/>
                </a:lnTo>
                <a:lnTo>
                  <a:pt x="511462" y="19399"/>
                </a:lnTo>
                <a:cubicBezTo>
                  <a:pt x="523448" y="7413"/>
                  <a:pt x="540006" y="0"/>
                  <a:pt x="558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802" y="-174512"/>
            <a:ext cx="1714809" cy="2570703"/>
          </a:xfrm>
          <a:prstGeom prst="rect">
            <a:avLst/>
          </a:prstGeom>
        </p:spPr>
      </p:pic>
      <p:sp>
        <p:nvSpPr>
          <p:cNvPr id="20" name="圆角矩形 19"/>
          <p:cNvSpPr/>
          <p:nvPr/>
        </p:nvSpPr>
        <p:spPr>
          <a:xfrm>
            <a:off x="506126" y="845853"/>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21" name="圆角矩形 20"/>
          <p:cNvSpPr/>
          <p:nvPr/>
        </p:nvSpPr>
        <p:spPr>
          <a:xfrm>
            <a:off x="10884163" y="2016542"/>
            <a:ext cx="991015" cy="17661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1" name="任意多边形 30"/>
          <p:cNvSpPr/>
          <p:nvPr/>
        </p:nvSpPr>
        <p:spPr>
          <a:xfrm>
            <a:off x="11696493" y="656367"/>
            <a:ext cx="495508" cy="176619"/>
          </a:xfrm>
          <a:custGeom>
            <a:avLst/>
            <a:gdLst>
              <a:gd name="connsiteX0" fmla="*/ 0 w 371631"/>
              <a:gd name="connsiteY0" fmla="*/ 66231 h 132464"/>
              <a:gd name="connsiteX1" fmla="*/ 0 w 371631"/>
              <a:gd name="connsiteY1" fmla="*/ 66232 h 132464"/>
              <a:gd name="connsiteX2" fmla="*/ 0 w 371631"/>
              <a:gd name="connsiteY2" fmla="*/ 66232 h 132464"/>
              <a:gd name="connsiteX3" fmla="*/ 66232 w 371631"/>
              <a:gd name="connsiteY3" fmla="*/ 0 h 132464"/>
              <a:gd name="connsiteX4" fmla="*/ 371631 w 371631"/>
              <a:gd name="connsiteY4" fmla="*/ 0 h 132464"/>
              <a:gd name="connsiteX5" fmla="*/ 371631 w 371631"/>
              <a:gd name="connsiteY5" fmla="*/ 132464 h 132464"/>
              <a:gd name="connsiteX6" fmla="*/ 66232 w 371631"/>
              <a:gd name="connsiteY6" fmla="*/ 132463 h 132464"/>
              <a:gd name="connsiteX7" fmla="*/ 5205 w 371631"/>
              <a:gd name="connsiteY7" fmla="*/ 92012 h 132464"/>
              <a:gd name="connsiteX8" fmla="*/ 0 w 371631"/>
              <a:gd name="connsiteY8" fmla="*/ 66232 h 132464"/>
              <a:gd name="connsiteX9" fmla="*/ 5205 w 371631"/>
              <a:gd name="connsiteY9" fmla="*/ 40452 h 132464"/>
              <a:gd name="connsiteX10" fmla="*/ 66232 w 371631"/>
              <a:gd name="connsiteY10" fmla="*/ 0 h 1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631" h="132464">
                <a:moveTo>
                  <a:pt x="0" y="66231"/>
                </a:moveTo>
                <a:lnTo>
                  <a:pt x="0" y="66232"/>
                </a:lnTo>
                <a:lnTo>
                  <a:pt x="0" y="66232"/>
                </a:lnTo>
                <a:close/>
                <a:moveTo>
                  <a:pt x="66232" y="0"/>
                </a:moveTo>
                <a:lnTo>
                  <a:pt x="371631" y="0"/>
                </a:lnTo>
                <a:lnTo>
                  <a:pt x="371631" y="132464"/>
                </a:lnTo>
                <a:lnTo>
                  <a:pt x="66232" y="132463"/>
                </a:lnTo>
                <a:cubicBezTo>
                  <a:pt x="38798" y="132463"/>
                  <a:pt x="15259" y="115783"/>
                  <a:pt x="5205" y="92012"/>
                </a:cubicBezTo>
                <a:lnTo>
                  <a:pt x="0" y="66232"/>
                </a:lnTo>
                <a:lnTo>
                  <a:pt x="5205" y="40452"/>
                </a:lnTo>
                <a:cubicBezTo>
                  <a:pt x="15259" y="16680"/>
                  <a:pt x="38798" y="0"/>
                  <a:pt x="662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a typeface="微软雅黑 Light" panose="020B0502040204020203" pitchFamily="34" charset="-122"/>
            </a:endParaRPr>
          </a:p>
        </p:txBody>
      </p:sp>
      <p:sp>
        <p:nvSpPr>
          <p:cNvPr id="25" name="太阳形 24"/>
          <p:cNvSpPr/>
          <p:nvPr/>
        </p:nvSpPr>
        <p:spPr>
          <a:xfrm>
            <a:off x="10220534" y="60879"/>
            <a:ext cx="1475959" cy="1475959"/>
          </a:xfrm>
          <a:prstGeom prst="sun">
            <a:avLst/>
          </a:prstGeom>
          <a:gradFill flip="none" rotWithShape="1">
            <a:gsLst>
              <a:gs pos="49000">
                <a:srgbClr val="FEBD01"/>
              </a:gs>
              <a:gs pos="0">
                <a:srgbClr val="FEBD01"/>
              </a:gs>
              <a:gs pos="49000">
                <a:srgbClr val="FE8D00"/>
              </a:gs>
              <a:gs pos="100000">
                <a:srgbClr val="FD8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Light" panose="020B0502040204020203" pitchFamily="34" charset="-122"/>
            </a:endParaRPr>
          </a:p>
        </p:txBody>
      </p:sp>
      <p:sp>
        <p:nvSpPr>
          <p:cNvPr id="36" name="文本框 35"/>
          <p:cNvSpPr txBox="1"/>
          <p:nvPr/>
        </p:nvSpPr>
        <p:spPr>
          <a:xfrm>
            <a:off x="4358677" y="2226372"/>
            <a:ext cx="6525486" cy="923330"/>
          </a:xfrm>
          <a:prstGeom prst="rect">
            <a:avLst/>
          </a:prstGeom>
          <a:noFill/>
        </p:spPr>
        <p:txBody>
          <a:bodyPr wrap="square" rtlCol="0">
            <a:spAutoFit/>
          </a:bodyPr>
          <a:lstStyle/>
          <a:p>
            <a:pPr algn="ctr"/>
            <a:r>
              <a:rPr lang="en-US" altLang="zh-CN"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TẠM </a:t>
            </a:r>
            <a:r>
              <a:rPr lang="en-US" altLang="zh-CN" sz="5400" b="1">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BIỆT </a:t>
            </a:r>
            <a:r>
              <a:rPr lang="en-US" altLang="zh-CN" sz="5400" b="1" smtClean="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CÁC </a:t>
            </a:r>
            <a:r>
              <a:rPr lang="en-US" altLang="zh-CN"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rPr>
              <a:t>EM!</a:t>
            </a:r>
            <a:endParaRPr lang="zh-CN" altLang="en-US" sz="5400" b="1" dirty="0">
              <a:solidFill>
                <a:srgbClr val="7030A0"/>
              </a:solidFill>
              <a:latin typeface="Times New Roman" panose="02020603050405020304" pitchFamily="18" charset="0"/>
              <a:ea typeface="微软雅黑 Light" panose="020B0502040204020203" pitchFamily="34" charset="-122"/>
              <a:cs typeface="Times New Roman" panose="02020603050405020304" pitchFamily="18" charset="0"/>
              <a:sym typeface="+mn-lt"/>
            </a:endParaRPr>
          </a:p>
        </p:txBody>
      </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b="29117"/>
          <a:stretch/>
        </p:blipFill>
        <p:spPr>
          <a:xfrm>
            <a:off x="0" y="3980698"/>
            <a:ext cx="12192000" cy="2877303"/>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3817" y="4453339"/>
            <a:ext cx="9743055" cy="1703503"/>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4163" y="2831282"/>
            <a:ext cx="907168" cy="2667229"/>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2218" y="1937156"/>
            <a:ext cx="2523749" cy="845313"/>
          </a:xfrm>
          <a:prstGeom prst="rect">
            <a:avLst/>
          </a:prstGeom>
        </p:spPr>
      </p:pic>
    </p:spTree>
    <p:extLst>
      <p:ext uri="{BB962C8B-B14F-4D97-AF65-F5344CB8AC3E}">
        <p14:creationId xmlns:p14="http://schemas.microsoft.com/office/powerpoint/2010/main" val="120399919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decel="46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500" fill="hold"/>
                                        <p:tgtEl>
                                          <p:spTgt spid="11"/>
                                        </p:tgtEl>
                                        <p:attrNameLst>
                                          <p:attrName>ppt_x</p:attrName>
                                        </p:attrNameLst>
                                      </p:cBhvr>
                                      <p:tavLst>
                                        <p:tav tm="0">
                                          <p:val>
                                            <p:strVal val="0-#ppt_w/2"/>
                                          </p:val>
                                        </p:tav>
                                        <p:tav tm="100000">
                                          <p:val>
                                            <p:strVal val="#ppt_x"/>
                                          </p:val>
                                        </p:tav>
                                      </p:tavLst>
                                    </p:anim>
                                    <p:anim calcmode="lin" valueType="num">
                                      <p:cBhvr additive="base">
                                        <p:cTn id="19" dur="1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decel="46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0-#ppt_w/2"/>
                                          </p:val>
                                        </p:tav>
                                        <p:tav tm="100000">
                                          <p:val>
                                            <p:strVal val="#ppt_x"/>
                                          </p:val>
                                        </p:tav>
                                      </p:tavLst>
                                    </p:anim>
                                    <p:anim calcmode="lin" valueType="num">
                                      <p:cBhvr additive="base">
                                        <p:cTn id="23" dur="1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decel="4600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1500" fill="hold"/>
                                        <p:tgtEl>
                                          <p:spTgt spid="39"/>
                                        </p:tgtEl>
                                        <p:attrNameLst>
                                          <p:attrName>ppt_x</p:attrName>
                                        </p:attrNameLst>
                                      </p:cBhvr>
                                      <p:tavLst>
                                        <p:tav tm="0">
                                          <p:val>
                                            <p:strVal val="0-#ppt_w/2"/>
                                          </p:val>
                                        </p:tav>
                                        <p:tav tm="100000">
                                          <p:val>
                                            <p:strVal val="#ppt_x"/>
                                          </p:val>
                                        </p:tav>
                                      </p:tavLst>
                                    </p:anim>
                                    <p:anim calcmode="lin" valueType="num">
                                      <p:cBhvr additive="base">
                                        <p:cTn id="27" dur="1500" fill="hold"/>
                                        <p:tgtEl>
                                          <p:spTgt spid="39"/>
                                        </p:tgtEl>
                                        <p:attrNameLst>
                                          <p:attrName>ppt_y</p:attrName>
                                        </p:attrNameLst>
                                      </p:cBhvr>
                                      <p:tavLst>
                                        <p:tav tm="0">
                                          <p:val>
                                            <p:strVal val="#ppt_y"/>
                                          </p:val>
                                        </p:tav>
                                        <p:tav tm="100000">
                                          <p:val>
                                            <p:strVal val="#ppt_y"/>
                                          </p:val>
                                        </p:tav>
                                      </p:tavLst>
                                    </p:anim>
                                  </p:childTnLst>
                                </p:cTn>
                              </p:par>
                              <p:par>
                                <p:cTn id="28" presetID="2" presetClass="entr" presetSubtype="2" decel="4600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1+#ppt_w/2"/>
                                          </p:val>
                                        </p:tav>
                                        <p:tav tm="100000">
                                          <p:val>
                                            <p:strVal val="#ppt_x"/>
                                          </p:val>
                                        </p:tav>
                                      </p:tavLst>
                                    </p:anim>
                                    <p:anim calcmode="lin" valueType="num">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decel="4600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1000" fill="hold"/>
                                        <p:tgtEl>
                                          <p:spTgt spid="31"/>
                                        </p:tgtEl>
                                        <p:attrNameLst>
                                          <p:attrName>ppt_x</p:attrName>
                                        </p:attrNameLst>
                                      </p:cBhvr>
                                      <p:tavLst>
                                        <p:tav tm="0">
                                          <p:val>
                                            <p:strVal val="1+#ppt_w/2"/>
                                          </p:val>
                                        </p:tav>
                                        <p:tav tm="100000">
                                          <p:val>
                                            <p:strVal val="#ppt_x"/>
                                          </p:val>
                                        </p:tav>
                                      </p:tavLst>
                                    </p:anim>
                                    <p:anim calcmode="lin" valueType="num">
                                      <p:cBhvr additive="base">
                                        <p:cTn id="35" dur="10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1"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par>
                          <p:cTn id="42" fill="hold">
                            <p:stCondLst>
                              <p:cond delay="3000"/>
                            </p:stCondLst>
                            <p:childTnLst>
                              <p:par>
                                <p:cTn id="43" presetID="26" presetClass="emph" presetSubtype="0" repeatCount="3000" fill="hold" grpId="0" nodeType="afterEffect">
                                  <p:stCondLst>
                                    <p:cond delay="0"/>
                                  </p:stCondLst>
                                  <p:childTnLst>
                                    <p:animEffect transition="out" filter="fade">
                                      <p:cBhvr>
                                        <p:cTn id="44" dur="500" tmFilter="0, 0; .2, .5; .8, .5; 1, 0"/>
                                        <p:tgtEl>
                                          <p:spTgt spid="25"/>
                                        </p:tgtEl>
                                      </p:cBhvr>
                                    </p:animEffect>
                                    <p:animScale>
                                      <p:cBhvr>
                                        <p:cTn id="45" dur="250" autoRev="1" fill="hold"/>
                                        <p:tgtEl>
                                          <p:spTgt spid="25"/>
                                        </p:tgtEl>
                                      </p:cBhvr>
                                      <p:by x="105000" y="105000"/>
                                    </p:animScale>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5000"/>
                            </p:stCondLst>
                            <p:childTnLst>
                              <p:par>
                                <p:cTn id="51" presetID="37"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900" decel="100000" fill="hold"/>
                                        <p:tgtEl>
                                          <p:spTgt spid="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57" fill="hold">
                            <p:stCondLst>
                              <p:cond delay="6000"/>
                            </p:stCondLst>
                            <p:childTnLst>
                              <p:par>
                                <p:cTn id="58" presetID="4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2" presetClass="entr" presetSubtype="4" decel="4600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3000" fill="hold"/>
                                        <p:tgtEl>
                                          <p:spTgt spid="6"/>
                                        </p:tgtEl>
                                        <p:attrNameLst>
                                          <p:attrName>ppt_x</p:attrName>
                                        </p:attrNameLst>
                                      </p:cBhvr>
                                      <p:tavLst>
                                        <p:tav tm="0">
                                          <p:val>
                                            <p:strVal val="#ppt_x"/>
                                          </p:val>
                                        </p:tav>
                                        <p:tav tm="100000">
                                          <p:val>
                                            <p:strVal val="#ppt_x"/>
                                          </p:val>
                                        </p:tav>
                                      </p:tavLst>
                                    </p:anim>
                                    <p:anim calcmode="lin" valueType="num">
                                      <p:cBhvr additive="base">
                                        <p:cTn id="66" dur="30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2" decel="3600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3000" fill="hold"/>
                                        <p:tgtEl>
                                          <p:spTgt spid="10"/>
                                        </p:tgtEl>
                                        <p:attrNameLst>
                                          <p:attrName>ppt_x</p:attrName>
                                        </p:attrNameLst>
                                      </p:cBhvr>
                                      <p:tavLst>
                                        <p:tav tm="0">
                                          <p:val>
                                            <p:strVal val="1+#ppt_w/2"/>
                                          </p:val>
                                        </p:tav>
                                        <p:tav tm="100000">
                                          <p:val>
                                            <p:strVal val="#ppt_x"/>
                                          </p:val>
                                        </p:tav>
                                      </p:tavLst>
                                    </p:anim>
                                    <p:anim calcmode="lin" valueType="num">
                                      <p:cBhvr additive="base">
                                        <p:cTn id="70"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 grpId="0" animBg="1"/>
      <p:bldP spid="39" grpId="0" animBg="1"/>
      <p:bldP spid="20" grpId="0" animBg="1"/>
      <p:bldP spid="21" grpId="0" animBg="1"/>
      <p:bldP spid="31" grpId="0"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356CA5BB-0537-43D7-AC2C-2CB03E2052F7}"/>
              </a:ext>
            </a:extLst>
          </p:cNvPr>
          <p:cNvSpPr/>
          <p:nvPr/>
        </p:nvSpPr>
        <p:spPr>
          <a:xfrm rot="16200000">
            <a:off x="5222541" y="-3910524"/>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1D215BC1-C6F5-4B4E-A645-E9FD002F6A04}"/>
              </a:ext>
            </a:extLst>
          </p:cNvPr>
          <p:cNvSpPr txBox="1"/>
          <p:nvPr/>
        </p:nvSpPr>
        <p:spPr>
          <a:xfrm>
            <a:off x="1545465" y="749303"/>
            <a:ext cx="9491948" cy="583750"/>
          </a:xfrm>
          <a:prstGeom prst="rect">
            <a:avLst/>
          </a:prstGeom>
          <a:noFill/>
        </p:spPr>
        <p:txBody>
          <a:bodyPr wrap="square">
            <a:spAutoFit/>
          </a:bodyPr>
          <a:lstStyle/>
          <a:p>
            <a:pPr marR="190500" algn="just">
              <a:lnSpc>
                <a:spcPct val="107000"/>
              </a:lnSpc>
              <a:spcAft>
                <a:spcPts val="0"/>
              </a:spcAft>
              <a:tabLst>
                <a:tab pos="561975" algn="l"/>
              </a:tabLs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1.</a:t>
            </a:r>
            <a:r>
              <a:rPr lang="en-US" sz="3200" smtClean="0">
                <a:solidFill>
                  <a:srgbClr val="FF0000"/>
                </a:solidFill>
                <a:latin typeface="Times New Roman" pitchFamily="18" charset="0"/>
                <a:cs typeface="Times New Roman" pitchFamily="18" charset="0"/>
              </a:rPr>
              <a:t>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 thơ thất ngôn bát cú có:</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8 câu, mỗi câu có 8 chữ</a:t>
            </a:r>
            <a:endParaRPr lang="vi-VN" sz="28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spcAft>
                <a:spcPts val="0"/>
              </a:spcAft>
              <a:tabLst>
                <a:tab pos="561975" algn="l"/>
              </a:tabLst>
            </a:pPr>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Mỗi bài có 8 câu, mỗi câu có bảy chữ</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7 câu, mỗi câu có 8 chữ</a:t>
            </a:r>
            <a:endParaRPr lang="vi-VN" sz="2800" dirty="0">
              <a:solidFill>
                <a:schemeClr val="tx1"/>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Mỗi bài có 7 câu, mỗi câu có 7 chữ</a:t>
            </a:r>
            <a:endParaRPr lang="vi-VN" sz="2800" dirty="0">
              <a:solidFill>
                <a:schemeClr val="tx1"/>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a16="http://schemas.microsoft.com/office/drawing/2014/main" xmlns=""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a16="http://schemas.microsoft.com/office/drawing/2014/main" xmlns=""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a16="http://schemas.microsoft.com/office/drawing/2014/main" xmlns=""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41293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B2D7DB8B-2C38-434B-899C-8E728CACED70}"/>
              </a:ext>
            </a:extLst>
          </p:cNvPr>
          <p:cNvSpPr/>
          <p:nvPr/>
        </p:nvSpPr>
        <p:spPr>
          <a:xfrm rot="16200000">
            <a:off x="5232480" y="-3940341"/>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0CE12EA7-90E2-4BE7-A41D-4E9BF0851E29}"/>
              </a:ext>
            </a:extLst>
          </p:cNvPr>
          <p:cNvSpPr txBox="1"/>
          <p:nvPr/>
        </p:nvSpPr>
        <p:spPr>
          <a:xfrm>
            <a:off x="1815921" y="707905"/>
            <a:ext cx="8708908" cy="1638654"/>
          </a:xfrm>
          <a:prstGeom prst="rect">
            <a:avLst/>
          </a:prstGeom>
          <a:noFill/>
        </p:spPr>
        <p:txBody>
          <a:bodyPr wrap="square">
            <a:spAutoFit/>
          </a:bodyPr>
          <a:lstStyle/>
          <a:p>
            <a:pPr marR="190500" algn="just">
              <a:lnSpc>
                <a:spcPct val="107000"/>
              </a:lnSpc>
              <a:spcAft>
                <a:spcPts val="0"/>
              </a:spcAft>
              <a:tabLst>
                <a:tab pos="561975" algn="l"/>
              </a:tabLst>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a:t>
            </a:r>
            <a:r>
              <a:rPr lang="en-US" sz="3200" b="1">
                <a:solidFill>
                  <a:srgbClr val="FF0000"/>
                </a:solidFill>
                <a:latin typeface="Times New Roman" pitchFamily="18" charset="0"/>
                <a:cs typeface="Times New Roman" pitchFamily="18" charset="0"/>
              </a:rPr>
              <a:t>: </a:t>
            </a:r>
            <a:r>
              <a:rPr lang="en-US" sz="32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 luật của bài thơ thất ngôn bát cú và tứ tuyệt luật Đường có:</a:t>
            </a:r>
            <a:endParaRPr lang="en-US" sz="32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3200" dirty="0">
              <a:solidFill>
                <a:srgbClr val="C0000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luật, niêm</a:t>
            </a:r>
            <a:endParaRPr lang="vi-VN" sz="2800"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vần, luật, niêm</a:t>
            </a:r>
            <a:endParaRPr lang="vi-VN" sz="2800"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niêm, đối, vần</a:t>
            </a:r>
            <a:endParaRPr lang="vi-VN" sz="2800" dirty="0">
              <a:solidFill>
                <a:schemeClr val="tx1"/>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bố cục, luật, niêm, vần, đối</a:t>
            </a:r>
            <a:endParaRPr lang="vi-VN" sz="2800" dirty="0">
              <a:solidFill>
                <a:schemeClr val="tx1"/>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a16="http://schemas.microsoft.com/office/drawing/2014/main" xmlns=""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a16="http://schemas.microsoft.com/office/drawing/2014/main" xmlns=""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a16="http://schemas.microsoft.com/office/drawing/2014/main" xmlns=""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19582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356CA5BB-0537-43D7-AC2C-2CB03E2052F7}"/>
              </a:ext>
            </a:extLst>
          </p:cNvPr>
          <p:cNvSpPr/>
          <p:nvPr/>
        </p:nvSpPr>
        <p:spPr>
          <a:xfrm rot="16200000">
            <a:off x="4737813" y="-3827082"/>
            <a:ext cx="2874139"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1D215BC1-C6F5-4B4E-A645-E9FD002F6A04}"/>
              </a:ext>
            </a:extLst>
          </p:cNvPr>
          <p:cNvSpPr txBox="1"/>
          <p:nvPr/>
        </p:nvSpPr>
        <p:spPr>
          <a:xfrm>
            <a:off x="1361242" y="182632"/>
            <a:ext cx="9804961" cy="2595198"/>
          </a:xfrm>
          <a:prstGeom prst="rect">
            <a:avLst/>
          </a:prstGeom>
          <a:noFill/>
        </p:spPr>
        <p:txBody>
          <a:bodyPr wrap="square">
            <a:spAutoFit/>
          </a:bodyPr>
          <a:lstStyle/>
          <a:p>
            <a:pPr marR="190500" algn="just">
              <a:lnSpc>
                <a:spcPct val="107000"/>
              </a:lnSpc>
              <a:spcAft>
                <a:spcPts val="0"/>
              </a:spcAft>
              <a:tabLst>
                <a:tab pos="561975" algn="l"/>
              </a:tabLst>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a:t>
            </a:r>
            <a:r>
              <a:rPr lang="en-US" sz="3200" b="1">
                <a:solidFill>
                  <a:srgbClr val="FF0000"/>
                </a:solidFill>
                <a:latin typeface="Times New Roman" pitchFamily="18" charset="0"/>
                <a:cs typeface="Times New Roman" pitchFamily="18" charset="0"/>
              </a:rPr>
              <a:t>:</a:t>
            </a:r>
            <a:r>
              <a:rPr lang="en-US" sz="3200">
                <a:solidFill>
                  <a:srgbClr val="FF0000"/>
                </a:solidFill>
                <a:latin typeface="Times New Roman" pitchFamily="18" charset="0"/>
                <a:cs typeface="Times New Roman" pitchFamily="18" charset="0"/>
              </a:rPr>
              <a:t> </a:t>
            </a: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tu từ nào được sử dụng trong 2 câu thơ sau:</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just">
              <a:lnSpc>
                <a:spcPct val="107000"/>
              </a:lnSpc>
              <a:spcAft>
                <a:spcPts val="0"/>
              </a:spcAft>
              <a:tabLst>
                <a:tab pos="561975" algn="l"/>
              </a:tabLst>
            </a:pP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“Lom khom dưới núi, tiều vài chú</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just">
              <a:lnSpc>
                <a:spcPct val="107000"/>
              </a:lnSpc>
              <a:spcAft>
                <a:spcPts val="0"/>
              </a:spcAft>
              <a:tabLst>
                <a:tab pos="561975" algn="l"/>
              </a:tabLst>
            </a:pPr>
            <a:r>
              <a:rPr lang="en-US" sz="3000" b="1" i="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Lác đác bên sông, chợ mấy nhà” </a:t>
            </a:r>
            <a:endParaRPr lang="en-US" sz="30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0" algn="r">
              <a:lnSpc>
                <a:spcPct val="107000"/>
              </a:lnSpc>
              <a:spcAft>
                <a:spcPts val="0"/>
              </a:spcAft>
              <a:tabLst>
                <a:tab pos="561975" algn="l"/>
              </a:tabLst>
            </a:pPr>
            <a:r>
              <a:rPr lang="en-US" sz="30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 Đèo Ngang - Bà Huyện Thanh Quan)</a:t>
            </a:r>
            <a:endParaRPr lang="en-US" sz="3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Câu hỏi tu từ</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Đảo ngữ</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rPr>
              <a:t>Nhân hóa</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spcAft>
                <a:spcPts val="0"/>
              </a:spcAft>
              <a:tabLst>
                <a:tab pos="561975" algn="l"/>
              </a:tabLst>
            </a:pPr>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a16="http://schemas.microsoft.com/office/drawing/2014/main" xmlns=""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a16="http://schemas.microsoft.com/office/drawing/2014/main" xmlns=""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a16="http://schemas.microsoft.com/office/drawing/2014/main" xmlns=""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22600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B2D7DB8B-2C38-434B-899C-8E728CACED70}"/>
              </a:ext>
            </a:extLst>
          </p:cNvPr>
          <p:cNvSpPr/>
          <p:nvPr/>
        </p:nvSpPr>
        <p:spPr>
          <a:xfrm rot="16200000">
            <a:off x="5014122" y="-3542273"/>
            <a:ext cx="1904684" cy="973216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0CE12EA7-90E2-4BE7-A41D-4E9BF0851E29}"/>
              </a:ext>
            </a:extLst>
          </p:cNvPr>
          <p:cNvSpPr txBox="1"/>
          <p:nvPr/>
        </p:nvSpPr>
        <p:spPr>
          <a:xfrm>
            <a:off x="1712890" y="707905"/>
            <a:ext cx="8811939"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4: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Viết bài văn kể lại một hoạt động xã hội sử dụng ngôi thứ mấy để kể?</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nhất hoặc thứ 3</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3</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Ngôi thứ 2</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rPr>
              <a:t>Ngôi thứ nhất</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a16="http://schemas.microsoft.com/office/drawing/2014/main" xmlns=""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a16="http://schemas.microsoft.com/office/drawing/2014/main" xmlns=""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a16="http://schemas.microsoft.com/office/drawing/2014/main" xmlns=""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1355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356CA5BB-0537-43D7-AC2C-2CB03E2052F7}"/>
              </a:ext>
            </a:extLst>
          </p:cNvPr>
          <p:cNvSpPr/>
          <p:nvPr/>
        </p:nvSpPr>
        <p:spPr>
          <a:xfrm rot="16200000">
            <a:off x="5222541" y="-3910524"/>
            <a:ext cx="1904684" cy="10528300"/>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1D215BC1-C6F5-4B4E-A645-E9FD002F6A04}"/>
              </a:ext>
            </a:extLst>
          </p:cNvPr>
          <p:cNvSpPr txBox="1"/>
          <p:nvPr/>
        </p:nvSpPr>
        <p:spPr>
          <a:xfrm>
            <a:off x="1545465" y="749303"/>
            <a:ext cx="9491948"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5.</a:t>
            </a:r>
            <a:r>
              <a:rPr lang="en-US" sz="3200" smtClean="0">
                <a:solidFill>
                  <a:srgbClr val="FF0000"/>
                </a:solidFill>
                <a:latin typeface="Times New Roman" pitchFamily="18" charset="0"/>
                <a:cs typeface="Times New Roman" pitchFamily="18" charset="0"/>
              </a:rPr>
              <a:t> </a:t>
            </a:r>
            <a:r>
              <a:rPr lang="en-US" sz="3200" b="1" spc="-3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Phần mở của bài văn kể lại một hoạt động xã hội cần đáp ứng yêu cầu gì?</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E0730870-0B70-46E8-A725-209B0DBC79DA}"/>
              </a:ext>
            </a:extLst>
          </p:cNvPr>
          <p:cNvSpPr/>
          <p:nvPr/>
        </p:nvSpPr>
        <p:spPr>
          <a:xfrm>
            <a:off x="1232452" y="3010437"/>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Giới thiệu một hoạt động xã hội đã tham gia</a:t>
            </a:r>
            <a:endParaRPr lang="vi-VN" sz="2800"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34526EF-A1D3-4E32-B000-2E306CE11059}"/>
              </a:ext>
            </a:extLst>
          </p:cNvPr>
          <p:cNvSpPr/>
          <p:nvPr/>
        </p:nvSpPr>
        <p:spPr>
          <a:xfrm>
            <a:off x="6570899" y="3010510"/>
            <a:ext cx="4466514" cy="1301500"/>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90500" algn="just">
              <a:lnSpc>
                <a:spcPct val="107000"/>
              </a:lnSpc>
              <a:tabLst>
                <a:tab pos="561975" algn="l"/>
              </a:tabLst>
            </a:pPr>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600" spc="-30" smtClean="0">
                <a:solidFill>
                  <a:schemeClr val="tx1"/>
                </a:solidFill>
                <a:effectLst/>
                <a:latin typeface="Times New Roman" panose="02020603050405020304" pitchFamily="18" charset="0"/>
                <a:ea typeface="Arial" panose="020B0604020202020204" pitchFamily="34" charset="0"/>
              </a:rPr>
              <a:t>Giới thiệu một hoạt động xã hội đã để lại cho bản thân suy nghĩ, tình cảm sâu sắc </a:t>
            </a:r>
            <a:endParaRPr lang="en-US" sz="2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B0515F5-3080-476A-A246-EBD94A605295}"/>
              </a:ext>
            </a:extLst>
          </p:cNvPr>
          <p:cNvSpPr/>
          <p:nvPr/>
        </p:nvSpPr>
        <p:spPr>
          <a:xfrm>
            <a:off x="1232452" y="4961238"/>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dirty="0">
                <a:solidFill>
                  <a:srgbClr val="E7E6E6">
                    <a:lumMod val="10000"/>
                  </a:srgbClr>
                </a:solidFill>
                <a:latin typeface="Times New Roman" pitchFamily="18" charset="0"/>
                <a:cs typeface="Times New Roman" pitchFamily="18" charset="0"/>
              </a:rPr>
              <a:t>C</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Giới thiệu một hoạt động xã hội được chứng kiến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DF522746-6859-4A38-B4F9-155940547883}"/>
              </a:ext>
            </a:extLst>
          </p:cNvPr>
          <p:cNvSpPr/>
          <p:nvPr/>
        </p:nvSpPr>
        <p:spPr>
          <a:xfrm>
            <a:off x="6570899" y="4907474"/>
            <a:ext cx="4466514" cy="1169602"/>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Giới thiệu hoàn cảnh diễn ra hoạt động xã hội</a:t>
            </a:r>
            <a:endParaRPr lang="vi-VN" sz="2800" dirty="0">
              <a:solidFill>
                <a:prstClr val="black"/>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17F792E-6D0C-4C0F-8426-B30B8F90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692" y="3338914"/>
            <a:ext cx="805722" cy="708059"/>
          </a:xfrm>
          <a:prstGeom prst="rect">
            <a:avLst/>
          </a:prstGeom>
        </p:spPr>
      </p:pic>
      <p:pic>
        <p:nvPicPr>
          <p:cNvPr id="13" name="Picture 12">
            <a:extLst>
              <a:ext uri="{FF2B5EF4-FFF2-40B4-BE49-F238E27FC236}">
                <a16:creationId xmlns:a16="http://schemas.microsoft.com/office/drawing/2014/main" xmlns="" id="{1352A99C-5FDE-42FA-A59B-517623A924B4}"/>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94430" y="5076826"/>
            <a:ext cx="804536" cy="704088"/>
          </a:xfrm>
          <a:prstGeom prst="rect">
            <a:avLst/>
          </a:prstGeom>
        </p:spPr>
      </p:pic>
      <p:pic>
        <p:nvPicPr>
          <p:cNvPr id="14" name="Picture 13">
            <a:extLst>
              <a:ext uri="{FF2B5EF4-FFF2-40B4-BE49-F238E27FC236}">
                <a16:creationId xmlns:a16="http://schemas.microsoft.com/office/drawing/2014/main" xmlns="" id="{71EAB682-298A-47A9-BE56-F5FC4E037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5030470"/>
            <a:ext cx="804742" cy="707197"/>
          </a:xfrm>
          <a:prstGeom prst="rect">
            <a:avLst/>
          </a:prstGeom>
        </p:spPr>
      </p:pic>
      <p:pic>
        <p:nvPicPr>
          <p:cNvPr id="15" name="Picture 14">
            <a:extLst>
              <a:ext uri="{FF2B5EF4-FFF2-40B4-BE49-F238E27FC236}">
                <a16:creationId xmlns:a16="http://schemas.microsoft.com/office/drawing/2014/main" xmlns="" id="{F5002E6F-379E-4FA7-9D92-C4D48D557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3319394"/>
            <a:ext cx="804742" cy="643793"/>
          </a:xfrm>
          <a:prstGeom prst="rect">
            <a:avLst/>
          </a:prstGeom>
        </p:spPr>
      </p:pic>
    </p:spTree>
    <p:extLst>
      <p:ext uri="{BB962C8B-B14F-4D97-AF65-F5344CB8AC3E}">
        <p14:creationId xmlns:p14="http://schemas.microsoft.com/office/powerpoint/2010/main" val="24654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heck mark.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00B05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FFFF0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2;p45">
            <a:extLst>
              <a:ext uri="{FF2B5EF4-FFF2-40B4-BE49-F238E27FC236}">
                <a16:creationId xmlns:a16="http://schemas.microsoft.com/office/drawing/2014/main" xmlns="" id="{B2D7DB8B-2C38-434B-899C-8E728CACED70}"/>
              </a:ext>
            </a:extLst>
          </p:cNvPr>
          <p:cNvSpPr/>
          <p:nvPr/>
        </p:nvSpPr>
        <p:spPr>
          <a:xfrm rot="16200000">
            <a:off x="5014122" y="-3542273"/>
            <a:ext cx="1904684" cy="9732162"/>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endParaRPr dirty="0">
              <a:solidFill>
                <a:prstClr val="black"/>
              </a:solidFill>
            </a:endParaRPr>
          </a:p>
        </p:txBody>
      </p:sp>
      <p:sp>
        <p:nvSpPr>
          <p:cNvPr id="6" name="TextBox 5">
            <a:extLst>
              <a:ext uri="{FF2B5EF4-FFF2-40B4-BE49-F238E27FC236}">
                <a16:creationId xmlns:a16="http://schemas.microsoft.com/office/drawing/2014/main" xmlns="" id="{0CE12EA7-90E2-4BE7-A41D-4E9BF0851E29}"/>
              </a:ext>
            </a:extLst>
          </p:cNvPr>
          <p:cNvSpPr txBox="1"/>
          <p:nvPr/>
        </p:nvSpPr>
        <p:spPr>
          <a:xfrm>
            <a:off x="1712890" y="707905"/>
            <a:ext cx="8811939" cy="1146211"/>
          </a:xfrm>
          <a:prstGeom prst="rect">
            <a:avLst/>
          </a:prstGeom>
          <a:noFill/>
        </p:spPr>
        <p:txBody>
          <a:bodyPr wrap="square">
            <a:spAutoFit/>
          </a:bodyPr>
          <a:lstStyle/>
          <a:p>
            <a:pPr>
              <a:lnSpc>
                <a:spcPct val="107000"/>
              </a:lnSpc>
              <a:spcAft>
                <a:spcPts val="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4: </a:t>
            </a:r>
            <a:r>
              <a:rPr lang="en-US" sz="32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Tóm tắt nội dung thuyết trình của người khác gồm mấy phần</a:t>
            </a:r>
            <a:r>
              <a:rPr lang="en-US" sz="32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585E57A7-F8C1-4CBC-83C4-62D7D6392357}"/>
              </a:ext>
            </a:extLst>
          </p:cNvPr>
          <p:cNvSpPr/>
          <p:nvPr/>
        </p:nvSpPr>
        <p:spPr>
          <a:xfrm>
            <a:off x="854765" y="3061252"/>
            <a:ext cx="4972704" cy="1412628"/>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A</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5 phần</a:t>
            </a:r>
            <a:endParaRPr lang="vi-VN" sz="2800" dirty="0">
              <a:solidFill>
                <a:srgbClr val="E7E6E6">
                  <a:lumMod val="10000"/>
                </a:srgbClr>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4E925807-E277-44B7-B2F6-3084811534F0}"/>
              </a:ext>
            </a:extLst>
          </p:cNvPr>
          <p:cNvSpPr/>
          <p:nvPr/>
        </p:nvSpPr>
        <p:spPr>
          <a:xfrm>
            <a:off x="6364533" y="3035894"/>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B</a:t>
            </a:r>
            <a:r>
              <a:rPr lang="en-US" sz="2800">
                <a:solidFill>
                  <a:srgbClr val="E7E6E6">
                    <a:lumMod val="10000"/>
                  </a:srgbClr>
                </a:solidFill>
                <a:latin typeface="Times New Roman" pitchFamily="18" charset="0"/>
                <a:cs typeface="Times New Roman" pitchFamily="18" charset="0"/>
              </a:rPr>
              <a:t>. </a:t>
            </a:r>
            <a:r>
              <a:rPr lang="en-US" sz="2800" smtClean="0">
                <a:solidFill>
                  <a:srgbClr val="000000"/>
                </a:solidFill>
                <a:effectLst/>
                <a:latin typeface="Times New Roman" panose="02020603050405020304" pitchFamily="18" charset="0"/>
                <a:ea typeface="Arial" panose="020B0604020202020204" pitchFamily="34" charset="0"/>
              </a:rPr>
              <a:t>4 phần</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8BFFDE5-1C2E-4B06-99D5-C9BBDB042DBE}"/>
              </a:ext>
            </a:extLst>
          </p:cNvPr>
          <p:cNvSpPr/>
          <p:nvPr/>
        </p:nvSpPr>
        <p:spPr>
          <a:xfrm>
            <a:off x="920671" y="4738686"/>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dirty="0">
                <a:solidFill>
                  <a:srgbClr val="E7E6E6">
                    <a:lumMod val="10000"/>
                  </a:srgbClr>
                </a:solidFill>
                <a:latin typeface="Times New Roman" pitchFamily="18" charset="0"/>
                <a:cs typeface="Times New Roman" pitchFamily="18" charset="0"/>
              </a:rPr>
              <a:t>C</a:t>
            </a:r>
            <a:r>
              <a:rPr lang="en-US" sz="2800">
                <a:solidFill>
                  <a:schemeClr val="tx1"/>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2 phần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3D3FE25A-D09F-4A4C-B2A5-3C8EAF3B7EC7}"/>
              </a:ext>
            </a:extLst>
          </p:cNvPr>
          <p:cNvSpPr/>
          <p:nvPr/>
        </p:nvSpPr>
        <p:spPr>
          <a:xfrm>
            <a:off x="6364533" y="4738685"/>
            <a:ext cx="4906798" cy="1437985"/>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E7E6E6">
                    <a:lumMod val="10000"/>
                  </a:srgbClr>
                </a:solidFill>
                <a:latin typeface="Times New Roman" pitchFamily="18" charset="0"/>
                <a:cs typeface="Times New Roman" pitchFamily="18" charset="0"/>
              </a:rPr>
              <a:t>D</a:t>
            </a:r>
            <a:r>
              <a:rPr lang="en-US" sz="2800">
                <a:solidFill>
                  <a:srgbClr val="E7E6E6">
                    <a:lumMod val="10000"/>
                  </a:srgbClr>
                </a:solidFill>
                <a:latin typeface="Times New Roman" pitchFamily="18" charset="0"/>
                <a:cs typeface="Times New Roman" pitchFamily="18" charset="0"/>
              </a:rPr>
              <a:t>. </a:t>
            </a:r>
            <a:r>
              <a:rPr lang="en-US" sz="2800" smtClean="0">
                <a:solidFill>
                  <a:schemeClr val="tx1"/>
                </a:solidFill>
                <a:effectLst/>
                <a:latin typeface="Times New Roman" panose="02020603050405020304" pitchFamily="18" charset="0"/>
                <a:ea typeface="Arial" panose="020B0604020202020204" pitchFamily="34" charset="0"/>
              </a:rPr>
              <a:t>3 phần</a:t>
            </a:r>
            <a:r>
              <a:rPr lang="en-US" sz="2800" smtClean="0">
                <a:solidFill>
                  <a:srgbClr val="E7E6E6">
                    <a:lumMod val="10000"/>
                  </a:srgbClr>
                </a:solidFill>
                <a:latin typeface="Times New Roman" pitchFamily="18" charset="0"/>
                <a:cs typeface="Times New Roman" pitchFamily="18" charset="0"/>
              </a:rPr>
              <a:t>.</a:t>
            </a:r>
            <a:endParaRPr lang="vi-VN" sz="2800" dirty="0">
              <a:solidFill>
                <a:srgbClr val="E7E6E6">
                  <a:lumMod val="10000"/>
                </a:srgbClr>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302EFBD1-32E7-4FA6-A5AF-4B4D24DF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418" y="3400856"/>
            <a:ext cx="805722" cy="708059"/>
          </a:xfrm>
          <a:prstGeom prst="rect">
            <a:avLst/>
          </a:prstGeom>
        </p:spPr>
      </p:pic>
      <p:pic>
        <p:nvPicPr>
          <p:cNvPr id="13" name="Picture 12">
            <a:extLst>
              <a:ext uri="{FF2B5EF4-FFF2-40B4-BE49-F238E27FC236}">
                <a16:creationId xmlns:a16="http://schemas.microsoft.com/office/drawing/2014/main" xmlns="" id="{4A631A30-05AA-48B0-81C0-093345ED5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753" y="5159406"/>
            <a:ext cx="732404" cy="643628"/>
          </a:xfrm>
          <a:prstGeom prst="rect">
            <a:avLst/>
          </a:prstGeom>
        </p:spPr>
      </p:pic>
      <p:pic>
        <p:nvPicPr>
          <p:cNvPr id="14" name="Picture 13">
            <a:extLst>
              <a:ext uri="{FF2B5EF4-FFF2-40B4-BE49-F238E27FC236}">
                <a16:creationId xmlns:a16="http://schemas.microsoft.com/office/drawing/2014/main" xmlns="" id="{C43B8903-0850-4A95-B111-74A7FA620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174" y="5135780"/>
            <a:ext cx="804742" cy="643793"/>
          </a:xfrm>
          <a:prstGeom prst="rect">
            <a:avLst/>
          </a:prstGeom>
        </p:spPr>
      </p:pic>
      <p:pic>
        <p:nvPicPr>
          <p:cNvPr id="15" name="Picture 14">
            <a:extLst>
              <a:ext uri="{FF2B5EF4-FFF2-40B4-BE49-F238E27FC236}">
                <a16:creationId xmlns:a16="http://schemas.microsoft.com/office/drawing/2014/main" xmlns="" id="{F42A7950-9D75-4207-A66A-341728107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249" y="3498184"/>
            <a:ext cx="732592" cy="643793"/>
          </a:xfrm>
          <a:prstGeom prst="rect">
            <a:avLst/>
          </a:prstGeom>
        </p:spPr>
      </p:pic>
    </p:spTree>
    <p:extLst>
      <p:ext uri="{BB962C8B-B14F-4D97-AF65-F5344CB8AC3E}">
        <p14:creationId xmlns:p14="http://schemas.microsoft.com/office/powerpoint/2010/main" val="235678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50" fill="hold"/>
                                        <p:tgtEl>
                                          <p:spTgt spid="8"/>
                                        </p:tgtEl>
                                        <p:attrNameLst>
                                          <p:attrName>fillcolor</p:attrName>
                                        </p:attrNameLst>
                                      </p:cBhvr>
                                      <p:to>
                                        <a:srgbClr val="FFF2CC"/>
                                      </p:to>
                                    </p:animClr>
                                    <p:set>
                                      <p:cBhvr>
                                        <p:cTn id="36" dur="250" fill="hold"/>
                                        <p:tgtEl>
                                          <p:spTgt spid="8"/>
                                        </p:tgtEl>
                                        <p:attrNameLst>
                                          <p:attrName>fill.type</p:attrName>
                                        </p:attrNameLst>
                                      </p:cBhvr>
                                      <p:to>
                                        <p:strVal val="solid"/>
                                      </p:to>
                                    </p:set>
                                    <p:set>
                                      <p:cBhvr>
                                        <p:cTn id="37" dur="25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ppt_w</p:attrName>
                                        </p:attrNameLst>
                                      </p:cBhvr>
                                      <p:tavLst>
                                        <p:tav tm="0">
                                          <p:val>
                                            <p:strVal val="4*#ppt_w"/>
                                          </p:val>
                                        </p:tav>
                                        <p:tav tm="100000">
                                          <p:val>
                                            <p:strVal val="#ppt_w"/>
                                          </p:val>
                                        </p:tav>
                                      </p:tavLst>
                                    </p:anim>
                                    <p:anim calcmode="lin" valueType="num">
                                      <p:cBhvr>
                                        <p:cTn id="41"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par>
                                <p:cTn id="42" presetID="1" presetClass="emph" presetSubtype="2" fill="hold" nodeType="withEffect">
                                  <p:stCondLst>
                                    <p:cond delay="1000"/>
                                  </p:stCondLst>
                                  <p:childTnLst>
                                    <p:animClr clrSpc="rgb" dir="cw">
                                      <p:cBhvr>
                                        <p:cTn id="43" dur="250" fill="hold"/>
                                        <p:tgtEl>
                                          <p:spTgt spid="8"/>
                                        </p:tgtEl>
                                        <p:attrNameLst>
                                          <p:attrName>fillcolor</p:attrName>
                                        </p:attrNameLst>
                                      </p:cBhvr>
                                      <p:to>
                                        <a:srgbClr val="FFFF00"/>
                                      </p:to>
                                    </p:animClr>
                                    <p:set>
                                      <p:cBhvr>
                                        <p:cTn id="44" dur="250" fill="hold"/>
                                        <p:tgtEl>
                                          <p:spTgt spid="8"/>
                                        </p:tgtEl>
                                        <p:attrNameLst>
                                          <p:attrName>fill.type</p:attrName>
                                        </p:attrNameLst>
                                      </p:cBhvr>
                                      <p:to>
                                        <p:strVal val="solid"/>
                                      </p:to>
                                    </p:set>
                                    <p:set>
                                      <p:cBhvr>
                                        <p:cTn id="4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9"/>
                                        </p:tgtEl>
                                        <p:attrNameLst>
                                          <p:attrName>fillcolor</p:attrName>
                                        </p:attrNameLst>
                                      </p:cBhvr>
                                      <p:to>
                                        <a:srgbClr val="FFF2CC"/>
                                      </p:to>
                                    </p:animClr>
                                    <p:set>
                                      <p:cBhvr>
                                        <p:cTn id="51" dur="250" fill="hold"/>
                                        <p:tgtEl>
                                          <p:spTgt spid="9"/>
                                        </p:tgtEl>
                                        <p:attrNameLst>
                                          <p:attrName>fill.type</p:attrName>
                                        </p:attrNameLst>
                                      </p:cBhvr>
                                      <p:to>
                                        <p:strVal val="solid"/>
                                      </p:to>
                                    </p:set>
                                    <p:set>
                                      <p:cBhvr>
                                        <p:cTn id="52" dur="25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50" fill="hold"/>
                                        <p:tgtEl>
                                          <p:spTgt spid="15"/>
                                        </p:tgtEl>
                                        <p:attrNameLst>
                                          <p:attrName>ppt_w</p:attrName>
                                        </p:attrNameLst>
                                      </p:cBhvr>
                                      <p:tavLst>
                                        <p:tav tm="0">
                                          <p:val>
                                            <p:strVal val="4*#ppt_w"/>
                                          </p:val>
                                        </p:tav>
                                        <p:tav tm="100000">
                                          <p:val>
                                            <p:strVal val="#ppt_w"/>
                                          </p:val>
                                        </p:tav>
                                      </p:tavLst>
                                    </p:anim>
                                    <p:anim calcmode="lin" valueType="num">
                                      <p:cBhvr>
                                        <p:cTn id="56"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9"/>
                                        </p:tgtEl>
                                        <p:attrNameLst>
                                          <p:attrName>fillcolor</p:attrName>
                                        </p:attrNameLst>
                                      </p:cBhvr>
                                      <p:to>
                                        <a:srgbClr val="FFFF00"/>
                                      </p:to>
                                    </p:animClr>
                                    <p:set>
                                      <p:cBhvr>
                                        <p:cTn id="59" dur="250" fill="hold"/>
                                        <p:tgtEl>
                                          <p:spTgt spid="9"/>
                                        </p:tgtEl>
                                        <p:attrNameLst>
                                          <p:attrName>fill.type</p:attrName>
                                        </p:attrNameLst>
                                      </p:cBhvr>
                                      <p:to>
                                        <p:strVal val="solid"/>
                                      </p:to>
                                    </p:set>
                                    <p:set>
                                      <p:cBhvr>
                                        <p:cTn id="6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10"/>
                                        </p:tgtEl>
                                        <p:attrNameLst>
                                          <p:attrName>fillcolor</p:attrName>
                                        </p:attrNameLst>
                                      </p:cBhvr>
                                      <p:to>
                                        <a:srgbClr val="FFF2CC"/>
                                      </p:to>
                                    </p:animClr>
                                    <p:set>
                                      <p:cBhvr>
                                        <p:cTn id="66" dur="250" fill="hold"/>
                                        <p:tgtEl>
                                          <p:spTgt spid="10"/>
                                        </p:tgtEl>
                                        <p:attrNameLst>
                                          <p:attrName>fill.type</p:attrName>
                                        </p:attrNameLst>
                                      </p:cBhvr>
                                      <p:to>
                                        <p:strVal val="solid"/>
                                      </p:to>
                                    </p:set>
                                    <p:set>
                                      <p:cBhvr>
                                        <p:cTn id="67" dur="250" fill="hold"/>
                                        <p:tgtEl>
                                          <p:spTgt spid="10"/>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strVal val="4*#ppt_w"/>
                                          </p:val>
                                        </p:tav>
                                        <p:tav tm="100000">
                                          <p:val>
                                            <p:strVal val="#ppt_w"/>
                                          </p:val>
                                        </p:tav>
                                      </p:tavLst>
                                    </p:anim>
                                    <p:anim calcmode="lin" valueType="num">
                                      <p:cBhvr>
                                        <p:cTn id="7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10"/>
                                        </p:tgtEl>
                                        <p:attrNameLst>
                                          <p:attrName>fillcolor</p:attrName>
                                        </p:attrNameLst>
                                      </p:cBhvr>
                                      <p:to>
                                        <a:srgbClr val="FFFF00"/>
                                      </p:to>
                                    </p:animClr>
                                    <p:set>
                                      <p:cBhvr>
                                        <p:cTn id="74" dur="250" fill="hold"/>
                                        <p:tgtEl>
                                          <p:spTgt spid="10"/>
                                        </p:tgtEl>
                                        <p:attrNameLst>
                                          <p:attrName>fill.type</p:attrName>
                                        </p:attrNameLst>
                                      </p:cBhvr>
                                      <p:to>
                                        <p:strVal val="solid"/>
                                      </p:to>
                                    </p:set>
                                    <p:set>
                                      <p:cBhvr>
                                        <p:cTn id="7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11"/>
                                        </p:tgtEl>
                                        <p:attrNameLst>
                                          <p:attrName>fillcolor</p:attrName>
                                        </p:attrNameLst>
                                      </p:cBhvr>
                                      <p:to>
                                        <a:srgbClr val="FFF2CC"/>
                                      </p:to>
                                    </p:animClr>
                                    <p:set>
                                      <p:cBhvr>
                                        <p:cTn id="81" dur="250" fill="hold"/>
                                        <p:tgtEl>
                                          <p:spTgt spid="11"/>
                                        </p:tgtEl>
                                        <p:attrNameLst>
                                          <p:attrName>fill.type</p:attrName>
                                        </p:attrNameLst>
                                      </p:cBhvr>
                                      <p:to>
                                        <p:strVal val="solid"/>
                                      </p:to>
                                    </p:set>
                                    <p:set>
                                      <p:cBhvr>
                                        <p:cTn id="82" dur="250" fill="hold"/>
                                        <p:tgtEl>
                                          <p:spTgt spid="11"/>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250" fill="hold"/>
                                        <p:tgtEl>
                                          <p:spTgt spid="14"/>
                                        </p:tgtEl>
                                        <p:attrNameLst>
                                          <p:attrName>ppt_w</p:attrName>
                                        </p:attrNameLst>
                                      </p:cBhvr>
                                      <p:tavLst>
                                        <p:tav tm="0">
                                          <p:val>
                                            <p:strVal val="4*#ppt_w"/>
                                          </p:val>
                                        </p:tav>
                                        <p:tav tm="100000">
                                          <p:val>
                                            <p:strVal val="#ppt_w"/>
                                          </p:val>
                                        </p:tav>
                                      </p:tavLst>
                                    </p:anim>
                                    <p:anim calcmode="lin" valueType="num">
                                      <p:cBhvr>
                                        <p:cTn id="8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Check mark.wav"/>
                                        </p:tgtEl>
                                      </p:cMediaNode>
                                    </p:audio>
                                  </p:subTnLst>
                                </p:cTn>
                              </p:par>
                              <p:par>
                                <p:cTn id="87" presetID="1" presetClass="emph" presetSubtype="2" fill="hold" nodeType="withEffect">
                                  <p:stCondLst>
                                    <p:cond delay="1000"/>
                                  </p:stCondLst>
                                  <p:childTnLst>
                                    <p:animClr clrSpc="rgb" dir="cw">
                                      <p:cBhvr>
                                        <p:cTn id="88" dur="250" fill="hold"/>
                                        <p:tgtEl>
                                          <p:spTgt spid="11"/>
                                        </p:tgtEl>
                                        <p:attrNameLst>
                                          <p:attrName>fillcolor</p:attrName>
                                        </p:attrNameLst>
                                      </p:cBhvr>
                                      <p:to>
                                        <a:srgbClr val="00B050"/>
                                      </p:to>
                                    </p:animClr>
                                    <p:set>
                                      <p:cBhvr>
                                        <p:cTn id="89" dur="250" fill="hold"/>
                                        <p:tgtEl>
                                          <p:spTgt spid="11"/>
                                        </p:tgtEl>
                                        <p:attrNameLst>
                                          <p:attrName>fill.type</p:attrName>
                                        </p:attrNameLst>
                                      </p:cBhvr>
                                      <p:to>
                                        <p:strVal val="solid"/>
                                      </p:to>
                                    </p:set>
                                    <p:set>
                                      <p:cBhvr>
                                        <p:cTn id="90"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13680" cy="6858000"/>
          </a:xfrm>
          <a:prstGeom prst="rect">
            <a:avLst/>
          </a:prstGeom>
        </p:spPr>
      </p:pic>
      <p:sp>
        <p:nvSpPr>
          <p:cNvPr id="3" name="TextBox 2">
            <a:extLst>
              <a:ext uri="{FF2B5EF4-FFF2-40B4-BE49-F238E27FC236}">
                <a16:creationId xmlns="" xmlns:a16="http://schemas.microsoft.com/office/drawing/2014/main" id="{92046B85-24F3-CC4F-0509-D839659DB0C8}"/>
              </a:ext>
            </a:extLst>
          </p:cNvPr>
          <p:cNvSpPr txBox="1"/>
          <p:nvPr/>
        </p:nvSpPr>
        <p:spPr>
          <a:xfrm>
            <a:off x="6508122" y="965914"/>
            <a:ext cx="5623775" cy="1314655"/>
          </a:xfrm>
          <a:prstGeom prst="rect">
            <a:avLst/>
          </a:prstGeom>
          <a:noFill/>
        </p:spPr>
        <p:txBody>
          <a:bodyPr wrap="square">
            <a:spAutoFit/>
          </a:bodyPr>
          <a:lstStyle/>
          <a:p>
            <a:pPr algn="ctr">
              <a:lnSpc>
                <a:spcPct val="107000"/>
              </a:lnSpc>
              <a:spcAft>
                <a:spcPts val="800"/>
              </a:spcAft>
            </a:pPr>
            <a:r>
              <a:rPr lang="en-US" sz="3200" b="1" smtClean="0">
                <a:latin typeface="Times New Roman" panose="02020603050405020304" pitchFamily="18" charset="0"/>
                <a:ea typeface="Arial" panose="020B0604020202020204" pitchFamily="34" charset="0"/>
                <a:cs typeface="#9Slide03 Arima Madurai Black" panose="00000A00000000000000" pitchFamily="2" charset="0"/>
              </a:rPr>
              <a:t>BÀI 6. TÌNH YÊU TỔ QUỐC</a:t>
            </a:r>
          </a:p>
          <a:p>
            <a:pPr algn="ctr">
              <a:lnSpc>
                <a:spcPct val="107000"/>
              </a:lnSpc>
              <a:spcAft>
                <a:spcPts val="800"/>
              </a:spcAft>
            </a:pPr>
            <a:r>
              <a:rPr lang="en-US" sz="3600" b="1" smtClean="0">
                <a:solidFill>
                  <a:srgbClr val="C00000"/>
                </a:solidFill>
                <a:latin typeface="Times New Roman" panose="02020603050405020304" pitchFamily="18" charset="0"/>
                <a:ea typeface="Arial" panose="020B0604020202020204" pitchFamily="34" charset="0"/>
                <a:cs typeface="#9Slide03 Arima Madurai Black" panose="00000A00000000000000" pitchFamily="2" charset="0"/>
              </a:rPr>
              <a:t>ÔN TẬP</a:t>
            </a:r>
            <a:endParaRPr lang="en-US" sz="3600" b="1" dirty="0">
              <a:solidFill>
                <a:srgbClr val="C00000"/>
              </a:solidFill>
              <a:latin typeface="Times New Roman" pitchFamily="18" charset="0"/>
              <a:ea typeface="Arial" panose="020B0604020202020204" pitchFamily="34"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125" y="3309870"/>
            <a:ext cx="4773771" cy="3548130"/>
          </a:xfrm>
          <a:prstGeom prst="rect">
            <a:avLst/>
          </a:prstGeom>
        </p:spPr>
      </p:pic>
    </p:spTree>
    <p:extLst>
      <p:ext uri="{BB962C8B-B14F-4D97-AF65-F5344CB8AC3E}">
        <p14:creationId xmlns:p14="http://schemas.microsoft.com/office/powerpoint/2010/main" val="34882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1062</Words>
  <PresentationFormat>Widescreen</PresentationFormat>
  <Paragraphs>121</Paragraphs>
  <Slides>24</Slides>
  <Notes>3</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24</vt:i4>
      </vt:variant>
    </vt:vector>
  </HeadingPairs>
  <TitlesOfParts>
    <vt:vector size="45" baseType="lpstr">
      <vt:lpstr>DFKai-SB</vt:lpstr>
      <vt:lpstr>微软雅黑</vt:lpstr>
      <vt:lpstr>宋体</vt:lpstr>
      <vt:lpstr>微软雅黑 Light</vt:lpstr>
      <vt:lpstr>#9Slide03 Arima Madurai</vt:lpstr>
      <vt:lpstr>#9Slide03 Arima Madurai Black</vt:lpstr>
      <vt:lpstr>Arial</vt:lpstr>
      <vt:lpstr>Calibri</vt:lpstr>
      <vt:lpstr>Calibri Light</vt:lpstr>
      <vt:lpstr>Times New Roman</vt:lpstr>
      <vt:lpstr>等线</vt:lpstr>
      <vt:lpstr>9_Office Theme</vt:lpstr>
      <vt:lpstr>5_Office Theme</vt:lpstr>
      <vt:lpstr>1_Office Theme</vt:lpstr>
      <vt:lpstr>3_Office Theme</vt:lpstr>
      <vt:lpstr>Office Theme</vt:lpstr>
      <vt:lpstr>2_Office Theme</vt:lpstr>
      <vt:lpstr>4_Office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vt:lpstr>
      <vt:lpstr>Phiếu học tập số 1:</vt:lpstr>
      <vt:lpstr>Phiếu học tập số 2:</vt:lpstr>
      <vt:lpstr>Phiếu học tập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2023-06-25T09:09:37Z</dcterms:created>
  <dcterms:modified xsi:type="dcterms:W3CDTF">2023-08-06T13:32:24Z</dcterms:modified>
</cp:coreProperties>
</file>