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21"/>
  </p:notesMasterIdLst>
  <p:sldIdLst>
    <p:sldId id="259" r:id="rId3"/>
    <p:sldId id="751" r:id="rId4"/>
    <p:sldId id="752" r:id="rId5"/>
    <p:sldId id="257" r:id="rId6"/>
    <p:sldId id="319" r:id="rId7"/>
    <p:sldId id="262" r:id="rId8"/>
    <p:sldId id="2638" r:id="rId9"/>
    <p:sldId id="2639" r:id="rId10"/>
    <p:sldId id="2640" r:id="rId11"/>
    <p:sldId id="2641" r:id="rId12"/>
    <p:sldId id="2642" r:id="rId13"/>
    <p:sldId id="2643" r:id="rId14"/>
    <p:sldId id="2644" r:id="rId15"/>
    <p:sldId id="2645" r:id="rId16"/>
    <p:sldId id="2646" r:id="rId17"/>
    <p:sldId id="2647" r:id="rId18"/>
    <p:sldId id="317"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56" autoAdjust="0"/>
  </p:normalViewPr>
  <p:slideViewPr>
    <p:cSldViewPr snapToGrid="0">
      <p:cViewPr>
        <p:scale>
          <a:sx n="25" d="100"/>
          <a:sy n="25" d="100"/>
        </p:scale>
        <p:origin x="244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5FED5-F51E-4F84-A194-A1D5050F22C8}"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BCD85-D2E9-41BA-9901-55E4C29B7C55}" type="slidenum">
              <a:rPr lang="en-US" smtClean="0"/>
              <a:t>‹#›</a:t>
            </a:fld>
            <a:endParaRPr lang="en-US"/>
          </a:p>
        </p:txBody>
      </p:sp>
    </p:spTree>
    <p:extLst>
      <p:ext uri="{BB962C8B-B14F-4D97-AF65-F5344CB8AC3E}">
        <p14:creationId xmlns:p14="http://schemas.microsoft.com/office/powerpoint/2010/main" val="182928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253154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293246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208232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192787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408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203330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lnSpc>
                <a:spcPct val="100000"/>
              </a:lnSpc>
              <a:buNone/>
            </a:pPr>
            <a:r>
              <a:rPr lang="en-US" dirty="0">
                <a:latin typeface="Calibri" panose="020F0502020204030204" charset="0"/>
                <a:cs typeface="Calibri" panose="020F0502020204030204" charset="0"/>
                <a:sym typeface="+mn-ea"/>
              </a:rPr>
              <a:t>                    </a:t>
            </a:r>
            <a:r>
              <a:rPr lang="en-US" b="1" dirty="0">
                <a:solidFill>
                  <a:srgbClr val="FF0000"/>
                </a:solidFill>
                <a:latin typeface="Calibri" panose="020F0502020204030204" charset="0"/>
                <a:cs typeface="Calibri" panose="020F0502020204030204" charset="0"/>
                <a:sym typeface="+mn-ea"/>
              </a:rPr>
              <a:t>Luật chơi:</a:t>
            </a:r>
            <a:endParaRPr lang="en-US" dirty="0">
              <a:solidFill>
                <a:schemeClr val="tx1"/>
              </a:solidFill>
              <a:latin typeface="Calibri" panose="020F0502020204030204" charset="0"/>
              <a:cs typeface="Calibri" panose="020F0502020204030204" charset="0"/>
            </a:endParaRPr>
          </a:p>
          <a:p>
            <a:r>
              <a:rPr lang="en-US" dirty="0"/>
              <a:t>- Với mỗi lượt thắng, bấm vào dấu cộng của tổ thắng để cộng +1 điểm. Mỗi tổ được cộng tối đa 5đ, GV có thể tổ chức cho đội nào cộng được 5đ trước thì thắng hoặc chơi trong thời gian 5’, sau 5’ đội nào nhiều điểm trc thì thắng.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Hiền</a:t>
            </a:r>
            <a:r>
              <a:rPr lang="en-US" dirty="0"/>
              <a:t> </a:t>
            </a:r>
            <a:r>
              <a:rPr lang="en-US" dirty="0" err="1"/>
              <a:t>Trần</a:t>
            </a:r>
            <a:r>
              <a:rPr lang="en-US" dirty="0"/>
              <a:t> </a:t>
            </a:r>
            <a:r>
              <a:rPr lang="en-US" dirty="0" err="1"/>
              <a:t>Zalo</a:t>
            </a:r>
            <a:r>
              <a:rPr lang="en-US" dirty="0"/>
              <a:t> 0353095025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342566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87765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411729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309660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052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35"/>
        <p:cNvGrpSpPr/>
        <p:nvPr/>
      </p:nvGrpSpPr>
      <p:grpSpPr>
        <a:xfrm>
          <a:off x="0" y="0"/>
          <a:ext cx="0" cy="0"/>
          <a:chOff x="0" y="0"/>
          <a:chExt cx="0" cy="0"/>
        </a:xfrm>
      </p:grpSpPr>
      <p:grpSp>
        <p:nvGrpSpPr>
          <p:cNvPr id="39" name="Google Shape;39;p3"/>
          <p:cNvGrpSpPr/>
          <p:nvPr/>
        </p:nvGrpSpPr>
        <p:grpSpPr>
          <a:xfrm>
            <a:off x="-35323" y="-1"/>
            <a:ext cx="12299588" cy="6863180"/>
            <a:chOff x="220107" y="-181001"/>
            <a:chExt cx="9224691" cy="5147385"/>
          </a:xfrm>
        </p:grpSpPr>
        <p:sp>
          <p:nvSpPr>
            <p:cNvPr id="40" name="Google Shape;40;p3"/>
            <p:cNvSpPr/>
            <p:nvPr/>
          </p:nvSpPr>
          <p:spPr>
            <a:xfrm>
              <a:off x="4819963" y="4483624"/>
              <a:ext cx="242876" cy="237624"/>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20107" y="30504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7220476" y="2601148"/>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rot="2254481">
              <a:off x="2410503" y="45097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81351" y="46661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9201928" y="23632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277656" y="1309708"/>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17951" y="-18100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8183277" y="42915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05203" y="142126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3"/>
          <p:cNvSpPr/>
          <p:nvPr/>
        </p:nvSpPr>
        <p:spPr>
          <a:xfrm>
            <a:off x="7384868" y="827072"/>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 name="Google Shape;52;p3"/>
          <p:cNvGrpSpPr/>
          <p:nvPr/>
        </p:nvGrpSpPr>
        <p:grpSpPr>
          <a:xfrm rot="3102133">
            <a:off x="1460996" y="-1837054"/>
            <a:ext cx="13490653" cy="9334041"/>
            <a:chOff x="1349075" y="1476000"/>
            <a:chExt cx="3974275" cy="2872400"/>
          </a:xfrm>
        </p:grpSpPr>
        <p:sp>
          <p:nvSpPr>
            <p:cNvPr id="53" name="Google Shape;53;p3"/>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1011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499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291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9509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0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150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539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41661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A1A4D725-2E72-BA7A-6F12-A31754D396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763452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64CC6FF-A17D-1DE7-A266-CAE651BFAF9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211310147"/>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GIF"/><Relationship Id="rId5" Type="http://schemas.openxmlformats.org/officeDocument/2006/relationships/image" Target="../media/image8.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40" y="5258501"/>
            <a:ext cx="15300448" cy="4670156"/>
          </a:xfrm>
          <a:prstGeom prst="rect">
            <a:avLst/>
          </a:prstGeom>
        </p:spPr>
      </p:pic>
      <p:grpSp>
        <p:nvGrpSpPr>
          <p:cNvPr id="12" name="Google Shape;2441;p64"/>
          <p:cNvGrpSpPr/>
          <p:nvPr/>
        </p:nvGrpSpPr>
        <p:grpSpPr>
          <a:xfrm>
            <a:off x="-718686" y="1373206"/>
            <a:ext cx="6298945" cy="8812125"/>
            <a:chOff x="1919588" y="1932925"/>
            <a:chExt cx="5075100" cy="7132475"/>
          </a:xfrm>
        </p:grpSpPr>
        <p:sp>
          <p:nvSpPr>
            <p:cNvPr id="13" name="Google Shape;2442;p64"/>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443;p64"/>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444;p64"/>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445;p64"/>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446;p64"/>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447;p64"/>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448;p64"/>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449;p64"/>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450;p64"/>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451;p64"/>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452;p64"/>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53;p64"/>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454;p64"/>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455;p64"/>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456;p64"/>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457;p64"/>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458;p64"/>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459;p64"/>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460;p64"/>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461;p64"/>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462;p64"/>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463;p64"/>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464;p64"/>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465;p64"/>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466;p64"/>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467;p64"/>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468;p64"/>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469;p64"/>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470;p64"/>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471;p64"/>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472;p64"/>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473;p64"/>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474;p64"/>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475;p64"/>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476;p64"/>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477;p64"/>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478;p64"/>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479;p64"/>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480;p64"/>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481;p64"/>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482;p64"/>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483;p64"/>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484;p64"/>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485;p64"/>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486;p64"/>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487;p64"/>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488;p64"/>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489;p64"/>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490;p64"/>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491;p64"/>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492;p64"/>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493;p64"/>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494;p64"/>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495;p64"/>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496;p64"/>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2497;p64"/>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498;p64"/>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2499;p64"/>
            <p:cNvGrpSpPr/>
            <p:nvPr/>
          </p:nvGrpSpPr>
          <p:grpSpPr>
            <a:xfrm>
              <a:off x="2411446" y="3785965"/>
              <a:ext cx="3735993" cy="1390283"/>
              <a:chOff x="2411446" y="3785965"/>
              <a:chExt cx="3735993" cy="1390283"/>
            </a:xfrm>
          </p:grpSpPr>
          <p:sp>
            <p:nvSpPr>
              <p:cNvPr id="71" name="Google Shape;2500;p64"/>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501;p64"/>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502;p64"/>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503;p64"/>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504;p64"/>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505;p64"/>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506;p64"/>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507;p64"/>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2508;p64"/>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2509;p64"/>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510;p64"/>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2511;p64"/>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512;p64"/>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513;p64"/>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2514;p64"/>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515;p64"/>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516;p64"/>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517;p64"/>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518;p64"/>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519;p64"/>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520;p64"/>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521;p64"/>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522;p64"/>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523;p64"/>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524;p64"/>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525;p64"/>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526;p64"/>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527;p64"/>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528;p64"/>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529;p64"/>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530;p64"/>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531;p64"/>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532;p64"/>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533;p64"/>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534;p64"/>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535;p64"/>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536;p64"/>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537;p64"/>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538;p64"/>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539;p64"/>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540;p64"/>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541;p64"/>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542;p64"/>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543;p64"/>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544;p64"/>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545;p64"/>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546;p64"/>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547;p64"/>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548;p64"/>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549;p64"/>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550;p64"/>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551;p64"/>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552;p64"/>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553;p64"/>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554;p64"/>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555;p64"/>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556;p64"/>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557;p64"/>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558;p64"/>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559;p64"/>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560;p64"/>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561;p64"/>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562;p64"/>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563;p64"/>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564;p64"/>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565;p64"/>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566;p64"/>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567;p64"/>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568;p64"/>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569;p64"/>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570;p64"/>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571;p64"/>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572;p64"/>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573;p64"/>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574;p64"/>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575;p64"/>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148" name="图片 20">
            <a:extLst>
              <a:ext uri="{FF2B5EF4-FFF2-40B4-BE49-F238E27FC236}">
                <a16:creationId xmlns:a16="http://schemas.microsoft.com/office/drawing/2014/main" id="{31EE71BF-E533-42B8-A4EE-DD6A90EC83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52012" y="3271486"/>
            <a:ext cx="3181925" cy="3027847"/>
          </a:xfrm>
          <a:prstGeom prst="rect">
            <a:avLst/>
          </a:prstGeom>
        </p:spPr>
      </p:pic>
      <p:pic>
        <p:nvPicPr>
          <p:cNvPr id="2" name="Picture 1">
            <a:extLst>
              <a:ext uri="{FF2B5EF4-FFF2-40B4-BE49-F238E27FC236}">
                <a16:creationId xmlns:a16="http://schemas.microsoft.com/office/drawing/2014/main" id="{4C56B620-1F32-8D9A-8BD1-C854EA1527EE}"/>
              </a:ext>
            </a:extLst>
          </p:cNvPr>
          <p:cNvPicPr>
            <a:picLocks noChangeAspect="1"/>
          </p:cNvPicPr>
          <p:nvPr/>
        </p:nvPicPr>
        <p:blipFill>
          <a:blip r:embed="rId5"/>
          <a:stretch>
            <a:fillRect/>
          </a:stretch>
        </p:blipFill>
        <p:spPr>
          <a:xfrm>
            <a:off x="2874091" y="2112407"/>
            <a:ext cx="7273158" cy="15911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B1F54561-91E3-7A12-9532-189EF914286B}"/>
              </a:ext>
            </a:extLst>
          </p:cNvPr>
          <p:cNvPicPr>
            <a:picLocks noChangeAspect="1"/>
          </p:cNvPicPr>
          <p:nvPr/>
        </p:nvPicPr>
        <p:blipFill>
          <a:blip r:embed="rId3"/>
          <a:stretch>
            <a:fillRect/>
          </a:stretch>
        </p:blipFill>
        <p:spPr>
          <a:xfrm>
            <a:off x="2481262" y="723900"/>
            <a:ext cx="3938588" cy="1820758"/>
          </a:xfrm>
          <a:prstGeom prst="rect">
            <a:avLst/>
          </a:prstGeom>
        </p:spPr>
      </p:pic>
      <p:pic>
        <p:nvPicPr>
          <p:cNvPr id="7" name="Picture 6">
            <a:extLst>
              <a:ext uri="{FF2B5EF4-FFF2-40B4-BE49-F238E27FC236}">
                <a16:creationId xmlns:a16="http://schemas.microsoft.com/office/drawing/2014/main" id="{C3201996-ADD4-8B01-463B-EBA6F3E05277}"/>
              </a:ext>
            </a:extLst>
          </p:cNvPr>
          <p:cNvPicPr>
            <a:picLocks noChangeAspect="1"/>
          </p:cNvPicPr>
          <p:nvPr/>
        </p:nvPicPr>
        <p:blipFill>
          <a:blip r:embed="rId4"/>
          <a:stretch>
            <a:fillRect/>
          </a:stretch>
        </p:blipFill>
        <p:spPr>
          <a:xfrm>
            <a:off x="2457450" y="2695575"/>
            <a:ext cx="3924300" cy="1943100"/>
          </a:xfrm>
          <a:prstGeom prst="rect">
            <a:avLst/>
          </a:prstGeom>
        </p:spPr>
      </p:pic>
      <p:pic>
        <p:nvPicPr>
          <p:cNvPr id="9" name="Picture 8">
            <a:extLst>
              <a:ext uri="{FF2B5EF4-FFF2-40B4-BE49-F238E27FC236}">
                <a16:creationId xmlns:a16="http://schemas.microsoft.com/office/drawing/2014/main" id="{2C8DAA9B-1A41-86AE-DD1B-D0E0DF4436A3}"/>
              </a:ext>
            </a:extLst>
          </p:cNvPr>
          <p:cNvPicPr>
            <a:picLocks noChangeAspect="1"/>
          </p:cNvPicPr>
          <p:nvPr/>
        </p:nvPicPr>
        <p:blipFill>
          <a:blip r:embed="rId5"/>
          <a:stretch>
            <a:fillRect/>
          </a:stretch>
        </p:blipFill>
        <p:spPr>
          <a:xfrm>
            <a:off x="2571750" y="4724400"/>
            <a:ext cx="3905250" cy="1790700"/>
          </a:xfrm>
          <a:prstGeom prst="rect">
            <a:avLst/>
          </a:prstGeom>
        </p:spPr>
      </p:pic>
      <p:sp>
        <p:nvSpPr>
          <p:cNvPr id="10" name="TextBox 9">
            <a:extLst>
              <a:ext uri="{FF2B5EF4-FFF2-40B4-BE49-F238E27FC236}">
                <a16:creationId xmlns:a16="http://schemas.microsoft.com/office/drawing/2014/main" id="{0F35481A-D0D0-7DEE-B5BF-3E674E34D690}"/>
              </a:ext>
            </a:extLst>
          </p:cNvPr>
          <p:cNvSpPr txBox="1"/>
          <p:nvPr/>
        </p:nvSpPr>
        <p:spPr>
          <a:xfrm>
            <a:off x="6381750" y="952500"/>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90 000</a:t>
            </a:r>
          </a:p>
        </p:txBody>
      </p:sp>
      <p:sp>
        <p:nvSpPr>
          <p:cNvPr id="11" name="TextBox 10">
            <a:extLst>
              <a:ext uri="{FF2B5EF4-FFF2-40B4-BE49-F238E27FC236}">
                <a16:creationId xmlns:a16="http://schemas.microsoft.com/office/drawing/2014/main" id="{0B46BB7B-6124-0D35-34E8-C8843B5FBC84}"/>
              </a:ext>
            </a:extLst>
          </p:cNvPr>
          <p:cNvSpPr txBox="1"/>
          <p:nvPr/>
        </p:nvSpPr>
        <p:spPr>
          <a:xfrm>
            <a:off x="6429375" y="1628775"/>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900 000</a:t>
            </a:r>
          </a:p>
        </p:txBody>
      </p:sp>
      <p:sp>
        <p:nvSpPr>
          <p:cNvPr id="12" name="TextBox 11">
            <a:extLst>
              <a:ext uri="{FF2B5EF4-FFF2-40B4-BE49-F238E27FC236}">
                <a16:creationId xmlns:a16="http://schemas.microsoft.com/office/drawing/2014/main" id="{0DB13348-31F9-4925-F87E-817F063DD84E}"/>
              </a:ext>
            </a:extLst>
          </p:cNvPr>
          <p:cNvSpPr txBox="1"/>
          <p:nvPr/>
        </p:nvSpPr>
        <p:spPr>
          <a:xfrm>
            <a:off x="6391275" y="2914650"/>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2 000</a:t>
            </a:r>
          </a:p>
        </p:txBody>
      </p:sp>
      <p:sp>
        <p:nvSpPr>
          <p:cNvPr id="13" name="TextBox 12">
            <a:extLst>
              <a:ext uri="{FF2B5EF4-FFF2-40B4-BE49-F238E27FC236}">
                <a16:creationId xmlns:a16="http://schemas.microsoft.com/office/drawing/2014/main" id="{D441D664-0702-BC98-E0E0-347E3E575AEC}"/>
              </a:ext>
            </a:extLst>
          </p:cNvPr>
          <p:cNvSpPr txBox="1"/>
          <p:nvPr/>
        </p:nvSpPr>
        <p:spPr>
          <a:xfrm>
            <a:off x="6438900" y="3590925"/>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200 000</a:t>
            </a:r>
          </a:p>
        </p:txBody>
      </p:sp>
      <p:sp>
        <p:nvSpPr>
          <p:cNvPr id="14" name="TextBox 13">
            <a:extLst>
              <a:ext uri="{FF2B5EF4-FFF2-40B4-BE49-F238E27FC236}">
                <a16:creationId xmlns:a16="http://schemas.microsoft.com/office/drawing/2014/main" id="{56BD27C9-1DBC-B89C-2898-EBFAA0B99665}"/>
              </a:ext>
            </a:extLst>
          </p:cNvPr>
          <p:cNvSpPr txBox="1"/>
          <p:nvPr/>
        </p:nvSpPr>
        <p:spPr>
          <a:xfrm>
            <a:off x="6543675" y="4905375"/>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18 000</a:t>
            </a:r>
          </a:p>
        </p:txBody>
      </p:sp>
      <p:sp>
        <p:nvSpPr>
          <p:cNvPr id="15" name="TextBox 14">
            <a:extLst>
              <a:ext uri="{FF2B5EF4-FFF2-40B4-BE49-F238E27FC236}">
                <a16:creationId xmlns:a16="http://schemas.microsoft.com/office/drawing/2014/main" id="{259B3C18-6F70-36EF-24CB-6C4D253311A8}"/>
              </a:ext>
            </a:extLst>
          </p:cNvPr>
          <p:cNvSpPr txBox="1"/>
          <p:nvPr/>
        </p:nvSpPr>
        <p:spPr>
          <a:xfrm>
            <a:off x="6591300" y="5581650"/>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900 000</a:t>
            </a:r>
          </a:p>
        </p:txBody>
      </p:sp>
    </p:spTree>
    <p:extLst>
      <p:ext uri="{BB962C8B-B14F-4D97-AF65-F5344CB8AC3E}">
        <p14:creationId xmlns:p14="http://schemas.microsoft.com/office/powerpoint/2010/main" val="223143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E563F30D-2AB1-4274-4B33-67FD52C053DE}"/>
              </a:ext>
            </a:extLst>
          </p:cNvPr>
          <p:cNvPicPr>
            <a:picLocks noChangeAspect="1"/>
          </p:cNvPicPr>
          <p:nvPr/>
        </p:nvPicPr>
        <p:blipFill>
          <a:blip r:embed="rId3"/>
          <a:stretch>
            <a:fillRect/>
          </a:stretch>
        </p:blipFill>
        <p:spPr>
          <a:xfrm>
            <a:off x="857250" y="523875"/>
            <a:ext cx="7334250" cy="914400"/>
          </a:xfrm>
          <a:prstGeom prst="rect">
            <a:avLst/>
          </a:prstGeom>
        </p:spPr>
      </p:pic>
      <p:pic>
        <p:nvPicPr>
          <p:cNvPr id="8" name="Picture 7">
            <a:extLst>
              <a:ext uri="{FF2B5EF4-FFF2-40B4-BE49-F238E27FC236}">
                <a16:creationId xmlns:a16="http://schemas.microsoft.com/office/drawing/2014/main" id="{D52E87F0-9442-6FF4-5B59-4A52B5695679}"/>
              </a:ext>
            </a:extLst>
          </p:cNvPr>
          <p:cNvPicPr>
            <a:picLocks noChangeAspect="1"/>
          </p:cNvPicPr>
          <p:nvPr/>
        </p:nvPicPr>
        <p:blipFill>
          <a:blip r:embed="rId4"/>
          <a:stretch>
            <a:fillRect/>
          </a:stretch>
        </p:blipFill>
        <p:spPr>
          <a:xfrm>
            <a:off x="1095375" y="1762781"/>
            <a:ext cx="10306050" cy="3999844"/>
          </a:xfrm>
          <a:prstGeom prst="rect">
            <a:avLst/>
          </a:prstGeom>
        </p:spPr>
      </p:pic>
    </p:spTree>
    <p:extLst>
      <p:ext uri="{BB962C8B-B14F-4D97-AF65-F5344CB8AC3E}">
        <p14:creationId xmlns:p14="http://schemas.microsoft.com/office/powerpoint/2010/main" val="3202707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72087C61-8753-8102-1935-B16FF07785E9}"/>
              </a:ext>
            </a:extLst>
          </p:cNvPr>
          <p:cNvPicPr>
            <a:picLocks noChangeAspect="1"/>
          </p:cNvPicPr>
          <p:nvPr/>
        </p:nvPicPr>
        <p:blipFill>
          <a:blip r:embed="rId3"/>
          <a:stretch>
            <a:fillRect/>
          </a:stretch>
        </p:blipFill>
        <p:spPr>
          <a:xfrm>
            <a:off x="681037" y="809625"/>
            <a:ext cx="4676775" cy="1333500"/>
          </a:xfrm>
          <a:prstGeom prst="rect">
            <a:avLst/>
          </a:prstGeom>
        </p:spPr>
      </p:pic>
      <p:pic>
        <p:nvPicPr>
          <p:cNvPr id="8" name="Picture 7">
            <a:extLst>
              <a:ext uri="{FF2B5EF4-FFF2-40B4-BE49-F238E27FC236}">
                <a16:creationId xmlns:a16="http://schemas.microsoft.com/office/drawing/2014/main" id="{6755807E-6F10-2BED-9724-575258D5CC69}"/>
              </a:ext>
            </a:extLst>
          </p:cNvPr>
          <p:cNvPicPr>
            <a:picLocks noChangeAspect="1"/>
          </p:cNvPicPr>
          <p:nvPr/>
        </p:nvPicPr>
        <p:blipFill>
          <a:blip r:embed="rId4"/>
          <a:stretch>
            <a:fillRect/>
          </a:stretch>
        </p:blipFill>
        <p:spPr>
          <a:xfrm>
            <a:off x="771525" y="2800350"/>
            <a:ext cx="4514850" cy="1352550"/>
          </a:xfrm>
          <a:prstGeom prst="rect">
            <a:avLst/>
          </a:prstGeom>
        </p:spPr>
      </p:pic>
      <p:pic>
        <p:nvPicPr>
          <p:cNvPr id="17" name="Picture 16">
            <a:extLst>
              <a:ext uri="{FF2B5EF4-FFF2-40B4-BE49-F238E27FC236}">
                <a16:creationId xmlns:a16="http://schemas.microsoft.com/office/drawing/2014/main" id="{CC04C587-5ACC-FCE6-53BB-64A53EF98AE8}"/>
              </a:ext>
            </a:extLst>
          </p:cNvPr>
          <p:cNvPicPr>
            <a:picLocks noChangeAspect="1"/>
          </p:cNvPicPr>
          <p:nvPr/>
        </p:nvPicPr>
        <p:blipFill>
          <a:blip r:embed="rId5"/>
          <a:stretch>
            <a:fillRect/>
          </a:stretch>
        </p:blipFill>
        <p:spPr>
          <a:xfrm>
            <a:off x="857250" y="4876800"/>
            <a:ext cx="4552950" cy="1390650"/>
          </a:xfrm>
          <a:prstGeom prst="rect">
            <a:avLst/>
          </a:prstGeom>
        </p:spPr>
      </p:pic>
      <p:sp>
        <p:nvSpPr>
          <p:cNvPr id="18" name="TextBox 17">
            <a:extLst>
              <a:ext uri="{FF2B5EF4-FFF2-40B4-BE49-F238E27FC236}">
                <a16:creationId xmlns:a16="http://schemas.microsoft.com/office/drawing/2014/main" id="{03C48D7C-324E-61C5-4E32-71CCE19E8710}"/>
              </a:ext>
            </a:extLst>
          </p:cNvPr>
          <p:cNvSpPr txBox="1"/>
          <p:nvPr/>
        </p:nvSpPr>
        <p:spPr>
          <a:xfrm>
            <a:off x="5438774" y="1066800"/>
            <a:ext cx="3114675"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313 – 313</a:t>
            </a:r>
          </a:p>
        </p:txBody>
      </p:sp>
      <p:sp>
        <p:nvSpPr>
          <p:cNvPr id="19" name="TextBox 18">
            <a:extLst>
              <a:ext uri="{FF2B5EF4-FFF2-40B4-BE49-F238E27FC236}">
                <a16:creationId xmlns:a16="http://schemas.microsoft.com/office/drawing/2014/main" id="{A5BA0FBB-EDF2-58E9-4B17-66CE04544372}"/>
              </a:ext>
            </a:extLst>
          </p:cNvPr>
          <p:cNvSpPr txBox="1"/>
          <p:nvPr/>
        </p:nvSpPr>
        <p:spPr>
          <a:xfrm>
            <a:off x="5476875" y="1781175"/>
            <a:ext cx="247650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0</a:t>
            </a:r>
          </a:p>
        </p:txBody>
      </p:sp>
      <p:sp>
        <p:nvSpPr>
          <p:cNvPr id="20" name="TextBox 19">
            <a:extLst>
              <a:ext uri="{FF2B5EF4-FFF2-40B4-BE49-F238E27FC236}">
                <a16:creationId xmlns:a16="http://schemas.microsoft.com/office/drawing/2014/main" id="{618D178F-7E22-3C40-5C5A-AB73EEED77CF}"/>
              </a:ext>
            </a:extLst>
          </p:cNvPr>
          <p:cNvSpPr txBox="1"/>
          <p:nvPr/>
        </p:nvSpPr>
        <p:spPr>
          <a:xfrm>
            <a:off x="5448299" y="3057525"/>
            <a:ext cx="4200526"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6 000 – 3 000</a:t>
            </a:r>
          </a:p>
        </p:txBody>
      </p:sp>
      <p:sp>
        <p:nvSpPr>
          <p:cNvPr id="21" name="TextBox 20">
            <a:extLst>
              <a:ext uri="{FF2B5EF4-FFF2-40B4-BE49-F238E27FC236}">
                <a16:creationId xmlns:a16="http://schemas.microsoft.com/office/drawing/2014/main" id="{BDE038DD-890B-4978-8EB0-C5123394B970}"/>
              </a:ext>
            </a:extLst>
          </p:cNvPr>
          <p:cNvSpPr txBox="1"/>
          <p:nvPr/>
        </p:nvSpPr>
        <p:spPr>
          <a:xfrm>
            <a:off x="5486400" y="3771900"/>
            <a:ext cx="247650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46F33B9E-F278-A410-3B3A-4B7882A672AC}"/>
              </a:ext>
            </a:extLst>
          </p:cNvPr>
          <p:cNvSpPr txBox="1"/>
          <p:nvPr/>
        </p:nvSpPr>
        <p:spPr>
          <a:xfrm>
            <a:off x="5410199" y="5210175"/>
            <a:ext cx="4200526"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6 976 – 1 596</a:t>
            </a:r>
          </a:p>
        </p:txBody>
      </p:sp>
      <p:sp>
        <p:nvSpPr>
          <p:cNvPr id="23" name="TextBox 22">
            <a:extLst>
              <a:ext uri="{FF2B5EF4-FFF2-40B4-BE49-F238E27FC236}">
                <a16:creationId xmlns:a16="http://schemas.microsoft.com/office/drawing/2014/main" id="{C3D6B63F-E0F2-2B79-2226-46E2F441308C}"/>
              </a:ext>
            </a:extLst>
          </p:cNvPr>
          <p:cNvSpPr txBox="1"/>
          <p:nvPr/>
        </p:nvSpPr>
        <p:spPr>
          <a:xfrm>
            <a:off x="5448300" y="5924550"/>
            <a:ext cx="247650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 5 380</a:t>
            </a:r>
          </a:p>
        </p:txBody>
      </p:sp>
    </p:spTree>
    <p:extLst>
      <p:ext uri="{BB962C8B-B14F-4D97-AF65-F5344CB8AC3E}">
        <p14:creationId xmlns:p14="http://schemas.microsoft.com/office/powerpoint/2010/main" val="92398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5617BD4C-3F6F-371D-74F7-D6FC452E1821}"/>
              </a:ext>
            </a:extLst>
          </p:cNvPr>
          <p:cNvPicPr>
            <a:picLocks noChangeAspect="1"/>
          </p:cNvPicPr>
          <p:nvPr/>
        </p:nvPicPr>
        <p:blipFill>
          <a:blip r:embed="rId3"/>
          <a:stretch>
            <a:fillRect/>
          </a:stretch>
        </p:blipFill>
        <p:spPr>
          <a:xfrm>
            <a:off x="785812" y="395287"/>
            <a:ext cx="904875" cy="904875"/>
          </a:xfrm>
          <a:prstGeom prst="rect">
            <a:avLst/>
          </a:prstGeom>
        </p:spPr>
      </p:pic>
      <p:sp>
        <p:nvSpPr>
          <p:cNvPr id="6" name="TextBox 5">
            <a:extLst>
              <a:ext uri="{FF2B5EF4-FFF2-40B4-BE49-F238E27FC236}">
                <a16:creationId xmlns:a16="http://schemas.microsoft.com/office/drawing/2014/main" id="{45C25B2E-63F6-B98B-EA0C-1FB71D9F776A}"/>
              </a:ext>
            </a:extLst>
          </p:cNvPr>
          <p:cNvSpPr txBox="1"/>
          <p:nvPr/>
        </p:nvSpPr>
        <p:spPr>
          <a:xfrm>
            <a:off x="1743075" y="352425"/>
            <a:ext cx="9477375" cy="1200329"/>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Ở </a:t>
            </a:r>
            <a:r>
              <a:rPr lang="en-US" sz="2400" b="1" i="0" dirty="0" err="1">
                <a:solidFill>
                  <a:srgbClr val="000000"/>
                </a:solidFill>
                <a:effectLst/>
                <a:latin typeface="Cambria" panose="02040503050406030204" pitchFamily="18" charset="0"/>
                <a:ea typeface="Cambria" panose="02040503050406030204" pitchFamily="18" charset="0"/>
              </a:rPr>
              <a:t>một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tỉnh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2019 </a:t>
            </a:r>
            <a:r>
              <a:rPr lang="en-US" sz="2400" b="1" i="0" dirty="0" err="1">
                <a:solidFill>
                  <a:srgbClr val="000000"/>
                </a:solidFill>
                <a:effectLst/>
                <a:latin typeface="Cambria" panose="02040503050406030204" pitchFamily="18" charset="0"/>
                <a:ea typeface="Cambria" panose="02040503050406030204" pitchFamily="18" charset="0"/>
              </a:rPr>
              <a:t>có</a:t>
            </a:r>
            <a:r>
              <a:rPr lang="en-US" sz="2400" b="1" i="0" dirty="0">
                <a:solidFill>
                  <a:srgbClr val="000000"/>
                </a:solidFill>
                <a:effectLst/>
                <a:latin typeface="Cambria" panose="02040503050406030204" pitchFamily="18" charset="0"/>
                <a:ea typeface="Cambria" panose="02040503050406030204" pitchFamily="18" charset="0"/>
              </a:rPr>
              <a:t> 116 771 </a:t>
            </a:r>
            <a:r>
              <a:rPr lang="en-US" sz="2400" b="1" i="0" dirty="0" err="1">
                <a:solidFill>
                  <a:srgbClr val="000000"/>
                </a:solidFill>
                <a:effectLst/>
                <a:latin typeface="Cambria" panose="02040503050406030204" pitchFamily="18" charset="0"/>
                <a:ea typeface="Cambria" panose="02040503050406030204" pitchFamily="18" charset="0"/>
              </a:rPr>
              <a:t>số</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thuê</a:t>
            </a:r>
            <a:r>
              <a:rPr lang="en-US" sz="2400" b="1" i="0" dirty="0">
                <a:solidFill>
                  <a:srgbClr val="000000"/>
                </a:solidFill>
                <a:effectLst/>
                <a:latin typeface="Cambria" panose="02040503050406030204" pitchFamily="18" charset="0"/>
                <a:ea typeface="Cambria" panose="02040503050406030204" pitchFamily="18" charset="0"/>
              </a:rPr>
              <a:t> bao Internet.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2020, </a:t>
            </a:r>
            <a:r>
              <a:rPr lang="en-US" sz="2400" b="1" i="0" dirty="0" err="1">
                <a:solidFill>
                  <a:srgbClr val="000000"/>
                </a:solidFill>
                <a:effectLst/>
                <a:latin typeface="Cambria" panose="02040503050406030204" pitchFamily="18" charset="0"/>
                <a:ea typeface="Cambria" panose="02040503050406030204" pitchFamily="18" charset="0"/>
              </a:rPr>
              <a:t>tăng</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thêm</a:t>
            </a:r>
            <a:r>
              <a:rPr lang="en-US" sz="2400" b="1" i="0" dirty="0">
                <a:solidFill>
                  <a:srgbClr val="000000"/>
                </a:solidFill>
                <a:effectLst/>
                <a:latin typeface="Cambria" panose="02040503050406030204" pitchFamily="18" charset="0"/>
                <a:ea typeface="Cambria" panose="02040503050406030204" pitchFamily="18" charset="0"/>
              </a:rPr>
              <a:t> 26 033 </a:t>
            </a:r>
            <a:r>
              <a:rPr lang="en-US" sz="2400" b="1" i="0" dirty="0" err="1">
                <a:solidFill>
                  <a:srgbClr val="000000"/>
                </a:solidFill>
                <a:effectLst/>
                <a:latin typeface="Cambria" panose="02040503050406030204" pitchFamily="18" charset="0"/>
                <a:ea typeface="Cambria" panose="02040503050406030204" pitchFamily="18" charset="0"/>
              </a:rPr>
              <a:t>số</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thuê</a:t>
            </a:r>
            <a:r>
              <a:rPr lang="en-US" sz="2400" b="1" i="0" dirty="0">
                <a:solidFill>
                  <a:srgbClr val="000000"/>
                </a:solidFill>
                <a:effectLst/>
                <a:latin typeface="Cambria" panose="02040503050406030204" pitchFamily="18" charset="0"/>
                <a:ea typeface="Cambria" panose="02040503050406030204" pitchFamily="18" charset="0"/>
              </a:rPr>
              <a:t> bao so </a:t>
            </a:r>
            <a:r>
              <a:rPr lang="en-US" sz="2400" b="1" i="0" dirty="0" err="1">
                <a:solidFill>
                  <a:srgbClr val="000000"/>
                </a:solidFill>
                <a:effectLst/>
                <a:latin typeface="Cambria" panose="02040503050406030204" pitchFamily="18" charset="0"/>
                <a:ea typeface="Cambria" panose="02040503050406030204" pitchFamily="18" charset="0"/>
              </a:rPr>
              <a:t>với</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2019. </a:t>
            </a:r>
            <a:r>
              <a:rPr lang="en-US" sz="2400" b="1" i="0" dirty="0" err="1">
                <a:solidFill>
                  <a:srgbClr val="000000"/>
                </a:solidFill>
                <a:effectLst/>
                <a:latin typeface="Cambria" panose="02040503050406030204" pitchFamily="18" charset="0"/>
                <a:ea typeface="Cambria" panose="02040503050406030204" pitchFamily="18" charset="0"/>
              </a:rPr>
              <a:t>Hỏi</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vào</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2020, </a:t>
            </a:r>
            <a:r>
              <a:rPr lang="en-US" sz="2400" b="1" i="0" dirty="0" err="1">
                <a:solidFill>
                  <a:srgbClr val="000000"/>
                </a:solidFill>
                <a:effectLst/>
                <a:latin typeface="Cambria" panose="02040503050406030204" pitchFamily="18" charset="0"/>
                <a:ea typeface="Cambria" panose="02040503050406030204" pitchFamily="18" charset="0"/>
              </a:rPr>
              <a:t>tỉnh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có</a:t>
            </a:r>
            <a:r>
              <a:rPr lang="en-US" sz="2400" b="1" i="0" dirty="0">
                <a:solidFill>
                  <a:srgbClr val="000000"/>
                </a:solidFill>
                <a:effectLst/>
                <a:latin typeface="Cambria" panose="02040503050406030204" pitchFamily="18" charset="0"/>
                <a:ea typeface="Cambria" panose="02040503050406030204" pitchFamily="18" charset="0"/>
              </a:rPr>
              <a:t> bao </a:t>
            </a:r>
            <a:r>
              <a:rPr lang="en-US" sz="2400" b="1" i="0" dirty="0" err="1">
                <a:solidFill>
                  <a:srgbClr val="000000"/>
                </a:solidFill>
                <a:effectLst/>
                <a:latin typeface="Cambria" panose="02040503050406030204" pitchFamily="18" charset="0"/>
                <a:ea typeface="Cambria" panose="02040503050406030204" pitchFamily="18" charset="0"/>
              </a:rPr>
              <a:t>nhiêu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thuê</a:t>
            </a:r>
            <a:r>
              <a:rPr lang="en-US" sz="2400" b="1" i="0" dirty="0">
                <a:solidFill>
                  <a:srgbClr val="000000"/>
                </a:solidFill>
                <a:effectLst/>
                <a:latin typeface="Cambria" panose="02040503050406030204" pitchFamily="18" charset="0"/>
                <a:ea typeface="Cambria" panose="02040503050406030204" pitchFamily="18" charset="0"/>
              </a:rPr>
              <a:t> bao Internet?</a:t>
            </a:r>
            <a:endParaRPr lang="en-US" sz="24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B7745EB4-4C93-C04A-CC1F-C48A676681EF}"/>
              </a:ext>
            </a:extLst>
          </p:cNvPr>
          <p:cNvPicPr>
            <a:picLocks noChangeAspect="1"/>
          </p:cNvPicPr>
          <p:nvPr/>
        </p:nvPicPr>
        <p:blipFill>
          <a:blip r:embed="rId4"/>
          <a:stretch>
            <a:fillRect/>
          </a:stretch>
        </p:blipFill>
        <p:spPr>
          <a:xfrm>
            <a:off x="6838950" y="1733232"/>
            <a:ext cx="4938712" cy="2991167"/>
          </a:xfrm>
          <a:prstGeom prst="rect">
            <a:avLst/>
          </a:prstGeom>
        </p:spPr>
      </p:pic>
      <p:sp>
        <p:nvSpPr>
          <p:cNvPr id="10" name="TextBox 9">
            <a:extLst>
              <a:ext uri="{FF2B5EF4-FFF2-40B4-BE49-F238E27FC236}">
                <a16:creationId xmlns:a16="http://schemas.microsoft.com/office/drawing/2014/main" id="{001AD7F3-DB05-7941-38D2-D53A04E85554}"/>
              </a:ext>
            </a:extLst>
          </p:cNvPr>
          <p:cNvSpPr txBox="1"/>
          <p:nvPr/>
        </p:nvSpPr>
        <p:spPr>
          <a:xfrm>
            <a:off x="180975" y="2085975"/>
            <a:ext cx="7181849" cy="2246769"/>
          </a:xfrm>
          <a:prstGeom prst="rect">
            <a:avLst/>
          </a:prstGeom>
          <a:noFill/>
        </p:spPr>
        <p:txBody>
          <a:bodyPr wrap="square" rtlCol="0">
            <a:spAutoFit/>
          </a:bodyPr>
          <a:lstStyle/>
          <a:p>
            <a:pPr marL="0" marR="0" algn="ctr">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Bài giải:</a:t>
            </a:r>
            <a:endParaRPr lang="en-US" sz="2800" b="1" u="sng"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Số thuê bao Internet của tỉnh năm 2020 là:</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116 771 + 26 033 = 142 804 (thuê bao)</a:t>
            </a:r>
            <a:endParaRPr lang="en-US" sz="2800" b="1" dirty="0">
              <a:solidFill>
                <a:srgbClr val="FF0000"/>
              </a:solidFill>
              <a:effectLst/>
              <a:latin typeface="Cambria" panose="02040503050406030204" pitchFamily="18" charset="0"/>
              <a:ea typeface="Cambria" panose="02040503050406030204" pitchFamily="18" charset="0"/>
            </a:endParaRPr>
          </a:p>
          <a:p>
            <a:pPr marL="0" marR="0" algn="r">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Đáp án: 142 804 thuê bao</a:t>
            </a:r>
            <a:endParaRPr lang="en-US" sz="2800" b="1" dirty="0">
              <a:solidFill>
                <a:srgbClr val="FF0000"/>
              </a:solidFill>
              <a:effectLst/>
              <a:latin typeface="Cambria" panose="02040503050406030204" pitchFamily="18" charset="0"/>
              <a:ea typeface="Cambria" panose="02040503050406030204" pitchFamily="18" charset="0"/>
            </a:endParaRPr>
          </a:p>
          <a:p>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6904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BE613C83-8243-691A-BAEB-F60033488A8F}"/>
              </a:ext>
            </a:extLst>
          </p:cNvPr>
          <p:cNvPicPr>
            <a:picLocks noChangeAspect="1"/>
          </p:cNvPicPr>
          <p:nvPr/>
        </p:nvPicPr>
        <p:blipFill>
          <a:blip r:embed="rId3"/>
          <a:stretch>
            <a:fillRect/>
          </a:stretch>
        </p:blipFill>
        <p:spPr>
          <a:xfrm>
            <a:off x="566737" y="552450"/>
            <a:ext cx="714375" cy="685800"/>
          </a:xfrm>
          <a:prstGeom prst="rect">
            <a:avLst/>
          </a:prstGeom>
        </p:spPr>
      </p:pic>
      <p:sp>
        <p:nvSpPr>
          <p:cNvPr id="7" name="TextBox 6">
            <a:extLst>
              <a:ext uri="{FF2B5EF4-FFF2-40B4-BE49-F238E27FC236}">
                <a16:creationId xmlns:a16="http://schemas.microsoft.com/office/drawing/2014/main" id="{6A0BDCC3-09EB-210E-3ACC-588244D0E74A}"/>
              </a:ext>
            </a:extLst>
          </p:cNvPr>
          <p:cNvSpPr txBox="1"/>
          <p:nvPr/>
        </p:nvSpPr>
        <p:spPr>
          <a:xfrm>
            <a:off x="1400175" y="314325"/>
            <a:ext cx="9734550" cy="1569660"/>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rPr>
              <a:t>Đồng hồ công-tơ-mét của một xe máy xác định số ki-lô-mét xe máy đó đã đi được. Hãy quan sát đồng hồ công-tơ-mét của một xe máy như hình dưới đây và tính xem quãng đường mà xe máy đó đã đi được dài bao nhiêu ki-lô-mét?</a:t>
            </a:r>
            <a:endParaRPr lang="en-US" sz="2400" b="1"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367DA07A-25DE-D708-4714-3771E877660C}"/>
              </a:ext>
            </a:extLst>
          </p:cNvPr>
          <p:cNvPicPr>
            <a:picLocks noChangeAspect="1"/>
          </p:cNvPicPr>
          <p:nvPr/>
        </p:nvPicPr>
        <p:blipFill>
          <a:blip r:embed="rId4"/>
          <a:stretch>
            <a:fillRect/>
          </a:stretch>
        </p:blipFill>
        <p:spPr>
          <a:xfrm>
            <a:off x="5973982" y="1870772"/>
            <a:ext cx="5670330" cy="4310953"/>
          </a:xfrm>
          <a:prstGeom prst="rect">
            <a:avLst/>
          </a:prstGeom>
        </p:spPr>
      </p:pic>
      <p:sp>
        <p:nvSpPr>
          <p:cNvPr id="12" name="TextBox 11">
            <a:extLst>
              <a:ext uri="{FF2B5EF4-FFF2-40B4-BE49-F238E27FC236}">
                <a16:creationId xmlns:a16="http://schemas.microsoft.com/office/drawing/2014/main" id="{D4A92564-7C8B-28E5-A407-B86EF80B3EC7}"/>
              </a:ext>
            </a:extLst>
          </p:cNvPr>
          <p:cNvSpPr txBox="1"/>
          <p:nvPr/>
        </p:nvSpPr>
        <p:spPr>
          <a:xfrm>
            <a:off x="447675" y="2314575"/>
            <a:ext cx="5848350" cy="3046988"/>
          </a:xfrm>
          <a:prstGeom prst="rect">
            <a:avLst/>
          </a:prstGeom>
          <a:noFill/>
        </p:spPr>
        <p:txBody>
          <a:bodyPr wrap="square" rtlCol="0">
            <a:spAutoFit/>
          </a:bodyPr>
          <a:lstStyle/>
          <a:p>
            <a:pPr marL="0" marR="0" algn="ctr">
              <a:spcBef>
                <a:spcPts val="0"/>
              </a:spcBef>
              <a:spcAft>
                <a:spcPts val="0"/>
              </a:spcAft>
            </a:pPr>
            <a:r>
              <a:rPr lang="nl-NL" sz="3200" b="1" u="sng" dirty="0">
                <a:solidFill>
                  <a:srgbClr val="FF0000"/>
                </a:solidFill>
                <a:effectLst/>
                <a:latin typeface="Cambria" panose="02040503050406030204" pitchFamily="18" charset="0"/>
                <a:ea typeface="Cambria" panose="02040503050406030204" pitchFamily="18" charset="0"/>
              </a:rPr>
              <a:t>Bài giải:</a:t>
            </a:r>
            <a:endParaRPr lang="en-US" sz="3200" b="1" u="sng"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Quãng đường mà xe máy đó đã đi được là:</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103 021 – 102 906 = 115 (km)</a:t>
            </a:r>
            <a:endParaRPr lang="en-US" sz="3200" dirty="0">
              <a:solidFill>
                <a:srgbClr val="FF0000"/>
              </a:solidFill>
              <a:effectLst/>
              <a:latin typeface="Cambria" panose="02040503050406030204" pitchFamily="18" charset="0"/>
              <a:ea typeface="Cambria" panose="02040503050406030204" pitchFamily="18" charset="0"/>
            </a:endParaRPr>
          </a:p>
          <a:p>
            <a:pPr marL="0" marR="0" algn="r">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Đáp số: 115 km</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9653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down)">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down)">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wipe(down)">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wipe(down)">
                                      <p:cBhvr>
                                        <p:cTn id="3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91DB77B3-C32B-349D-3FFC-10158B1E03E7}"/>
              </a:ext>
            </a:extLst>
          </p:cNvPr>
          <p:cNvPicPr>
            <a:picLocks noChangeAspect="1"/>
          </p:cNvPicPr>
          <p:nvPr/>
        </p:nvPicPr>
        <p:blipFill>
          <a:blip r:embed="rId3"/>
          <a:stretch>
            <a:fillRect/>
          </a:stretch>
        </p:blipFill>
        <p:spPr>
          <a:xfrm>
            <a:off x="2992054" y="1979200"/>
            <a:ext cx="7388992" cy="2566638"/>
          </a:xfrm>
          <a:prstGeom prst="rect">
            <a:avLst/>
          </a:prstGeom>
        </p:spPr>
      </p:pic>
    </p:spTree>
    <p:extLst>
      <p:ext uri="{BB962C8B-B14F-4D97-AF65-F5344CB8AC3E}">
        <p14:creationId xmlns:p14="http://schemas.microsoft.com/office/powerpoint/2010/main" val="3857077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sp>
        <p:nvSpPr>
          <p:cNvPr id="3" name="Rectangle: Rounded Corners 8">
            <a:extLst>
              <a:ext uri="{FF2B5EF4-FFF2-40B4-BE49-F238E27FC236}">
                <a16:creationId xmlns:a16="http://schemas.microsoft.com/office/drawing/2014/main" id="{67C2E24F-93B4-5CE9-3B64-EC4B61642796}"/>
              </a:ext>
            </a:extLst>
          </p:cNvPr>
          <p:cNvSpPr/>
          <p:nvPr/>
        </p:nvSpPr>
        <p:spPr>
          <a:xfrm>
            <a:off x="4141718" y="1038225"/>
            <a:ext cx="7209183" cy="3009899"/>
          </a:xfrm>
          <a:custGeom>
            <a:avLst/>
            <a:gdLst>
              <a:gd name="connsiteX0" fmla="*/ 0 w 7209183"/>
              <a:gd name="connsiteY0" fmla="*/ 301290 h 3009899"/>
              <a:gd name="connsiteX1" fmla="*/ 308908 w 7209183"/>
              <a:gd name="connsiteY1" fmla="*/ 0 h 3009899"/>
              <a:gd name="connsiteX2" fmla="*/ 6900274 w 7209183"/>
              <a:gd name="connsiteY2" fmla="*/ 0 h 3009899"/>
              <a:gd name="connsiteX3" fmla="*/ 7209183 w 7209183"/>
              <a:gd name="connsiteY3" fmla="*/ 301290 h 3009899"/>
              <a:gd name="connsiteX4" fmla="*/ 7209183 w 7209183"/>
              <a:gd name="connsiteY4" fmla="*/ 2708608 h 3009899"/>
              <a:gd name="connsiteX5" fmla="*/ 6900274 w 7209183"/>
              <a:gd name="connsiteY5" fmla="*/ 3009898 h 3009899"/>
              <a:gd name="connsiteX6" fmla="*/ 308908 w 7209183"/>
              <a:gd name="connsiteY6" fmla="*/ 3009898 h 3009899"/>
              <a:gd name="connsiteX7" fmla="*/ 0 w 7209183"/>
              <a:gd name="connsiteY7" fmla="*/ 2708608 h 3009899"/>
              <a:gd name="connsiteX8" fmla="*/ 0 w 7209183"/>
              <a:gd name="connsiteY8" fmla="*/ 301290 h 3009899"/>
              <a:gd name="connsiteX0" fmla="*/ 0 w 7209183"/>
              <a:gd name="connsiteY0" fmla="*/ 301290 h 3009899"/>
              <a:gd name="connsiteX1" fmla="*/ 308908 w 7209183"/>
              <a:gd name="connsiteY1" fmla="*/ 0 h 3009899"/>
              <a:gd name="connsiteX2" fmla="*/ 6900274 w 7209183"/>
              <a:gd name="connsiteY2" fmla="*/ 0 h 3009899"/>
              <a:gd name="connsiteX3" fmla="*/ 7209183 w 7209183"/>
              <a:gd name="connsiteY3" fmla="*/ 301290 h 3009899"/>
              <a:gd name="connsiteX4" fmla="*/ 7209183 w 7209183"/>
              <a:gd name="connsiteY4" fmla="*/ 2708608 h 3009899"/>
              <a:gd name="connsiteX5" fmla="*/ 6900274 w 7209183"/>
              <a:gd name="connsiteY5" fmla="*/ 3009898 h 3009899"/>
              <a:gd name="connsiteX6" fmla="*/ 308908 w 7209183"/>
              <a:gd name="connsiteY6" fmla="*/ 3009898 h 3009899"/>
              <a:gd name="connsiteX7" fmla="*/ 0 w 7209183"/>
              <a:gd name="connsiteY7" fmla="*/ 2708608 h 3009899"/>
              <a:gd name="connsiteX8" fmla="*/ 0 w 7209183"/>
              <a:gd name="connsiteY8" fmla="*/ 301290 h 3009899"/>
              <a:gd name="connsiteX0" fmla="*/ 0 w 7209183"/>
              <a:gd name="connsiteY0" fmla="*/ 301290 h 3009899"/>
              <a:gd name="connsiteX1" fmla="*/ 308908 w 7209183"/>
              <a:gd name="connsiteY1" fmla="*/ 0 h 3009899"/>
              <a:gd name="connsiteX2" fmla="*/ 6900274 w 7209183"/>
              <a:gd name="connsiteY2" fmla="*/ 0 h 3009899"/>
              <a:gd name="connsiteX3" fmla="*/ 7209183 w 7209183"/>
              <a:gd name="connsiteY3" fmla="*/ 301290 h 3009899"/>
              <a:gd name="connsiteX4" fmla="*/ 7209183 w 7209183"/>
              <a:gd name="connsiteY4" fmla="*/ 2708608 h 3009899"/>
              <a:gd name="connsiteX5" fmla="*/ 6900274 w 7209183"/>
              <a:gd name="connsiteY5" fmla="*/ 3009898 h 3009899"/>
              <a:gd name="connsiteX6" fmla="*/ 308908 w 7209183"/>
              <a:gd name="connsiteY6" fmla="*/ 3009898 h 3009899"/>
              <a:gd name="connsiteX7" fmla="*/ 0 w 7209183"/>
              <a:gd name="connsiteY7" fmla="*/ 2708608 h 3009899"/>
              <a:gd name="connsiteX8" fmla="*/ 0 w 7209183"/>
              <a:gd name="connsiteY8" fmla="*/ 301290 h 300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9183" h="3009899" fill="none" extrusionOk="0">
                <a:moveTo>
                  <a:pt x="0" y="301290"/>
                </a:moveTo>
                <a:cubicBezTo>
                  <a:pt x="3453" y="165502"/>
                  <a:pt x="195848" y="-40473"/>
                  <a:pt x="308908" y="0"/>
                </a:cubicBezTo>
                <a:cubicBezTo>
                  <a:pt x="2683730" y="128770"/>
                  <a:pt x="5481858" y="-354798"/>
                  <a:pt x="6900274" y="0"/>
                </a:cubicBezTo>
                <a:cubicBezTo>
                  <a:pt x="7042450" y="-4342"/>
                  <a:pt x="7263084" y="93867"/>
                  <a:pt x="7209183" y="301290"/>
                </a:cubicBezTo>
                <a:cubicBezTo>
                  <a:pt x="7258757" y="1308726"/>
                  <a:pt x="7343088" y="1731761"/>
                  <a:pt x="7209183" y="2708608"/>
                </a:cubicBezTo>
                <a:cubicBezTo>
                  <a:pt x="7180274" y="2904160"/>
                  <a:pt x="7123447" y="3008146"/>
                  <a:pt x="6900274" y="3009898"/>
                </a:cubicBezTo>
                <a:cubicBezTo>
                  <a:pt x="5514775" y="2941196"/>
                  <a:pt x="3112235" y="2941921"/>
                  <a:pt x="308908" y="3009898"/>
                </a:cubicBezTo>
                <a:cubicBezTo>
                  <a:pt x="131747" y="2969788"/>
                  <a:pt x="1130" y="2925858"/>
                  <a:pt x="0" y="2708608"/>
                </a:cubicBezTo>
                <a:cubicBezTo>
                  <a:pt x="-196571" y="1671536"/>
                  <a:pt x="115294" y="1058968"/>
                  <a:pt x="0" y="301290"/>
                </a:cubicBezTo>
                <a:close/>
              </a:path>
              <a:path w="7209183" h="3009899" stroke="0" extrusionOk="0">
                <a:moveTo>
                  <a:pt x="0" y="301290"/>
                </a:moveTo>
                <a:cubicBezTo>
                  <a:pt x="-23374" y="128660"/>
                  <a:pt x="168850" y="-21793"/>
                  <a:pt x="308908" y="0"/>
                </a:cubicBezTo>
                <a:cubicBezTo>
                  <a:pt x="2453439" y="-511863"/>
                  <a:pt x="3581137" y="280536"/>
                  <a:pt x="6900274" y="0"/>
                </a:cubicBezTo>
                <a:cubicBezTo>
                  <a:pt x="7027192" y="-3052"/>
                  <a:pt x="7213681" y="175255"/>
                  <a:pt x="7209183" y="301290"/>
                </a:cubicBezTo>
                <a:cubicBezTo>
                  <a:pt x="7339728" y="990889"/>
                  <a:pt x="7429806" y="1853412"/>
                  <a:pt x="7209183" y="2708608"/>
                </a:cubicBezTo>
                <a:cubicBezTo>
                  <a:pt x="7216355" y="2899827"/>
                  <a:pt x="7052545" y="3005192"/>
                  <a:pt x="6900274" y="3009898"/>
                </a:cubicBezTo>
                <a:cubicBezTo>
                  <a:pt x="4310757" y="2961032"/>
                  <a:pt x="1032347" y="3048585"/>
                  <a:pt x="308908" y="3009898"/>
                </a:cubicBezTo>
                <a:cubicBezTo>
                  <a:pt x="144825" y="2954353"/>
                  <a:pt x="-16732" y="2830210"/>
                  <a:pt x="0" y="2708608"/>
                </a:cubicBezTo>
                <a:cubicBezTo>
                  <a:pt x="-216812" y="1867010"/>
                  <a:pt x="-218865" y="1264797"/>
                  <a:pt x="0" y="301290"/>
                </a:cubicBezTo>
                <a:close/>
              </a:path>
              <a:path w="7209183" h="3009899" fill="none" stroke="0" extrusionOk="0">
                <a:moveTo>
                  <a:pt x="0" y="301290"/>
                </a:moveTo>
                <a:cubicBezTo>
                  <a:pt x="-16456" y="112041"/>
                  <a:pt x="155833" y="-7266"/>
                  <a:pt x="308908" y="0"/>
                </a:cubicBezTo>
                <a:cubicBezTo>
                  <a:pt x="2344079" y="249085"/>
                  <a:pt x="5414187" y="-16033"/>
                  <a:pt x="6900274" y="0"/>
                </a:cubicBezTo>
                <a:cubicBezTo>
                  <a:pt x="7050684" y="5404"/>
                  <a:pt x="7255863" y="131404"/>
                  <a:pt x="7209183" y="301290"/>
                </a:cubicBezTo>
                <a:cubicBezTo>
                  <a:pt x="7208605" y="1459845"/>
                  <a:pt x="7357484" y="1721455"/>
                  <a:pt x="7209183" y="2708608"/>
                </a:cubicBezTo>
                <a:cubicBezTo>
                  <a:pt x="7198492" y="2921960"/>
                  <a:pt x="7081484" y="2984563"/>
                  <a:pt x="6900274" y="3009898"/>
                </a:cubicBezTo>
                <a:cubicBezTo>
                  <a:pt x="4956439" y="2799002"/>
                  <a:pt x="3584214" y="3063134"/>
                  <a:pt x="308908" y="3009898"/>
                </a:cubicBezTo>
                <a:cubicBezTo>
                  <a:pt x="135560" y="2987368"/>
                  <a:pt x="28993" y="2890692"/>
                  <a:pt x="0" y="2708608"/>
                </a:cubicBezTo>
                <a:cubicBezTo>
                  <a:pt x="-98688" y="1836563"/>
                  <a:pt x="-85321" y="1176757"/>
                  <a:pt x="0" y="301290"/>
                </a:cubicBezTo>
                <a:close/>
              </a:path>
              <a:path w="7209183" h="3009899" fill="none" stroke="0" extrusionOk="0">
                <a:moveTo>
                  <a:pt x="0" y="301290"/>
                </a:moveTo>
                <a:cubicBezTo>
                  <a:pt x="1513" y="145445"/>
                  <a:pt x="179054" y="-20593"/>
                  <a:pt x="308908" y="0"/>
                </a:cubicBezTo>
                <a:cubicBezTo>
                  <a:pt x="2506413" y="151070"/>
                  <a:pt x="5388506" y="-173718"/>
                  <a:pt x="6900274" y="0"/>
                </a:cubicBezTo>
                <a:cubicBezTo>
                  <a:pt x="7020005" y="-2498"/>
                  <a:pt x="7241892" y="114863"/>
                  <a:pt x="7209183" y="301290"/>
                </a:cubicBezTo>
                <a:cubicBezTo>
                  <a:pt x="7214566" y="1383089"/>
                  <a:pt x="7370173" y="1733749"/>
                  <a:pt x="7209183" y="2708608"/>
                </a:cubicBezTo>
                <a:cubicBezTo>
                  <a:pt x="7176708" y="2915260"/>
                  <a:pt x="7098825" y="3005722"/>
                  <a:pt x="6900274" y="3009898"/>
                </a:cubicBezTo>
                <a:cubicBezTo>
                  <a:pt x="5191827" y="2807728"/>
                  <a:pt x="3480023" y="2863025"/>
                  <a:pt x="308908" y="3009898"/>
                </a:cubicBezTo>
                <a:cubicBezTo>
                  <a:pt x="124835" y="2959454"/>
                  <a:pt x="27992" y="2899958"/>
                  <a:pt x="0" y="2708608"/>
                </a:cubicBezTo>
                <a:cubicBezTo>
                  <a:pt x="-237621" y="1820235"/>
                  <a:pt x="59271" y="1089921"/>
                  <a:pt x="0" y="301290"/>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Về nhà, em hãy tìm những tình huống thực tế liên quan đến phép cộng, phép trừ đã học, hôm sau chia sẻ với các bạn.</a:t>
            </a:r>
            <a:endParaRPr kumimoji="0" lang="en-US" sz="3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7">
            <a:extLst>
              <a:ext uri="{FF2B5EF4-FFF2-40B4-BE49-F238E27FC236}">
                <a16:creationId xmlns:a16="http://schemas.microsoft.com/office/drawing/2014/main" id="{02591992-F5D9-6207-9A6E-D52B05CB9107}"/>
              </a:ext>
            </a:extLst>
          </p:cNvPr>
          <p:cNvPicPr>
            <a:picLocks noChangeAspect="1"/>
          </p:cNvPicPr>
          <p:nvPr/>
        </p:nvPicPr>
        <p:blipFill>
          <a:blip r:embed="rId3"/>
          <a:stretch>
            <a:fillRect/>
          </a:stretch>
        </p:blipFill>
        <p:spPr>
          <a:xfrm flipH="1">
            <a:off x="226321" y="1219200"/>
            <a:ext cx="4445485" cy="5683726"/>
          </a:xfrm>
          <a:prstGeom prst="rect">
            <a:avLst/>
          </a:prstGeom>
        </p:spPr>
      </p:pic>
    </p:spTree>
    <p:extLst>
      <p:ext uri="{BB962C8B-B14F-4D97-AF65-F5344CB8AC3E}">
        <p14:creationId xmlns:p14="http://schemas.microsoft.com/office/powerpoint/2010/main" val="336595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grpSp>
        <p:nvGrpSpPr>
          <p:cNvPr id="6" name="Group 5"/>
          <p:cNvGrpSpPr/>
          <p:nvPr/>
        </p:nvGrpSpPr>
        <p:grpSpPr>
          <a:xfrm>
            <a:off x="3215640" y="-196850"/>
            <a:ext cx="5636895" cy="2044700"/>
            <a:chOff x="3599" y="-390"/>
            <a:chExt cx="11532" cy="3220"/>
          </a:xfrm>
        </p:grpSpPr>
        <p:grpSp>
          <p:nvGrpSpPr>
            <p:cNvPr id="80" name="Group 79"/>
            <p:cNvGrpSpPr/>
            <p:nvPr/>
          </p:nvGrpSpPr>
          <p:grpSpPr>
            <a:xfrm>
              <a:off x="3599" y="-390"/>
              <a:ext cx="11532" cy="3220"/>
              <a:chOff x="3370" y="-182"/>
              <a:chExt cx="11532" cy="3220"/>
            </a:xfrm>
          </p:grpSpPr>
          <p:sp>
            <p:nvSpPr>
              <p:cNvPr id="77" name="Google Shape;4238;p45"/>
              <p:cNvSpPr/>
              <p:nvPr/>
            </p:nvSpPr>
            <p:spPr>
              <a:xfrm rot="599">
                <a:off x="3370" y="786"/>
                <a:ext cx="11532" cy="2252"/>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238" name="Google Shape;4238;p45"/>
              <p:cNvSpPr/>
              <p:nvPr/>
            </p:nvSpPr>
            <p:spPr>
              <a:xfrm rot="599">
                <a:off x="3632" y="786"/>
                <a:ext cx="11009" cy="2113"/>
              </a:xfrm>
              <a:prstGeom prst="rect">
                <a:avLst/>
              </a:prstGeom>
              <a:solidFill>
                <a:srgbClr val="FCDF9D"/>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324" name="Google Shape;4324;p45"/>
              <p:cNvSpPr/>
              <p:nvPr/>
            </p:nvSpPr>
            <p:spPr>
              <a:xfrm rot="2153968">
                <a:off x="7746" y="-182"/>
                <a:ext cx="2676" cy="186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46A4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4" name="Picture 103"/>
            <p:cNvPicPr/>
            <p:nvPr/>
          </p:nvPicPr>
          <p:blipFill>
            <a:blip r:embed="rId3"/>
            <a:stretch>
              <a:fillRect/>
            </a:stretch>
          </p:blipFill>
          <p:spPr>
            <a:xfrm>
              <a:off x="8259" y="-10"/>
              <a:ext cx="2552" cy="1282"/>
            </a:xfrm>
            <a:prstGeom prst="rect">
              <a:avLst/>
            </a:prstGeom>
            <a:noFill/>
            <a:ln w="9525">
              <a:noFill/>
            </a:ln>
          </p:spPr>
        </p:pic>
      </p:grpSp>
      <p:pic>
        <p:nvPicPr>
          <p:cNvPr id="87" name="Picture 86" descr="Picture7"/>
          <p:cNvPicPr>
            <a:picLocks noChangeAspect="1"/>
          </p:cNvPicPr>
          <p:nvPr/>
        </p:nvPicPr>
        <p:blipFill>
          <a:blip r:embed="rId4"/>
          <a:stretch>
            <a:fillRect/>
          </a:stretch>
        </p:blipFill>
        <p:spPr>
          <a:xfrm>
            <a:off x="3549650" y="611505"/>
            <a:ext cx="5175250" cy="1042670"/>
          </a:xfrm>
          <a:prstGeom prst="rect">
            <a:avLst/>
          </a:prstGeom>
        </p:spPr>
      </p:pic>
      <p:pic>
        <p:nvPicPr>
          <p:cNvPr id="90" name="图片 15"/>
          <p:cNvPicPr>
            <a:picLocks noChangeAspect="1"/>
          </p:cNvPicPr>
          <p:nvPr/>
        </p:nvPicPr>
        <p:blipFill rotWithShape="1">
          <a:blip r:embed="rId5">
            <a:extLst>
              <a:ext uri="{28A0092B-C50C-407E-A947-70E740481C1C}">
                <a14:useLocalDpi xmlns:a14="http://schemas.microsoft.com/office/drawing/2010/main" val="0"/>
              </a:ext>
            </a:extLst>
          </a:blip>
          <a:srcRect l="38681" t="55927"/>
          <a:stretch>
            <a:fillRect/>
          </a:stretch>
        </p:blipFill>
        <p:spPr>
          <a:xfrm>
            <a:off x="-265430" y="1102995"/>
            <a:ext cx="11946890" cy="5755005"/>
          </a:xfrm>
          <a:prstGeom prst="rect">
            <a:avLst/>
          </a:prstGeom>
        </p:spPr>
      </p:pic>
      <p:sp>
        <p:nvSpPr>
          <p:cNvPr id="91" name="Text Box 90"/>
          <p:cNvSpPr txBox="1"/>
          <p:nvPr/>
        </p:nvSpPr>
        <p:spPr>
          <a:xfrm>
            <a:off x="1737995" y="2471420"/>
            <a:ext cx="9267825"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1" i="0" u="none" strike="noStrike" kern="1200" cap="none" spc="0" normalizeH="0" baseline="0" noProof="0" dirty="0">
                <a:ln>
                  <a:noFill/>
                </a:ln>
                <a:solidFill>
                  <a:srgbClr val="FF0000"/>
                </a:solidFill>
                <a:effectLst/>
                <a:uLnTx/>
                <a:uFillTx/>
                <a:latin typeface="Calibri" panose="020F0502020204030204" charset="0"/>
                <a:ea typeface="+mn-ea"/>
                <a:cs typeface="Calibri" panose="020F0502020204030204" charset="0"/>
              </a:rPr>
              <a:t>Luật chơi:</a:t>
            </a:r>
            <a:endPar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GV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viết</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vài</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phép</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tính</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cộng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r>
              <a:rPr kumimoji="0" lang="en-US" sz="4400" b="0" i="0" u="none" strike="noStrike" kern="120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noProof="0" dirty="0" err="1">
                <a:ln>
                  <a:noFill/>
                </a:ln>
                <a:solidFill>
                  <a:prstClr val="black"/>
                </a:solidFill>
                <a:effectLst/>
                <a:uLnTx/>
                <a:uFillTx/>
                <a:latin typeface="Calibri" panose="020F0502020204030204" charset="0"/>
                <a:ea typeface="+mn-ea"/>
                <a:cs typeface="Calibri" panose="020F0502020204030204" charset="0"/>
              </a:rPr>
              <a:t>trừ</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bất</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kỳ</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lên</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bảng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Chia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lớp</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làm</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4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đội</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.(4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tổ</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Tổ nào có tất cả thành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viên</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làm</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xong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trước</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và</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đúng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thì</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thắng lượt.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291">
                                          <p:stCondLst>
                                            <p:cond delay="0"/>
                                          </p:stCondLst>
                                        </p:cTn>
                                        <p:tgtEl>
                                          <p:spTgt spid="87"/>
                                        </p:tgtEl>
                                      </p:cBhvr>
                                    </p:animEffect>
                                    <p:anim calcmode="lin" valueType="num">
                                      <p:cBhvr>
                                        <p:cTn id="8" dur="914"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8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8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87"/>
                                        </p:tgtEl>
                                        <p:attrNameLst>
                                          <p:attrName>ppt_y</p:attrName>
                                        </p:attrNameLst>
                                      </p:cBhvr>
                                      <p:tavLst>
                                        <p:tav tm="0" fmla="#ppt_y-sin(pi*$)/81">
                                          <p:val>
                                            <p:fltVal val="0"/>
                                          </p:val>
                                        </p:tav>
                                        <p:tav tm="100000">
                                          <p:val>
                                            <p:fltVal val="1"/>
                                          </p:val>
                                        </p:tav>
                                      </p:tavLst>
                                    </p:anim>
                                    <p:animScale>
                                      <p:cBhvr>
                                        <p:cTn id="13" dur="14">
                                          <p:stCondLst>
                                            <p:cond delay="325"/>
                                          </p:stCondLst>
                                        </p:cTn>
                                        <p:tgtEl>
                                          <p:spTgt spid="87"/>
                                        </p:tgtEl>
                                      </p:cBhvr>
                                      <p:to x="100000" y="60000"/>
                                    </p:animScale>
                                    <p:animScale>
                                      <p:cBhvr>
                                        <p:cTn id="14" dur="82" decel="50000">
                                          <p:stCondLst>
                                            <p:cond delay="339"/>
                                          </p:stCondLst>
                                        </p:cTn>
                                        <p:tgtEl>
                                          <p:spTgt spid="87"/>
                                        </p:tgtEl>
                                      </p:cBhvr>
                                      <p:to x="100000" y="100000"/>
                                    </p:animScale>
                                    <p:animScale>
                                      <p:cBhvr>
                                        <p:cTn id="15" dur="14">
                                          <p:stCondLst>
                                            <p:cond delay="657"/>
                                          </p:stCondLst>
                                        </p:cTn>
                                        <p:tgtEl>
                                          <p:spTgt spid="87"/>
                                        </p:tgtEl>
                                      </p:cBhvr>
                                      <p:to x="100000" y="80000"/>
                                    </p:animScale>
                                    <p:animScale>
                                      <p:cBhvr>
                                        <p:cTn id="16" dur="82" decel="50000">
                                          <p:stCondLst>
                                            <p:cond delay="671"/>
                                          </p:stCondLst>
                                        </p:cTn>
                                        <p:tgtEl>
                                          <p:spTgt spid="87"/>
                                        </p:tgtEl>
                                      </p:cBhvr>
                                      <p:to x="100000" y="100000"/>
                                    </p:animScale>
                                    <p:animScale>
                                      <p:cBhvr>
                                        <p:cTn id="17" dur="14">
                                          <p:stCondLst>
                                            <p:cond delay="822"/>
                                          </p:stCondLst>
                                        </p:cTn>
                                        <p:tgtEl>
                                          <p:spTgt spid="87"/>
                                        </p:tgtEl>
                                      </p:cBhvr>
                                      <p:to x="100000" y="90000"/>
                                    </p:animScale>
                                    <p:animScale>
                                      <p:cBhvr>
                                        <p:cTn id="18" dur="82" decel="50000">
                                          <p:stCondLst>
                                            <p:cond delay="836"/>
                                          </p:stCondLst>
                                        </p:cTn>
                                        <p:tgtEl>
                                          <p:spTgt spid="87"/>
                                        </p:tgtEl>
                                      </p:cBhvr>
                                      <p:to x="100000" y="100000"/>
                                    </p:animScale>
                                    <p:animScale>
                                      <p:cBhvr>
                                        <p:cTn id="19" dur="14">
                                          <p:stCondLst>
                                            <p:cond delay="906"/>
                                          </p:stCondLst>
                                        </p:cTn>
                                        <p:tgtEl>
                                          <p:spTgt spid="87"/>
                                        </p:tgtEl>
                                      </p:cBhvr>
                                      <p:to x="100000" y="95000"/>
                                    </p:animScale>
                                    <p:animScale>
                                      <p:cBhvr>
                                        <p:cTn id="20" dur="82" decel="50000">
                                          <p:stCondLst>
                                            <p:cond delay="918"/>
                                          </p:stCondLst>
                                        </p:cTn>
                                        <p:tgtEl>
                                          <p:spTgt spid="8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91">
                                          <p:stCondLst>
                                            <p:cond delay="0"/>
                                          </p:stCondLst>
                                        </p:cTn>
                                        <p:tgtEl>
                                          <p:spTgt spid="6"/>
                                        </p:tgtEl>
                                      </p:cBhvr>
                                    </p:animEffect>
                                    <p:anim calcmode="lin" valueType="num">
                                      <p:cBhvr>
                                        <p:cTn id="24" dur="91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33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333" tmFilter="0, 0; 0.125,0.2665; 0.25,0.4; 0.375,0.465; 0.5,0.5;  0.625,0.535; 0.75,0.6; 0.875,0.7335; 1,1">
                                          <p:stCondLst>
                                            <p:cond delay="333"/>
                                          </p:stCondLst>
                                        </p:cTn>
                                        <p:tgtEl>
                                          <p:spTgt spid="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3"/>
                                          </p:stCondLst>
                                        </p:cTn>
                                        <p:tgtEl>
                                          <p:spTgt spid="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30"/>
                                          </p:stCondLst>
                                        </p:cTn>
                                        <p:tgtEl>
                                          <p:spTgt spid="6"/>
                                        </p:tgtEl>
                                        <p:attrNameLst>
                                          <p:attrName>ppt_y</p:attrName>
                                        </p:attrNameLst>
                                      </p:cBhvr>
                                      <p:tavLst>
                                        <p:tav tm="0" fmla="#ppt_y-sin(pi*$)/81">
                                          <p:val>
                                            <p:fltVal val="0"/>
                                          </p:val>
                                        </p:tav>
                                        <p:tav tm="100000">
                                          <p:val>
                                            <p:fltVal val="1"/>
                                          </p:val>
                                        </p:tav>
                                      </p:tavLst>
                                    </p:anim>
                                    <p:animScale>
                                      <p:cBhvr>
                                        <p:cTn id="29" dur="14">
                                          <p:stCondLst>
                                            <p:cond delay="325"/>
                                          </p:stCondLst>
                                        </p:cTn>
                                        <p:tgtEl>
                                          <p:spTgt spid="6"/>
                                        </p:tgtEl>
                                      </p:cBhvr>
                                      <p:to x="100000" y="60000"/>
                                    </p:animScale>
                                    <p:animScale>
                                      <p:cBhvr>
                                        <p:cTn id="30" dur="82" decel="50000">
                                          <p:stCondLst>
                                            <p:cond delay="339"/>
                                          </p:stCondLst>
                                        </p:cTn>
                                        <p:tgtEl>
                                          <p:spTgt spid="6"/>
                                        </p:tgtEl>
                                      </p:cBhvr>
                                      <p:to x="100000" y="100000"/>
                                    </p:animScale>
                                    <p:animScale>
                                      <p:cBhvr>
                                        <p:cTn id="31" dur="14">
                                          <p:stCondLst>
                                            <p:cond delay="657"/>
                                          </p:stCondLst>
                                        </p:cTn>
                                        <p:tgtEl>
                                          <p:spTgt spid="6"/>
                                        </p:tgtEl>
                                      </p:cBhvr>
                                      <p:to x="100000" y="80000"/>
                                    </p:animScale>
                                    <p:animScale>
                                      <p:cBhvr>
                                        <p:cTn id="32" dur="82" decel="50000">
                                          <p:stCondLst>
                                            <p:cond delay="671"/>
                                          </p:stCondLst>
                                        </p:cTn>
                                        <p:tgtEl>
                                          <p:spTgt spid="6"/>
                                        </p:tgtEl>
                                      </p:cBhvr>
                                      <p:to x="100000" y="100000"/>
                                    </p:animScale>
                                    <p:animScale>
                                      <p:cBhvr>
                                        <p:cTn id="33" dur="14">
                                          <p:stCondLst>
                                            <p:cond delay="822"/>
                                          </p:stCondLst>
                                        </p:cTn>
                                        <p:tgtEl>
                                          <p:spTgt spid="6"/>
                                        </p:tgtEl>
                                      </p:cBhvr>
                                      <p:to x="100000" y="90000"/>
                                    </p:animScale>
                                    <p:animScale>
                                      <p:cBhvr>
                                        <p:cTn id="34" dur="82" decel="50000">
                                          <p:stCondLst>
                                            <p:cond delay="836"/>
                                          </p:stCondLst>
                                        </p:cTn>
                                        <p:tgtEl>
                                          <p:spTgt spid="6"/>
                                        </p:tgtEl>
                                      </p:cBhvr>
                                      <p:to x="100000" y="100000"/>
                                    </p:animScale>
                                    <p:animScale>
                                      <p:cBhvr>
                                        <p:cTn id="35" dur="14">
                                          <p:stCondLst>
                                            <p:cond delay="906"/>
                                          </p:stCondLst>
                                        </p:cTn>
                                        <p:tgtEl>
                                          <p:spTgt spid="6"/>
                                        </p:tgtEl>
                                      </p:cBhvr>
                                      <p:to x="100000" y="95000"/>
                                    </p:animScale>
                                    <p:animScale>
                                      <p:cBhvr>
                                        <p:cTn id="36" dur="82" decel="50000">
                                          <p:stCondLst>
                                            <p:cond delay="918"/>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500" fill="hold">
                                          <p:stCondLst>
                                            <p:cond delay="0"/>
                                          </p:stCondLst>
                                        </p:cTn>
                                        <p:tgtEl>
                                          <p:spTgt spid="91">
                                            <p:txEl>
                                              <p:pRg st="0" end="0"/>
                                            </p:txEl>
                                          </p:spTgt>
                                        </p:tgtEl>
                                        <p:attrNameLst>
                                          <p:attrName>style.visibility</p:attrName>
                                        </p:attrNameLst>
                                      </p:cBhvr>
                                      <p:to>
                                        <p:strVal val="visible"/>
                                      </p:to>
                                    </p:set>
                                    <p:animEffect transition="in" filter="fade">
                                      <p:cBhvr>
                                        <p:cTn id="41" dur="500"/>
                                        <p:tgtEl>
                                          <p:spTgt spid="91">
                                            <p:txEl>
                                              <p:pRg st="0" end="0"/>
                                            </p:txEl>
                                          </p:spTgt>
                                        </p:tgtEl>
                                      </p:cBhvr>
                                    </p:animEffect>
                                    <p:anim calcmode="lin" valueType="num">
                                      <p:cBhvr>
                                        <p:cTn id="4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91">
                                            <p:txEl>
                                              <p:pRg st="0" end="0"/>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500"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anim calcmode="lin" valueType="num">
                                      <p:cBhvr>
                                        <p:cTn id="47" dur="500" fill="hold"/>
                                        <p:tgtEl>
                                          <p:spTgt spid="90"/>
                                        </p:tgtEl>
                                        <p:attrNameLst>
                                          <p:attrName>ppt_x</p:attrName>
                                        </p:attrNameLst>
                                      </p:cBhvr>
                                      <p:tavLst>
                                        <p:tav tm="0">
                                          <p:val>
                                            <p:strVal val="#ppt_x"/>
                                          </p:val>
                                        </p:tav>
                                        <p:tav tm="100000">
                                          <p:val>
                                            <p:strVal val="#ppt_x"/>
                                          </p:val>
                                        </p:tav>
                                      </p:tavLst>
                                    </p:anim>
                                    <p:anim calcmode="lin" valueType="num">
                                      <p:cBhvr>
                                        <p:cTn id="48"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500" fill="hold">
                                          <p:stCondLst>
                                            <p:cond delay="0"/>
                                          </p:stCondLst>
                                        </p:cTn>
                                        <p:tgtEl>
                                          <p:spTgt spid="91">
                                            <p:txEl>
                                              <p:pRg st="1" end="1"/>
                                            </p:txEl>
                                          </p:spTgt>
                                        </p:tgtEl>
                                        <p:attrNameLst>
                                          <p:attrName>style.visibility</p:attrName>
                                        </p:attrNameLst>
                                      </p:cBhvr>
                                      <p:to>
                                        <p:strVal val="visible"/>
                                      </p:to>
                                    </p:set>
                                    <p:animEffect transition="in" filter="fade">
                                      <p:cBhvr>
                                        <p:cTn id="53" dur="500"/>
                                        <p:tgtEl>
                                          <p:spTgt spid="91">
                                            <p:txEl>
                                              <p:pRg st="1" end="1"/>
                                            </p:txEl>
                                          </p:spTgt>
                                        </p:tgtEl>
                                      </p:cBhvr>
                                    </p:animEffect>
                                    <p:anim calcmode="lin" valueType="num">
                                      <p:cBhvr>
                                        <p:cTn id="54"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p:cTn id="55" dur="500" fill="hold"/>
                                        <p:tgtEl>
                                          <p:spTgt spid="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500" fill="hold">
                                          <p:stCondLst>
                                            <p:cond delay="0"/>
                                          </p:stCondLst>
                                        </p:cTn>
                                        <p:tgtEl>
                                          <p:spTgt spid="91">
                                            <p:txEl>
                                              <p:pRg st="2" end="2"/>
                                            </p:txEl>
                                          </p:spTgt>
                                        </p:tgtEl>
                                        <p:attrNameLst>
                                          <p:attrName>style.visibility</p:attrName>
                                        </p:attrNameLst>
                                      </p:cBhvr>
                                      <p:to>
                                        <p:strVal val="visible"/>
                                      </p:to>
                                    </p:set>
                                    <p:animEffect transition="in" filter="fade">
                                      <p:cBhvr>
                                        <p:cTn id="60" dur="500"/>
                                        <p:tgtEl>
                                          <p:spTgt spid="91">
                                            <p:txEl>
                                              <p:pRg st="2" end="2"/>
                                            </p:txEl>
                                          </p:spTgt>
                                        </p:tgtEl>
                                      </p:cBhvr>
                                    </p:animEffect>
                                    <p:anim calcmode="lin" valueType="num">
                                      <p:cBhvr>
                                        <p:cTn id="61" dur="500" fill="hold"/>
                                        <p:tgtEl>
                                          <p:spTgt spid="91">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1" name="图片 5"/>
          <p:cNvPicPr>
            <a:picLocks noChangeAspect="1"/>
          </p:cNvPicPr>
          <p:nvPr/>
        </p:nvPicPr>
        <p:blipFill>
          <a:blip r:embed="rId5"/>
          <a:stretch>
            <a:fillRect/>
          </a:stretch>
        </p:blipFill>
        <p:spPr>
          <a:xfrm>
            <a:off x="3653155" y="649605"/>
            <a:ext cx="6846570" cy="6846570"/>
          </a:xfrm>
          <a:prstGeom prst="rect">
            <a:avLst/>
          </a:prstGeom>
        </p:spPr>
      </p:pic>
      <p:pic>
        <p:nvPicPr>
          <p:cNvPr id="73" name="图片 5"/>
          <p:cNvPicPr>
            <a:picLocks noChangeAspect="1"/>
          </p:cNvPicPr>
          <p:nvPr/>
        </p:nvPicPr>
        <p:blipFill>
          <a:blip r:embed="rId5"/>
          <a:stretch>
            <a:fillRect/>
          </a:stretch>
        </p:blipFill>
        <p:spPr>
          <a:xfrm>
            <a:off x="6495415" y="697230"/>
            <a:ext cx="6846570" cy="6846570"/>
          </a:xfrm>
          <a:prstGeom prst="rect">
            <a:avLst/>
          </a:prstGeom>
        </p:spPr>
      </p:pic>
      <p:pic>
        <p:nvPicPr>
          <p:cNvPr id="8"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2495" t="28460" r="10423" b="58812"/>
          <a:stretch>
            <a:fillRect/>
          </a:stretch>
        </p:blipFill>
        <p:spPr>
          <a:xfrm>
            <a:off x="8517890" y="2950210"/>
            <a:ext cx="652145" cy="2324735"/>
          </a:xfrm>
          <a:prstGeom prst="rect">
            <a:avLst/>
          </a:prstGeom>
        </p:spPr>
      </p:pic>
      <p:pic>
        <p:nvPicPr>
          <p:cNvPr id="20" name="图片 5"/>
          <p:cNvPicPr>
            <a:picLocks noChangeAspect="1"/>
          </p:cNvPicPr>
          <p:nvPr/>
        </p:nvPicPr>
        <p:blipFill>
          <a:blip r:embed="rId5"/>
          <a:stretch>
            <a:fillRect/>
          </a:stretch>
        </p:blipFill>
        <p:spPr>
          <a:xfrm>
            <a:off x="747395" y="601980"/>
            <a:ext cx="6846570" cy="6846570"/>
          </a:xfrm>
          <a:prstGeom prst="rect">
            <a:avLst/>
          </a:prstGeom>
        </p:spPr>
      </p:pic>
      <p:pic>
        <p:nvPicPr>
          <p:cNvPr id="7"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4739" t="28460" r="91427" b="58725"/>
          <a:stretch>
            <a:fillRect/>
          </a:stretch>
        </p:blipFill>
        <p:spPr>
          <a:xfrm>
            <a:off x="5857240" y="2950210"/>
            <a:ext cx="353060" cy="2340610"/>
          </a:xfrm>
          <a:prstGeom prst="rect">
            <a:avLst/>
          </a:prstGeom>
        </p:spPr>
      </p:pic>
      <p:pic>
        <p:nvPicPr>
          <p:cNvPr id="5"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4739" t="28460" r="91427" b="58725"/>
          <a:stretch>
            <a:fillRect/>
          </a:stretch>
        </p:blipFill>
        <p:spPr>
          <a:xfrm>
            <a:off x="2990215" y="3194685"/>
            <a:ext cx="353060" cy="2340610"/>
          </a:xfrm>
          <a:prstGeom prst="rect">
            <a:avLst/>
          </a:prstGeom>
        </p:spPr>
      </p:pic>
      <p:grpSp>
        <p:nvGrpSpPr>
          <p:cNvPr id="6" name="Group 5"/>
          <p:cNvGrpSpPr/>
          <p:nvPr/>
        </p:nvGrpSpPr>
        <p:grpSpPr>
          <a:xfrm>
            <a:off x="3215640" y="-196850"/>
            <a:ext cx="5636895" cy="2044700"/>
            <a:chOff x="3599" y="-390"/>
            <a:chExt cx="11532" cy="3220"/>
          </a:xfrm>
        </p:grpSpPr>
        <p:grpSp>
          <p:nvGrpSpPr>
            <p:cNvPr id="80" name="Group 79"/>
            <p:cNvGrpSpPr/>
            <p:nvPr/>
          </p:nvGrpSpPr>
          <p:grpSpPr>
            <a:xfrm>
              <a:off x="3599" y="-390"/>
              <a:ext cx="11532" cy="3220"/>
              <a:chOff x="3370" y="-182"/>
              <a:chExt cx="11532" cy="3220"/>
            </a:xfrm>
          </p:grpSpPr>
          <p:sp>
            <p:nvSpPr>
              <p:cNvPr id="77" name="Google Shape;4238;p45"/>
              <p:cNvSpPr/>
              <p:nvPr/>
            </p:nvSpPr>
            <p:spPr>
              <a:xfrm rot="599">
                <a:off x="3370" y="786"/>
                <a:ext cx="11532" cy="2252"/>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238" name="Google Shape;4238;p45"/>
              <p:cNvSpPr/>
              <p:nvPr/>
            </p:nvSpPr>
            <p:spPr>
              <a:xfrm rot="599">
                <a:off x="3632" y="786"/>
                <a:ext cx="11009" cy="2113"/>
              </a:xfrm>
              <a:prstGeom prst="rect">
                <a:avLst/>
              </a:prstGeom>
              <a:solidFill>
                <a:srgbClr val="FCDF9D"/>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324" name="Google Shape;4324;p45"/>
              <p:cNvSpPr/>
              <p:nvPr/>
            </p:nvSpPr>
            <p:spPr>
              <a:xfrm rot="2153968">
                <a:off x="7746" y="-182"/>
                <a:ext cx="2676" cy="186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46A4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4" name="Picture 103"/>
            <p:cNvPicPr/>
            <p:nvPr/>
          </p:nvPicPr>
          <p:blipFill>
            <a:blip r:embed="rId6"/>
            <a:stretch>
              <a:fillRect/>
            </a:stretch>
          </p:blipFill>
          <p:spPr>
            <a:xfrm>
              <a:off x="8259" y="-10"/>
              <a:ext cx="2552" cy="1282"/>
            </a:xfrm>
            <a:prstGeom prst="rect">
              <a:avLst/>
            </a:prstGeom>
            <a:noFill/>
            <a:ln w="9525">
              <a:noFill/>
            </a:ln>
          </p:spPr>
        </p:pic>
      </p:grpSp>
      <p:pic>
        <p:nvPicPr>
          <p:cNvPr id="16" name="图片 5"/>
          <p:cNvPicPr>
            <a:picLocks noChangeAspect="1"/>
          </p:cNvPicPr>
          <p:nvPr/>
        </p:nvPicPr>
        <p:blipFill>
          <a:blip r:embed="rId5"/>
          <a:stretch>
            <a:fillRect/>
          </a:stretch>
        </p:blipFill>
        <p:spPr>
          <a:xfrm>
            <a:off x="-2252980" y="601980"/>
            <a:ext cx="6846570" cy="6846570"/>
          </a:xfrm>
          <a:prstGeom prst="rect">
            <a:avLst/>
          </a:prstGeom>
        </p:spPr>
      </p:pic>
      <p:sp>
        <p:nvSpPr>
          <p:cNvPr id="25" name="Rounded Rectangle 24"/>
          <p:cNvSpPr/>
          <p:nvPr/>
        </p:nvSpPr>
        <p:spPr>
          <a:xfrm>
            <a:off x="73660" y="4613910"/>
            <a:ext cx="2310765" cy="1218565"/>
          </a:xfrm>
          <a:prstGeom prst="roundRect">
            <a:avLst>
              <a:gd name="adj" fmla="val 0"/>
            </a:avLst>
          </a:prstGeom>
          <a:solidFill>
            <a:srgbClr val="0070C0"/>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4739" t="28460" r="91427" b="58725"/>
          <a:stretch>
            <a:fillRect/>
          </a:stretch>
        </p:blipFill>
        <p:spPr>
          <a:xfrm>
            <a:off x="0" y="3194685"/>
            <a:ext cx="353060" cy="2340610"/>
          </a:xfrm>
          <a:prstGeom prst="rect">
            <a:avLst/>
          </a:prstGeom>
        </p:spPr>
      </p:pic>
      <p:sp>
        <p:nvSpPr>
          <p:cNvPr id="10" name="Rectangle: Rounded Corners 39"/>
          <p:cNvSpPr/>
          <p:nvPr/>
        </p:nvSpPr>
        <p:spPr>
          <a:xfrm>
            <a:off x="71854" y="465623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1" name="Rectangle: Rounded Corners 26"/>
          <p:cNvSpPr/>
          <p:nvPr/>
        </p:nvSpPr>
        <p:spPr>
          <a:xfrm>
            <a:off x="71854" y="4688621"/>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12" name="Rectangle: Rounded Corners 30"/>
          <p:cNvSpPr/>
          <p:nvPr/>
        </p:nvSpPr>
        <p:spPr>
          <a:xfrm>
            <a:off x="72489" y="469052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13" name="Rectangle: Rounded Corners 31"/>
          <p:cNvSpPr/>
          <p:nvPr/>
        </p:nvSpPr>
        <p:spPr>
          <a:xfrm>
            <a:off x="73124" y="467909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14" name="Rectangle: Rounded Corners 32"/>
          <p:cNvSpPr/>
          <p:nvPr/>
        </p:nvSpPr>
        <p:spPr>
          <a:xfrm>
            <a:off x="73759" y="464988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15" name="Rectangle: Rounded Corners 33"/>
          <p:cNvSpPr/>
          <p:nvPr/>
        </p:nvSpPr>
        <p:spPr>
          <a:xfrm>
            <a:off x="71854" y="4659411"/>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59" name="Text Box 58"/>
          <p:cNvSpPr txBox="1"/>
          <p:nvPr/>
        </p:nvSpPr>
        <p:spPr>
          <a:xfrm>
            <a:off x="232410" y="1340485"/>
            <a:ext cx="1875790" cy="768350"/>
          </a:xfrm>
          <a:prstGeom prst="rect">
            <a:avLst/>
          </a:prstGeom>
          <a:noFill/>
          <a:extLst>
            <a:ext uri="{909E8E84-426E-40DD-AFC4-6F175D3DCCD1}">
              <a14:hiddenFill xmlns:a14="http://schemas.microsoft.com/office/drawing/2010/main">
                <a:solidFill>
                  <a:srgbClr val="7030A0"/>
                </a:solidFill>
              </a14:hiddenFill>
            </a:ext>
          </a:ex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Calibri" panose="020F0502020204030204" charset="0"/>
                <a:ea typeface="+mn-ea"/>
                <a:cs typeface="Calibri" panose="020F0502020204030204" charset="0"/>
              </a:rPr>
              <a:t>ĐIỂM:</a:t>
            </a:r>
          </a:p>
        </p:txBody>
      </p:sp>
      <p:sp>
        <p:nvSpPr>
          <p:cNvPr id="39" name="Rounded Rectangle 38"/>
          <p:cNvSpPr/>
          <p:nvPr/>
        </p:nvSpPr>
        <p:spPr>
          <a:xfrm>
            <a:off x="1057275" y="6042025"/>
            <a:ext cx="10077450" cy="580390"/>
          </a:xfrm>
          <a:prstGeom prst="roundRect">
            <a:avLst/>
          </a:prstGeom>
          <a:solidFill>
            <a:srgbClr val="FEF5EC"/>
          </a:solidFill>
          <a:ln>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Tổ nào </a:t>
            </a:r>
            <a:r>
              <a:rPr kumimoji="0" lang="en-US" sz="3600" b="0" i="0" u="none" strike="noStrike" kern="1200" cap="none" spc="0" normalizeH="0" baseline="0" noProof="0" err="1">
                <a:ln>
                  <a:noFill/>
                </a:ln>
                <a:solidFill>
                  <a:prstClr val="black"/>
                </a:solidFill>
                <a:effectLst/>
                <a:uLnTx/>
                <a:uFillTx/>
                <a:latin typeface="Calibri" panose="020F0502020204030204" charset="0"/>
                <a:ea typeface="+mn-ea"/>
                <a:cs typeface="Calibri" panose="020F0502020204030204" charset="0"/>
              </a:rPr>
              <a:t>có </a:t>
            </a:r>
            <a:r>
              <a:rPr kumimoji="0" lang="en-US" sz="36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rPr>
              <a:t>nhiều </a:t>
            </a:r>
            <a:r>
              <a:rPr kumimoji="0" lang="en-US" sz="36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 </a:t>
            </a:r>
            <a:r>
              <a:rPr kumimoji="0" lang="en-US" sz="3600" b="0" i="0" u="none" strike="noStrike" kern="1200" cap="none" spc="0" normalizeH="0" baseline="0" noProof="0" err="1">
                <a:ln>
                  <a:noFill/>
                </a:ln>
                <a:solidFill>
                  <a:prstClr val="black"/>
                </a:solidFill>
                <a:effectLst/>
                <a:uLnTx/>
                <a:uFillTx/>
                <a:latin typeface="Calibri" panose="020F0502020204030204" charset="0"/>
                <a:ea typeface="+mn-ea"/>
                <a:cs typeface="Calibri" panose="020F0502020204030204" charset="0"/>
              </a:rPr>
              <a:t>viên </a:t>
            </a:r>
            <a:r>
              <a:rPr kumimoji="0" lang="en-US" sz="36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rPr>
              <a:t>xong </a:t>
            </a:r>
            <a:r>
              <a:rPr kumimoji="0" lang="en-US" sz="36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trước +1 điểm</a:t>
            </a:r>
          </a:p>
        </p:txBody>
      </p:sp>
      <p:sp>
        <p:nvSpPr>
          <p:cNvPr id="19" name="Plus Sign 27"/>
          <p:cNvSpPr/>
          <p:nvPr/>
        </p:nvSpPr>
        <p:spPr>
          <a:xfrm>
            <a:off x="1335761" y="463655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28"/>
          <p:cNvGrpSpPr/>
          <p:nvPr/>
        </p:nvGrpSpPr>
        <p:grpSpPr>
          <a:xfrm>
            <a:off x="1938655" y="2395855"/>
            <a:ext cx="1369060" cy="2233930"/>
            <a:chOff x="14392" y="3768"/>
            <a:chExt cx="2156" cy="3518"/>
          </a:xfrm>
        </p:grpSpPr>
        <p:cxnSp>
          <p:nvCxnSpPr>
            <p:cNvPr id="30" name="Straight Connector 29"/>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s 34"/>
            <p:cNvSpPr/>
            <p:nvPr/>
          </p:nvSpPr>
          <p:spPr>
            <a:xfrm rot="600000">
              <a:off x="14392" y="3768"/>
              <a:ext cx="2156" cy="134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0F0"/>
                  </a:solidFill>
                  <a:effectLst/>
                  <a:uLnTx/>
                  <a:uFillTx/>
                  <a:latin typeface="Calibri"/>
                  <a:ea typeface="+mn-ea"/>
                  <a:cs typeface="+mn-cs"/>
                </a:rPr>
                <a:t>TỔ 1</a:t>
              </a:r>
            </a:p>
          </p:txBody>
        </p:sp>
      </p:grpSp>
      <p:sp>
        <p:nvSpPr>
          <p:cNvPr id="21" name="Rounded Rectangle 20"/>
          <p:cNvSpPr/>
          <p:nvPr/>
        </p:nvSpPr>
        <p:spPr>
          <a:xfrm>
            <a:off x="3074035" y="4613910"/>
            <a:ext cx="2310765" cy="1218565"/>
          </a:xfrm>
          <a:prstGeom prst="roundRect">
            <a:avLst>
              <a:gd name="adj" fmla="val 0"/>
            </a:avLst>
          </a:prstGeom>
          <a:solidFill>
            <a:srgbClr val="92D050"/>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Rounded Corners 39"/>
          <p:cNvSpPr/>
          <p:nvPr/>
        </p:nvSpPr>
        <p:spPr>
          <a:xfrm>
            <a:off x="3072229" y="465623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37" name="Rectangle: Rounded Corners 26"/>
          <p:cNvSpPr/>
          <p:nvPr/>
        </p:nvSpPr>
        <p:spPr>
          <a:xfrm>
            <a:off x="3072229" y="4688621"/>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38" name="Rectangle: Rounded Corners 30"/>
          <p:cNvSpPr/>
          <p:nvPr/>
        </p:nvSpPr>
        <p:spPr>
          <a:xfrm>
            <a:off x="3072864" y="469052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41" name="Rectangle: Rounded Corners 31"/>
          <p:cNvSpPr/>
          <p:nvPr/>
        </p:nvSpPr>
        <p:spPr>
          <a:xfrm>
            <a:off x="3073499" y="467909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42" name="Rectangle: Rounded Corners 32"/>
          <p:cNvSpPr/>
          <p:nvPr/>
        </p:nvSpPr>
        <p:spPr>
          <a:xfrm>
            <a:off x="3074134" y="464988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43" name="Rectangle: Rounded Corners 33"/>
          <p:cNvSpPr/>
          <p:nvPr/>
        </p:nvSpPr>
        <p:spPr>
          <a:xfrm>
            <a:off x="3072229" y="4659411"/>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44" name="Plus Sign 27"/>
          <p:cNvSpPr/>
          <p:nvPr/>
        </p:nvSpPr>
        <p:spPr>
          <a:xfrm>
            <a:off x="4336136" y="463655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oup 44"/>
          <p:cNvGrpSpPr/>
          <p:nvPr/>
        </p:nvGrpSpPr>
        <p:grpSpPr>
          <a:xfrm>
            <a:off x="4939030" y="2395855"/>
            <a:ext cx="1369060" cy="2233930"/>
            <a:chOff x="14392" y="3768"/>
            <a:chExt cx="2156" cy="3518"/>
          </a:xfrm>
        </p:grpSpPr>
        <p:cxnSp>
          <p:nvCxnSpPr>
            <p:cNvPr id="46" name="Straight Connector 45"/>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s 46"/>
            <p:cNvSpPr/>
            <p:nvPr/>
          </p:nvSpPr>
          <p:spPr>
            <a:xfrm rot="600000">
              <a:off x="14392" y="3768"/>
              <a:ext cx="2156" cy="13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050"/>
                  </a:solidFill>
                  <a:effectLst/>
                  <a:uLnTx/>
                  <a:uFillTx/>
                  <a:latin typeface="Calibri"/>
                  <a:ea typeface="+mn-ea"/>
                  <a:cs typeface="+mn-cs"/>
                </a:rPr>
                <a:t>TỔ 2</a:t>
              </a:r>
            </a:p>
          </p:txBody>
        </p:sp>
      </p:grpSp>
      <p:sp>
        <p:nvSpPr>
          <p:cNvPr id="62" name="Rounded Rectangle 61"/>
          <p:cNvSpPr/>
          <p:nvPr/>
        </p:nvSpPr>
        <p:spPr>
          <a:xfrm>
            <a:off x="5963920" y="4661535"/>
            <a:ext cx="2310765" cy="1218565"/>
          </a:xfrm>
          <a:prstGeom prst="roundRect">
            <a:avLst>
              <a:gd name="adj" fmla="val 0"/>
            </a:avLst>
          </a:prstGeom>
          <a:solidFill>
            <a:schemeClr val="accent6">
              <a:lumMod val="75000"/>
            </a:schemeClr>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Rounded Corners 39"/>
          <p:cNvSpPr/>
          <p:nvPr/>
        </p:nvSpPr>
        <p:spPr>
          <a:xfrm>
            <a:off x="5962114" y="470386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64" name="Rectangle: Rounded Corners 26"/>
          <p:cNvSpPr/>
          <p:nvPr/>
        </p:nvSpPr>
        <p:spPr>
          <a:xfrm>
            <a:off x="5962114" y="4736246"/>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65" name="Rectangle: Rounded Corners 30"/>
          <p:cNvSpPr/>
          <p:nvPr/>
        </p:nvSpPr>
        <p:spPr>
          <a:xfrm>
            <a:off x="5962749" y="473815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66" name="Rectangle: Rounded Corners 31"/>
          <p:cNvSpPr/>
          <p:nvPr/>
        </p:nvSpPr>
        <p:spPr>
          <a:xfrm>
            <a:off x="5963384" y="472672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67" name="Rectangle: Rounded Corners 32"/>
          <p:cNvSpPr/>
          <p:nvPr/>
        </p:nvSpPr>
        <p:spPr>
          <a:xfrm>
            <a:off x="5964019" y="469751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68" name="Rectangle: Rounded Corners 33"/>
          <p:cNvSpPr/>
          <p:nvPr/>
        </p:nvSpPr>
        <p:spPr>
          <a:xfrm>
            <a:off x="5962114" y="4707036"/>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69" name="Plus Sign 27"/>
          <p:cNvSpPr/>
          <p:nvPr/>
        </p:nvSpPr>
        <p:spPr>
          <a:xfrm>
            <a:off x="7226021" y="4684176"/>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0" name="Group 69"/>
          <p:cNvGrpSpPr/>
          <p:nvPr/>
        </p:nvGrpSpPr>
        <p:grpSpPr>
          <a:xfrm>
            <a:off x="7828915" y="2443480"/>
            <a:ext cx="1369060" cy="2233930"/>
            <a:chOff x="14392" y="3768"/>
            <a:chExt cx="2156" cy="3518"/>
          </a:xfrm>
        </p:grpSpPr>
        <p:cxnSp>
          <p:nvCxnSpPr>
            <p:cNvPr id="71" name="Straight Connector 70"/>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ectangles 71"/>
            <p:cNvSpPr/>
            <p:nvPr/>
          </p:nvSpPr>
          <p:spPr>
            <a:xfrm rot="600000">
              <a:off x="14392" y="3768"/>
              <a:ext cx="2156" cy="134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79646">
                      <a:lumMod val="75000"/>
                    </a:srgbClr>
                  </a:solidFill>
                  <a:effectLst/>
                  <a:uLnTx/>
                  <a:uFillTx/>
                  <a:latin typeface="Calibri"/>
                  <a:ea typeface="+mn-ea"/>
                  <a:cs typeface="+mn-cs"/>
                </a:rPr>
                <a:t>TỔ 3</a:t>
              </a:r>
            </a:p>
          </p:txBody>
        </p:sp>
      </p:grpSp>
      <p:sp>
        <p:nvSpPr>
          <p:cNvPr id="74" name="Rounded Rectangle 73"/>
          <p:cNvSpPr/>
          <p:nvPr/>
        </p:nvSpPr>
        <p:spPr>
          <a:xfrm>
            <a:off x="8853805" y="4709160"/>
            <a:ext cx="2310765" cy="1218565"/>
          </a:xfrm>
          <a:prstGeom prst="roundRect">
            <a:avLst>
              <a:gd name="adj" fmla="val 0"/>
            </a:avLst>
          </a:prstGeom>
          <a:solidFill>
            <a:schemeClr val="bg1">
              <a:lumMod val="50000"/>
            </a:schemeClr>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Rounded Corners 39"/>
          <p:cNvSpPr/>
          <p:nvPr/>
        </p:nvSpPr>
        <p:spPr>
          <a:xfrm>
            <a:off x="8851999" y="475148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76" name="Rectangle: Rounded Corners 26"/>
          <p:cNvSpPr/>
          <p:nvPr/>
        </p:nvSpPr>
        <p:spPr>
          <a:xfrm>
            <a:off x="8851999" y="4783871"/>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78" name="Rectangle: Rounded Corners 30"/>
          <p:cNvSpPr/>
          <p:nvPr/>
        </p:nvSpPr>
        <p:spPr>
          <a:xfrm>
            <a:off x="8852634" y="478577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79" name="Rectangle: Rounded Corners 31"/>
          <p:cNvSpPr/>
          <p:nvPr/>
        </p:nvSpPr>
        <p:spPr>
          <a:xfrm>
            <a:off x="8853269" y="477434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81" name="Rectangle: Rounded Corners 32"/>
          <p:cNvSpPr/>
          <p:nvPr/>
        </p:nvSpPr>
        <p:spPr>
          <a:xfrm>
            <a:off x="8853904" y="474513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82" name="Rectangle: Rounded Corners 33"/>
          <p:cNvSpPr/>
          <p:nvPr/>
        </p:nvSpPr>
        <p:spPr>
          <a:xfrm>
            <a:off x="8851999" y="4754661"/>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83" name="Plus Sign 27"/>
          <p:cNvSpPr/>
          <p:nvPr/>
        </p:nvSpPr>
        <p:spPr>
          <a:xfrm>
            <a:off x="10115906" y="473180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4" name="Group 83"/>
          <p:cNvGrpSpPr/>
          <p:nvPr/>
        </p:nvGrpSpPr>
        <p:grpSpPr>
          <a:xfrm>
            <a:off x="10718800" y="2491105"/>
            <a:ext cx="1369060" cy="2233930"/>
            <a:chOff x="14392" y="3768"/>
            <a:chExt cx="2156" cy="3518"/>
          </a:xfrm>
        </p:grpSpPr>
        <p:cxnSp>
          <p:nvCxnSpPr>
            <p:cNvPr id="85" name="Straight Connector 84"/>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Rectangles 85"/>
            <p:cNvSpPr/>
            <p:nvPr/>
          </p:nvSpPr>
          <p:spPr>
            <a:xfrm rot="600000">
              <a:off x="14392" y="3768"/>
              <a:ext cx="2156" cy="13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a:ea typeface="+mn-ea"/>
                  <a:cs typeface="+mn-cs"/>
                </a:rPr>
                <a:t>TỔ 4</a:t>
              </a:r>
            </a:p>
          </p:txBody>
        </p:sp>
      </p:grpSp>
      <p:pic>
        <p:nvPicPr>
          <p:cNvPr id="87" name="Picture 86" descr="Picture7"/>
          <p:cNvPicPr>
            <a:picLocks noChangeAspect="1"/>
          </p:cNvPicPr>
          <p:nvPr/>
        </p:nvPicPr>
        <p:blipFill>
          <a:blip r:embed="rId7"/>
          <a:stretch>
            <a:fillRect/>
          </a:stretch>
        </p:blipFill>
        <p:spPr>
          <a:xfrm>
            <a:off x="3549650" y="611505"/>
            <a:ext cx="5175250" cy="1042670"/>
          </a:xfrm>
          <a:prstGeom prst="rect">
            <a:avLst/>
          </a:prstGeom>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19"/>
                  </p:tgtEl>
                </p:cond>
              </p:nextCondLst>
            </p:seq>
            <p:seq concurrent="1" nextAc="seek">
              <p:cTn id="28" restart="whenNotActive" fill="hold" evtFilter="cancelBubble" nodeType="interactiveSeq">
                <p:stCondLst>
                  <p:cond evt="onClick" delay="0">
                    <p:tgtEl>
                      <p:spTgt spid="44"/>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subTnLst>
                                    <p:audio>
                                      <p:cMediaNode>
                                        <p:cTn display="0" masterRel="sameClick">
                                          <p:stCondLst>
                                            <p:cond evt="begin" delay="0">
                                              <p:tn val="36"/>
                                            </p:cond>
                                          </p:stCondLst>
                                          <p:endCondLst>
                                            <p:cond evt="onStopAudio" delay="0">
                                              <p:tgtEl>
                                                <p:sldTgt/>
                                              </p:tgtEl>
                                            </p:cond>
                                          </p:endCondLst>
                                        </p:cTn>
                                        <p:tgtEl>
                                          <p:sndTgt r:embed="rId3" name="lase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subTnLst>
                                    <p:audio>
                                      <p:cMediaNode>
                                        <p:cTn display="0" masterRel="sameClick">
                                          <p:stCondLst>
                                            <p:cond evt="begin" delay="0">
                                              <p:tn val="46"/>
                                            </p:cond>
                                          </p:stCondLst>
                                          <p:endCondLst>
                                            <p:cond evt="onStopAudio" delay="0">
                                              <p:tgtEl>
                                                <p:sldTgt/>
                                              </p:tgtEl>
                                            </p:cond>
                                          </p:endCondLst>
                                        </p:cTn>
                                        <p:tgtEl>
                                          <p:sndTgt r:embed="rId3" name="lase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subTnLst>
                                    <p:audio>
                                      <p:cMediaNode>
                                        <p:cTn display="0" masterRel="sameClick">
                                          <p:stCondLst>
                                            <p:cond evt="begin" delay="0">
                                              <p:tn val="51"/>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6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subTnLst>
                                    <p:audio>
                                      <p:cMediaNode>
                                        <p:cTn display="0" masterRel="sameClick">
                                          <p:stCondLst>
                                            <p:cond evt="begin" delay="0">
                                              <p:tn val="57"/>
                                            </p:cond>
                                          </p:stCondLst>
                                          <p:endCondLst>
                                            <p:cond evt="onStopAudio" delay="0">
                                              <p:tgtEl>
                                                <p:sldTgt/>
                                              </p:tgtEl>
                                            </p:cond>
                                          </p:endCondLst>
                                        </p:cTn>
                                        <p:tgtEl>
                                          <p:sndTgt r:embed="rId3" name="laser.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subTnLst>
                                    <p:audio>
                                      <p:cMediaNode>
                                        <p:cTn display="0" masterRel="sameClick">
                                          <p:stCondLst>
                                            <p:cond evt="begin" delay="0">
                                              <p:tn val="62"/>
                                            </p:cond>
                                          </p:stCondLst>
                                          <p:endCondLst>
                                            <p:cond evt="onStopAudio" delay="0">
                                              <p:tgtEl>
                                                <p:sldTgt/>
                                              </p:tgtEl>
                                            </p:cond>
                                          </p:endCondLst>
                                        </p:cTn>
                                        <p:tgtEl>
                                          <p:sndTgt r:embed="rId3" name="laser.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subTnLst>
                                    <p:audio>
                                      <p:cMediaNode>
                                        <p:cTn display="0" masterRel="sameClick">
                                          <p:stCondLst>
                                            <p:cond evt="begin" delay="0">
                                              <p:tn val="67"/>
                                            </p:cond>
                                          </p:stCondLst>
                                          <p:endCondLst>
                                            <p:cond evt="onStopAudio" delay="0">
                                              <p:tgtEl>
                                                <p:sldTgt/>
                                              </p:tgtEl>
                                            </p:cond>
                                          </p:endCondLst>
                                        </p:cTn>
                                        <p:tgtEl>
                                          <p:sndTgt r:embed="rId3" name="laser.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subTnLst>
                                    <p:audio>
                                      <p:cMediaNode>
                                        <p:cTn display="0" masterRel="sameClick">
                                          <p:stCondLst>
                                            <p:cond evt="begin" delay="0">
                                              <p:tn val="72"/>
                                            </p:cond>
                                          </p:stCondLst>
                                          <p:endCondLst>
                                            <p:cond evt="onStopAudio" delay="0">
                                              <p:tgtEl>
                                                <p:sldTgt/>
                                              </p:tgtEl>
                                            </p:cond>
                                          </p:endCondLst>
                                        </p:cTn>
                                        <p:tgtEl>
                                          <p:sndTgt r:embed="rId3" name="laser.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subTnLst>
                                    <p:audio>
                                      <p:cMediaNode>
                                        <p:cTn display="0" masterRel="sameClick">
                                          <p:stCondLst>
                                            <p:cond evt="begin" delay="0">
                                              <p:tn val="77"/>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69"/>
                  </p:tgtEl>
                </p:cond>
              </p:nextCondLst>
            </p:seq>
            <p:seq concurrent="1" nextAc="seek">
              <p:cTn id="80" restart="whenNotActive" fill="hold" evtFilter="cancelBubble" nodeType="interactiveSeq">
                <p:stCondLst>
                  <p:cond evt="onClick" delay="0">
                    <p:tgtEl>
                      <p:spTgt spid="83"/>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subTnLst>
                                    <p:audio>
                                      <p:cMediaNode>
                                        <p:cTn display="0" masterRel="sameClick">
                                          <p:stCondLst>
                                            <p:cond evt="begin" delay="0">
                                              <p:tn val="83"/>
                                            </p:cond>
                                          </p:stCondLst>
                                          <p:endCondLst>
                                            <p:cond evt="onStopAudio" delay="0">
                                              <p:tgtEl>
                                                <p:sldTgt/>
                                              </p:tgtEl>
                                            </p:cond>
                                          </p:endCondLst>
                                        </p:cTn>
                                        <p:tgtEl>
                                          <p:sndTgt r:embed="rId3" name="laser.wav"/>
                                        </p:tgtEl>
                                      </p:cMediaNode>
                                    </p:audio>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subTnLst>
                                    <p:audio>
                                      <p:cMediaNode>
                                        <p:cTn display="0" masterRel="sameClick">
                                          <p:stCondLst>
                                            <p:cond evt="begin" delay="0">
                                              <p:tn val="88"/>
                                            </p:cond>
                                          </p:stCondLst>
                                          <p:endCondLst>
                                            <p:cond evt="onStopAudio" delay="0">
                                              <p:tgtEl>
                                                <p:sldTgt/>
                                              </p:tgtEl>
                                            </p:cond>
                                          </p:endCondLst>
                                        </p:cTn>
                                        <p:tgtEl>
                                          <p:sndTgt r:embed="rId3" name="laser.wav"/>
                                        </p:tgtEl>
                                      </p:cMediaNode>
                                    </p:audio>
                                  </p:sub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500"/>
                                        <p:tgtEl>
                                          <p:spTgt spid="79"/>
                                        </p:tgtEl>
                                      </p:cBhvr>
                                    </p:animEffect>
                                  </p:childTnLst>
                                  <p:subTnLst>
                                    <p:audio>
                                      <p:cMediaNode>
                                        <p:cTn display="0" masterRel="sameClick">
                                          <p:stCondLst>
                                            <p:cond evt="begin" delay="0">
                                              <p:tn val="93"/>
                                            </p:cond>
                                          </p:stCondLst>
                                          <p:endCondLst>
                                            <p:cond evt="onStopAudio" delay="0">
                                              <p:tgtEl>
                                                <p:sldTgt/>
                                              </p:tgtEl>
                                            </p:cond>
                                          </p:endCondLst>
                                        </p:cTn>
                                        <p:tgtEl>
                                          <p:sndTgt r:embed="rId3" name="laser.wav"/>
                                        </p:tgtEl>
                                      </p:cMediaNode>
                                    </p:audio>
                                  </p:sub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subTnLst>
                                    <p:audio>
                                      <p:cMediaNode>
                                        <p:cTn display="0" masterRel="sameClick">
                                          <p:stCondLst>
                                            <p:cond evt="begin" delay="0">
                                              <p:tn val="98"/>
                                            </p:cond>
                                          </p:stCondLst>
                                          <p:endCondLst>
                                            <p:cond evt="onStopAudio" delay="0">
                                              <p:tgtEl>
                                                <p:sldTgt/>
                                              </p:tgtEl>
                                            </p:cond>
                                          </p:endCondLst>
                                        </p:cTn>
                                        <p:tgtEl>
                                          <p:sndTgt r:embed="rId3" name="laser.wav"/>
                                        </p:tgtEl>
                                      </p:cMediaNode>
                                    </p:audio>
                                  </p:sub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fade">
                                      <p:cBhvr>
                                        <p:cTn id="105" dur="500"/>
                                        <p:tgtEl>
                                          <p:spTgt spid="82"/>
                                        </p:tgtEl>
                                      </p:cBhvr>
                                    </p:animEffect>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83"/>
                  </p:tgtEl>
                </p:cond>
              </p:nextCondLst>
            </p:seq>
          </p:childTnLst>
        </p:cTn>
      </p:par>
    </p:tnLst>
    <p:bldLst>
      <p:bldP spid="11" grpId="0" bldLvl="0" animBg="1"/>
      <p:bldP spid="12" grpId="0" bldLvl="0" animBg="1"/>
      <p:bldP spid="13" grpId="0" bldLvl="0" animBg="1"/>
      <p:bldP spid="14" grpId="0" bldLvl="0" animBg="1"/>
      <p:bldP spid="15" grpId="0" bldLvl="0" animBg="1"/>
      <p:bldP spid="37" grpId="0" bldLvl="0" animBg="1"/>
      <p:bldP spid="38" grpId="0" bldLvl="0" animBg="1"/>
      <p:bldP spid="41" grpId="0" bldLvl="0" animBg="1"/>
      <p:bldP spid="42" grpId="0" bldLvl="0" animBg="1"/>
      <p:bldP spid="43" grpId="0" bldLvl="0" animBg="1"/>
      <p:bldP spid="64" grpId="0" bldLvl="0" animBg="1"/>
      <p:bldP spid="65" grpId="0" bldLvl="0" animBg="1"/>
      <p:bldP spid="66" grpId="0" bldLvl="0" animBg="1"/>
      <p:bldP spid="67" grpId="0" bldLvl="0" animBg="1"/>
      <p:bldP spid="68" grpId="0" bldLvl="0" animBg="1"/>
      <p:bldP spid="76" grpId="0" bldLvl="0" animBg="1"/>
      <p:bldP spid="78" grpId="0" bldLvl="0" animBg="1"/>
      <p:bldP spid="79" grpId="0" bldLvl="0" animBg="1"/>
      <p:bldP spid="81" grpId="0" bldLvl="0" animBg="1"/>
      <p:bldP spid="8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3896139" y="56520"/>
            <a:ext cx="914521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3" name="Picture 2">
            <a:extLst>
              <a:ext uri="{FF2B5EF4-FFF2-40B4-BE49-F238E27FC236}">
                <a16:creationId xmlns:a16="http://schemas.microsoft.com/office/drawing/2014/main" id="{5D18DF27-C9D4-5BA5-FD18-3EB3628D74F1}"/>
              </a:ext>
            </a:extLst>
          </p:cNvPr>
          <p:cNvPicPr>
            <a:picLocks noChangeAspect="1"/>
          </p:cNvPicPr>
          <p:nvPr/>
        </p:nvPicPr>
        <p:blipFill>
          <a:blip r:embed="rId4"/>
          <a:stretch>
            <a:fillRect/>
          </a:stretch>
        </p:blipFill>
        <p:spPr>
          <a:xfrm>
            <a:off x="4269583" y="3431967"/>
            <a:ext cx="8559526" cy="3023878"/>
          </a:xfrm>
          <a:prstGeom prst="rect">
            <a:avLst/>
          </a:prstGeom>
        </p:spPr>
      </p:pic>
      <p:pic>
        <p:nvPicPr>
          <p:cNvPr id="5" name="Picture 4">
            <a:extLst>
              <a:ext uri="{FF2B5EF4-FFF2-40B4-BE49-F238E27FC236}">
                <a16:creationId xmlns:a16="http://schemas.microsoft.com/office/drawing/2014/main" id="{CE2E63BC-5055-EFDA-BD42-98852382F439}"/>
              </a:ext>
            </a:extLst>
          </p:cNvPr>
          <p:cNvPicPr>
            <a:picLocks noChangeAspect="1"/>
          </p:cNvPicPr>
          <p:nvPr/>
        </p:nvPicPr>
        <p:blipFill>
          <a:blip r:embed="rId5"/>
          <a:stretch>
            <a:fillRect/>
          </a:stretch>
        </p:blipFill>
        <p:spPr>
          <a:xfrm>
            <a:off x="7519301" y="5780027"/>
            <a:ext cx="263979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E5788A20-33BB-E01B-A537-75F1DBBEB3C1}"/>
              </a:ext>
            </a:extLst>
          </p:cNvPr>
          <p:cNvPicPr>
            <a:picLocks noChangeAspect="1"/>
          </p:cNvPicPr>
          <p:nvPr/>
        </p:nvPicPr>
        <p:blipFill>
          <a:blip r:embed="rId3"/>
          <a:stretch>
            <a:fillRect/>
          </a:stretch>
        </p:blipFill>
        <p:spPr>
          <a:xfrm>
            <a:off x="3079132" y="2684757"/>
            <a:ext cx="9413040" cy="3078747"/>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391275"/>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742D65-6135-EF27-1394-1D8508B002A8}"/>
              </a:ext>
            </a:extLst>
          </p:cNvPr>
          <p:cNvPicPr>
            <a:picLocks noChangeAspect="1"/>
          </p:cNvPicPr>
          <p:nvPr/>
        </p:nvPicPr>
        <p:blipFill>
          <a:blip r:embed="rId3"/>
          <a:stretch>
            <a:fillRect/>
          </a:stretch>
        </p:blipFill>
        <p:spPr>
          <a:xfrm>
            <a:off x="676275" y="485775"/>
            <a:ext cx="10363200" cy="895350"/>
          </a:xfrm>
          <a:prstGeom prst="rect">
            <a:avLst/>
          </a:prstGeom>
        </p:spPr>
      </p:pic>
      <p:pic>
        <p:nvPicPr>
          <p:cNvPr id="9" name="Picture 8">
            <a:extLst>
              <a:ext uri="{FF2B5EF4-FFF2-40B4-BE49-F238E27FC236}">
                <a16:creationId xmlns:a16="http://schemas.microsoft.com/office/drawing/2014/main" id="{BE6DEDA3-7A70-28F1-E3AE-2795FE2E06E9}"/>
              </a:ext>
            </a:extLst>
          </p:cNvPr>
          <p:cNvPicPr>
            <a:picLocks noChangeAspect="1"/>
          </p:cNvPicPr>
          <p:nvPr/>
        </p:nvPicPr>
        <p:blipFill>
          <a:blip r:embed="rId4"/>
          <a:stretch>
            <a:fillRect/>
          </a:stretch>
        </p:blipFill>
        <p:spPr>
          <a:xfrm>
            <a:off x="342900" y="1998721"/>
            <a:ext cx="11472862" cy="14398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391275"/>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578399AA-6769-57C5-5916-D8F0F775B0FE}"/>
              </a:ext>
            </a:extLst>
          </p:cNvPr>
          <p:cNvPicPr>
            <a:picLocks noChangeAspect="1"/>
          </p:cNvPicPr>
          <p:nvPr/>
        </p:nvPicPr>
        <p:blipFill>
          <a:blip r:embed="rId3"/>
          <a:stretch>
            <a:fillRect/>
          </a:stretch>
        </p:blipFill>
        <p:spPr>
          <a:xfrm>
            <a:off x="814387" y="404812"/>
            <a:ext cx="3771441" cy="1166813"/>
          </a:xfrm>
          <a:prstGeom prst="rect">
            <a:avLst/>
          </a:prstGeom>
        </p:spPr>
      </p:pic>
      <p:grpSp>
        <p:nvGrpSpPr>
          <p:cNvPr id="12" name="Group 11">
            <a:extLst>
              <a:ext uri="{FF2B5EF4-FFF2-40B4-BE49-F238E27FC236}">
                <a16:creationId xmlns:a16="http://schemas.microsoft.com/office/drawing/2014/main" id="{FACDB07B-C0EB-2EF5-B314-B58A0DFE53B8}"/>
              </a:ext>
            </a:extLst>
          </p:cNvPr>
          <p:cNvGrpSpPr/>
          <p:nvPr/>
        </p:nvGrpSpPr>
        <p:grpSpPr>
          <a:xfrm>
            <a:off x="1657350" y="1409700"/>
            <a:ext cx="2362200" cy="1446550"/>
            <a:chOff x="1495425" y="1628775"/>
            <a:chExt cx="2362200" cy="1446550"/>
          </a:xfrm>
        </p:grpSpPr>
        <p:sp>
          <p:nvSpPr>
            <p:cNvPr id="8" name="TextBox 7">
              <a:extLst>
                <a:ext uri="{FF2B5EF4-FFF2-40B4-BE49-F238E27FC236}">
                  <a16:creationId xmlns:a16="http://schemas.microsoft.com/office/drawing/2014/main" id="{E7AC2AF8-5401-93FB-78A3-7E1DB48BBFD7}"/>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7 235</a:t>
              </a:r>
            </a:p>
            <a:p>
              <a:r>
                <a:rPr lang="en-US" sz="4400" dirty="0">
                  <a:solidFill>
                    <a:srgbClr val="002060"/>
                  </a:solidFill>
                  <a:latin typeface="Cambria" panose="02040503050406030204" pitchFamily="18" charset="0"/>
                  <a:ea typeface="Cambria" panose="02040503050406030204" pitchFamily="18" charset="0"/>
                </a:rPr>
                <a:t>2 345</a:t>
              </a:r>
            </a:p>
          </p:txBody>
        </p:sp>
        <p:sp>
          <p:nvSpPr>
            <p:cNvPr id="9" name="TextBox 8">
              <a:extLst>
                <a:ext uri="{FF2B5EF4-FFF2-40B4-BE49-F238E27FC236}">
                  <a16:creationId xmlns:a16="http://schemas.microsoft.com/office/drawing/2014/main" id="{2C79BB86-DF0C-D50E-1D6C-15B0BE7130F3}"/>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11" name="Straight Connector 10">
              <a:extLst>
                <a:ext uri="{FF2B5EF4-FFF2-40B4-BE49-F238E27FC236}">
                  <a16:creationId xmlns:a16="http://schemas.microsoft.com/office/drawing/2014/main" id="{78CBE6BE-1585-F174-28A6-1797D9E69A9E}"/>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217DA2B-0854-8D7D-3C4B-D5ED3D2CFEC6}"/>
              </a:ext>
            </a:extLst>
          </p:cNvPr>
          <p:cNvSpPr txBox="1"/>
          <p:nvPr/>
        </p:nvSpPr>
        <p:spPr>
          <a:xfrm>
            <a:off x="2047875" y="2838450"/>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9 580</a:t>
            </a:r>
          </a:p>
        </p:txBody>
      </p:sp>
      <p:pic>
        <p:nvPicPr>
          <p:cNvPr id="16" name="Picture 15">
            <a:extLst>
              <a:ext uri="{FF2B5EF4-FFF2-40B4-BE49-F238E27FC236}">
                <a16:creationId xmlns:a16="http://schemas.microsoft.com/office/drawing/2014/main" id="{E229E82E-D6E2-08F9-34DE-9CE71C4A559F}"/>
              </a:ext>
            </a:extLst>
          </p:cNvPr>
          <p:cNvPicPr>
            <a:picLocks noChangeAspect="1"/>
          </p:cNvPicPr>
          <p:nvPr/>
        </p:nvPicPr>
        <p:blipFill>
          <a:blip r:embed="rId4"/>
          <a:stretch>
            <a:fillRect/>
          </a:stretch>
        </p:blipFill>
        <p:spPr>
          <a:xfrm>
            <a:off x="7102476" y="247649"/>
            <a:ext cx="3889374" cy="1285875"/>
          </a:xfrm>
          <a:prstGeom prst="rect">
            <a:avLst/>
          </a:prstGeom>
        </p:spPr>
      </p:pic>
      <p:sp>
        <p:nvSpPr>
          <p:cNvPr id="18" name="Rectangle: Rounded Corners 17">
            <a:extLst>
              <a:ext uri="{FF2B5EF4-FFF2-40B4-BE49-F238E27FC236}">
                <a16:creationId xmlns:a16="http://schemas.microsoft.com/office/drawing/2014/main" id="{DAF9FEE4-E005-BE12-20C8-C879C450F050}"/>
              </a:ext>
            </a:extLst>
          </p:cNvPr>
          <p:cNvSpPr/>
          <p:nvPr/>
        </p:nvSpPr>
        <p:spPr>
          <a:xfrm>
            <a:off x="390525" y="3543300"/>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25" name="Group 24">
            <a:extLst>
              <a:ext uri="{FF2B5EF4-FFF2-40B4-BE49-F238E27FC236}">
                <a16:creationId xmlns:a16="http://schemas.microsoft.com/office/drawing/2014/main" id="{1262D113-17BF-F997-2680-5C3918753C3A}"/>
              </a:ext>
            </a:extLst>
          </p:cNvPr>
          <p:cNvGrpSpPr/>
          <p:nvPr/>
        </p:nvGrpSpPr>
        <p:grpSpPr>
          <a:xfrm>
            <a:off x="1714500" y="4086225"/>
            <a:ext cx="2362200" cy="1446550"/>
            <a:chOff x="1495425" y="1628775"/>
            <a:chExt cx="2362200" cy="1446550"/>
          </a:xfrm>
        </p:grpSpPr>
        <p:sp>
          <p:nvSpPr>
            <p:cNvPr id="26" name="TextBox 25">
              <a:extLst>
                <a:ext uri="{FF2B5EF4-FFF2-40B4-BE49-F238E27FC236}">
                  <a16:creationId xmlns:a16="http://schemas.microsoft.com/office/drawing/2014/main" id="{C2E83BE6-632A-B2F0-B0C8-01BBBE48CFB3}"/>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9 580</a:t>
              </a:r>
            </a:p>
            <a:p>
              <a:r>
                <a:rPr lang="en-US" sz="4400" dirty="0">
                  <a:solidFill>
                    <a:srgbClr val="002060"/>
                  </a:solidFill>
                  <a:latin typeface="Cambria" panose="02040503050406030204" pitchFamily="18" charset="0"/>
                  <a:ea typeface="Cambria" panose="02040503050406030204" pitchFamily="18" charset="0"/>
                </a:rPr>
                <a:t>7 235</a:t>
              </a:r>
            </a:p>
          </p:txBody>
        </p:sp>
        <p:sp>
          <p:nvSpPr>
            <p:cNvPr id="27" name="TextBox 26">
              <a:extLst>
                <a:ext uri="{FF2B5EF4-FFF2-40B4-BE49-F238E27FC236}">
                  <a16:creationId xmlns:a16="http://schemas.microsoft.com/office/drawing/2014/main" id="{AE1C31D8-4185-9A7A-2035-707C0E2E17B6}"/>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279CC97A-5F58-6810-2A91-C59D3EC37679}"/>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A853EEF0-FC05-12E9-F800-F91FA7EE8A65}"/>
              </a:ext>
            </a:extLst>
          </p:cNvPr>
          <p:cNvSpPr txBox="1"/>
          <p:nvPr/>
        </p:nvSpPr>
        <p:spPr>
          <a:xfrm>
            <a:off x="2105025" y="5514975"/>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2 345</a:t>
            </a:r>
          </a:p>
        </p:txBody>
      </p:sp>
      <p:grpSp>
        <p:nvGrpSpPr>
          <p:cNvPr id="30" name="Group 29">
            <a:extLst>
              <a:ext uri="{FF2B5EF4-FFF2-40B4-BE49-F238E27FC236}">
                <a16:creationId xmlns:a16="http://schemas.microsoft.com/office/drawing/2014/main" id="{C1614E15-0992-7A18-100B-E3742A76620C}"/>
              </a:ext>
            </a:extLst>
          </p:cNvPr>
          <p:cNvGrpSpPr/>
          <p:nvPr/>
        </p:nvGrpSpPr>
        <p:grpSpPr>
          <a:xfrm>
            <a:off x="8143875" y="1419225"/>
            <a:ext cx="2362200" cy="1446550"/>
            <a:chOff x="1495425" y="1628775"/>
            <a:chExt cx="2362200" cy="1446550"/>
          </a:xfrm>
        </p:grpSpPr>
        <p:sp>
          <p:nvSpPr>
            <p:cNvPr id="31" name="TextBox 30">
              <a:extLst>
                <a:ext uri="{FF2B5EF4-FFF2-40B4-BE49-F238E27FC236}">
                  <a16:creationId xmlns:a16="http://schemas.microsoft.com/office/drawing/2014/main" id="{184AE04B-B71E-A8A3-0FE2-29A96C152ACF}"/>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2 456</a:t>
              </a:r>
            </a:p>
            <a:p>
              <a:r>
                <a:rPr lang="en-US" sz="4400" dirty="0">
                  <a:solidFill>
                    <a:srgbClr val="002060"/>
                  </a:solidFill>
                  <a:latin typeface="Cambria" panose="02040503050406030204" pitchFamily="18" charset="0"/>
                  <a:ea typeface="Cambria" panose="02040503050406030204" pitchFamily="18" charset="0"/>
                </a:rPr>
                <a:t>    538</a:t>
              </a:r>
            </a:p>
          </p:txBody>
        </p:sp>
        <p:sp>
          <p:nvSpPr>
            <p:cNvPr id="32" name="TextBox 31">
              <a:extLst>
                <a:ext uri="{FF2B5EF4-FFF2-40B4-BE49-F238E27FC236}">
                  <a16:creationId xmlns:a16="http://schemas.microsoft.com/office/drawing/2014/main" id="{D3E6C251-2483-3152-F07A-81B4681E3B91}"/>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33" name="Straight Connector 32">
              <a:extLst>
                <a:ext uri="{FF2B5EF4-FFF2-40B4-BE49-F238E27FC236}">
                  <a16:creationId xmlns:a16="http://schemas.microsoft.com/office/drawing/2014/main" id="{6D7269C5-07DB-715F-B696-716D7186F2BD}"/>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FE79C37B-87B7-C007-DCA9-71840A2881A8}"/>
              </a:ext>
            </a:extLst>
          </p:cNvPr>
          <p:cNvSpPr txBox="1"/>
          <p:nvPr/>
        </p:nvSpPr>
        <p:spPr>
          <a:xfrm>
            <a:off x="8534400" y="2847975"/>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3 094</a:t>
            </a:r>
          </a:p>
        </p:txBody>
      </p:sp>
      <p:sp>
        <p:nvSpPr>
          <p:cNvPr id="35" name="Rectangle: Rounded Corners 34">
            <a:extLst>
              <a:ext uri="{FF2B5EF4-FFF2-40B4-BE49-F238E27FC236}">
                <a16:creationId xmlns:a16="http://schemas.microsoft.com/office/drawing/2014/main" id="{ED451EE6-9A6C-F084-1BE8-B2EF9D262071}"/>
              </a:ext>
            </a:extLst>
          </p:cNvPr>
          <p:cNvSpPr/>
          <p:nvPr/>
        </p:nvSpPr>
        <p:spPr>
          <a:xfrm>
            <a:off x="6877050" y="3552825"/>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36" name="Group 35">
            <a:extLst>
              <a:ext uri="{FF2B5EF4-FFF2-40B4-BE49-F238E27FC236}">
                <a16:creationId xmlns:a16="http://schemas.microsoft.com/office/drawing/2014/main" id="{19AB5779-35CC-9110-CC5C-AB64285F84D4}"/>
              </a:ext>
            </a:extLst>
          </p:cNvPr>
          <p:cNvGrpSpPr/>
          <p:nvPr/>
        </p:nvGrpSpPr>
        <p:grpSpPr>
          <a:xfrm>
            <a:off x="8201025" y="4095750"/>
            <a:ext cx="2362200" cy="1446550"/>
            <a:chOff x="1495425" y="1628775"/>
            <a:chExt cx="2362200" cy="1446550"/>
          </a:xfrm>
        </p:grpSpPr>
        <p:sp>
          <p:nvSpPr>
            <p:cNvPr id="37" name="TextBox 36">
              <a:extLst>
                <a:ext uri="{FF2B5EF4-FFF2-40B4-BE49-F238E27FC236}">
                  <a16:creationId xmlns:a16="http://schemas.microsoft.com/office/drawing/2014/main" id="{936EAEC7-61AD-9E02-5D3C-4A119F36392B}"/>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3 094</a:t>
              </a:r>
            </a:p>
            <a:p>
              <a:r>
                <a:rPr lang="en-US" sz="4400" dirty="0">
                  <a:solidFill>
                    <a:srgbClr val="002060"/>
                  </a:solidFill>
                  <a:latin typeface="Cambria" panose="02040503050406030204" pitchFamily="18" charset="0"/>
                  <a:ea typeface="Cambria" panose="02040503050406030204" pitchFamily="18" charset="0"/>
                </a:rPr>
                <a:t>    538</a:t>
              </a:r>
            </a:p>
          </p:txBody>
        </p:sp>
        <p:sp>
          <p:nvSpPr>
            <p:cNvPr id="38" name="TextBox 37">
              <a:extLst>
                <a:ext uri="{FF2B5EF4-FFF2-40B4-BE49-F238E27FC236}">
                  <a16:creationId xmlns:a16="http://schemas.microsoft.com/office/drawing/2014/main" id="{C72CB1A4-EF02-EE21-CCF2-AA7167FFA59C}"/>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39" name="Straight Connector 38">
              <a:extLst>
                <a:ext uri="{FF2B5EF4-FFF2-40B4-BE49-F238E27FC236}">
                  <a16:creationId xmlns:a16="http://schemas.microsoft.com/office/drawing/2014/main" id="{CCD38E04-0AFF-5AF6-31B9-4E9B52964274}"/>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29F3BD7C-F6C4-17B4-9E07-A0193EFB6063}"/>
              </a:ext>
            </a:extLst>
          </p:cNvPr>
          <p:cNvSpPr txBox="1"/>
          <p:nvPr/>
        </p:nvSpPr>
        <p:spPr>
          <a:xfrm>
            <a:off x="8705850" y="5505450"/>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2 456</a:t>
            </a:r>
          </a:p>
        </p:txBody>
      </p:sp>
    </p:spTree>
    <p:extLst>
      <p:ext uri="{BB962C8B-B14F-4D97-AF65-F5344CB8AC3E}">
        <p14:creationId xmlns:p14="http://schemas.microsoft.com/office/powerpoint/2010/main" val="195276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29" grpId="0"/>
      <p:bldP spid="34" grpId="0"/>
      <p:bldP spid="35"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92C1AE53-854B-EEA7-5A69-CBB1B170A30A}"/>
              </a:ext>
            </a:extLst>
          </p:cNvPr>
          <p:cNvPicPr>
            <a:picLocks noChangeAspect="1"/>
          </p:cNvPicPr>
          <p:nvPr/>
        </p:nvPicPr>
        <p:blipFill>
          <a:blip r:embed="rId3"/>
          <a:stretch>
            <a:fillRect/>
          </a:stretch>
        </p:blipFill>
        <p:spPr>
          <a:xfrm>
            <a:off x="990600" y="337722"/>
            <a:ext cx="10591800" cy="1976337"/>
          </a:xfrm>
          <a:prstGeom prst="rect">
            <a:avLst/>
          </a:prstGeom>
        </p:spPr>
      </p:pic>
      <p:grpSp>
        <p:nvGrpSpPr>
          <p:cNvPr id="6" name="Group 5">
            <a:extLst>
              <a:ext uri="{FF2B5EF4-FFF2-40B4-BE49-F238E27FC236}">
                <a16:creationId xmlns:a16="http://schemas.microsoft.com/office/drawing/2014/main" id="{97B2B70A-EF17-ED8B-08F8-BCB685834963}"/>
              </a:ext>
            </a:extLst>
          </p:cNvPr>
          <p:cNvGrpSpPr/>
          <p:nvPr/>
        </p:nvGrpSpPr>
        <p:grpSpPr>
          <a:xfrm>
            <a:off x="1752600" y="1914525"/>
            <a:ext cx="2362200" cy="1446550"/>
            <a:chOff x="1495425" y="1628775"/>
            <a:chExt cx="2362200" cy="1446550"/>
          </a:xfrm>
        </p:grpSpPr>
        <p:sp>
          <p:nvSpPr>
            <p:cNvPr id="7" name="TextBox 6">
              <a:extLst>
                <a:ext uri="{FF2B5EF4-FFF2-40B4-BE49-F238E27FC236}">
                  <a16:creationId xmlns:a16="http://schemas.microsoft.com/office/drawing/2014/main" id="{5BB6C1E2-8629-FFDE-746E-F06BB26BFBFA}"/>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8 928</a:t>
              </a:r>
            </a:p>
            <a:p>
              <a:r>
                <a:rPr lang="en-US" sz="4400" dirty="0">
                  <a:solidFill>
                    <a:srgbClr val="002060"/>
                  </a:solidFill>
                  <a:latin typeface="Cambria" panose="02040503050406030204" pitchFamily="18" charset="0"/>
                  <a:ea typeface="Cambria" panose="02040503050406030204" pitchFamily="18" charset="0"/>
                </a:rPr>
                <a:t>   572</a:t>
              </a:r>
            </a:p>
          </p:txBody>
        </p:sp>
        <p:sp>
          <p:nvSpPr>
            <p:cNvPr id="8" name="TextBox 7">
              <a:extLst>
                <a:ext uri="{FF2B5EF4-FFF2-40B4-BE49-F238E27FC236}">
                  <a16:creationId xmlns:a16="http://schemas.microsoft.com/office/drawing/2014/main" id="{FB48D488-A50B-5B5B-5987-0F54EB8F2303}"/>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10" name="Straight Connector 9">
              <a:extLst>
                <a:ext uri="{FF2B5EF4-FFF2-40B4-BE49-F238E27FC236}">
                  <a16:creationId xmlns:a16="http://schemas.microsoft.com/office/drawing/2014/main" id="{C4E6BDCE-098D-C830-6B37-426291E77E12}"/>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844FD60-9029-4F35-AA41-A9EA4E02187C}"/>
              </a:ext>
            </a:extLst>
          </p:cNvPr>
          <p:cNvSpPr txBox="1"/>
          <p:nvPr/>
        </p:nvSpPr>
        <p:spPr>
          <a:xfrm>
            <a:off x="2143125" y="3343275"/>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8 356</a:t>
            </a:r>
          </a:p>
        </p:txBody>
      </p:sp>
      <p:sp>
        <p:nvSpPr>
          <p:cNvPr id="12" name="Rectangle: Rounded Corners 11">
            <a:extLst>
              <a:ext uri="{FF2B5EF4-FFF2-40B4-BE49-F238E27FC236}">
                <a16:creationId xmlns:a16="http://schemas.microsoft.com/office/drawing/2014/main" id="{DF1468AF-60C2-2485-EE1A-5299299DCCBC}"/>
              </a:ext>
            </a:extLst>
          </p:cNvPr>
          <p:cNvSpPr/>
          <p:nvPr/>
        </p:nvSpPr>
        <p:spPr>
          <a:xfrm>
            <a:off x="485775" y="4048125"/>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B4AB7A36-4A0F-551E-04BD-6D9CA9659840}"/>
              </a:ext>
            </a:extLst>
          </p:cNvPr>
          <p:cNvGrpSpPr/>
          <p:nvPr/>
        </p:nvGrpSpPr>
        <p:grpSpPr>
          <a:xfrm>
            <a:off x="1809750" y="4591050"/>
            <a:ext cx="2362200" cy="1446550"/>
            <a:chOff x="1495425" y="1628775"/>
            <a:chExt cx="2362200" cy="1446550"/>
          </a:xfrm>
        </p:grpSpPr>
        <p:sp>
          <p:nvSpPr>
            <p:cNvPr id="14" name="TextBox 13">
              <a:extLst>
                <a:ext uri="{FF2B5EF4-FFF2-40B4-BE49-F238E27FC236}">
                  <a16:creationId xmlns:a16="http://schemas.microsoft.com/office/drawing/2014/main" id="{509BA14B-80BA-E479-62DB-D1DE765CA55A}"/>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8 356</a:t>
              </a:r>
            </a:p>
            <a:p>
              <a:r>
                <a:rPr lang="en-US" sz="4400" dirty="0">
                  <a:solidFill>
                    <a:srgbClr val="002060"/>
                  </a:solidFill>
                  <a:latin typeface="Cambria" panose="02040503050406030204" pitchFamily="18" charset="0"/>
                  <a:ea typeface="Cambria" panose="02040503050406030204" pitchFamily="18" charset="0"/>
                </a:rPr>
                <a:t>    572</a:t>
              </a:r>
            </a:p>
          </p:txBody>
        </p:sp>
        <p:sp>
          <p:nvSpPr>
            <p:cNvPr id="15" name="TextBox 14">
              <a:extLst>
                <a:ext uri="{FF2B5EF4-FFF2-40B4-BE49-F238E27FC236}">
                  <a16:creationId xmlns:a16="http://schemas.microsoft.com/office/drawing/2014/main" id="{DAD46455-5B60-9D0D-D863-63C5123B1359}"/>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id="{52C134B8-6231-770F-4F62-9F99B16B4706}"/>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E0325EA-60E3-5A33-2E7C-B8DC4C2F1B32}"/>
              </a:ext>
            </a:extLst>
          </p:cNvPr>
          <p:cNvSpPr txBox="1"/>
          <p:nvPr/>
        </p:nvSpPr>
        <p:spPr>
          <a:xfrm>
            <a:off x="2228850" y="6019800"/>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8 928</a:t>
            </a:r>
          </a:p>
        </p:txBody>
      </p:sp>
      <p:grpSp>
        <p:nvGrpSpPr>
          <p:cNvPr id="18" name="Group 17">
            <a:extLst>
              <a:ext uri="{FF2B5EF4-FFF2-40B4-BE49-F238E27FC236}">
                <a16:creationId xmlns:a16="http://schemas.microsoft.com/office/drawing/2014/main" id="{F1AAB09D-DE00-C05C-1773-566DFF276DAE}"/>
              </a:ext>
            </a:extLst>
          </p:cNvPr>
          <p:cNvGrpSpPr/>
          <p:nvPr/>
        </p:nvGrpSpPr>
        <p:grpSpPr>
          <a:xfrm>
            <a:off x="7934325" y="1983284"/>
            <a:ext cx="2362200" cy="1446550"/>
            <a:chOff x="1495425" y="1628775"/>
            <a:chExt cx="2362200" cy="1446550"/>
          </a:xfrm>
        </p:grpSpPr>
        <p:sp>
          <p:nvSpPr>
            <p:cNvPr id="19" name="TextBox 18">
              <a:extLst>
                <a:ext uri="{FF2B5EF4-FFF2-40B4-BE49-F238E27FC236}">
                  <a16:creationId xmlns:a16="http://schemas.microsoft.com/office/drawing/2014/main" id="{007E421C-B532-F189-8DF9-F273F51F94C0}"/>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7 592</a:t>
              </a:r>
            </a:p>
            <a:p>
              <a:r>
                <a:rPr lang="en-US" sz="4400" dirty="0">
                  <a:solidFill>
                    <a:srgbClr val="002060"/>
                  </a:solidFill>
                  <a:latin typeface="Cambria" panose="02040503050406030204" pitchFamily="18" charset="0"/>
                  <a:ea typeface="Cambria" panose="02040503050406030204" pitchFamily="18" charset="0"/>
                </a:rPr>
                <a:t>      67</a:t>
              </a:r>
            </a:p>
          </p:txBody>
        </p:sp>
        <p:sp>
          <p:nvSpPr>
            <p:cNvPr id="20" name="TextBox 19">
              <a:extLst>
                <a:ext uri="{FF2B5EF4-FFF2-40B4-BE49-F238E27FC236}">
                  <a16:creationId xmlns:a16="http://schemas.microsoft.com/office/drawing/2014/main" id="{0CEBCB28-AF5F-B532-3E0B-1987970DE438}"/>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21" name="Straight Connector 20">
              <a:extLst>
                <a:ext uri="{FF2B5EF4-FFF2-40B4-BE49-F238E27FC236}">
                  <a16:creationId xmlns:a16="http://schemas.microsoft.com/office/drawing/2014/main" id="{94B90766-05B8-B94A-42BD-84267418E67B}"/>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4CE00AF4-90F3-44BB-94A3-BA6B173D2E47}"/>
              </a:ext>
            </a:extLst>
          </p:cNvPr>
          <p:cNvSpPr txBox="1"/>
          <p:nvPr/>
        </p:nvSpPr>
        <p:spPr>
          <a:xfrm>
            <a:off x="8324850" y="3412034"/>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7 525</a:t>
            </a:r>
          </a:p>
        </p:txBody>
      </p:sp>
      <p:sp>
        <p:nvSpPr>
          <p:cNvPr id="23" name="Rectangle: Rounded Corners 22">
            <a:extLst>
              <a:ext uri="{FF2B5EF4-FFF2-40B4-BE49-F238E27FC236}">
                <a16:creationId xmlns:a16="http://schemas.microsoft.com/office/drawing/2014/main" id="{467DE83B-63EF-5746-5A14-14E6CBF2328C}"/>
              </a:ext>
            </a:extLst>
          </p:cNvPr>
          <p:cNvSpPr/>
          <p:nvPr/>
        </p:nvSpPr>
        <p:spPr>
          <a:xfrm>
            <a:off x="6667500" y="4116884"/>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BD17B431-9ECF-E3AB-8334-F6AB46DC3561}"/>
              </a:ext>
            </a:extLst>
          </p:cNvPr>
          <p:cNvGrpSpPr/>
          <p:nvPr/>
        </p:nvGrpSpPr>
        <p:grpSpPr>
          <a:xfrm>
            <a:off x="7991475" y="4659809"/>
            <a:ext cx="2362200" cy="1446550"/>
            <a:chOff x="1495425" y="1628775"/>
            <a:chExt cx="2362200" cy="1446550"/>
          </a:xfrm>
        </p:grpSpPr>
        <p:sp>
          <p:nvSpPr>
            <p:cNvPr id="25" name="TextBox 24">
              <a:extLst>
                <a:ext uri="{FF2B5EF4-FFF2-40B4-BE49-F238E27FC236}">
                  <a16:creationId xmlns:a16="http://schemas.microsoft.com/office/drawing/2014/main" id="{EB2D2135-32D5-272A-CDFA-6EFFBAA791D6}"/>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7 525</a:t>
              </a:r>
            </a:p>
            <a:p>
              <a:r>
                <a:rPr lang="en-US" sz="4400" dirty="0">
                  <a:solidFill>
                    <a:srgbClr val="002060"/>
                  </a:solidFill>
                  <a:latin typeface="Cambria" panose="02040503050406030204" pitchFamily="18" charset="0"/>
                  <a:ea typeface="Cambria" panose="02040503050406030204" pitchFamily="18" charset="0"/>
                </a:rPr>
                <a:t>      67</a:t>
              </a:r>
            </a:p>
          </p:txBody>
        </p:sp>
        <p:sp>
          <p:nvSpPr>
            <p:cNvPr id="26" name="TextBox 25">
              <a:extLst>
                <a:ext uri="{FF2B5EF4-FFF2-40B4-BE49-F238E27FC236}">
                  <a16:creationId xmlns:a16="http://schemas.microsoft.com/office/drawing/2014/main" id="{364F47D5-6DEE-C214-494B-13ED922339B4}"/>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27" name="Straight Connector 26">
              <a:extLst>
                <a:ext uri="{FF2B5EF4-FFF2-40B4-BE49-F238E27FC236}">
                  <a16:creationId xmlns:a16="http://schemas.microsoft.com/office/drawing/2014/main" id="{2CDEF8AD-F053-58B4-8E81-6B1F762F6684}"/>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30B88C5C-ACDE-5114-0D55-3CEFFFC204AE}"/>
              </a:ext>
            </a:extLst>
          </p:cNvPr>
          <p:cNvSpPr txBox="1"/>
          <p:nvPr/>
        </p:nvSpPr>
        <p:spPr>
          <a:xfrm>
            <a:off x="8410575" y="6088559"/>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7 592</a:t>
            </a:r>
          </a:p>
        </p:txBody>
      </p:sp>
    </p:spTree>
    <p:extLst>
      <p:ext uri="{BB962C8B-B14F-4D97-AF65-F5344CB8AC3E}">
        <p14:creationId xmlns:p14="http://schemas.microsoft.com/office/powerpoint/2010/main" val="15734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7" grpId="0"/>
      <p:bldP spid="22" grpId="0"/>
      <p:bldP spid="23"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4B0E3FB5-27DE-54E6-F457-E1E9FE9F79A8}"/>
              </a:ext>
            </a:extLst>
          </p:cNvPr>
          <p:cNvPicPr>
            <a:picLocks noChangeAspect="1"/>
          </p:cNvPicPr>
          <p:nvPr/>
        </p:nvPicPr>
        <p:blipFill>
          <a:blip r:embed="rId3"/>
          <a:stretch>
            <a:fillRect/>
          </a:stretch>
        </p:blipFill>
        <p:spPr>
          <a:xfrm>
            <a:off x="909637" y="404812"/>
            <a:ext cx="3114675" cy="942975"/>
          </a:xfrm>
          <a:prstGeom prst="rect">
            <a:avLst/>
          </a:prstGeom>
        </p:spPr>
      </p:pic>
      <p:pic>
        <p:nvPicPr>
          <p:cNvPr id="29" name="Picture 28">
            <a:extLst>
              <a:ext uri="{FF2B5EF4-FFF2-40B4-BE49-F238E27FC236}">
                <a16:creationId xmlns:a16="http://schemas.microsoft.com/office/drawing/2014/main" id="{A6B385AE-E1EF-78EA-4263-83C0C8C53D06}"/>
              </a:ext>
            </a:extLst>
          </p:cNvPr>
          <p:cNvPicPr>
            <a:picLocks noChangeAspect="1"/>
          </p:cNvPicPr>
          <p:nvPr/>
        </p:nvPicPr>
        <p:blipFill>
          <a:blip r:embed="rId4"/>
          <a:stretch>
            <a:fillRect/>
          </a:stretch>
        </p:blipFill>
        <p:spPr>
          <a:xfrm>
            <a:off x="400049" y="1877802"/>
            <a:ext cx="11344275" cy="1664693"/>
          </a:xfrm>
          <a:prstGeom prst="rect">
            <a:avLst/>
          </a:prstGeom>
        </p:spPr>
      </p:pic>
    </p:spTree>
    <p:extLst>
      <p:ext uri="{BB962C8B-B14F-4D97-AF65-F5344CB8AC3E}">
        <p14:creationId xmlns:p14="http://schemas.microsoft.com/office/powerpoint/2010/main" val="120629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153</TotalTime>
  <Words>442</Words>
  <PresentationFormat>Widescreen</PresentationFormat>
  <Paragraphs>92</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等线</vt:lpstr>
      <vt:lpstr>Arial</vt:lpstr>
      <vt:lpstr>Calibri</vt:lpstr>
      <vt:lpstr>Cambria</vt:lpstr>
      <vt:lpstr>Times New Roman</vt:lpstr>
      <vt:lpstr>Wingdings</vt:lpstr>
      <vt:lpstr>Find a Rainbow Day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2023-10-06T09:24:43Z</dcterms:created>
  <dcterms:modified xsi:type="dcterms:W3CDTF">2023-10-18T13:59:47Z</dcterms:modified>
</cp:coreProperties>
</file>