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6"/>
  </p:notesMasterIdLst>
  <p:sldIdLst>
    <p:sldId id="639" r:id="rId3"/>
    <p:sldId id="655" r:id="rId4"/>
    <p:sldId id="379" r:id="rId5"/>
    <p:sldId id="652" r:id="rId6"/>
    <p:sldId id="641" r:id="rId7"/>
    <p:sldId id="643" r:id="rId8"/>
    <p:sldId id="651" r:id="rId9"/>
    <p:sldId id="647" r:id="rId10"/>
    <p:sldId id="648" r:id="rId11"/>
    <p:sldId id="649" r:id="rId12"/>
    <p:sldId id="384" r:id="rId13"/>
    <p:sldId id="653" r:id="rId14"/>
    <p:sldId id="654" r:id="rId15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  <a:srgbClr val="E3E2EC"/>
    <a:srgbClr val="D6F7FE"/>
    <a:srgbClr val="242452"/>
    <a:srgbClr val="3333FF"/>
    <a:srgbClr val="E7F7FF"/>
    <a:srgbClr val="EEF7E9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hi Thao Quyen GV" userId="6b4f96f9-5b6e-4d43-beac-57d6a82dd449" providerId="ADAL" clId="{C2CDBC09-6E9E-49B8-8D8C-B4DCE695EC55}"/>
    <pc:docChg chg="undo custSel modSld">
      <pc:chgData name="Tran Thi Thao Quyen GV" userId="6b4f96f9-5b6e-4d43-beac-57d6a82dd449" providerId="ADAL" clId="{C2CDBC09-6E9E-49B8-8D8C-B4DCE695EC55}" dt="2022-08-24T03:42:02.629" v="161" actId="20577"/>
      <pc:docMkLst>
        <pc:docMk/>
      </pc:docMkLst>
      <pc:sldChg chg="modSp">
        <pc:chgData name="Tran Thi Thao Quyen GV" userId="6b4f96f9-5b6e-4d43-beac-57d6a82dd449" providerId="ADAL" clId="{C2CDBC09-6E9E-49B8-8D8C-B4DCE695EC55}" dt="2022-08-24T03:42:02.629" v="161" actId="20577"/>
        <pc:sldMkLst>
          <pc:docMk/>
          <pc:sldMk cId="1600883875" sldId="324"/>
        </pc:sldMkLst>
        <pc:spChg chg="mod">
          <ac:chgData name="Tran Thi Thao Quyen GV" userId="6b4f96f9-5b6e-4d43-beac-57d6a82dd449" providerId="ADAL" clId="{C2CDBC09-6E9E-49B8-8D8C-B4DCE695EC55}" dt="2022-08-24T03:42:02.629" v="161" actId="20577"/>
          <ac:spMkLst>
            <pc:docMk/>
            <pc:sldMk cId="1600883875" sldId="324"/>
            <ac:spMk id="32" creationId="{C67ACEDC-B149-3E8A-EEAA-0D6D98E4FA24}"/>
          </ac:spMkLst>
        </pc:spChg>
        <pc:spChg chg="mod">
          <ac:chgData name="Tran Thi Thao Quyen GV" userId="6b4f96f9-5b6e-4d43-beac-57d6a82dd449" providerId="ADAL" clId="{C2CDBC09-6E9E-49B8-8D8C-B4DCE695EC55}" dt="2022-08-24T03:27:13.311" v="51" actId="20577"/>
          <ac:spMkLst>
            <pc:docMk/>
            <pc:sldMk cId="1600883875" sldId="324"/>
            <ac:spMk id="76" creationId="{3A4C615E-774A-B4C4-E98E-A4671E5238F8}"/>
          </ac:spMkLst>
        </pc:spChg>
      </pc:sldChg>
      <pc:sldChg chg="modSp">
        <pc:chgData name="Tran Thi Thao Quyen GV" userId="6b4f96f9-5b6e-4d43-beac-57d6a82dd449" providerId="ADAL" clId="{C2CDBC09-6E9E-49B8-8D8C-B4DCE695EC55}" dt="2022-08-24T03:41:03.949" v="160" actId="20577"/>
        <pc:sldMkLst>
          <pc:docMk/>
          <pc:sldMk cId="3023614335" sldId="379"/>
        </pc:sldMkLst>
        <pc:spChg chg="mod">
          <ac:chgData name="Tran Thi Thao Quyen GV" userId="6b4f96f9-5b6e-4d43-beac-57d6a82dd449" providerId="ADAL" clId="{C2CDBC09-6E9E-49B8-8D8C-B4DCE695EC55}" dt="2022-08-24T03:38:16.637" v="146"/>
          <ac:spMkLst>
            <pc:docMk/>
            <pc:sldMk cId="3023614335" sldId="379"/>
            <ac:spMk id="5" creationId="{00000000-0000-0000-0000-000000000000}"/>
          </ac:spMkLst>
        </pc:spChg>
        <pc:spChg chg="mod">
          <ac:chgData name="Tran Thi Thao Quyen GV" userId="6b4f96f9-5b6e-4d43-beac-57d6a82dd449" providerId="ADAL" clId="{C2CDBC09-6E9E-49B8-8D8C-B4DCE695EC55}" dt="2022-08-24T03:20:12.428" v="13" actId="20577"/>
          <ac:spMkLst>
            <pc:docMk/>
            <pc:sldMk cId="3023614335" sldId="379"/>
            <ac:spMk id="21" creationId="{AC175ECD-3B8F-EEC0-0490-EC0FD3DFDD47}"/>
          </ac:spMkLst>
        </pc:spChg>
        <pc:spChg chg="mod">
          <ac:chgData name="Tran Thi Thao Quyen GV" userId="6b4f96f9-5b6e-4d43-beac-57d6a82dd449" providerId="ADAL" clId="{C2CDBC09-6E9E-49B8-8D8C-B4DCE695EC55}" dt="2022-08-24T03:20:52.950" v="25" actId="20577"/>
          <ac:spMkLst>
            <pc:docMk/>
            <pc:sldMk cId="3023614335" sldId="379"/>
            <ac:spMk id="22" creationId="{E257AA7B-902F-91D8-A519-2CAE69073C04}"/>
          </ac:spMkLst>
        </pc:spChg>
        <pc:spChg chg="mod">
          <ac:chgData name="Tran Thi Thao Quyen GV" userId="6b4f96f9-5b6e-4d43-beac-57d6a82dd449" providerId="ADAL" clId="{C2CDBC09-6E9E-49B8-8D8C-B4DCE695EC55}" dt="2022-08-24T03:21:12.759" v="38" actId="20577"/>
          <ac:spMkLst>
            <pc:docMk/>
            <pc:sldMk cId="3023614335" sldId="379"/>
            <ac:spMk id="23" creationId="{51A74A66-1128-CC88-72E9-19091E343305}"/>
          </ac:spMkLst>
        </pc:spChg>
        <pc:spChg chg="mod">
          <ac:chgData name="Tran Thi Thao Quyen GV" userId="6b4f96f9-5b6e-4d43-beac-57d6a82dd449" providerId="ADAL" clId="{C2CDBC09-6E9E-49B8-8D8C-B4DCE695EC55}" dt="2022-08-24T03:33:47.883" v="97" actId="20577"/>
          <ac:spMkLst>
            <pc:docMk/>
            <pc:sldMk cId="3023614335" sldId="379"/>
            <ac:spMk id="36" creationId="{B3565013-5BC7-58A2-AEA6-EC9503131A4B}"/>
          </ac:spMkLst>
        </pc:spChg>
        <pc:spChg chg="mod">
          <ac:chgData name="Tran Thi Thao Quyen GV" userId="6b4f96f9-5b6e-4d43-beac-57d6a82dd449" providerId="ADAL" clId="{C2CDBC09-6E9E-49B8-8D8C-B4DCE695EC55}" dt="2022-08-24T03:41:03.949" v="160" actId="20577"/>
          <ac:spMkLst>
            <pc:docMk/>
            <pc:sldMk cId="3023614335" sldId="379"/>
            <ac:spMk id="38" creationId="{43A393A2-0B24-02E7-F60C-382CF052AB03}"/>
          </ac:spMkLst>
        </pc:spChg>
      </pc:sldChg>
      <pc:sldChg chg="modSp">
        <pc:chgData name="Tran Thi Thao Quyen GV" userId="6b4f96f9-5b6e-4d43-beac-57d6a82dd449" providerId="ADAL" clId="{C2CDBC09-6E9E-49B8-8D8C-B4DCE695EC55}" dt="2022-08-24T03:40:04.824" v="158" actId="20577"/>
        <pc:sldMkLst>
          <pc:docMk/>
          <pc:sldMk cId="1003930183" sldId="384"/>
        </pc:sldMkLst>
        <pc:spChg chg="mod">
          <ac:chgData name="Tran Thi Thao Quyen GV" userId="6b4f96f9-5b6e-4d43-beac-57d6a82dd449" providerId="ADAL" clId="{C2CDBC09-6E9E-49B8-8D8C-B4DCE695EC55}" dt="2022-08-24T03:39:55.686" v="155" actId="20577"/>
          <ac:spMkLst>
            <pc:docMk/>
            <pc:sldMk cId="1003930183" sldId="384"/>
            <ac:spMk id="13" creationId="{87B811E7-0865-BD07-E459-6D9B4C507559}"/>
          </ac:spMkLst>
        </pc:spChg>
        <pc:spChg chg="mod">
          <ac:chgData name="Tran Thi Thao Quyen GV" userId="6b4f96f9-5b6e-4d43-beac-57d6a82dd449" providerId="ADAL" clId="{C2CDBC09-6E9E-49B8-8D8C-B4DCE695EC55}" dt="2022-08-24T03:31:37.370" v="80" actId="20577"/>
          <ac:spMkLst>
            <pc:docMk/>
            <pc:sldMk cId="1003930183" sldId="384"/>
            <ac:spMk id="17" creationId="{42C178D0-D61C-40C8-903B-29BE0C735B19}"/>
          </ac:spMkLst>
        </pc:spChg>
        <pc:spChg chg="mod">
          <ac:chgData name="Tran Thi Thao Quyen GV" userId="6b4f96f9-5b6e-4d43-beac-57d6a82dd449" providerId="ADAL" clId="{C2CDBC09-6E9E-49B8-8D8C-B4DCE695EC55}" dt="2022-08-24T03:40:04.824" v="158" actId="20577"/>
          <ac:spMkLst>
            <pc:docMk/>
            <pc:sldMk cId="1003930183" sldId="384"/>
            <ac:spMk id="23" creationId="{AB02AC86-361E-D4A0-D6B6-28B1B075CBE1}"/>
          </ac:spMkLst>
        </pc:spChg>
      </pc:sldChg>
      <pc:sldChg chg="modSp">
        <pc:chgData name="Tran Thi Thao Quyen GV" userId="6b4f96f9-5b6e-4d43-beac-57d6a82dd449" providerId="ADAL" clId="{C2CDBC09-6E9E-49B8-8D8C-B4DCE695EC55}" dt="2022-08-24T03:25:05.847" v="48" actId="20577"/>
        <pc:sldMkLst>
          <pc:docMk/>
          <pc:sldMk cId="129670134" sldId="643"/>
        </pc:sldMkLst>
        <pc:spChg chg="mod">
          <ac:chgData name="Tran Thi Thao Quyen GV" userId="6b4f96f9-5b6e-4d43-beac-57d6a82dd449" providerId="ADAL" clId="{C2CDBC09-6E9E-49B8-8D8C-B4DCE695EC55}" dt="2022-08-24T03:25:05.847" v="48" actId="20577"/>
          <ac:spMkLst>
            <pc:docMk/>
            <pc:sldMk cId="129670134" sldId="643"/>
            <ac:spMk id="5" creationId="{00000000-0000-0000-0000-000000000000}"/>
          </ac:spMkLst>
        </pc:spChg>
      </pc:sldChg>
      <pc:sldChg chg="modSp">
        <pc:chgData name="Tran Thi Thao Quyen GV" userId="6b4f96f9-5b6e-4d43-beac-57d6a82dd449" providerId="ADAL" clId="{C2CDBC09-6E9E-49B8-8D8C-B4DCE695EC55}" dt="2022-08-24T03:39:07.548" v="150"/>
        <pc:sldMkLst>
          <pc:docMk/>
          <pc:sldMk cId="2078241711" sldId="647"/>
        </pc:sldMkLst>
        <pc:spChg chg="mod">
          <ac:chgData name="Tran Thi Thao Quyen GV" userId="6b4f96f9-5b6e-4d43-beac-57d6a82dd449" providerId="ADAL" clId="{C2CDBC09-6E9E-49B8-8D8C-B4DCE695EC55}" dt="2022-08-24T03:39:07.548" v="150"/>
          <ac:spMkLst>
            <pc:docMk/>
            <pc:sldMk cId="2078241711" sldId="647"/>
            <ac:spMk id="23" creationId="{418B2BE7-D63C-CFDB-83E1-613AEF203E97}"/>
          </ac:spMkLst>
        </pc:spChg>
      </pc:sldChg>
      <pc:sldChg chg="modSp">
        <pc:chgData name="Tran Thi Thao Quyen GV" userId="6b4f96f9-5b6e-4d43-beac-57d6a82dd449" providerId="ADAL" clId="{C2CDBC09-6E9E-49B8-8D8C-B4DCE695EC55}" dt="2022-08-24T03:28:56.277" v="64"/>
        <pc:sldMkLst>
          <pc:docMk/>
          <pc:sldMk cId="1320835588" sldId="648"/>
        </pc:sldMkLst>
        <pc:spChg chg="mod">
          <ac:chgData name="Tran Thi Thao Quyen GV" userId="6b4f96f9-5b6e-4d43-beac-57d6a82dd449" providerId="ADAL" clId="{C2CDBC09-6E9E-49B8-8D8C-B4DCE695EC55}" dt="2022-08-24T03:28:56.277" v="64"/>
          <ac:spMkLst>
            <pc:docMk/>
            <pc:sldMk cId="1320835588" sldId="648"/>
            <ac:spMk id="39" creationId="{192A5063-E814-06AC-8EE6-5CDB5139DABA}"/>
          </ac:spMkLst>
        </pc:spChg>
        <pc:spChg chg="mod">
          <ac:chgData name="Tran Thi Thao Quyen GV" userId="6b4f96f9-5b6e-4d43-beac-57d6a82dd449" providerId="ADAL" clId="{C2CDBC09-6E9E-49B8-8D8C-B4DCE695EC55}" dt="2022-08-24T03:27:59.316" v="63" actId="20577"/>
          <ac:spMkLst>
            <pc:docMk/>
            <pc:sldMk cId="1320835588" sldId="648"/>
            <ac:spMk id="68" creationId="{7FB78DFF-A28C-0E04-6EC6-9EC153BA6DE0}"/>
          </ac:spMkLst>
        </pc:spChg>
      </pc:sldChg>
      <pc:sldChg chg="modSp">
        <pc:chgData name="Tran Thi Thao Quyen GV" userId="6b4f96f9-5b6e-4d43-beac-57d6a82dd449" providerId="ADAL" clId="{C2CDBC09-6E9E-49B8-8D8C-B4DCE695EC55}" dt="2022-08-24T03:30:04.022" v="70" actId="20577"/>
        <pc:sldMkLst>
          <pc:docMk/>
          <pc:sldMk cId="418310246" sldId="649"/>
        </pc:sldMkLst>
        <pc:spChg chg="mod">
          <ac:chgData name="Tran Thi Thao Quyen GV" userId="6b4f96f9-5b6e-4d43-beac-57d6a82dd449" providerId="ADAL" clId="{C2CDBC09-6E9E-49B8-8D8C-B4DCE695EC55}" dt="2022-08-24T03:30:04.022" v="70" actId="20577"/>
          <ac:spMkLst>
            <pc:docMk/>
            <pc:sldMk cId="418310246" sldId="649"/>
            <ac:spMk id="24" creationId="{A1BA62CC-3BC3-3915-3CD0-4ABA0F66D1B1}"/>
          </ac:spMkLst>
        </pc:spChg>
        <pc:spChg chg="mod">
          <ac:chgData name="Tran Thi Thao Quyen GV" userId="6b4f96f9-5b6e-4d43-beac-57d6a82dd449" providerId="ADAL" clId="{C2CDBC09-6E9E-49B8-8D8C-B4DCE695EC55}" dt="2022-08-24T03:29:53.030" v="69" actId="20577"/>
          <ac:spMkLst>
            <pc:docMk/>
            <pc:sldMk cId="418310246" sldId="649"/>
            <ac:spMk id="33" creationId="{F6B72B65-AC12-0779-D907-47EBDD237C46}"/>
          </ac:spMkLst>
        </pc:spChg>
      </pc:sldChg>
      <pc:sldChg chg="modSp mod">
        <pc:chgData name="Tran Thi Thao Quyen GV" userId="6b4f96f9-5b6e-4d43-beac-57d6a82dd449" providerId="ADAL" clId="{C2CDBC09-6E9E-49B8-8D8C-B4DCE695EC55}" dt="2022-08-24T03:38:34.616" v="149"/>
        <pc:sldMkLst>
          <pc:docMk/>
          <pc:sldMk cId="3710138852" sldId="652"/>
        </pc:sldMkLst>
        <pc:spChg chg="mod">
          <ac:chgData name="Tran Thi Thao Quyen GV" userId="6b4f96f9-5b6e-4d43-beac-57d6a82dd449" providerId="ADAL" clId="{C2CDBC09-6E9E-49B8-8D8C-B4DCE695EC55}" dt="2022-08-24T03:37:53.341" v="145" actId="20577"/>
          <ac:spMkLst>
            <pc:docMk/>
            <pc:sldMk cId="3710138852" sldId="652"/>
            <ac:spMk id="5" creationId="{00000000-0000-0000-0000-000000000000}"/>
          </ac:spMkLst>
        </pc:spChg>
        <pc:spChg chg="mod">
          <ac:chgData name="Tran Thi Thao Quyen GV" userId="6b4f96f9-5b6e-4d43-beac-57d6a82dd449" providerId="ADAL" clId="{C2CDBC09-6E9E-49B8-8D8C-B4DCE695EC55}" dt="2022-08-24T03:38:34.616" v="149"/>
          <ac:spMkLst>
            <pc:docMk/>
            <pc:sldMk cId="3710138852" sldId="652"/>
            <ac:spMk id="19" creationId="{40D184F1-8860-8EE6-C2CD-8492D7D16BBA}"/>
          </ac:spMkLst>
        </pc:spChg>
        <pc:spChg chg="mod">
          <ac:chgData name="Tran Thi Thao Quyen GV" userId="6b4f96f9-5b6e-4d43-beac-57d6a82dd449" providerId="ADAL" clId="{C2CDBC09-6E9E-49B8-8D8C-B4DCE695EC55}" dt="2022-08-24T03:21:59.327" v="41" actId="113"/>
          <ac:spMkLst>
            <pc:docMk/>
            <pc:sldMk cId="3710138852" sldId="652"/>
            <ac:spMk id="21" creationId="{E9187DCF-F4CD-9CA3-0AF0-F7D01380B5FC}"/>
          </ac:spMkLst>
        </pc:spChg>
        <pc:spChg chg="mod">
          <ac:chgData name="Tran Thi Thao Quyen GV" userId="6b4f96f9-5b6e-4d43-beac-57d6a82dd449" providerId="ADAL" clId="{C2CDBC09-6E9E-49B8-8D8C-B4DCE695EC55}" dt="2022-08-24T03:38:30.985" v="148" actId="20577"/>
          <ac:spMkLst>
            <pc:docMk/>
            <pc:sldMk cId="3710138852" sldId="652"/>
            <ac:spMk id="36" creationId="{B3565013-5BC7-58A2-AEA6-EC9503131A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0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97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3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0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8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5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8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3.bin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wmf"/><Relationship Id="rId11" Type="http://schemas.openxmlformats.org/officeDocument/2006/relationships/image" Target="../media/image36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60.png"/><Relationship Id="rId4" Type="http://schemas.openxmlformats.org/officeDocument/2006/relationships/image" Target="../media/image22.wmf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0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0.png"/><Relationship Id="rId4" Type="http://schemas.openxmlformats.org/officeDocument/2006/relationships/image" Target="../media/image22.wmf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31085" y="1676400"/>
            <a:ext cx="22845627" cy="11316855"/>
            <a:chOff x="1447796" y="1793812"/>
            <a:chExt cx="22845627" cy="113168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6" y="1793812"/>
              <a:ext cx="22845627" cy="11316855"/>
              <a:chOff x="1447796" y="1793812"/>
              <a:chExt cx="22845627" cy="1131685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613369" y="1797127"/>
                <a:ext cx="22680054" cy="10537356"/>
                <a:chOff x="-3501459" y="3448230"/>
                <a:chExt cx="22680054" cy="1053735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01459" y="3448230"/>
                  <a:ext cx="22680054" cy="10537356"/>
                  <a:chOff x="-3501459" y="3448230"/>
                  <a:chExt cx="22680054" cy="1053735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01459" y="3524416"/>
                    <a:ext cx="22680054" cy="10461170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2"/>
                <a:ext cx="143642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1099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- ĐỒ THỊ VÀ ỨNG DỤNG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6" y="5783936"/>
                <a:ext cx="1014914" cy="905660"/>
                <a:chOff x="7459669" y="8063144"/>
                <a:chExt cx="1006652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807" y="8260941"/>
                  <a:ext cx="507514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3" y="7603998"/>
                <a:ext cx="1014913" cy="860277"/>
                <a:chOff x="7459669" y="6333639"/>
                <a:chExt cx="1006650" cy="860377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806" y="6486049"/>
                  <a:ext cx="50751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2" y="9356599"/>
                <a:ext cx="1014915" cy="914400"/>
                <a:chOff x="7459669" y="6918135"/>
                <a:chExt cx="1301368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104940" y="7124673"/>
                  <a:ext cx="65609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050466" y="3048000"/>
            <a:ext cx="15621908" cy="2551358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15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1112040" y="3097248"/>
            <a:ext cx="8100805" cy="22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HÀM SỐ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rgbClr val="FCFFE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1)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715000"/>
            <a:ext cx="64908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 err="1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 NIỆM HÀM SỐ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8713" y="7590995"/>
            <a:ext cx="620400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ĐỒ THỊ CỦA HÀM SỐ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32406" y="10946909"/>
            <a:ext cx="25496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044BBB-18BD-1220-1B87-A88BEBD95510}"/>
              </a:ext>
            </a:extLst>
          </p:cNvPr>
          <p:cNvSpPr/>
          <p:nvPr/>
        </p:nvSpPr>
        <p:spPr>
          <a:xfrm>
            <a:off x="2667000" y="9372600"/>
            <a:ext cx="1312359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SỰ ĐỒNG BIẾN, NGHỊCH BIẾN CỦA HÀM SỐ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2417A5-88E0-7F07-48C0-43267A06E055}"/>
              </a:ext>
            </a:extLst>
          </p:cNvPr>
          <p:cNvGrpSpPr/>
          <p:nvPr/>
        </p:nvGrpSpPr>
        <p:grpSpPr>
          <a:xfrm>
            <a:off x="779470" y="10958662"/>
            <a:ext cx="1385031" cy="810777"/>
            <a:chOff x="844784" y="10958662"/>
            <a:chExt cx="1385031" cy="810777"/>
          </a:xfrm>
        </p:grpSpPr>
        <p:sp>
          <p:nvSpPr>
            <p:cNvPr id="47" name="Round Same Side Corner Rectangle 51">
              <a:extLst>
                <a:ext uri="{FF2B5EF4-FFF2-40B4-BE49-F238E27FC236}">
                  <a16:creationId xmlns:a16="http://schemas.microsoft.com/office/drawing/2014/main" id="{B87F76C5-9E28-5E02-7F9F-9474F509F799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FA6027E-630C-0266-5234-F6FFB3121A93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1A705E9-A92D-6189-F1F9-E31DB01718B9}"/>
              </a:ext>
            </a:extLst>
          </p:cNvPr>
          <p:cNvGrpSpPr/>
          <p:nvPr/>
        </p:nvGrpSpPr>
        <p:grpSpPr>
          <a:xfrm>
            <a:off x="795127" y="5822438"/>
            <a:ext cx="1385031" cy="810777"/>
            <a:chOff x="844784" y="10958662"/>
            <a:chExt cx="1385031" cy="810777"/>
          </a:xfrm>
        </p:grpSpPr>
        <p:sp>
          <p:nvSpPr>
            <p:cNvPr id="67" name="Round Same Side Corner Rectangle 51">
              <a:extLst>
                <a:ext uri="{FF2B5EF4-FFF2-40B4-BE49-F238E27FC236}">
                  <a16:creationId xmlns:a16="http://schemas.microsoft.com/office/drawing/2014/main" id="{AADE7980-961C-C00D-92E7-E14CACC4EE74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B298419-2615-7023-01F2-8AE6FC008425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7FC7DD9-3CF3-75E1-4DE8-3A659A33E572}"/>
              </a:ext>
            </a:extLst>
          </p:cNvPr>
          <p:cNvGrpSpPr/>
          <p:nvPr/>
        </p:nvGrpSpPr>
        <p:grpSpPr>
          <a:xfrm>
            <a:off x="765329" y="7651636"/>
            <a:ext cx="1385031" cy="810777"/>
            <a:chOff x="844784" y="10958662"/>
            <a:chExt cx="1385031" cy="810777"/>
          </a:xfrm>
        </p:grpSpPr>
        <p:sp>
          <p:nvSpPr>
            <p:cNvPr id="82" name="Round Same Side Corner Rectangle 51">
              <a:extLst>
                <a:ext uri="{FF2B5EF4-FFF2-40B4-BE49-F238E27FC236}">
                  <a16:creationId xmlns:a16="http://schemas.microsoft.com/office/drawing/2014/main" id="{6F3C7F98-00F7-0279-D084-59D3E9BC2412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EE3CECF-223E-E3B6-6E90-5B1BD0170193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B0AC01-3573-F05F-9E07-9D581788529B}"/>
              </a:ext>
            </a:extLst>
          </p:cNvPr>
          <p:cNvGrpSpPr/>
          <p:nvPr/>
        </p:nvGrpSpPr>
        <p:grpSpPr>
          <a:xfrm>
            <a:off x="765330" y="9378518"/>
            <a:ext cx="1385031" cy="810777"/>
            <a:chOff x="844784" y="10958662"/>
            <a:chExt cx="1385031" cy="810777"/>
          </a:xfrm>
        </p:grpSpPr>
        <p:sp>
          <p:nvSpPr>
            <p:cNvPr id="85" name="Round Same Side Corner Rectangle 51">
              <a:extLst>
                <a:ext uri="{FF2B5EF4-FFF2-40B4-BE49-F238E27FC236}">
                  <a16:creationId xmlns:a16="http://schemas.microsoft.com/office/drawing/2014/main" id="{F93FABB3-D02B-E68C-3914-6AF4D56F4C15}"/>
                </a:ext>
              </a:extLst>
            </p:cNvPr>
            <p:cNvSpPr/>
            <p:nvPr/>
          </p:nvSpPr>
          <p:spPr>
            <a:xfrm rot="5400000">
              <a:off x="1143067" y="10660379"/>
              <a:ext cx="788466" cy="1385031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E14BADD-CFC5-66BF-2061-67D78DB9015E}"/>
                </a:ext>
              </a:extLst>
            </p:cNvPr>
            <p:cNvSpPr txBox="1"/>
            <p:nvPr/>
          </p:nvSpPr>
          <p:spPr>
            <a:xfrm>
              <a:off x="1251388" y="11061553"/>
              <a:ext cx="51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56" grpId="0"/>
      <p:bldP spid="56" grpId="1"/>
      <p:bldP spid="46" grpId="0"/>
      <p:bldP spid="4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08835" y="6705600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/>
        </p:nvGraphicFramePr>
        <p:xfrm>
          <a:off x="9317038" y="753110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/>
        </p:nvGraphicFramePr>
        <p:xfrm>
          <a:off x="9317038" y="753110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FB78DFF-A28C-0E04-6EC6-9EC153BA6DE0}"/>
                  </a:ext>
                </a:extLst>
              </p:cNvPr>
              <p:cNvSpPr txBox="1"/>
              <p:nvPr/>
            </p:nvSpPr>
            <p:spPr>
              <a:xfrm>
                <a:off x="388336" y="2244020"/>
                <a:ext cx="23578920" cy="180902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			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FB78DFF-A28C-0E04-6EC6-9EC153BA6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6" y="2244020"/>
                <a:ext cx="23578920" cy="1809021"/>
              </a:xfrm>
              <a:prstGeom prst="rect">
                <a:avLst/>
              </a:prstGeom>
              <a:blipFill>
                <a:blip r:embed="rId8"/>
                <a:stretch>
                  <a:fillRect l="-1034" t="-3679" b="-53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57">
            <a:extLst>
              <a:ext uri="{FF2B5EF4-FFF2-40B4-BE49-F238E27FC236}">
                <a16:creationId xmlns:a16="http://schemas.microsoft.com/office/drawing/2014/main" id="{647DDCE3-CD27-E3CE-9E58-9C2EB56E468E}"/>
              </a:ext>
            </a:extLst>
          </p:cNvPr>
          <p:cNvGrpSpPr>
            <a:grpSpLocks/>
          </p:cNvGrpSpPr>
          <p:nvPr/>
        </p:nvGrpSpPr>
        <p:grpSpPr bwMode="auto">
          <a:xfrm>
            <a:off x="-27709" y="2327558"/>
            <a:ext cx="3764683" cy="820972"/>
            <a:chOff x="-32" y="592"/>
            <a:chExt cx="8754" cy="1239"/>
          </a:xfrm>
        </p:grpSpPr>
        <p:grpSp>
          <p:nvGrpSpPr>
            <p:cNvPr id="70" name="Group 24">
              <a:extLst>
                <a:ext uri="{FF2B5EF4-FFF2-40B4-BE49-F238E27FC236}">
                  <a16:creationId xmlns:a16="http://schemas.microsoft.com/office/drawing/2014/main" id="{B6962476-DD0D-AFAD-1158-4C8795216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72" name="Arrow: Pentagon 25">
                <a:extLst>
                  <a:ext uri="{FF2B5EF4-FFF2-40B4-BE49-F238E27FC236}">
                    <a16:creationId xmlns:a16="http://schemas.microsoft.com/office/drawing/2014/main" id="{3BE37016-0E1C-1010-3078-C338B6317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Arrow: Chevron 26">
                <a:extLst>
                  <a:ext uri="{FF2B5EF4-FFF2-40B4-BE49-F238E27FC236}">
                    <a16:creationId xmlns:a16="http://schemas.microsoft.com/office/drawing/2014/main" id="{69E438AB-5CC8-AF57-3BD5-ED96594E7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Arrow: Chevron 27">
                <a:extLst>
                  <a:ext uri="{FF2B5EF4-FFF2-40B4-BE49-F238E27FC236}">
                    <a16:creationId xmlns:a16="http://schemas.microsoft.com/office/drawing/2014/main" id="{FD65837C-CF0B-3A12-3A99-050F95676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1" name="TextBox 56">
              <a:extLst>
                <a:ext uri="{FF2B5EF4-FFF2-40B4-BE49-F238E27FC236}">
                  <a16:creationId xmlns:a16="http://schemas.microsoft.com/office/drawing/2014/main" id="{06F9CF33-FDB1-6E33-F2B7-D7FD347BA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6B72B65-AC12-0779-D907-47EBDD237C46}"/>
                  </a:ext>
                </a:extLst>
              </p:cNvPr>
              <p:cNvSpPr txBox="1"/>
              <p:nvPr/>
            </p:nvSpPr>
            <p:spPr>
              <a:xfrm>
                <a:off x="514081" y="5110446"/>
                <a:ext cx="23355837" cy="833113"/>
              </a:xfrm>
              <a:prstGeom prst="rect">
                <a:avLst/>
              </a:prstGeom>
              <a:solidFill>
                <a:srgbClr val="E3E2EC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6B72B65-AC12-0779-D907-47EBDD237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81" y="5110446"/>
                <a:ext cx="23355837" cy="833113"/>
              </a:xfrm>
              <a:prstGeom prst="rect">
                <a:avLst/>
              </a:prstGeom>
              <a:blipFill>
                <a:blip r:embed="rId9"/>
                <a:stretch>
                  <a:fillRect l="-1017" t="-7194" b="-3165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E32122B-9C42-447A-58CC-CC1705A46050}"/>
                  </a:ext>
                </a:extLst>
              </p:cNvPr>
              <p:cNvSpPr txBox="1"/>
              <p:nvPr/>
            </p:nvSpPr>
            <p:spPr>
              <a:xfrm>
                <a:off x="514081" y="10363200"/>
                <a:ext cx="23355837" cy="769441"/>
              </a:xfrm>
              <a:prstGeom prst="rect">
                <a:avLst/>
              </a:prstGeom>
              <a:solidFill>
                <a:srgbClr val="DDDDDD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E32122B-9C42-447A-58CC-CC1705A46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81" y="10363200"/>
                <a:ext cx="23355837" cy="769441"/>
              </a:xfrm>
              <a:prstGeom prst="rect">
                <a:avLst/>
              </a:prstGeom>
              <a:blipFill>
                <a:blip r:embed="rId10"/>
                <a:stretch>
                  <a:fillRect l="-1017" t="-15625" b="-351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71D1618-BB3C-B325-D8CF-424A6EF639C9}"/>
              </a:ext>
            </a:extLst>
          </p:cNvPr>
          <p:cNvSpPr txBox="1"/>
          <p:nvPr/>
        </p:nvSpPr>
        <p:spPr>
          <a:xfrm>
            <a:off x="388336" y="4106248"/>
            <a:ext cx="272891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2F9F28A-0201-EE55-9447-DDB200A8B2BC}"/>
                  </a:ext>
                </a:extLst>
              </p:cNvPr>
              <p:cNvSpPr txBox="1"/>
              <p:nvPr/>
            </p:nvSpPr>
            <p:spPr>
              <a:xfrm>
                <a:off x="534863" y="6704049"/>
                <a:ext cx="23355837" cy="769441"/>
              </a:xfrm>
              <a:prstGeom prst="rect">
                <a:avLst/>
              </a:prstGeom>
              <a:solidFill>
                <a:srgbClr val="E3E2EC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2F9F28A-0201-EE55-9447-DDB200A8B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63" y="6704049"/>
                <a:ext cx="23355837" cy="769441"/>
              </a:xfrm>
              <a:prstGeom prst="rect">
                <a:avLst/>
              </a:prstGeom>
              <a:blipFill>
                <a:blip r:embed="rId11"/>
                <a:stretch>
                  <a:fillRect l="-1044" t="-16406" b="-351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BA62CC-3BC3-3915-3CD0-4ABA0F66D1B1}"/>
                  </a:ext>
                </a:extLst>
              </p:cNvPr>
              <p:cNvSpPr txBox="1"/>
              <p:nvPr/>
            </p:nvSpPr>
            <p:spPr>
              <a:xfrm>
                <a:off x="514081" y="8204792"/>
                <a:ext cx="23355837" cy="1070358"/>
              </a:xfrm>
              <a:prstGeom prst="rect">
                <a:avLst/>
              </a:prstGeom>
              <a:solidFill>
                <a:srgbClr val="DDDDDD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BA62CC-3BC3-3915-3CD0-4ABA0F66D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81" y="8204792"/>
                <a:ext cx="23355837" cy="1070358"/>
              </a:xfrm>
              <a:prstGeom prst="rect">
                <a:avLst/>
              </a:prstGeom>
              <a:blipFill>
                <a:blip r:embed="rId12"/>
                <a:stretch>
                  <a:fillRect l="-1017" b="-95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10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3" grpId="0" animBg="1"/>
      <p:bldP spid="34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811E7-0865-BD07-E459-6D9B4C507559}"/>
              </a:ext>
            </a:extLst>
          </p:cNvPr>
          <p:cNvSpPr txBox="1"/>
          <p:nvPr/>
        </p:nvSpPr>
        <p:spPr>
          <a:xfrm>
            <a:off x="304800" y="3040354"/>
            <a:ext cx="23774400" cy="15419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6.4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" y="2055876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B02AC86-361E-D4A0-D6B6-28B1B075CBE1}"/>
              </a:ext>
            </a:extLst>
          </p:cNvPr>
          <p:cNvSpPr txBox="1"/>
          <p:nvPr/>
        </p:nvSpPr>
        <p:spPr>
          <a:xfrm>
            <a:off x="5562600" y="7607067"/>
            <a:ext cx="10159790" cy="759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6.4 (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2464C1-0BD2-BF8B-BE23-19DB634FE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321" y="4622542"/>
            <a:ext cx="20829357" cy="29197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C178D0-D61C-40C8-903B-29BE0C735B19}"/>
                  </a:ext>
                </a:extLst>
              </p:cNvPr>
              <p:cNvSpPr txBox="1"/>
              <p:nvPr/>
            </p:nvSpPr>
            <p:spPr>
              <a:xfrm>
                <a:off x="1194010" y="8565843"/>
                <a:ext cx="16992600" cy="14465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𝟐𝟎𝟏𝟑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𝟐𝟎𝟏𝟒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𝟐𝟎𝟏𝟓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𝟐𝟎𝟏𝟔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𝟐𝟎𝟏𝟕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𝟐𝟎𝟏𝟖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2C178D0-D61C-40C8-903B-29BE0C735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10" y="8565843"/>
                <a:ext cx="16992600" cy="1446550"/>
              </a:xfrm>
              <a:prstGeom prst="rect">
                <a:avLst/>
              </a:prstGeom>
              <a:blipFill>
                <a:blip r:embed="rId4"/>
                <a:stretch>
                  <a:fillRect l="-1471" t="-843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BF3B6C-9832-BD20-F2BD-513B8A4C4128}"/>
                  </a:ext>
                </a:extLst>
              </p:cNvPr>
              <p:cNvSpPr txBox="1"/>
              <p:nvPr/>
            </p:nvSpPr>
            <p:spPr>
              <a:xfrm>
                <a:off x="1194010" y="10211794"/>
                <a:ext cx="16992600" cy="76944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BF3B6C-9832-BD20-F2BD-513B8A4C4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10" y="10211794"/>
                <a:ext cx="16992600" cy="769441"/>
              </a:xfrm>
              <a:prstGeom prst="rect">
                <a:avLst/>
              </a:prstGeom>
              <a:blipFill>
                <a:blip r:embed="rId8"/>
                <a:stretch>
                  <a:fillRect l="-1471" t="-1904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93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" y="2055876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5E9E31-DC56-85CF-3225-0761A7CBE7C0}"/>
                  </a:ext>
                </a:extLst>
              </p:cNvPr>
              <p:cNvSpPr txBox="1"/>
              <p:nvPr/>
            </p:nvSpPr>
            <p:spPr>
              <a:xfrm>
                <a:off x="277091" y="9239500"/>
                <a:ext cx="23774400" cy="14838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HĐ2,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𝟐𝟎𝟏𝟖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5E9E31-DC56-85CF-3225-0761A7CBE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91" y="9239500"/>
                <a:ext cx="23774400" cy="1483868"/>
              </a:xfrm>
              <a:prstGeom prst="rect">
                <a:avLst/>
              </a:prstGeom>
              <a:blipFill>
                <a:blip r:embed="rId3"/>
                <a:stretch>
                  <a:fillRect l="-1026" t="-9877" r="-1051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Line chart&#10;&#10;Description automatically generated">
            <a:extLst>
              <a:ext uri="{FF2B5EF4-FFF2-40B4-BE49-F238E27FC236}">
                <a16:creationId xmlns:a16="http://schemas.microsoft.com/office/drawing/2014/main" id="{049E7339-1CF8-12C5-FF81-96C468E6A6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/>
          <a:stretch/>
        </p:blipFill>
        <p:spPr>
          <a:xfrm>
            <a:off x="4645608" y="1562997"/>
            <a:ext cx="15105410" cy="71739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839EF-CF33-E92A-A0E9-67155BEA97D2}"/>
                  </a:ext>
                </a:extLst>
              </p:cNvPr>
              <p:cNvSpPr txBox="1"/>
              <p:nvPr/>
            </p:nvSpPr>
            <p:spPr>
              <a:xfrm>
                <a:off x="297873" y="11400554"/>
                <a:ext cx="23774400" cy="7593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𝟐𝟎𝟏𝟖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𝟐𝟒𝟐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839EF-CF33-E92A-A0E9-67155BEA9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3" y="11400554"/>
                <a:ext cx="23774400" cy="759375"/>
              </a:xfrm>
              <a:prstGeom prst="rect">
                <a:avLst/>
              </a:prstGeom>
              <a:blipFill>
                <a:blip r:embed="rId5"/>
                <a:stretch>
                  <a:fillRect l="-1051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2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4800" y="2055876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5E9E31-DC56-85CF-3225-0761A7CBE7C0}"/>
                  </a:ext>
                </a:extLst>
              </p:cNvPr>
              <p:cNvSpPr txBox="1"/>
              <p:nvPr/>
            </p:nvSpPr>
            <p:spPr>
              <a:xfrm>
                <a:off x="339436" y="3556183"/>
                <a:ext cx="23774400" cy="14925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5E9E31-DC56-85CF-3225-0761A7CBE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36" y="3556183"/>
                <a:ext cx="23774400" cy="1492524"/>
              </a:xfrm>
              <a:prstGeom prst="rect">
                <a:avLst/>
              </a:prstGeom>
              <a:blipFill>
                <a:blip r:embed="rId3"/>
                <a:stretch>
                  <a:fillRect l="-1051" t="-8571" b="-1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757F725-2D74-63DC-0A0A-B92D34B7FF84}"/>
              </a:ext>
            </a:extLst>
          </p:cNvPr>
          <p:cNvSpPr txBox="1"/>
          <p:nvPr/>
        </p:nvSpPr>
        <p:spPr>
          <a:xfrm>
            <a:off x="8229600" y="5098326"/>
            <a:ext cx="2209800" cy="761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i="1" dirty="0">
              <a:solidFill>
                <a:srgbClr val="FF0000"/>
              </a:solidFill>
              <a:effectLst/>
              <a:latin typeface="Cambria Math" panose="020405030504060302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BACB2D-4DD9-8CE0-0C89-39077572211F}"/>
                  </a:ext>
                </a:extLst>
              </p:cNvPr>
              <p:cNvSpPr txBox="1"/>
              <p:nvPr/>
            </p:nvSpPr>
            <p:spPr>
              <a:xfrm>
                <a:off x="1267691" y="6237333"/>
                <a:ext cx="5361709" cy="9358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BACB2D-4DD9-8CE0-0C89-39077572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91" y="6237333"/>
                <a:ext cx="5361709" cy="935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F7E2F5-9D0A-60EF-80A0-103264C9B6BA}"/>
                  </a:ext>
                </a:extLst>
              </p:cNvPr>
              <p:cNvSpPr txBox="1"/>
              <p:nvPr/>
            </p:nvSpPr>
            <p:spPr>
              <a:xfrm>
                <a:off x="1219200" y="8543508"/>
                <a:ext cx="5791200" cy="7593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F7E2F5-9D0A-60EF-80A0-103264C9B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8543508"/>
                <a:ext cx="5791200" cy="759375"/>
              </a:xfrm>
              <a:prstGeom prst="rect">
                <a:avLst/>
              </a:prstGeom>
              <a:blipFill>
                <a:blip r:embed="rId5"/>
                <a:stretch>
                  <a:fillRect l="-4211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086B98-268E-3C4A-5790-3EA0F03F3765}"/>
                  </a:ext>
                </a:extLst>
              </p:cNvPr>
              <p:cNvSpPr txBox="1"/>
              <p:nvPr/>
            </p:nvSpPr>
            <p:spPr>
              <a:xfrm>
                <a:off x="1295400" y="7410857"/>
                <a:ext cx="5361709" cy="77341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086B98-268E-3C4A-5790-3EA0F03F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7410857"/>
                <a:ext cx="5361709" cy="773417"/>
              </a:xfrm>
              <a:prstGeom prst="rect">
                <a:avLst/>
              </a:prstGeom>
              <a:blipFill>
                <a:blip r:embed="rId6"/>
                <a:stretch>
                  <a:fillRect t="-17323" r="-5347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9AB4B0-340C-49C5-F178-1273E1B89973}"/>
                  </a:ext>
                </a:extLst>
              </p:cNvPr>
              <p:cNvSpPr txBox="1"/>
              <p:nvPr/>
            </p:nvSpPr>
            <p:spPr>
              <a:xfrm>
                <a:off x="1194010" y="9509959"/>
                <a:ext cx="5791200" cy="7593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9AB4B0-340C-49C5-F178-1273E1B89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10" y="9509959"/>
                <a:ext cx="5791200" cy="759375"/>
              </a:xfrm>
              <a:prstGeom prst="rect">
                <a:avLst/>
              </a:prstGeom>
              <a:blipFill>
                <a:blip r:embed="rId7"/>
                <a:stretch>
                  <a:fillRect l="-4316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157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08101" y="2468279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552450" y="2764069"/>
            <a:ext cx="1185462" cy="701138"/>
            <a:chOff x="0" y="923"/>
            <a:chExt cx="5754" cy="1976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0" y="923"/>
              <a:ext cx="5754" cy="1976"/>
              <a:chOff x="0" y="923"/>
              <a:chExt cx="6444" cy="3028"/>
            </a:xfrm>
          </p:grpSpPr>
          <p:sp>
            <p:nvSpPr>
              <p:cNvPr id="13" name="Arrow: Pentagon 60"/>
              <p:cNvSpPr>
                <a:spLocks noChangeArrowheads="1"/>
              </p:cNvSpPr>
              <p:nvPr/>
            </p:nvSpPr>
            <p:spPr bwMode="auto">
              <a:xfrm>
                <a:off x="0" y="1038"/>
                <a:ext cx="4206" cy="2913"/>
              </a:xfrm>
              <a:prstGeom prst="homePlate">
                <a:avLst>
                  <a:gd name="adj" fmla="val 50001"/>
                </a:avLst>
              </a:prstGeom>
              <a:solidFill>
                <a:srgbClr val="B7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61"/>
              <p:cNvSpPr>
                <a:spLocks noChangeArrowheads="1"/>
              </p:cNvSpPr>
              <p:nvPr/>
            </p:nvSpPr>
            <p:spPr bwMode="auto">
              <a:xfrm>
                <a:off x="3802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CCC1DA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62"/>
              <p:cNvSpPr>
                <a:spLocks noChangeArrowheads="1"/>
              </p:cNvSpPr>
              <p:nvPr/>
            </p:nvSpPr>
            <p:spPr bwMode="auto">
              <a:xfrm>
                <a:off x="4749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0000CC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Flowchart: Terminator 63"/>
            <p:cNvSpPr>
              <a:spLocks noChangeArrowheads="1"/>
            </p:cNvSpPr>
            <p:nvPr/>
          </p:nvSpPr>
          <p:spPr bwMode="auto">
            <a:xfrm>
              <a:off x="803" y="1376"/>
              <a:ext cx="2537" cy="115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2116" y="1427"/>
              <a:ext cx="924" cy="954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6231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A74A66-1128-CC88-72E9-19091E343305}"/>
              </a:ext>
            </a:extLst>
          </p:cNvPr>
          <p:cNvSpPr txBox="1"/>
          <p:nvPr/>
        </p:nvSpPr>
        <p:spPr>
          <a:xfrm>
            <a:off x="219075" y="2672174"/>
            <a:ext cx="15373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2113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Picture 5" descr="Bài 4 (trang 101 SGK Toán 2 tập 1)">
            <a:extLst>
              <a:ext uri="{FF2B5EF4-FFF2-40B4-BE49-F238E27FC236}">
                <a16:creationId xmlns:a16="http://schemas.microsoft.com/office/drawing/2014/main" id="{DE042313-D009-A61E-F941-27DB9BEE6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2" y="4267200"/>
            <a:ext cx="17562764" cy="78162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Callout 30">
            <a:extLst>
              <a:ext uri="{FF2B5EF4-FFF2-40B4-BE49-F238E27FC236}">
                <a16:creationId xmlns:a16="http://schemas.microsoft.com/office/drawing/2014/main" id="{34124D0D-18CE-AE1A-DC9F-22400A03B74E}"/>
              </a:ext>
            </a:extLst>
          </p:cNvPr>
          <p:cNvSpPr/>
          <p:nvPr/>
        </p:nvSpPr>
        <p:spPr>
          <a:xfrm>
            <a:off x="16955949" y="2402020"/>
            <a:ext cx="7219950" cy="4774981"/>
          </a:xfrm>
          <a:prstGeom prst="wedgeEllipseCallout">
            <a:avLst>
              <a:gd name="adj1" fmla="val 11851"/>
              <a:gd name="adj2" fmla="val 77725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THCS</a:t>
            </a:r>
          </a:p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C6F34C-F648-19B3-B125-041230B71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0821" y="8465006"/>
            <a:ext cx="5198207" cy="35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32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32682" y="2399707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552450" y="2764069"/>
            <a:ext cx="1185462" cy="701138"/>
            <a:chOff x="0" y="923"/>
            <a:chExt cx="5754" cy="1976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0" y="923"/>
              <a:ext cx="5754" cy="1976"/>
              <a:chOff x="0" y="923"/>
              <a:chExt cx="6444" cy="3028"/>
            </a:xfrm>
          </p:grpSpPr>
          <p:sp>
            <p:nvSpPr>
              <p:cNvPr id="13" name="Arrow: Pentagon 60"/>
              <p:cNvSpPr>
                <a:spLocks noChangeArrowheads="1"/>
              </p:cNvSpPr>
              <p:nvPr/>
            </p:nvSpPr>
            <p:spPr bwMode="auto">
              <a:xfrm>
                <a:off x="0" y="1038"/>
                <a:ext cx="4206" cy="2913"/>
              </a:xfrm>
              <a:prstGeom prst="homePlate">
                <a:avLst>
                  <a:gd name="adj" fmla="val 50001"/>
                </a:avLst>
              </a:prstGeom>
              <a:solidFill>
                <a:srgbClr val="B7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61"/>
              <p:cNvSpPr>
                <a:spLocks noChangeArrowheads="1"/>
              </p:cNvSpPr>
              <p:nvPr/>
            </p:nvSpPr>
            <p:spPr bwMode="auto">
              <a:xfrm>
                <a:off x="3802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CCC1DA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62"/>
              <p:cNvSpPr>
                <a:spLocks noChangeArrowheads="1"/>
              </p:cNvSpPr>
              <p:nvPr/>
            </p:nvSpPr>
            <p:spPr bwMode="auto">
              <a:xfrm>
                <a:off x="4749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0000CC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Flowchart: Terminator 63"/>
            <p:cNvSpPr>
              <a:spLocks noChangeArrowheads="1"/>
            </p:cNvSpPr>
            <p:nvPr/>
          </p:nvSpPr>
          <p:spPr bwMode="auto">
            <a:xfrm>
              <a:off x="803" y="1376"/>
              <a:ext cx="2537" cy="115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2116" y="1427"/>
              <a:ext cx="924" cy="954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6361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NIỆM HÀM SỐ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350" y="3815977"/>
                <a:ext cx="24197582" cy="1476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bụi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25-3-2021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3815977"/>
                <a:ext cx="24197582" cy="1476110"/>
              </a:xfrm>
              <a:prstGeom prst="rect">
                <a:avLst/>
              </a:prstGeom>
              <a:blipFill>
                <a:blip r:embed="rId4"/>
                <a:stretch>
                  <a:fillRect l="-1033" t="-9917" b="-19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3565013-5BC7-58A2-AEA6-EC9503131A4B}"/>
              </a:ext>
            </a:extLst>
          </p:cNvPr>
          <p:cNvSpPr txBox="1"/>
          <p:nvPr/>
        </p:nvSpPr>
        <p:spPr>
          <a:xfrm>
            <a:off x="5181600" y="7823432"/>
            <a:ext cx="10134600" cy="75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6.1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moitruongthudo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3A393A2-0B24-02E7-F60C-382CF052AB03}"/>
                  </a:ext>
                </a:extLst>
              </p:cNvPr>
              <p:cNvSpPr txBox="1"/>
              <p:nvPr/>
            </p:nvSpPr>
            <p:spPr>
              <a:xfrm>
                <a:off x="382732" y="8998712"/>
                <a:ext cx="24197582" cy="759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bụi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3A393A2-0B24-02E7-F60C-382CF052A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32" y="8998712"/>
                <a:ext cx="24197582" cy="759375"/>
              </a:xfrm>
              <a:prstGeom prst="rect">
                <a:avLst/>
              </a:prstGeom>
              <a:blipFill>
                <a:blip r:embed="rId5"/>
                <a:stretch>
                  <a:fillRect l="-1033" t="-20000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24">
                <a:extLst>
                  <a:ext uri="{FF2B5EF4-FFF2-40B4-BE49-F238E27FC236}">
                    <a16:creationId xmlns:a16="http://schemas.microsoft.com/office/drawing/2014/main" id="{A6AE6D92-7720-3F09-6C8D-C0A570BB9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234627"/>
                  </p:ext>
                </p:extLst>
              </p:nvPr>
            </p:nvGraphicFramePr>
            <p:xfrm>
              <a:off x="285750" y="5608273"/>
              <a:ext cx="22326600" cy="1799254"/>
            </p:xfrm>
            <a:graphic>
              <a:graphicData uri="http://schemas.openxmlformats.org/drawingml/2006/table">
                <a:tbl>
                  <a:tblPr firstRow="1" bandRow="1" bandCol="1">
                    <a:tableStyleId>{7DF18680-E054-41AD-8BC1-D1AEF772440D}</a:tableStyleId>
                  </a:tblPr>
                  <a:tblGrid>
                    <a:gridCol w="8516587">
                      <a:extLst>
                        <a:ext uri="{9D8B030D-6E8A-4147-A177-3AD203B41FA5}">
                          <a16:colId xmlns:a16="http://schemas.microsoft.com/office/drawing/2014/main" val="242815381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1421470456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3277664363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719002007"/>
                        </a:ext>
                      </a:extLst>
                    </a:gridCol>
                    <a:gridCol w="2577015">
                      <a:extLst>
                        <a:ext uri="{9D8B030D-6E8A-4147-A177-3AD203B41FA5}">
                          <a16:colId xmlns:a16="http://schemas.microsoft.com/office/drawing/2014/main" val="2583855968"/>
                        </a:ext>
                      </a:extLst>
                    </a:gridCol>
                    <a:gridCol w="3003398">
                      <a:extLst>
                        <a:ext uri="{9D8B030D-6E8A-4147-A177-3AD203B41FA5}">
                          <a16:colId xmlns:a16="http://schemas.microsoft.com/office/drawing/2014/main" val="3981735332"/>
                        </a:ext>
                      </a:extLst>
                    </a:gridCol>
                  </a:tblGrid>
                  <a:tr h="899627">
                    <a:tc>
                      <a:txBody>
                        <a:bodyPr/>
                        <a:lstStyle/>
                        <a:p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Thời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điểm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giờ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5242550"/>
                      </a:ext>
                    </a:extLst>
                  </a:tr>
                  <a:tr h="899627">
                    <a:tc>
                      <a:txBody>
                        <a:bodyPr/>
                        <a:lstStyle/>
                        <a:p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Nồng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</a:t>
                          </a:r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bụi</a:t>
                          </a:r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PM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𝝁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𝟕𝟒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𝟔𝟒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𝟓𝟖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𝟓𝟕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𝟔𝟗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𝟎𝟕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𝟖𝟏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𝟕𝟖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70857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24">
                <a:extLst>
                  <a:ext uri="{FF2B5EF4-FFF2-40B4-BE49-F238E27FC236}">
                    <a16:creationId xmlns:a16="http://schemas.microsoft.com/office/drawing/2014/main" id="{A6AE6D92-7720-3F09-6C8D-C0A570BB9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234627"/>
                  </p:ext>
                </p:extLst>
              </p:nvPr>
            </p:nvGraphicFramePr>
            <p:xfrm>
              <a:off x="285750" y="5608273"/>
              <a:ext cx="22326600" cy="1799254"/>
            </p:xfrm>
            <a:graphic>
              <a:graphicData uri="http://schemas.openxmlformats.org/drawingml/2006/table">
                <a:tbl>
                  <a:tblPr firstRow="1" bandRow="1" bandCol="1">
                    <a:tableStyleId>{7DF18680-E054-41AD-8BC1-D1AEF772440D}</a:tableStyleId>
                  </a:tblPr>
                  <a:tblGrid>
                    <a:gridCol w="8516587">
                      <a:extLst>
                        <a:ext uri="{9D8B030D-6E8A-4147-A177-3AD203B41FA5}">
                          <a16:colId xmlns:a16="http://schemas.microsoft.com/office/drawing/2014/main" val="242815381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1421470456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3277664363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719002007"/>
                        </a:ext>
                      </a:extLst>
                    </a:gridCol>
                    <a:gridCol w="2577015">
                      <a:extLst>
                        <a:ext uri="{9D8B030D-6E8A-4147-A177-3AD203B41FA5}">
                          <a16:colId xmlns:a16="http://schemas.microsoft.com/office/drawing/2014/main" val="2583855968"/>
                        </a:ext>
                      </a:extLst>
                    </a:gridCol>
                    <a:gridCol w="3003398">
                      <a:extLst>
                        <a:ext uri="{9D8B030D-6E8A-4147-A177-3AD203B41FA5}">
                          <a16:colId xmlns:a16="http://schemas.microsoft.com/office/drawing/2014/main" val="3981735332"/>
                        </a:ext>
                      </a:extLst>
                    </a:gridCol>
                  </a:tblGrid>
                  <a:tr h="899627">
                    <a:tc>
                      <a:txBody>
                        <a:bodyPr/>
                        <a:lstStyle/>
                        <a:p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Thời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điểm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giờ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87269" t="-13423" r="-366119" b="-116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56659" t="-13423" r="-331719" b="-116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10889" t="-13423" r="-204444" b="-116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9882" t="-13423" r="-117494" b="-1167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3408" t="-13423" r="-811" b="-1167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242550"/>
                      </a:ext>
                    </a:extLst>
                  </a:tr>
                  <a:tr h="8996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2" t="-114189" r="-162375" b="-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87269" t="-114189" r="-366119" b="-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56659" t="-114189" r="-331719" b="-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10889" t="-114189" r="-204444" b="-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9882" t="-114189" r="-117494" b="-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3408" t="-114189" r="-811" b="-17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0857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C447B6B-312A-E63B-8B3E-035A5A260A1B}"/>
              </a:ext>
            </a:extLst>
          </p:cNvPr>
          <p:cNvSpPr txBox="1"/>
          <p:nvPr/>
        </p:nvSpPr>
        <p:spPr>
          <a:xfrm>
            <a:off x="1843557" y="2664061"/>
            <a:ext cx="14730495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C91240-1E02-2784-D862-75FED85887BB}"/>
              </a:ext>
            </a:extLst>
          </p:cNvPr>
          <p:cNvSpPr txBox="1"/>
          <p:nvPr/>
        </p:nvSpPr>
        <p:spPr>
          <a:xfrm>
            <a:off x="8911230" y="9728977"/>
            <a:ext cx="2304498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175ECD-3B8F-EEC0-0490-EC0FD3DFDD47}"/>
                  </a:ext>
                </a:extLst>
              </p:cNvPr>
              <p:cNvSpPr txBox="1"/>
              <p:nvPr/>
            </p:nvSpPr>
            <p:spPr>
              <a:xfrm>
                <a:off x="939325" y="10546852"/>
                <a:ext cx="15373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62113"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bụi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C175ECD-3B8F-EEC0-0490-EC0FD3DFD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25" y="10546852"/>
                <a:ext cx="15373350" cy="769441"/>
              </a:xfrm>
              <a:prstGeom prst="rect">
                <a:avLst/>
              </a:prstGeom>
              <a:blipFill>
                <a:blip r:embed="rId8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57AA7B-902F-91D8-A519-2CAE69073C04}"/>
                  </a:ext>
                </a:extLst>
              </p:cNvPr>
              <p:cNvSpPr txBox="1"/>
              <p:nvPr/>
            </p:nvSpPr>
            <p:spPr>
              <a:xfrm>
                <a:off x="939325" y="11588094"/>
                <a:ext cx="15373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62113"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bụi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𝟎𝟕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57AA7B-902F-91D8-A519-2CAE69073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25" y="11588094"/>
                <a:ext cx="15373350" cy="769441"/>
              </a:xfrm>
              <a:prstGeom prst="rect">
                <a:avLst/>
              </a:prstGeom>
              <a:blipFill>
                <a:blip r:embed="rId9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A74A66-1128-CC88-72E9-19091E343305}"/>
                  </a:ext>
                </a:extLst>
              </p:cNvPr>
              <p:cNvSpPr txBox="1"/>
              <p:nvPr/>
            </p:nvSpPr>
            <p:spPr>
              <a:xfrm>
                <a:off x="957457" y="12513348"/>
                <a:ext cx="15373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62113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bụi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𝟖𝟏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𝟕𝟖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A74A66-1128-CC88-72E9-19091E343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57" y="12513348"/>
                <a:ext cx="15373350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614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8" grpId="0"/>
      <p:bldP spid="20" grpId="0"/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93345" y="2689995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552450" y="2764069"/>
            <a:ext cx="1185462" cy="701138"/>
            <a:chOff x="0" y="923"/>
            <a:chExt cx="5754" cy="1976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0" y="923"/>
              <a:ext cx="5754" cy="1976"/>
              <a:chOff x="0" y="923"/>
              <a:chExt cx="6444" cy="3028"/>
            </a:xfrm>
          </p:grpSpPr>
          <p:sp>
            <p:nvSpPr>
              <p:cNvPr id="13" name="Arrow: Pentagon 60"/>
              <p:cNvSpPr>
                <a:spLocks noChangeArrowheads="1"/>
              </p:cNvSpPr>
              <p:nvPr/>
            </p:nvSpPr>
            <p:spPr bwMode="auto">
              <a:xfrm>
                <a:off x="0" y="1038"/>
                <a:ext cx="4206" cy="2913"/>
              </a:xfrm>
              <a:prstGeom prst="homePlate">
                <a:avLst>
                  <a:gd name="adj" fmla="val 50001"/>
                </a:avLst>
              </a:prstGeom>
              <a:solidFill>
                <a:srgbClr val="B7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61"/>
              <p:cNvSpPr>
                <a:spLocks noChangeArrowheads="1"/>
              </p:cNvSpPr>
              <p:nvPr/>
            </p:nvSpPr>
            <p:spPr bwMode="auto">
              <a:xfrm>
                <a:off x="3802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CCC1DA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62"/>
              <p:cNvSpPr>
                <a:spLocks noChangeArrowheads="1"/>
              </p:cNvSpPr>
              <p:nvPr/>
            </p:nvSpPr>
            <p:spPr bwMode="auto">
              <a:xfrm>
                <a:off x="4749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0000CC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Flowchart: Terminator 63"/>
            <p:cNvSpPr>
              <a:spLocks noChangeArrowheads="1"/>
            </p:cNvSpPr>
            <p:nvPr/>
          </p:nvSpPr>
          <p:spPr bwMode="auto">
            <a:xfrm>
              <a:off x="803" y="1376"/>
              <a:ext cx="2537" cy="115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2116" y="1427"/>
              <a:ext cx="924" cy="954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6361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NIỆM HÀM SỐ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350" y="3644044"/>
                <a:ext cx="24197582" cy="1476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bụi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25-3-2021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3644044"/>
                <a:ext cx="24197582" cy="1476110"/>
              </a:xfrm>
              <a:prstGeom prst="rect">
                <a:avLst/>
              </a:prstGeom>
              <a:blipFill>
                <a:blip r:embed="rId4"/>
                <a:stretch>
                  <a:fillRect l="-1033" t="-9917" b="-19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3565013-5BC7-58A2-AEA6-EC9503131A4B}"/>
              </a:ext>
            </a:extLst>
          </p:cNvPr>
          <p:cNvSpPr txBox="1"/>
          <p:nvPr/>
        </p:nvSpPr>
        <p:spPr>
          <a:xfrm>
            <a:off x="5105400" y="7074869"/>
            <a:ext cx="10134600" cy="75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6.1 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moitruongthudo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24">
                <a:extLst>
                  <a:ext uri="{FF2B5EF4-FFF2-40B4-BE49-F238E27FC236}">
                    <a16:creationId xmlns:a16="http://schemas.microsoft.com/office/drawing/2014/main" id="{A6AE6D92-7720-3F09-6C8D-C0A570BB9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361641"/>
                  </p:ext>
                </p:extLst>
              </p:nvPr>
            </p:nvGraphicFramePr>
            <p:xfrm>
              <a:off x="382732" y="5242924"/>
              <a:ext cx="22326600" cy="1799254"/>
            </p:xfrm>
            <a:graphic>
              <a:graphicData uri="http://schemas.openxmlformats.org/drawingml/2006/table">
                <a:tbl>
                  <a:tblPr firstRow="1" bandRow="1" bandCol="1">
                    <a:tableStyleId>{7DF18680-E054-41AD-8BC1-D1AEF772440D}</a:tableStyleId>
                  </a:tblPr>
                  <a:tblGrid>
                    <a:gridCol w="8516587">
                      <a:extLst>
                        <a:ext uri="{9D8B030D-6E8A-4147-A177-3AD203B41FA5}">
                          <a16:colId xmlns:a16="http://schemas.microsoft.com/office/drawing/2014/main" val="242815381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1421470456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3277664363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719002007"/>
                        </a:ext>
                      </a:extLst>
                    </a:gridCol>
                    <a:gridCol w="2577015">
                      <a:extLst>
                        <a:ext uri="{9D8B030D-6E8A-4147-A177-3AD203B41FA5}">
                          <a16:colId xmlns:a16="http://schemas.microsoft.com/office/drawing/2014/main" val="2583855968"/>
                        </a:ext>
                      </a:extLst>
                    </a:gridCol>
                    <a:gridCol w="3003398">
                      <a:extLst>
                        <a:ext uri="{9D8B030D-6E8A-4147-A177-3AD203B41FA5}">
                          <a16:colId xmlns:a16="http://schemas.microsoft.com/office/drawing/2014/main" val="3981735332"/>
                        </a:ext>
                      </a:extLst>
                    </a:gridCol>
                  </a:tblGrid>
                  <a:tr h="899627">
                    <a:tc>
                      <a:txBody>
                        <a:bodyPr/>
                        <a:lstStyle/>
                        <a:p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Thời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điểm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giờ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5242550"/>
                      </a:ext>
                    </a:extLst>
                  </a:tr>
                  <a:tr h="899627">
                    <a:tc>
                      <a:txBody>
                        <a:bodyPr/>
                        <a:lstStyle/>
                        <a:p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Nồng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độ</a:t>
                          </a:r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bụi</a:t>
                          </a:r>
                          <a:r>
                            <a:rPr lang="en-US" sz="44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PM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(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𝝁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r>
                                <a:rPr lang="en-US" sz="4400" b="1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𝟕𝟒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𝟔𝟒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𝟓𝟖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𝟓𝟕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𝟔𝟗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𝟎𝟕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828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𝟖𝟏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en-US" sz="4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𝟕𝟖</m:t>
                                </m:r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70857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24">
                <a:extLst>
                  <a:ext uri="{FF2B5EF4-FFF2-40B4-BE49-F238E27FC236}">
                    <a16:creationId xmlns:a16="http://schemas.microsoft.com/office/drawing/2014/main" id="{A6AE6D92-7720-3F09-6C8D-C0A570BB9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361641"/>
                  </p:ext>
                </p:extLst>
              </p:nvPr>
            </p:nvGraphicFramePr>
            <p:xfrm>
              <a:off x="382732" y="5242924"/>
              <a:ext cx="22326600" cy="1799254"/>
            </p:xfrm>
            <a:graphic>
              <a:graphicData uri="http://schemas.openxmlformats.org/drawingml/2006/table">
                <a:tbl>
                  <a:tblPr firstRow="1" bandRow="1" bandCol="1">
                    <a:tableStyleId>{7DF18680-E054-41AD-8BC1-D1AEF772440D}</a:tableStyleId>
                  </a:tblPr>
                  <a:tblGrid>
                    <a:gridCol w="8516587">
                      <a:extLst>
                        <a:ext uri="{9D8B030D-6E8A-4147-A177-3AD203B41FA5}">
                          <a16:colId xmlns:a16="http://schemas.microsoft.com/office/drawing/2014/main" val="242815381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1421470456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3277664363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719002007"/>
                        </a:ext>
                      </a:extLst>
                    </a:gridCol>
                    <a:gridCol w="2577015">
                      <a:extLst>
                        <a:ext uri="{9D8B030D-6E8A-4147-A177-3AD203B41FA5}">
                          <a16:colId xmlns:a16="http://schemas.microsoft.com/office/drawing/2014/main" val="2583855968"/>
                        </a:ext>
                      </a:extLst>
                    </a:gridCol>
                    <a:gridCol w="3003398">
                      <a:extLst>
                        <a:ext uri="{9D8B030D-6E8A-4147-A177-3AD203B41FA5}">
                          <a16:colId xmlns:a16="http://schemas.microsoft.com/office/drawing/2014/main" val="3981735332"/>
                        </a:ext>
                      </a:extLst>
                    </a:gridCol>
                  </a:tblGrid>
                  <a:tr h="899627">
                    <a:tc>
                      <a:txBody>
                        <a:bodyPr/>
                        <a:lstStyle/>
                        <a:p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Thời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điểm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:r>
                            <a:rPr lang="en-US" sz="4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giờ</a:t>
                          </a:r>
                          <a:r>
                            <a:rPr lang="en-US" sz="44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  <a:endPara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87269" t="-13514" r="-366119" b="-1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56659" t="-13514" r="-331719" b="-1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10889" t="-13514" r="-204444" b="-1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9882" t="-13514" r="-117494" b="-1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3408" t="-13514" r="-811" b="-117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5242550"/>
                      </a:ext>
                    </a:extLst>
                  </a:tr>
                  <a:tr h="8996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2" t="-113514" r="-162375" b="-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87269" t="-113514" r="-366119" b="-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56659" t="-113514" r="-331719" b="-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10889" t="-113514" r="-204444" b="-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9882" t="-113514" r="-117494" b="-17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43408" t="-113514" r="-811" b="-17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0857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C447B6B-312A-E63B-8B3E-035A5A260A1B}"/>
              </a:ext>
            </a:extLst>
          </p:cNvPr>
          <p:cNvSpPr txBox="1"/>
          <p:nvPr/>
        </p:nvSpPr>
        <p:spPr>
          <a:xfrm>
            <a:off x="1843557" y="2664061"/>
            <a:ext cx="14730495" cy="7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D184F1-8860-8EE6-C2CD-8492D7D16BBA}"/>
                  </a:ext>
                </a:extLst>
              </p:cNvPr>
              <p:cNvSpPr txBox="1"/>
              <p:nvPr/>
            </p:nvSpPr>
            <p:spPr>
              <a:xfrm>
                <a:off x="552450" y="7864510"/>
                <a:ext cx="24197582" cy="148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6.1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thời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bụi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D184F1-8860-8EE6-C2CD-8492D7D16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7864510"/>
                <a:ext cx="24197582" cy="1483868"/>
              </a:xfrm>
              <a:prstGeom prst="rect">
                <a:avLst/>
              </a:prstGeom>
              <a:blipFill>
                <a:blip r:embed="rId8"/>
                <a:stretch>
                  <a:fillRect l="-1033" t="-9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187DCF-F4CD-9CA3-0AF0-F7D01380B5FC}"/>
                  </a:ext>
                </a:extLst>
              </p:cNvPr>
              <p:cNvSpPr txBox="1"/>
              <p:nvPr/>
            </p:nvSpPr>
            <p:spPr>
              <a:xfrm>
                <a:off x="323232" y="9786534"/>
                <a:ext cx="20022168" cy="1644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4414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bụi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187DCF-F4CD-9CA3-0AF0-F7D01380B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32" y="9786534"/>
                <a:ext cx="20022168" cy="1644553"/>
              </a:xfrm>
              <a:prstGeom prst="rect">
                <a:avLst/>
              </a:prstGeom>
              <a:blipFill>
                <a:blip r:embed="rId9"/>
                <a:stretch>
                  <a:fillRect l="-1370" t="-963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138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99332" y="2402020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167757" y="2433775"/>
            <a:ext cx="1185462" cy="701138"/>
            <a:chOff x="0" y="923"/>
            <a:chExt cx="5754" cy="1976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0" y="923"/>
              <a:ext cx="5754" cy="1976"/>
              <a:chOff x="0" y="923"/>
              <a:chExt cx="6444" cy="3028"/>
            </a:xfrm>
          </p:grpSpPr>
          <p:sp>
            <p:nvSpPr>
              <p:cNvPr id="13" name="Arrow: Pentagon 60"/>
              <p:cNvSpPr>
                <a:spLocks noChangeArrowheads="1"/>
              </p:cNvSpPr>
              <p:nvPr/>
            </p:nvSpPr>
            <p:spPr bwMode="auto">
              <a:xfrm>
                <a:off x="0" y="1038"/>
                <a:ext cx="4206" cy="2913"/>
              </a:xfrm>
              <a:prstGeom prst="homePlate">
                <a:avLst>
                  <a:gd name="adj" fmla="val 50001"/>
                </a:avLst>
              </a:prstGeom>
              <a:solidFill>
                <a:srgbClr val="B7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61"/>
              <p:cNvSpPr>
                <a:spLocks noChangeArrowheads="1"/>
              </p:cNvSpPr>
              <p:nvPr/>
            </p:nvSpPr>
            <p:spPr bwMode="auto">
              <a:xfrm>
                <a:off x="3802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CCC1DA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62"/>
              <p:cNvSpPr>
                <a:spLocks noChangeArrowheads="1"/>
              </p:cNvSpPr>
              <p:nvPr/>
            </p:nvSpPr>
            <p:spPr bwMode="auto">
              <a:xfrm>
                <a:off x="4749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0000CC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Flowchart: Terminator 63"/>
            <p:cNvSpPr>
              <a:spLocks noChangeArrowheads="1"/>
            </p:cNvSpPr>
            <p:nvPr/>
          </p:nvSpPr>
          <p:spPr bwMode="auto">
            <a:xfrm>
              <a:off x="803" y="1376"/>
              <a:ext cx="2537" cy="115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2116" y="1427"/>
              <a:ext cx="924" cy="954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6361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NIỆM HÀM SỐ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329455"/>
            <a:ext cx="5933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Quan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6.1.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E8EF93-0F4C-CF4F-73E3-2D050A7CC841}"/>
              </a:ext>
            </a:extLst>
          </p:cNvPr>
          <p:cNvCxnSpPr>
            <a:cxnSpLocks/>
          </p:cNvCxnSpPr>
          <p:nvPr/>
        </p:nvCxnSpPr>
        <p:spPr>
          <a:xfrm>
            <a:off x="11963400" y="3254583"/>
            <a:ext cx="0" cy="1023281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Line chart&#10;&#10;Description automatically generated">
            <a:extLst>
              <a:ext uri="{FF2B5EF4-FFF2-40B4-BE49-F238E27FC236}">
                <a16:creationId xmlns:a16="http://schemas.microsoft.com/office/drawing/2014/main" id="{92301433-DB89-25ED-4A50-F22C24305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491" y="3352800"/>
            <a:ext cx="12035596" cy="61758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18FFFF-2198-C106-33EB-3E05911A2D14}"/>
              </a:ext>
            </a:extLst>
          </p:cNvPr>
          <p:cNvSpPr txBox="1"/>
          <p:nvPr/>
        </p:nvSpPr>
        <p:spPr>
          <a:xfrm>
            <a:off x="1339364" y="2460403"/>
            <a:ext cx="15612803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4C527F-9316-2826-D0F0-72BFF2ABECA6}"/>
              </a:ext>
            </a:extLst>
          </p:cNvPr>
          <p:cNvSpPr txBox="1"/>
          <p:nvPr/>
        </p:nvSpPr>
        <p:spPr>
          <a:xfrm>
            <a:off x="411010" y="4129580"/>
            <a:ext cx="11900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dõi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85D22E-D34F-2D5A-4A23-515397965821}"/>
              </a:ext>
            </a:extLst>
          </p:cNvPr>
          <p:cNvSpPr txBox="1"/>
          <p:nvPr/>
        </p:nvSpPr>
        <p:spPr>
          <a:xfrm>
            <a:off x="411010" y="8564133"/>
            <a:ext cx="11900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4BF0F9-5DBB-6E6B-06EE-87AEF102E905}"/>
              </a:ext>
            </a:extLst>
          </p:cNvPr>
          <p:cNvSpPr txBox="1"/>
          <p:nvPr/>
        </p:nvSpPr>
        <p:spPr>
          <a:xfrm>
            <a:off x="411010" y="6317979"/>
            <a:ext cx="11295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dõi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2019.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FCE5C6-53AB-E666-0C6E-D44F05FDC4D5}"/>
              </a:ext>
            </a:extLst>
          </p:cNvPr>
          <p:cNvSpPr txBox="1"/>
          <p:nvPr/>
        </p:nvSpPr>
        <p:spPr>
          <a:xfrm>
            <a:off x="538534" y="10683037"/>
            <a:ext cx="111675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2015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65796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19075" y="2467500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33193" y="2527101"/>
            <a:ext cx="1495605" cy="701139"/>
            <a:chOff x="0" y="923"/>
            <a:chExt cx="5754" cy="1976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0" y="923"/>
              <a:ext cx="5754" cy="1976"/>
              <a:chOff x="0" y="923"/>
              <a:chExt cx="6444" cy="3028"/>
            </a:xfrm>
          </p:grpSpPr>
          <p:sp>
            <p:nvSpPr>
              <p:cNvPr id="13" name="Arrow: Pentagon 60"/>
              <p:cNvSpPr>
                <a:spLocks noChangeArrowheads="1"/>
              </p:cNvSpPr>
              <p:nvPr/>
            </p:nvSpPr>
            <p:spPr bwMode="auto">
              <a:xfrm>
                <a:off x="0" y="1038"/>
                <a:ext cx="4206" cy="2913"/>
              </a:xfrm>
              <a:prstGeom prst="homePlate">
                <a:avLst>
                  <a:gd name="adj" fmla="val 50001"/>
                </a:avLst>
              </a:prstGeom>
              <a:solidFill>
                <a:srgbClr val="B7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61"/>
              <p:cNvSpPr>
                <a:spLocks noChangeArrowheads="1"/>
              </p:cNvSpPr>
              <p:nvPr/>
            </p:nvSpPr>
            <p:spPr bwMode="auto">
              <a:xfrm>
                <a:off x="3802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CCC1DA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62"/>
              <p:cNvSpPr>
                <a:spLocks noChangeArrowheads="1"/>
              </p:cNvSpPr>
              <p:nvPr/>
            </p:nvSpPr>
            <p:spPr bwMode="auto">
              <a:xfrm>
                <a:off x="4749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0000CC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Flowchart: Terminator 63"/>
            <p:cNvSpPr>
              <a:spLocks noChangeArrowheads="1"/>
            </p:cNvSpPr>
            <p:nvPr/>
          </p:nvSpPr>
          <p:spPr bwMode="auto">
            <a:xfrm>
              <a:off x="803" y="1376"/>
              <a:ext cx="2537" cy="115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2116" y="1427"/>
              <a:ext cx="924" cy="954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6580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NIỆM HÀM SỐ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895" y="4422415"/>
            <a:ext cx="12417490" cy="224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6.3: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E8EF93-0F4C-CF4F-73E3-2D050A7CC841}"/>
              </a:ext>
            </a:extLst>
          </p:cNvPr>
          <p:cNvCxnSpPr>
            <a:cxnSpLocks/>
          </p:cNvCxnSpPr>
          <p:nvPr/>
        </p:nvCxnSpPr>
        <p:spPr>
          <a:xfrm flipH="1">
            <a:off x="12928420" y="3429454"/>
            <a:ext cx="30992" cy="1001809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AE49021-A6EA-FE82-F425-A8C329241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167" y="6668927"/>
            <a:ext cx="7379166" cy="3252428"/>
          </a:xfrm>
          <a:prstGeom prst="rect">
            <a:avLst/>
          </a:prstGeom>
        </p:spPr>
      </p:pic>
      <p:pic>
        <p:nvPicPr>
          <p:cNvPr id="188" name="Picture 187" descr="Table&#10;&#10;Description automatically generated">
            <a:extLst>
              <a:ext uri="{FF2B5EF4-FFF2-40B4-BE49-F238E27FC236}">
                <a16:creationId xmlns:a16="http://schemas.microsoft.com/office/drawing/2014/main" id="{AE2E0334-367A-CF61-2E58-FBB44625A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143" y="3542715"/>
            <a:ext cx="10086824" cy="6252425"/>
          </a:xfrm>
          <a:prstGeom prst="rect">
            <a:avLst/>
          </a:prstGeom>
        </p:spPr>
      </p:pic>
      <p:pic>
        <p:nvPicPr>
          <p:cNvPr id="189" name="Picture 188" descr="Text&#10;&#10;Description automatically generated">
            <a:extLst>
              <a:ext uri="{FF2B5EF4-FFF2-40B4-BE49-F238E27FC236}">
                <a16:creationId xmlns:a16="http://schemas.microsoft.com/office/drawing/2014/main" id="{05C33297-954E-E196-4653-5C0B5F80D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412" y="9843100"/>
            <a:ext cx="11248781" cy="3613970"/>
          </a:xfrm>
          <a:prstGeom prst="rect">
            <a:avLst/>
          </a:prstGeom>
        </p:spPr>
      </p:pic>
      <p:sp>
        <p:nvSpPr>
          <p:cNvPr id="190" name="TextBox 321">
            <a:extLst>
              <a:ext uri="{FF2B5EF4-FFF2-40B4-BE49-F238E27FC236}">
                <a16:creationId xmlns:a16="http://schemas.microsoft.com/office/drawing/2014/main" id="{233BAF29-BF51-C417-7789-B262E878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930" y="3657600"/>
            <a:ext cx="5699670" cy="8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TextBox 321">
            <a:extLst>
              <a:ext uri="{FF2B5EF4-FFF2-40B4-BE49-F238E27FC236}">
                <a16:creationId xmlns:a16="http://schemas.microsoft.com/office/drawing/2014/main" id="{7FACE2C4-7D33-7976-E2BE-23C2C9D9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202" y="2533638"/>
            <a:ext cx="14420197" cy="8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3ADA37-D380-4029-949E-5157DE662A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12" y="11248500"/>
            <a:ext cx="11765499" cy="2123858"/>
          </a:xfrm>
          <a:prstGeom prst="rect">
            <a:avLst/>
          </a:prstGeom>
        </p:spPr>
      </p:pic>
      <p:sp>
        <p:nvSpPr>
          <p:cNvPr id="22" name="TextBox 321">
            <a:extLst>
              <a:ext uri="{FF2B5EF4-FFF2-40B4-BE49-F238E27FC236}">
                <a16:creationId xmlns:a16="http://schemas.microsoft.com/office/drawing/2014/main" id="{21ADC195-1062-AA32-A5BC-3918ABF9F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219" y="10381872"/>
            <a:ext cx="1860284" cy="8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0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0" grpId="0"/>
      <p:bldP spid="19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19075" y="2467500"/>
            <a:ext cx="24098250" cy="110853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33193" y="2527101"/>
            <a:ext cx="1495605" cy="701139"/>
            <a:chOff x="0" y="923"/>
            <a:chExt cx="5754" cy="1976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0" y="923"/>
              <a:ext cx="5754" cy="1976"/>
              <a:chOff x="0" y="923"/>
              <a:chExt cx="6444" cy="3028"/>
            </a:xfrm>
          </p:grpSpPr>
          <p:sp>
            <p:nvSpPr>
              <p:cNvPr id="13" name="Arrow: Pentagon 60"/>
              <p:cNvSpPr>
                <a:spLocks noChangeArrowheads="1"/>
              </p:cNvSpPr>
              <p:nvPr/>
            </p:nvSpPr>
            <p:spPr bwMode="auto">
              <a:xfrm>
                <a:off x="0" y="1038"/>
                <a:ext cx="4206" cy="2913"/>
              </a:xfrm>
              <a:prstGeom prst="homePlate">
                <a:avLst>
                  <a:gd name="adj" fmla="val 50001"/>
                </a:avLst>
              </a:prstGeom>
              <a:solidFill>
                <a:srgbClr val="B7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61"/>
              <p:cNvSpPr>
                <a:spLocks noChangeArrowheads="1"/>
              </p:cNvSpPr>
              <p:nvPr/>
            </p:nvSpPr>
            <p:spPr bwMode="auto">
              <a:xfrm>
                <a:off x="3802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CCC1DA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62"/>
              <p:cNvSpPr>
                <a:spLocks noChangeArrowheads="1"/>
              </p:cNvSpPr>
              <p:nvPr/>
            </p:nvSpPr>
            <p:spPr bwMode="auto">
              <a:xfrm>
                <a:off x="4749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0000CC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Flowchart: Terminator 63"/>
            <p:cNvSpPr>
              <a:spLocks noChangeArrowheads="1"/>
            </p:cNvSpPr>
            <p:nvPr/>
          </p:nvSpPr>
          <p:spPr bwMode="auto">
            <a:xfrm>
              <a:off x="803" y="1376"/>
              <a:ext cx="2537" cy="115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2116" y="1427"/>
              <a:ext cx="924" cy="954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6580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NIỆM HÀM SỐ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0D753-3F20-453F-6F5F-1F920E5F341D}"/>
                  </a:ext>
                </a:extLst>
              </p:cNvPr>
              <p:cNvSpPr txBox="1"/>
              <p:nvPr/>
            </p:nvSpPr>
            <p:spPr>
              <a:xfrm>
                <a:off x="483221" y="4553416"/>
                <a:ext cx="1241749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KWh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0D753-3F20-453F-6F5F-1F920E5F3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21" y="4553416"/>
                <a:ext cx="12417490" cy="2800767"/>
              </a:xfrm>
              <a:prstGeom prst="rect">
                <a:avLst/>
              </a:prstGeom>
              <a:blipFill>
                <a:blip r:embed="rId4"/>
                <a:stretch>
                  <a:fillRect l="-1964" t="-4793" r="-3240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E8EF93-0F4C-CF4F-73E3-2D050A7CC841}"/>
              </a:ext>
            </a:extLst>
          </p:cNvPr>
          <p:cNvCxnSpPr>
            <a:cxnSpLocks/>
          </p:cNvCxnSpPr>
          <p:nvPr/>
        </p:nvCxnSpPr>
        <p:spPr>
          <a:xfrm flipH="1">
            <a:off x="12928420" y="3429454"/>
            <a:ext cx="30992" cy="1001809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" name="Picture 187" descr="Table&#10;&#10;Description automatically generated">
            <a:extLst>
              <a:ext uri="{FF2B5EF4-FFF2-40B4-BE49-F238E27FC236}">
                <a16:creationId xmlns:a16="http://schemas.microsoft.com/office/drawing/2014/main" id="{AE2E0334-367A-CF61-2E58-FBB44625A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143" y="3542715"/>
            <a:ext cx="10086824" cy="6252425"/>
          </a:xfrm>
          <a:prstGeom prst="rect">
            <a:avLst/>
          </a:prstGeom>
        </p:spPr>
      </p:pic>
      <p:pic>
        <p:nvPicPr>
          <p:cNvPr id="189" name="Picture 188" descr="Text&#10;&#10;Description automatically generated">
            <a:extLst>
              <a:ext uri="{FF2B5EF4-FFF2-40B4-BE49-F238E27FC236}">
                <a16:creationId xmlns:a16="http://schemas.microsoft.com/office/drawing/2014/main" id="{05C33297-954E-E196-4653-5C0B5F80D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412" y="9843100"/>
            <a:ext cx="11248781" cy="3613970"/>
          </a:xfrm>
          <a:prstGeom prst="rect">
            <a:avLst/>
          </a:prstGeom>
        </p:spPr>
      </p:pic>
      <p:sp>
        <p:nvSpPr>
          <p:cNvPr id="190" name="TextBox 321">
            <a:extLst>
              <a:ext uri="{FF2B5EF4-FFF2-40B4-BE49-F238E27FC236}">
                <a16:creationId xmlns:a16="http://schemas.microsoft.com/office/drawing/2014/main" id="{233BAF29-BF51-C417-7789-B262E878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930" y="3657600"/>
            <a:ext cx="5699670" cy="8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TextBox 321">
            <a:extLst>
              <a:ext uri="{FF2B5EF4-FFF2-40B4-BE49-F238E27FC236}">
                <a16:creationId xmlns:a16="http://schemas.microsoft.com/office/drawing/2014/main" id="{7FACE2C4-7D33-7976-E2BE-23C2C9D9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202" y="2533638"/>
            <a:ext cx="14420197" cy="8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321">
            <a:extLst>
              <a:ext uri="{FF2B5EF4-FFF2-40B4-BE49-F238E27FC236}">
                <a16:creationId xmlns:a16="http://schemas.microsoft.com/office/drawing/2014/main" id="{772C19D8-4CF3-8692-447F-2391D09CA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464" y="7609945"/>
            <a:ext cx="1860284" cy="8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373998-30B3-2571-3C83-E43AE5443EAB}"/>
                  </a:ext>
                </a:extLst>
              </p:cNvPr>
              <p:cNvSpPr txBox="1"/>
              <p:nvPr/>
            </p:nvSpPr>
            <p:spPr>
              <a:xfrm>
                <a:off x="2129057" y="8549449"/>
                <a:ext cx="64598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373998-30B3-2571-3C83-E43AE544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57" y="8549449"/>
                <a:ext cx="6459892" cy="769441"/>
              </a:xfrm>
              <a:prstGeom prst="rect">
                <a:avLst/>
              </a:prstGeom>
              <a:blipFill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00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69506" y="2327816"/>
            <a:ext cx="24098250" cy="658758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167757" y="2433775"/>
            <a:ext cx="1185462" cy="701138"/>
            <a:chOff x="0" y="923"/>
            <a:chExt cx="5754" cy="1976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0" y="923"/>
              <a:ext cx="5754" cy="1976"/>
              <a:chOff x="0" y="923"/>
              <a:chExt cx="6444" cy="3028"/>
            </a:xfrm>
          </p:grpSpPr>
          <p:sp>
            <p:nvSpPr>
              <p:cNvPr id="13" name="Arrow: Pentagon 60"/>
              <p:cNvSpPr>
                <a:spLocks noChangeArrowheads="1"/>
              </p:cNvSpPr>
              <p:nvPr/>
            </p:nvSpPr>
            <p:spPr bwMode="auto">
              <a:xfrm>
                <a:off x="0" y="1038"/>
                <a:ext cx="4206" cy="2913"/>
              </a:xfrm>
              <a:prstGeom prst="homePlate">
                <a:avLst>
                  <a:gd name="adj" fmla="val 50001"/>
                </a:avLst>
              </a:prstGeom>
              <a:solidFill>
                <a:srgbClr val="B7DE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61"/>
              <p:cNvSpPr>
                <a:spLocks noChangeArrowheads="1"/>
              </p:cNvSpPr>
              <p:nvPr/>
            </p:nvSpPr>
            <p:spPr bwMode="auto">
              <a:xfrm>
                <a:off x="3802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CCC1DA"/>
              </a:solidFill>
              <a:ln w="254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62"/>
              <p:cNvSpPr>
                <a:spLocks noChangeArrowheads="1"/>
              </p:cNvSpPr>
              <p:nvPr/>
            </p:nvSpPr>
            <p:spPr bwMode="auto">
              <a:xfrm>
                <a:off x="4749" y="923"/>
                <a:ext cx="1695" cy="2916"/>
              </a:xfrm>
              <a:prstGeom prst="chevron">
                <a:avLst>
                  <a:gd name="adj" fmla="val 83505"/>
                </a:avLst>
              </a:prstGeom>
              <a:solidFill>
                <a:srgbClr val="0000CC"/>
              </a:solidFill>
              <a:ln w="254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Flowchart: Terminator 63"/>
            <p:cNvSpPr>
              <a:spLocks noChangeArrowheads="1"/>
            </p:cNvSpPr>
            <p:nvPr/>
          </p:nvSpPr>
          <p:spPr bwMode="auto">
            <a:xfrm>
              <a:off x="803" y="1376"/>
              <a:ext cx="2537" cy="1158"/>
            </a:xfrm>
            <a:prstGeom prst="flowChartTerminator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2116" y="1427"/>
              <a:ext cx="924" cy="954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632579"/>
            <a:ext cx="63610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KHÁl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NIỆM HÀM SỐ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3909" y="3147365"/>
                <a:ext cx="22580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09" y="3147365"/>
                <a:ext cx="22580600" cy="1446550"/>
              </a:xfrm>
              <a:prstGeom prst="rect">
                <a:avLst/>
              </a:prstGeom>
              <a:blipFill>
                <a:blip r:embed="rId4"/>
                <a:stretch>
                  <a:fillRect l="-1080" t="-8824" r="-86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218FFFF-2198-C106-33EB-3E05911A2D14}"/>
              </a:ext>
            </a:extLst>
          </p:cNvPr>
          <p:cNvSpPr txBox="1"/>
          <p:nvPr/>
        </p:nvSpPr>
        <p:spPr>
          <a:xfrm>
            <a:off x="1536028" y="2357363"/>
            <a:ext cx="3435807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489B3E-E8DD-B161-BB79-9060C09E0CB6}"/>
                  </a:ext>
                </a:extLst>
              </p:cNvPr>
              <p:cNvSpPr txBox="1"/>
              <p:nvPr/>
            </p:nvSpPr>
            <p:spPr>
              <a:xfrm>
                <a:off x="1560978" y="4772982"/>
                <a:ext cx="130014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489B3E-E8DD-B161-BB79-9060C09E0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78" y="4772982"/>
                <a:ext cx="13001460" cy="769441"/>
              </a:xfrm>
              <a:prstGeom prst="rect">
                <a:avLst/>
              </a:prstGeom>
              <a:blipFill>
                <a:blip r:embed="rId5"/>
                <a:stretch>
                  <a:fillRect l="-168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2B3D7F-00FE-1093-478B-5DCF28F67613}"/>
              </a:ext>
            </a:extLst>
          </p:cNvPr>
          <p:cNvCxnSpPr/>
          <p:nvPr/>
        </p:nvCxnSpPr>
        <p:spPr>
          <a:xfrm>
            <a:off x="1021541" y="3339264"/>
            <a:ext cx="0" cy="12546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7021A9-50AC-12EE-266F-AC754EDC83DA}"/>
              </a:ext>
            </a:extLst>
          </p:cNvPr>
          <p:cNvCxnSpPr/>
          <p:nvPr/>
        </p:nvCxnSpPr>
        <p:spPr>
          <a:xfrm>
            <a:off x="1093909" y="3339264"/>
            <a:ext cx="0" cy="12546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9C980E-F0DB-A8DB-2265-BF3F5C9A6A31}"/>
                  </a:ext>
                </a:extLst>
              </p:cNvPr>
              <p:cNvSpPr txBox="1"/>
              <p:nvPr/>
            </p:nvSpPr>
            <p:spPr>
              <a:xfrm>
                <a:off x="1508037" y="5858717"/>
                <a:ext cx="130014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9C980E-F0DB-A8DB-2265-BF3F5C9A6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037" y="5858717"/>
                <a:ext cx="13001460" cy="769441"/>
              </a:xfrm>
              <a:prstGeom prst="rect">
                <a:avLst/>
              </a:prstGeom>
              <a:blipFill>
                <a:blip r:embed="rId6"/>
                <a:stretch>
                  <a:fillRect l="-168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8B2BE7-D63C-CFDB-83E1-613AEF203E97}"/>
                  </a:ext>
                </a:extLst>
              </p:cNvPr>
              <p:cNvSpPr txBox="1"/>
              <p:nvPr/>
            </p:nvSpPr>
            <p:spPr>
              <a:xfrm>
                <a:off x="1508036" y="6944452"/>
                <a:ext cx="186329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8B2BE7-D63C-CFDB-83E1-613AEF203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036" y="6944452"/>
                <a:ext cx="18632996" cy="769441"/>
              </a:xfrm>
              <a:prstGeom prst="rect">
                <a:avLst/>
              </a:prstGeom>
              <a:blipFill>
                <a:blip r:embed="rId7"/>
                <a:stretch>
                  <a:fillRect l="-117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B19DAE-E6E5-90A3-CD24-44BC35F0B5D4}"/>
                  </a:ext>
                </a:extLst>
              </p:cNvPr>
              <p:cNvSpPr txBox="1"/>
              <p:nvPr/>
            </p:nvSpPr>
            <p:spPr>
              <a:xfrm>
                <a:off x="1567904" y="7955933"/>
                <a:ext cx="1765872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B19DAE-E6E5-90A3-CD24-44BC35F0B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04" y="7955933"/>
                <a:ext cx="17658727" cy="769441"/>
              </a:xfrm>
              <a:prstGeom prst="rect">
                <a:avLst/>
              </a:prstGeom>
              <a:blipFill>
                <a:blip r:embed="rId8"/>
                <a:stretch>
                  <a:fillRect l="-124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C3DC0F-5387-4883-FFCC-E981920F07B4}"/>
                  </a:ext>
                </a:extLst>
              </p:cNvPr>
              <p:cNvSpPr txBox="1"/>
              <p:nvPr/>
            </p:nvSpPr>
            <p:spPr>
              <a:xfrm>
                <a:off x="290782" y="9410946"/>
                <a:ext cx="23578920" cy="150810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bụi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PM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C3DC0F-5387-4883-FFCC-E981920F0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82" y="9410946"/>
                <a:ext cx="23578920" cy="1508105"/>
              </a:xfrm>
              <a:prstGeom prst="rect">
                <a:avLst/>
              </a:prstGeom>
              <a:blipFill>
                <a:blip r:embed="rId9"/>
                <a:stretch>
                  <a:fillRect l="-1034" t="-4819" r="-78" b="-1767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BD26FD-8CC3-1BBF-094E-624FAE837F03}"/>
                  </a:ext>
                </a:extLst>
              </p:cNvPr>
              <p:cNvSpPr txBox="1"/>
              <p:nvPr/>
            </p:nvSpPr>
            <p:spPr>
              <a:xfrm>
                <a:off x="333194" y="11103392"/>
                <a:ext cx="23578920" cy="7593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BD26FD-8CC3-1BBF-094E-624FAE837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4" y="11103392"/>
                <a:ext cx="23578920" cy="759375"/>
              </a:xfrm>
              <a:prstGeom prst="rect">
                <a:avLst/>
              </a:prstGeom>
              <a:blipFill>
                <a:blip r:embed="rId10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57">
            <a:extLst>
              <a:ext uri="{FF2B5EF4-FFF2-40B4-BE49-F238E27FC236}">
                <a16:creationId xmlns:a16="http://schemas.microsoft.com/office/drawing/2014/main" id="{6BF245EA-B8E5-DC9B-E6F5-96EA282CFF7F}"/>
              </a:ext>
            </a:extLst>
          </p:cNvPr>
          <p:cNvGrpSpPr>
            <a:grpSpLocks/>
          </p:cNvGrpSpPr>
          <p:nvPr/>
        </p:nvGrpSpPr>
        <p:grpSpPr bwMode="auto">
          <a:xfrm>
            <a:off x="276786" y="9385388"/>
            <a:ext cx="3886151" cy="820972"/>
            <a:chOff x="-32" y="592"/>
            <a:chExt cx="8754" cy="1239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47242F44-6F02-039C-ADF2-92F8AA5BF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5" name="Arrow: Pentagon 25">
                <a:extLst>
                  <a:ext uri="{FF2B5EF4-FFF2-40B4-BE49-F238E27FC236}">
                    <a16:creationId xmlns:a16="http://schemas.microsoft.com/office/drawing/2014/main" id="{4886A373-196C-C66C-B1C9-435AE9A1E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Arrow: Chevron 26">
                <a:extLst>
                  <a:ext uri="{FF2B5EF4-FFF2-40B4-BE49-F238E27FC236}">
                    <a16:creationId xmlns:a16="http://schemas.microsoft.com/office/drawing/2014/main" id="{37E10095-863A-C8E3-EC1D-957101C54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Arrow: Chevron 27">
                <a:extLst>
                  <a:ext uri="{FF2B5EF4-FFF2-40B4-BE49-F238E27FC236}">
                    <a16:creationId xmlns:a16="http://schemas.microsoft.com/office/drawing/2014/main" id="{7B18A282-89E6-9852-1BDC-EC97A3D27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TextBox 56">
              <a:extLst>
                <a:ext uri="{FF2B5EF4-FFF2-40B4-BE49-F238E27FC236}">
                  <a16:creationId xmlns:a16="http://schemas.microsoft.com/office/drawing/2014/main" id="{F1328D5B-A719-193C-7964-59BA8490F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877490-DD38-1658-3EF1-678E828975E5}"/>
                  </a:ext>
                </a:extLst>
              </p:cNvPr>
              <p:cNvSpPr txBox="1"/>
              <p:nvPr/>
            </p:nvSpPr>
            <p:spPr>
              <a:xfrm>
                <a:off x="333194" y="11976330"/>
                <a:ext cx="23578920" cy="76944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𝟕𝟖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877490-DD38-1658-3EF1-678E82897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94" y="11976330"/>
                <a:ext cx="23578920" cy="7694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241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1" grpId="0"/>
      <p:bldP spid="23" grpId="0"/>
      <p:bldP spid="24" grpId="0"/>
      <p:bldP spid="3" grpId="0" animBg="1"/>
      <p:bldP spid="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85925" y="6705600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19142"/>
              </p:ext>
            </p:extLst>
          </p:nvPr>
        </p:nvGraphicFramePr>
        <p:xfrm>
          <a:off x="9594128" y="753110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835" imgH="139518" progId="Equation.DSMT4">
                  <p:embed/>
                </p:oleObj>
              </mc:Choice>
              <mc:Fallback>
                <p:oleObj name="Equation" r:id="rId3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4128" y="753110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78758"/>
              </p:ext>
            </p:extLst>
          </p:nvPr>
        </p:nvGraphicFramePr>
        <p:xfrm>
          <a:off x="9594128" y="753110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579" imgH="164957" progId="Equation.DSMT4">
                  <p:embed/>
                </p:oleObj>
              </mc:Choice>
              <mc:Fallback>
                <p:oleObj name="Equation" r:id="rId5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4128" y="753110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3669010-BD1A-F4C2-80D1-D6759E0FFDD0}"/>
                  </a:ext>
                </a:extLst>
              </p:cNvPr>
              <p:cNvSpPr txBox="1"/>
              <p:nvPr/>
            </p:nvSpPr>
            <p:spPr>
              <a:xfrm>
                <a:off x="304800" y="2216150"/>
                <a:ext cx="23774400" cy="22605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3669010-BD1A-F4C2-80D1-D6759E0FF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16150"/>
                <a:ext cx="23774400" cy="2260555"/>
              </a:xfrm>
              <a:prstGeom prst="rect">
                <a:avLst/>
              </a:prstGeom>
              <a:blipFill>
                <a:blip r:embed="rId8"/>
                <a:stretch>
                  <a:fillRect l="-1026" t="-4324" r="-102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7">
            <a:extLst>
              <a:ext uri="{FF2B5EF4-FFF2-40B4-BE49-F238E27FC236}">
                <a16:creationId xmlns:a16="http://schemas.microsoft.com/office/drawing/2014/main" id="{8279756A-EBB3-E37E-F684-8C12F4A3171C}"/>
              </a:ext>
            </a:extLst>
          </p:cNvPr>
          <p:cNvGrpSpPr>
            <a:grpSpLocks/>
          </p:cNvGrpSpPr>
          <p:nvPr/>
        </p:nvGrpSpPr>
        <p:grpSpPr bwMode="auto">
          <a:xfrm>
            <a:off x="112634" y="2122008"/>
            <a:ext cx="3764683" cy="820972"/>
            <a:chOff x="-32" y="592"/>
            <a:chExt cx="8754" cy="1239"/>
          </a:xfrm>
        </p:grpSpPr>
        <p:grpSp>
          <p:nvGrpSpPr>
            <p:cNvPr id="57" name="Group 24">
              <a:extLst>
                <a:ext uri="{FF2B5EF4-FFF2-40B4-BE49-F238E27FC236}">
                  <a16:creationId xmlns:a16="http://schemas.microsoft.com/office/drawing/2014/main" id="{09DD8C59-9573-D836-AEAA-45B54365B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59" name="Arrow: Pentagon 25">
                <a:extLst>
                  <a:ext uri="{FF2B5EF4-FFF2-40B4-BE49-F238E27FC236}">
                    <a16:creationId xmlns:a16="http://schemas.microsoft.com/office/drawing/2014/main" id="{AC7AFEED-544B-31C4-ED14-64B192A20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Arrow: Chevron 26">
                <a:extLst>
                  <a:ext uri="{FF2B5EF4-FFF2-40B4-BE49-F238E27FC236}">
                    <a16:creationId xmlns:a16="http://schemas.microsoft.com/office/drawing/2014/main" id="{411905A3-08B0-19F2-3573-70539A694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Arrow: Chevron 27">
                <a:extLst>
                  <a:ext uri="{FF2B5EF4-FFF2-40B4-BE49-F238E27FC236}">
                    <a16:creationId xmlns:a16="http://schemas.microsoft.com/office/drawing/2014/main" id="{60A45195-B4D2-364D-5ED7-F883D90D2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" name="TextBox 56">
              <a:extLst>
                <a:ext uri="{FF2B5EF4-FFF2-40B4-BE49-F238E27FC236}">
                  <a16:creationId xmlns:a16="http://schemas.microsoft.com/office/drawing/2014/main" id="{D136851F-5040-43A9-BDC2-238ADF416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FB78DFF-A28C-0E04-6EC6-9EC153BA6DE0}"/>
                  </a:ext>
                </a:extLst>
              </p:cNvPr>
              <p:cNvSpPr txBox="1"/>
              <p:nvPr/>
            </p:nvSpPr>
            <p:spPr>
              <a:xfrm>
                <a:off x="389724" y="5018684"/>
                <a:ext cx="23578920" cy="28623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en-US" sz="4400" b="1" i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FB78DFF-A28C-0E04-6EC6-9EC153BA6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24" y="5018684"/>
                <a:ext cx="23578920" cy="2862322"/>
              </a:xfrm>
              <a:prstGeom prst="rect">
                <a:avLst/>
              </a:prstGeom>
              <a:blipFill>
                <a:blip r:embed="rId9"/>
                <a:stretch>
                  <a:fillRect l="-1034" t="-4661" b="-868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38879C-6502-6B0E-B233-E296B3479BD3}"/>
                  </a:ext>
                </a:extLst>
              </p:cNvPr>
              <p:cNvSpPr txBox="1"/>
              <p:nvPr/>
            </p:nvSpPr>
            <p:spPr>
              <a:xfrm>
                <a:off x="389724" y="7881006"/>
                <a:ext cx="23578920" cy="7593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C38879C-6502-6B0E-B233-E296B3479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24" y="7881006"/>
                <a:ext cx="23578920" cy="759375"/>
              </a:xfrm>
              <a:prstGeom prst="rect">
                <a:avLst/>
              </a:prstGeom>
              <a:blipFill>
                <a:blip r:embed="rId10"/>
                <a:stretch>
                  <a:fillRect l="-1034" t="-18254" b="-3571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A5063-E814-06AC-8EE6-5CDB5139DABA}"/>
                  </a:ext>
                </a:extLst>
              </p:cNvPr>
              <p:cNvSpPr txBox="1"/>
              <p:nvPr/>
            </p:nvSpPr>
            <p:spPr>
              <a:xfrm>
                <a:off x="389724" y="8682046"/>
                <a:ext cx="23578920" cy="76944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r>
                      <m:rPr>
                        <m:nor/>
                      </m:rP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A5063-E814-06AC-8EE6-5CDB5139D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24" y="8682046"/>
                <a:ext cx="23578920" cy="769441"/>
              </a:xfrm>
              <a:prstGeom prst="rect">
                <a:avLst/>
              </a:prstGeom>
              <a:blipFill>
                <a:blip r:embed="rId11"/>
                <a:stretch>
                  <a:fillRect l="-1034" t="-15625" b="-351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23C52A-D3A0-2D07-8E06-3B7B2A6DD20C}"/>
                  </a:ext>
                </a:extLst>
              </p:cNvPr>
              <p:cNvSpPr txBox="1"/>
              <p:nvPr/>
            </p:nvSpPr>
            <p:spPr>
              <a:xfrm>
                <a:off x="112634" y="10189566"/>
                <a:ext cx="23578920" cy="212365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23C52A-D3A0-2D07-8E06-3B7B2A6DD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34" y="10189566"/>
                <a:ext cx="23578920" cy="2123658"/>
              </a:xfrm>
              <a:prstGeom prst="rect">
                <a:avLst/>
              </a:prstGeom>
              <a:blipFill>
                <a:blip r:embed="rId12"/>
                <a:stretch>
                  <a:fillRect l="-904" t="-6000" b="-1228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835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8" grpId="0" animBg="1"/>
      <p:bldP spid="37" grpId="0" animBg="1"/>
      <p:bldP spid="39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6516</TotalTime>
  <Words>1414</Words>
  <PresentationFormat>Custom</PresentationFormat>
  <Paragraphs>178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2022-10-17T09:07:56Z</dcterms:modified>
</cp:coreProperties>
</file>