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01" r:id="rId4"/>
    <p:sldMasterId id="2147483804" r:id="rId5"/>
    <p:sldMasterId id="2147483806" r:id="rId6"/>
    <p:sldMasterId id="2147483808" r:id="rId7"/>
  </p:sldMasterIdLst>
  <p:notesMasterIdLst>
    <p:notesMasterId r:id="rId26"/>
  </p:notesMasterIdLst>
  <p:sldIdLst>
    <p:sldId id="256" r:id="rId8"/>
    <p:sldId id="280" r:id="rId9"/>
    <p:sldId id="274" r:id="rId10"/>
    <p:sldId id="301" r:id="rId11"/>
    <p:sldId id="302" r:id="rId12"/>
    <p:sldId id="3535" r:id="rId13"/>
    <p:sldId id="3537" r:id="rId14"/>
    <p:sldId id="3246" r:id="rId15"/>
    <p:sldId id="3538" r:id="rId16"/>
    <p:sldId id="3539" r:id="rId17"/>
    <p:sldId id="3489" r:id="rId18"/>
    <p:sldId id="3469" r:id="rId19"/>
    <p:sldId id="3471" r:id="rId20"/>
    <p:sldId id="3474" r:id="rId21"/>
    <p:sldId id="3478" r:id="rId22"/>
    <p:sldId id="3480" r:id="rId23"/>
    <p:sldId id="3245" r:id="rId24"/>
    <p:sldId id="35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70B2E2"/>
    <a:srgbClr val="FFDC17"/>
    <a:srgbClr val="F0AE42"/>
    <a:srgbClr val="FFCC00"/>
    <a:srgbClr val="00683F"/>
    <a:srgbClr val="FF33CC"/>
    <a:srgbClr val="F56D22"/>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99" d="100"/>
          <a:sy n="99" d="100"/>
        </p:scale>
        <p:origin x="403" y="3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4B20D3F-1AB0-CA71-0944-59DF42F1A9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68C5B280-ABAC-39DF-DE3A-79F9485E06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hỗ dành sẵn cho Hình ảnh của Bản chiếu 1">
            <a:extLst>
              <a:ext uri="{FF2B5EF4-FFF2-40B4-BE49-F238E27FC236}">
                <a16:creationId xmlns:a16="http://schemas.microsoft.com/office/drawing/2014/main" id="{526DDC7A-5CE2-7EBF-B9DD-3FEAD3CE43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Chỗ dành sẵn cho Ghi chú 2">
            <a:extLst>
              <a:ext uri="{FF2B5EF4-FFF2-40B4-BE49-F238E27FC236}">
                <a16:creationId xmlns:a16="http://schemas.microsoft.com/office/drawing/2014/main" id="{39EDEE55-9828-CEF5-8E53-D51E7E7C37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hỗ dành sẵn cho Hình ảnh của Bản chiếu 1">
            <a:extLst>
              <a:ext uri="{FF2B5EF4-FFF2-40B4-BE49-F238E27FC236}">
                <a16:creationId xmlns:a16="http://schemas.microsoft.com/office/drawing/2014/main" id="{7B6C2C17-1C00-9040-65D7-E1A719F39F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Chỗ dành sẵn cho Ghi chú 2">
            <a:extLst>
              <a:ext uri="{FF2B5EF4-FFF2-40B4-BE49-F238E27FC236}">
                <a16:creationId xmlns:a16="http://schemas.microsoft.com/office/drawing/2014/main" id="{968767E9-CD00-8157-FFE8-7DFE1ADCC5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hỗ dành sẵn cho Hình ảnh của Bản chiếu 1">
            <a:extLst>
              <a:ext uri="{FF2B5EF4-FFF2-40B4-BE49-F238E27FC236}">
                <a16:creationId xmlns:a16="http://schemas.microsoft.com/office/drawing/2014/main" id="{AE62AB6B-A130-18A2-A4B3-CC6D54DFD0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Chỗ dành sẵn cho Ghi chú 2">
            <a:extLst>
              <a:ext uri="{FF2B5EF4-FFF2-40B4-BE49-F238E27FC236}">
                <a16:creationId xmlns:a16="http://schemas.microsoft.com/office/drawing/2014/main" id="{7028F209-9536-F138-75E5-CA98A261F0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3C74B1F0-FBA1-D8E4-E80D-4B3155747B7A}"/>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10393612"/>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261905B0-64C8-0C74-FB4B-71FA65A2028F}"/>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4349454"/>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71A94382-FAAB-ACF1-21CF-7EE242F7CE44}"/>
              </a:ext>
            </a:extLst>
          </p:cNvPr>
          <p:cNvSpPr>
            <a:spLocks noGrp="1"/>
          </p:cNvSpPr>
          <p:nvPr>
            <p:ph type="ftr" sz="quarter" idx="10"/>
          </p:nvPr>
        </p:nvSpPr>
        <p:spPr>
          <a:xfrm>
            <a:off x="0" y="0"/>
            <a:ext cx="0" cy="0"/>
          </a:xfrm>
        </p:spPr>
        <p:txBody>
          <a:bodyPr/>
          <a:lstStyle>
            <a:lvl1pPr>
              <a:defRPr/>
            </a:lvl1pPr>
          </a:lstStyle>
          <a:p>
            <a:pPr>
              <a:defRPr/>
            </a:pPr>
            <a:endParaRPr lang="en-US" altLang="en-US"/>
          </a:p>
        </p:txBody>
      </p:sp>
    </p:spTree>
    <p:extLst>
      <p:ext uri="{BB962C8B-B14F-4D97-AF65-F5344CB8AC3E}">
        <p14:creationId xmlns:p14="http://schemas.microsoft.com/office/powerpoint/2010/main" val="1055585895"/>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30AE3A52-DCCB-6226-3B7A-128829248A1F}"/>
              </a:ext>
            </a:extLst>
          </p:cNvPr>
          <p:cNvSpPr>
            <a:spLocks noGrp="1" noChangeArrowheads="1"/>
          </p:cNvSpPr>
          <p:nvPr>
            <p:ph type="ftr" sz="quarter" idx="10"/>
          </p:nvPr>
        </p:nvSpPr>
        <p:spPr>
          <a:xfrm>
            <a:off x="0" y="0"/>
            <a:ext cx="0" cy="0"/>
          </a:xfrm>
        </p:spPr>
        <p:txBody>
          <a:bodyPr/>
          <a:lstStyle>
            <a:lvl1pPr>
              <a:defRPr/>
            </a:lvl1pPr>
          </a:lstStyle>
          <a:p>
            <a:pPr>
              <a:defRPr/>
            </a:pPr>
            <a:endParaRPr lang="en-US" altLang="en-US"/>
          </a:p>
        </p:txBody>
      </p:sp>
    </p:spTree>
    <p:extLst>
      <p:ext uri="{BB962C8B-B14F-4D97-AF65-F5344CB8AC3E}">
        <p14:creationId xmlns:p14="http://schemas.microsoft.com/office/powerpoint/2010/main" val="466597337"/>
      </p:ext>
    </p:extLst>
  </p:cSld>
  <p:clrMapOvr>
    <a:masterClrMapping/>
  </p:clrMapOvr>
  <p:transition>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F33091AB-C332-F4E7-2A11-0A9767DD352E}"/>
              </a:ext>
            </a:extLst>
          </p:cNvPr>
          <p:cNvSpPr>
            <a:spLocks noGrp="1"/>
          </p:cNvSpPr>
          <p:nvPr>
            <p:ph type="ftr" sz="quarter" idx="10"/>
          </p:nvPr>
        </p:nvSpPr>
        <p:spPr>
          <a:xfrm>
            <a:off x="0" y="0"/>
            <a:ext cx="0" cy="0"/>
          </a:xfrm>
        </p:spPr>
        <p:txBody>
          <a:bodyPr/>
          <a:lstStyle>
            <a:lvl1pPr>
              <a:defRPr/>
            </a:lvl1pPr>
          </a:lstStyle>
          <a:p>
            <a:pPr>
              <a:defRPr/>
            </a:pPr>
            <a:endParaRPr lang="en-US" altLang="en-US"/>
          </a:p>
        </p:txBody>
      </p:sp>
    </p:spTree>
    <p:extLst>
      <p:ext uri="{BB962C8B-B14F-4D97-AF65-F5344CB8AC3E}">
        <p14:creationId xmlns:p14="http://schemas.microsoft.com/office/powerpoint/2010/main" val="3331450008"/>
      </p:ext>
    </p:extLst>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655892"/>
      </p:ext>
    </p:extLst>
  </p:cSld>
  <p:clrMapOvr>
    <a:masterClrMapping/>
  </p:clrMapOvr>
  <p:transition>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60346"/>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11/1/2024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accent2">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11/1/2024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008" name="Rectangle 16">
            <a:extLst>
              <a:ext uri="{FF2B5EF4-FFF2-40B4-BE49-F238E27FC236}">
                <a16:creationId xmlns:a16="http://schemas.microsoft.com/office/drawing/2014/main" id="{9CD0A71D-9389-BDCF-D1D1-067C64ADF7A9}"/>
              </a:ext>
            </a:extLst>
          </p:cNvPr>
          <p:cNvSpPr>
            <a:spLocks noGrp="1" noChangeArrowheads="1"/>
          </p:cNvSpPr>
          <p:nvPr>
            <p:ph type="ftr" sz="quarter" idx="3"/>
          </p:nvPr>
        </p:nvSpPr>
        <p:spPr bwMode="auto">
          <a:xfrm>
            <a:off x="9753600" y="6583363"/>
            <a:ext cx="2438400" cy="274637"/>
          </a:xfrm>
          <a:prstGeom prst="rect">
            <a:avLst/>
          </a:prstGeom>
          <a:noFill/>
          <a:ln>
            <a:noFill/>
          </a:ln>
          <a:effectLst/>
        </p:spPr>
        <p:txBody>
          <a:bodyPr vert="horz" wrap="square" lIns="54000" tIns="45720" rIns="54000" bIns="45720" numCol="1" anchor="t" anchorCtr="0" compatLnSpc="1">
            <a:prstTxWarp prst="textNoShape">
              <a:avLst/>
            </a:prstTxWarp>
            <a:spAutoFit/>
          </a:bodyPr>
          <a:lstStyle>
            <a:lvl1pPr algn="r" eaLnBrk="1" fontAlgn="auto" hangingPunct="1">
              <a:spcBef>
                <a:spcPts val="0"/>
              </a:spcBef>
              <a:spcAft>
                <a:spcPts val="0"/>
              </a:spcAft>
              <a:defRPr sz="1200">
                <a:solidFill>
                  <a:srgbClr val="FFABAB"/>
                </a:solidFill>
                <a:latin typeface="Times New Roman" panose="02020603050405020304" pitchFamily="18" charset="0"/>
                <a:ea typeface="Arial Unicode MS" pitchFamily="34" charset="-128"/>
                <a:cs typeface="+mn-cs"/>
              </a:defRPr>
            </a:lvl1pPr>
          </a:lstStyle>
          <a:p>
            <a:pPr>
              <a:defRPr/>
            </a:pPr>
            <a:endParaRPr lang="en-US" altLang="en-US"/>
          </a:p>
        </p:txBody>
      </p:sp>
      <p:grpSp>
        <p:nvGrpSpPr>
          <p:cNvPr id="1027" name="Group 1">
            <a:extLst>
              <a:ext uri="{FF2B5EF4-FFF2-40B4-BE49-F238E27FC236}">
                <a16:creationId xmlns:a16="http://schemas.microsoft.com/office/drawing/2014/main" id="{65315157-B046-6345-F093-262EDCB0908E}"/>
              </a:ext>
            </a:extLst>
          </p:cNvPr>
          <p:cNvGrpSpPr>
            <a:grpSpLocks/>
          </p:cNvGrpSpPr>
          <p:nvPr userDrawn="1"/>
        </p:nvGrpSpPr>
        <p:grpSpPr bwMode="auto">
          <a:xfrm>
            <a:off x="-109538" y="7938"/>
            <a:ext cx="12301538" cy="1287462"/>
            <a:chOff x="-109538" y="7938"/>
            <a:chExt cx="12301538" cy="990600"/>
          </a:xfrm>
        </p:grpSpPr>
        <p:grpSp>
          <p:nvGrpSpPr>
            <p:cNvPr id="1029" name="Group 2">
              <a:extLst>
                <a:ext uri="{FF2B5EF4-FFF2-40B4-BE49-F238E27FC236}">
                  <a16:creationId xmlns:a16="http://schemas.microsoft.com/office/drawing/2014/main" id="{7BB2E901-EA77-F6A6-29FE-D26AD90FC6A7}"/>
                </a:ext>
              </a:extLst>
            </p:cNvPr>
            <p:cNvGrpSpPr>
              <a:grpSpLocks/>
            </p:cNvGrpSpPr>
            <p:nvPr userDrawn="1"/>
          </p:nvGrpSpPr>
          <p:grpSpPr bwMode="auto">
            <a:xfrm>
              <a:off x="929" y="7938"/>
              <a:ext cx="12191071" cy="990600"/>
              <a:chOff x="0" y="0"/>
              <a:chExt cx="5760" cy="624"/>
            </a:xfrm>
          </p:grpSpPr>
          <p:grpSp>
            <p:nvGrpSpPr>
              <p:cNvPr id="1036" name="Group 3">
                <a:extLst>
                  <a:ext uri="{FF2B5EF4-FFF2-40B4-BE49-F238E27FC236}">
                    <a16:creationId xmlns:a16="http://schemas.microsoft.com/office/drawing/2014/main" id="{950B0588-03A5-7681-8220-0D163AD4CF9E}"/>
                  </a:ext>
                </a:extLst>
              </p:cNvPr>
              <p:cNvGrpSpPr>
                <a:grpSpLocks/>
              </p:cNvGrpSpPr>
              <p:nvPr userDrawn="1"/>
            </p:nvGrpSpPr>
            <p:grpSpPr bwMode="auto">
              <a:xfrm>
                <a:off x="0" y="0"/>
                <a:ext cx="5760" cy="624"/>
                <a:chOff x="0" y="0"/>
                <a:chExt cx="5760" cy="624"/>
              </a:xfrm>
            </p:grpSpPr>
            <p:pic>
              <p:nvPicPr>
                <p:cNvPr id="1040" name="Picture 4" descr="3">
                  <a:extLst>
                    <a:ext uri="{FF2B5EF4-FFF2-40B4-BE49-F238E27FC236}">
                      <a16:creationId xmlns:a16="http://schemas.microsoft.com/office/drawing/2014/main" id="{EB4E172E-052D-D9CB-958B-E8A823BFDC8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57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5">
                  <a:extLst>
                    <a:ext uri="{FF2B5EF4-FFF2-40B4-BE49-F238E27FC236}">
                      <a16:creationId xmlns:a16="http://schemas.microsoft.com/office/drawing/2014/main" id="{64EEBBD4-2509-BDF3-3059-64D91789B35D}"/>
                    </a:ext>
                  </a:extLst>
                </p:cNvPr>
                <p:cNvSpPr txBox="1">
                  <a:spLocks noChangeArrowheads="1"/>
                </p:cNvSpPr>
                <p:nvPr userDrawn="1"/>
              </p:nvSpPr>
              <p:spPr bwMode="auto">
                <a:xfrm>
                  <a:off x="5122" y="85"/>
                  <a:ext cx="597" cy="215"/>
                </a:xfrm>
                <a:prstGeom prst="rect">
                  <a:avLst/>
                </a:prstGeom>
                <a:noFill/>
                <a:ln>
                  <a:noFill/>
                </a:ln>
                <a:effectLst/>
              </p:spPr>
              <p:txBody>
                <a:bodyPr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a:t>
                  </a:r>
                  <a:r>
                    <a:rPr lang="en-US"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 </a:t>
                  </a: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Tin 9</a:t>
                  </a:r>
                </a:p>
              </p:txBody>
            </p:sp>
          </p:grpSp>
          <p:grpSp>
            <p:nvGrpSpPr>
              <p:cNvPr id="1037" name="Group 6">
                <a:extLst>
                  <a:ext uri="{FF2B5EF4-FFF2-40B4-BE49-F238E27FC236}">
                    <a16:creationId xmlns:a16="http://schemas.microsoft.com/office/drawing/2014/main" id="{289FBD22-1E94-B46D-F031-3A6D1202B449}"/>
                  </a:ext>
                </a:extLst>
              </p:cNvPr>
              <p:cNvGrpSpPr>
                <a:grpSpLocks/>
              </p:cNvGrpSpPr>
              <p:nvPr userDrawn="1"/>
            </p:nvGrpSpPr>
            <p:grpSpPr bwMode="auto">
              <a:xfrm>
                <a:off x="5073" y="354"/>
                <a:ext cx="670" cy="216"/>
                <a:chOff x="5164" y="339"/>
                <a:chExt cx="682" cy="206"/>
              </a:xfrm>
            </p:grpSpPr>
            <p:sp>
              <p:nvSpPr>
                <p:cNvPr id="32" name="Rectangle 7" descr="Horizontal brick">
                  <a:extLst>
                    <a:ext uri="{FF2B5EF4-FFF2-40B4-BE49-F238E27FC236}">
                      <a16:creationId xmlns:a16="http://schemas.microsoft.com/office/drawing/2014/main" id="{07B1EC26-AA59-CB35-7DD4-A235D4692546}"/>
                    </a:ext>
                  </a:extLst>
                </p:cNvPr>
                <p:cNvSpPr>
                  <a:spLocks noChangeArrowheads="1"/>
                </p:cNvSpPr>
                <p:nvPr userDrawn="1"/>
              </p:nvSpPr>
              <p:spPr bwMode="auto">
                <a:xfrm>
                  <a:off x="5164" y="339"/>
                  <a:ext cx="682" cy="206"/>
                </a:xfrm>
                <a:prstGeom prst="rect">
                  <a:avLst/>
                </a:prstGeom>
                <a:blipFill dpi="0" rotWithShape="0">
                  <a:blip r:embed="rId5"/>
                  <a:srcRect/>
                  <a:tile tx="0" ty="0" sx="100000" sy="100000" flip="none" algn="tl"/>
                </a:blip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2800">
                    <a:effectLst>
                      <a:outerShdw blurRad="38100" dist="38100" dir="2700000" algn="tl">
                        <a:srgbClr val="000000">
                          <a:alpha val="43137"/>
                        </a:srgbClr>
                      </a:outerShdw>
                    </a:effectLst>
                  </a:endParaRPr>
                </a:p>
              </p:txBody>
            </p:sp>
            <p:sp>
              <p:nvSpPr>
                <p:cNvPr id="1039" name="WordArt 12">
                  <a:extLst>
                    <a:ext uri="{FF2B5EF4-FFF2-40B4-BE49-F238E27FC236}">
                      <a16:creationId xmlns:a16="http://schemas.microsoft.com/office/drawing/2014/main" id="{3796F4F7-8B20-B398-1D06-335C287F22EF}"/>
                    </a:ext>
                  </a:extLst>
                </p:cNvPr>
                <p:cNvSpPr>
                  <a:spLocks noChangeArrowheads="1" noChangeShapeType="1" noTextEdit="1"/>
                </p:cNvSpPr>
                <p:nvPr userDrawn="1"/>
              </p:nvSpPr>
              <p:spPr bwMode="auto">
                <a:xfrm>
                  <a:off x="5212" y="384"/>
                  <a:ext cx="607" cy="147"/>
                </a:xfrm>
                <a:prstGeom prst="rect">
                  <a:avLst/>
                </a:prstGeom>
              </p:spPr>
              <p:txBody>
                <a:bodyPr wrap="none" fromWordArt="1">
                  <a:prstTxWarp prst="textCanDown">
                    <a:avLst>
                      <a:gd name="adj" fmla="val 33333"/>
                    </a:avLst>
                  </a:prstTxWarp>
                </a:bodyPr>
                <a:lstStyle/>
                <a:p>
                  <a:pPr algn="ctr"/>
                  <a:r>
                    <a:rPr lang="en-US" sz="3600" b="1" kern="10">
                      <a:ln w="6350">
                        <a:solidFill>
                          <a:srgbClr val="FF6600"/>
                        </a:solidFill>
                        <a:round/>
                        <a:headEnd/>
                        <a:tailEnd/>
                      </a:ln>
                      <a:solidFill>
                        <a:srgbClr val="FF0000"/>
                      </a:solidFill>
                      <a:latin typeface="Times New Roman" panose="02020603050405020304" pitchFamily="18" charset="0"/>
                      <a:cs typeface="Times New Roman" panose="02020603050405020304" pitchFamily="18" charset="0"/>
                    </a:rPr>
                    <a:t>CHĂM NGOAN - HỌC TỐT</a:t>
                  </a:r>
                </a:p>
              </p:txBody>
            </p:sp>
          </p:grpSp>
        </p:grpSp>
        <p:sp>
          <p:nvSpPr>
            <p:cNvPr id="23" name="Text Box 17">
              <a:extLst>
                <a:ext uri="{FF2B5EF4-FFF2-40B4-BE49-F238E27FC236}">
                  <a16:creationId xmlns:a16="http://schemas.microsoft.com/office/drawing/2014/main" id="{3C52C893-3447-ADB5-A230-58A7FCD43762}"/>
                </a:ext>
              </a:extLst>
            </p:cNvPr>
            <p:cNvSpPr txBox="1">
              <a:spLocks noChangeArrowheads="1"/>
            </p:cNvSpPr>
            <p:nvPr userDrawn="1"/>
          </p:nvSpPr>
          <p:spPr bwMode="auto">
            <a:xfrm>
              <a:off x="1109663" y="71454"/>
              <a:ext cx="9628187" cy="837918"/>
            </a:xfrm>
            <a:prstGeom prst="rect">
              <a:avLst/>
            </a:prstGeom>
            <a:solidFill>
              <a:srgbClr val="CCFFCC"/>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endParaRPr lang="en-US" altLang="en-US" sz="3200" b="1">
                <a:effectLst>
                  <a:outerShdw blurRad="38100" dist="38100" dir="2700000" algn="tl">
                    <a:srgbClr val="000000">
                      <a:alpha val="43137"/>
                    </a:srgbClr>
                  </a:outerShdw>
                </a:effectLst>
              </a:endParaRPr>
            </a:p>
          </p:txBody>
        </p:sp>
        <p:grpSp>
          <p:nvGrpSpPr>
            <p:cNvPr id="1031" name="Group 19">
              <a:extLst>
                <a:ext uri="{FF2B5EF4-FFF2-40B4-BE49-F238E27FC236}">
                  <a16:creationId xmlns:a16="http://schemas.microsoft.com/office/drawing/2014/main" id="{1CA921A2-C2D2-69BF-202E-11C5327C7C72}"/>
                </a:ext>
              </a:extLst>
            </p:cNvPr>
            <p:cNvGrpSpPr>
              <a:grpSpLocks/>
            </p:cNvGrpSpPr>
            <p:nvPr userDrawn="1"/>
          </p:nvGrpSpPr>
          <p:grpSpPr bwMode="auto">
            <a:xfrm>
              <a:off x="1097440" y="119828"/>
              <a:ext cx="1384195" cy="725317"/>
              <a:chOff x="839" y="217"/>
              <a:chExt cx="654" cy="372"/>
            </a:xfrm>
          </p:grpSpPr>
          <p:pic>
            <p:nvPicPr>
              <p:cNvPr id="1033" name="Picture 7" descr="014">
                <a:extLst>
                  <a:ext uri="{FF2B5EF4-FFF2-40B4-BE49-F238E27FC236}">
                    <a16:creationId xmlns:a16="http://schemas.microsoft.com/office/drawing/2014/main" id="{8F923329-7ECF-684A-9BB6-D675D0CCD63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rot="-200003">
                <a:off x="868" y="282"/>
                <a:ext cx="54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9">
                <a:extLst>
                  <a:ext uri="{FF2B5EF4-FFF2-40B4-BE49-F238E27FC236}">
                    <a16:creationId xmlns:a16="http://schemas.microsoft.com/office/drawing/2014/main" id="{13658E4C-BEC7-FDCC-76AF-DA20C5F28C3C}"/>
                  </a:ext>
                </a:extLst>
              </p:cNvPr>
              <p:cNvSpPr txBox="1">
                <a:spLocks noChangeArrowheads="1"/>
              </p:cNvSpPr>
              <p:nvPr userDrawn="1"/>
            </p:nvSpPr>
            <p:spPr bwMode="auto">
              <a:xfrm rot="19701635">
                <a:off x="839" y="375"/>
                <a:ext cx="350" cy="12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n-US" sz="1400" err="1">
                    <a:solidFill>
                      <a:srgbClr val="FF0000"/>
                    </a:solidFill>
                    <a:effectLst>
                      <a:outerShdw blurRad="38100" dist="38100" dir="2700000" algn="tl">
                        <a:srgbClr val="000000">
                          <a:alpha val="43137"/>
                        </a:srgbClr>
                      </a:outerShdw>
                    </a:effectLst>
                    <a:cs typeface="+mn-cs"/>
                  </a:rPr>
                  <a:t>CĐề</a:t>
                </a:r>
                <a:endParaRPr lang="en-US" altLang="en-US" sz="1400">
                  <a:solidFill>
                    <a:srgbClr val="FF0000"/>
                  </a:solidFill>
                  <a:effectLst>
                    <a:outerShdw blurRad="38100" dist="38100" dir="2700000" algn="tl">
                      <a:srgbClr val="000000">
                        <a:alpha val="43137"/>
                      </a:srgbClr>
                    </a:outerShdw>
                  </a:effectLst>
                  <a:cs typeface="+mn-cs"/>
                </a:endParaRPr>
              </a:p>
            </p:txBody>
          </p:sp>
          <p:sp>
            <p:nvSpPr>
              <p:cNvPr id="29" name="Text Box 10">
                <a:extLst>
                  <a:ext uri="{FF2B5EF4-FFF2-40B4-BE49-F238E27FC236}">
                    <a16:creationId xmlns:a16="http://schemas.microsoft.com/office/drawing/2014/main" id="{7B5CBCD1-A57A-1306-C514-501A30C4C354}"/>
                  </a:ext>
                </a:extLst>
              </p:cNvPr>
              <p:cNvSpPr txBox="1">
                <a:spLocks noChangeArrowheads="1"/>
              </p:cNvSpPr>
              <p:nvPr userDrawn="1"/>
            </p:nvSpPr>
            <p:spPr bwMode="auto">
              <a:xfrm rot="19747892">
                <a:off x="1143" y="217"/>
                <a:ext cx="350" cy="158"/>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en-US" altLang="en-US" sz="2000" b="1">
                  <a:solidFill>
                    <a:srgbClr val="FF0000"/>
                  </a:solidFill>
                  <a:effectLst>
                    <a:outerShdw blurRad="38100" dist="38100" dir="2700000" algn="tl">
                      <a:srgbClr val="000000">
                        <a:alpha val="43137"/>
                      </a:srgbClr>
                    </a:outerShdw>
                  </a:effectLst>
                  <a:latin typeface="Times New Roman" panose="02020603050405020304" pitchFamily="18" charset="0"/>
                  <a:cs typeface="+mn-cs"/>
                </a:endParaRPr>
              </a:p>
            </p:txBody>
          </p:sp>
        </p:grpSp>
        <p:pic>
          <p:nvPicPr>
            <p:cNvPr id="1032" name="Picture 18" descr="VoNhatTruong2013L">
              <a:extLst>
                <a:ext uri="{FF2B5EF4-FFF2-40B4-BE49-F238E27FC236}">
                  <a16:creationId xmlns:a16="http://schemas.microsoft.com/office/drawing/2014/main" id="{9D8D3479-B4C8-E6A0-8104-A088C7166FA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9538" y="23813"/>
              <a:ext cx="1181234" cy="89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Rounded Corners 3">
            <a:extLst>
              <a:ext uri="{FF2B5EF4-FFF2-40B4-BE49-F238E27FC236}">
                <a16:creationId xmlns:a16="http://schemas.microsoft.com/office/drawing/2014/main" id="{A25D2515-E702-540C-7959-E9FD4FBC6B54}"/>
              </a:ext>
            </a:extLst>
          </p:cNvPr>
          <p:cNvSpPr/>
          <p:nvPr userDrawn="1"/>
        </p:nvSpPr>
        <p:spPr>
          <a:xfrm>
            <a:off x="1752600" y="70866"/>
            <a:ext cx="9201454" cy="11700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anchor="ctr">
            <a:spAutoFit/>
          </a:bodyPr>
          <a:lstStyle/>
          <a:p>
            <a:pPr algn="ctr">
              <a:defRPr/>
            </a:pPr>
            <a:r>
              <a:rPr lang="en-US" sz="32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MÁY TÍNH VÀ CỘNG ĐỒNG</a:t>
            </a:r>
          </a:p>
          <a:p>
            <a:pPr algn="ctr">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 THẾ GIỚI KĨ THUẬT SỐ</a:t>
            </a:r>
            <a:endParaRPr lang="vi-VN" sz="3200" b="1" dirty="0">
              <a:ln w="19050">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963496"/>
      </p:ext>
    </p:extLst>
  </p:cSld>
  <p:clrMap bg1="lt1" tx1="dk1" bg2="lt2" tx2="dk2" accent1="accent1" accent2="accent2" accent3="accent3" accent4="accent4" accent5="accent5" accent6="accent6" hlink="hlink" folHlink="folHlink"/>
  <p:sldLayoutIdLst>
    <p:sldLayoutId id="2147483799" r:id="rId1"/>
    <p:sldLayoutId id="2147483800" r:id="rId2"/>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008030"/>
      </p:ext>
    </p:extLst>
  </p:cSld>
  <p:clrMap bg1="lt1" tx1="dk1" bg2="lt2" tx2="dk2" accent1="accent1" accent2="accent2" accent3="accent3" accent4="accent4" accent5="accent5" accent6="accent6" hlink="hlink" folHlink="folHlink"/>
  <p:sldLayoutIdLst>
    <p:sldLayoutId id="2147483802" r:id="rId1"/>
    <p:sldLayoutId id="2147483803" r:id="rId2"/>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10242" name="Google Shape;992;p14">
            <a:extLst>
              <a:ext uri="{FF2B5EF4-FFF2-40B4-BE49-F238E27FC236}">
                <a16:creationId xmlns:a16="http://schemas.microsoft.com/office/drawing/2014/main" id="{FC22A9C5-CE1A-14F9-F28F-5A7299F121B7}"/>
              </a:ext>
            </a:extLst>
          </p:cNvPr>
          <p:cNvGrpSpPr>
            <a:grpSpLocks/>
          </p:cNvGrpSpPr>
          <p:nvPr userDrawn="1"/>
        </p:nvGrpSpPr>
        <p:grpSpPr bwMode="auto">
          <a:xfrm>
            <a:off x="395288" y="219075"/>
            <a:ext cx="11614150" cy="6240463"/>
            <a:chOff x="395894" y="219519"/>
            <a:chExt cx="8518865" cy="4788281"/>
          </a:xfrm>
        </p:grpSpPr>
        <p:sp>
          <p:nvSpPr>
            <p:cNvPr id="10379" name="Google Shape;993;p14">
              <a:extLst>
                <a:ext uri="{FF2B5EF4-FFF2-40B4-BE49-F238E27FC236}">
                  <a16:creationId xmlns:a16="http://schemas.microsoft.com/office/drawing/2014/main" id="{21039C58-A644-092E-7715-6C269838E815}"/>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0380" name="Google Shape;994;p14">
              <a:extLst>
                <a:ext uri="{FF2B5EF4-FFF2-40B4-BE49-F238E27FC236}">
                  <a16:creationId xmlns:a16="http://schemas.microsoft.com/office/drawing/2014/main" id="{BD57902B-D724-E0CB-F376-4AE8EECEE814}"/>
                </a:ext>
              </a:extLst>
            </p:cNvPr>
            <p:cNvGrpSpPr>
              <a:grpSpLocks/>
            </p:cNvGrpSpPr>
            <p:nvPr/>
          </p:nvGrpSpPr>
          <p:grpSpPr bwMode="auto">
            <a:xfrm>
              <a:off x="8341543" y="2282008"/>
              <a:ext cx="569676" cy="380612"/>
              <a:chOff x="8341543" y="2282008"/>
              <a:chExt cx="569676" cy="380612"/>
            </a:xfrm>
          </p:grpSpPr>
          <p:sp>
            <p:nvSpPr>
              <p:cNvPr id="10399" name="Google Shape;995;p14">
                <a:extLst>
                  <a:ext uri="{FF2B5EF4-FFF2-40B4-BE49-F238E27FC236}">
                    <a16:creationId xmlns:a16="http://schemas.microsoft.com/office/drawing/2014/main" id="{8F6996D1-321B-339E-6A57-26EFAB48EDA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00" name="Google Shape;996;p14">
                <a:extLst>
                  <a:ext uri="{FF2B5EF4-FFF2-40B4-BE49-F238E27FC236}">
                    <a16:creationId xmlns:a16="http://schemas.microsoft.com/office/drawing/2014/main" id="{B8BD3F81-94E9-DF0A-698D-40DF66C137B3}"/>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381" name="Google Shape;997;p14">
              <a:extLst>
                <a:ext uri="{FF2B5EF4-FFF2-40B4-BE49-F238E27FC236}">
                  <a16:creationId xmlns:a16="http://schemas.microsoft.com/office/drawing/2014/main" id="{3B905ADD-1F39-9899-832F-816198A63AC0}"/>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0382" name="Google Shape;998;p14">
              <a:extLst>
                <a:ext uri="{FF2B5EF4-FFF2-40B4-BE49-F238E27FC236}">
                  <a16:creationId xmlns:a16="http://schemas.microsoft.com/office/drawing/2014/main" id="{400021A6-FBE3-88E1-332B-79F913CAF190}"/>
                </a:ext>
              </a:extLst>
            </p:cNvPr>
            <p:cNvGrpSpPr>
              <a:grpSpLocks/>
            </p:cNvGrpSpPr>
            <p:nvPr/>
          </p:nvGrpSpPr>
          <p:grpSpPr bwMode="auto">
            <a:xfrm>
              <a:off x="8341543" y="1721094"/>
              <a:ext cx="569676" cy="380612"/>
              <a:chOff x="8341543" y="1721094"/>
              <a:chExt cx="569676" cy="380612"/>
            </a:xfrm>
          </p:grpSpPr>
          <p:sp>
            <p:nvSpPr>
              <p:cNvPr id="10397" name="Google Shape;999;p14">
                <a:extLst>
                  <a:ext uri="{FF2B5EF4-FFF2-40B4-BE49-F238E27FC236}">
                    <a16:creationId xmlns:a16="http://schemas.microsoft.com/office/drawing/2014/main" id="{E7DD4508-FDE5-E008-BAAE-05E5BAB0C942}"/>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2" name="Google Shape;1000;p14">
                <a:extLst>
                  <a:ext uri="{FF2B5EF4-FFF2-40B4-BE49-F238E27FC236}">
                    <a16:creationId xmlns:a16="http://schemas.microsoft.com/office/drawing/2014/main" id="{272EAD28-90D9-2CBE-C69F-40EA72B33CBC}"/>
                  </a:ext>
                </a:extLst>
              </p:cNvPr>
              <p:cNvSpPr/>
              <p:nvPr/>
            </p:nvSpPr>
            <p:spPr>
              <a:xfrm>
                <a:off x="8341866" y="1721415"/>
                <a:ext cx="569399"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grpSp>
          <p:nvGrpSpPr>
            <p:cNvPr id="10383" name="Google Shape;1001;p14">
              <a:extLst>
                <a:ext uri="{FF2B5EF4-FFF2-40B4-BE49-F238E27FC236}">
                  <a16:creationId xmlns:a16="http://schemas.microsoft.com/office/drawing/2014/main" id="{1340D407-9A3F-8231-5B9A-50E6EAB730C4}"/>
                </a:ext>
              </a:extLst>
            </p:cNvPr>
            <p:cNvGrpSpPr>
              <a:grpSpLocks/>
            </p:cNvGrpSpPr>
            <p:nvPr/>
          </p:nvGrpSpPr>
          <p:grpSpPr bwMode="auto">
            <a:xfrm>
              <a:off x="8346273" y="1183592"/>
              <a:ext cx="568486" cy="388014"/>
              <a:chOff x="8346273" y="1183592"/>
              <a:chExt cx="568486" cy="388014"/>
            </a:xfrm>
          </p:grpSpPr>
          <p:sp>
            <p:nvSpPr>
              <p:cNvPr id="10395" name="Google Shape;1002;p14">
                <a:extLst>
                  <a:ext uri="{FF2B5EF4-FFF2-40B4-BE49-F238E27FC236}">
                    <a16:creationId xmlns:a16="http://schemas.microsoft.com/office/drawing/2014/main" id="{B468CCA4-E1AE-8251-4423-83C99776B6C3}"/>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96" name="Google Shape;1003;p14">
                <a:extLst>
                  <a:ext uri="{FF2B5EF4-FFF2-40B4-BE49-F238E27FC236}">
                    <a16:creationId xmlns:a16="http://schemas.microsoft.com/office/drawing/2014/main" id="{CA40B484-0528-B988-35CB-1963E0F57354}"/>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0384" name="Google Shape;1004;p14">
              <a:extLst>
                <a:ext uri="{FF2B5EF4-FFF2-40B4-BE49-F238E27FC236}">
                  <a16:creationId xmlns:a16="http://schemas.microsoft.com/office/drawing/2014/main" id="{22AC000D-9CBE-94F6-A3E8-F10178508BDC}"/>
                </a:ext>
              </a:extLst>
            </p:cNvPr>
            <p:cNvGrpSpPr>
              <a:grpSpLocks/>
            </p:cNvGrpSpPr>
            <p:nvPr/>
          </p:nvGrpSpPr>
          <p:grpSpPr bwMode="auto">
            <a:xfrm>
              <a:off x="8341543" y="606635"/>
              <a:ext cx="569676" cy="388014"/>
              <a:chOff x="8341543" y="606635"/>
              <a:chExt cx="569676" cy="388014"/>
            </a:xfrm>
          </p:grpSpPr>
          <p:sp>
            <p:nvSpPr>
              <p:cNvPr id="10393" name="Google Shape;1005;p14">
                <a:extLst>
                  <a:ext uri="{FF2B5EF4-FFF2-40B4-BE49-F238E27FC236}">
                    <a16:creationId xmlns:a16="http://schemas.microsoft.com/office/drawing/2014/main" id="{846CD3A2-39EE-3BA3-327D-36E4B061C6A0}"/>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1006;p14">
                <a:extLst>
                  <a:ext uri="{FF2B5EF4-FFF2-40B4-BE49-F238E27FC236}">
                    <a16:creationId xmlns:a16="http://schemas.microsoft.com/office/drawing/2014/main" id="{4CB82EA1-1409-8137-A38E-8F76ED250E2F}"/>
                  </a:ext>
                </a:extLst>
              </p:cNvPr>
              <p:cNvSpPr/>
              <p:nvPr/>
            </p:nvSpPr>
            <p:spPr>
              <a:xfrm>
                <a:off x="8341866" y="606869"/>
                <a:ext cx="569399"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grpSp>
          <p:nvGrpSpPr>
            <p:cNvPr id="10385" name="Google Shape;1007;p14">
              <a:extLst>
                <a:ext uri="{FF2B5EF4-FFF2-40B4-BE49-F238E27FC236}">
                  <a16:creationId xmlns:a16="http://schemas.microsoft.com/office/drawing/2014/main" id="{A7D41AC7-E32A-0970-16F5-C70F69AD5C95}"/>
                </a:ext>
              </a:extLst>
            </p:cNvPr>
            <p:cNvGrpSpPr>
              <a:grpSpLocks/>
            </p:cNvGrpSpPr>
            <p:nvPr/>
          </p:nvGrpSpPr>
          <p:grpSpPr bwMode="auto">
            <a:xfrm>
              <a:off x="8341543" y="2842933"/>
              <a:ext cx="569676" cy="380612"/>
              <a:chOff x="8341543" y="2282008"/>
              <a:chExt cx="569676" cy="380612"/>
            </a:xfrm>
          </p:grpSpPr>
          <p:sp>
            <p:nvSpPr>
              <p:cNvPr id="10391" name="Google Shape;1008;p14">
                <a:extLst>
                  <a:ext uri="{FF2B5EF4-FFF2-40B4-BE49-F238E27FC236}">
                    <a16:creationId xmlns:a16="http://schemas.microsoft.com/office/drawing/2014/main" id="{0C83FF8F-6F2D-297B-846C-5A7F36D1B0B9}"/>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92" name="Google Shape;1009;p14">
                <a:extLst>
                  <a:ext uri="{FF2B5EF4-FFF2-40B4-BE49-F238E27FC236}">
                    <a16:creationId xmlns:a16="http://schemas.microsoft.com/office/drawing/2014/main" id="{20E1F165-EEEB-AA69-086F-C0044F676957}"/>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0386" name="Google Shape;1010;p14">
              <a:extLst>
                <a:ext uri="{FF2B5EF4-FFF2-40B4-BE49-F238E27FC236}">
                  <a16:creationId xmlns:a16="http://schemas.microsoft.com/office/drawing/2014/main" id="{F8C6C2B0-DFF5-658A-32BB-7285C0711D8E}"/>
                </a:ext>
              </a:extLst>
            </p:cNvPr>
            <p:cNvGrpSpPr>
              <a:grpSpLocks/>
            </p:cNvGrpSpPr>
            <p:nvPr/>
          </p:nvGrpSpPr>
          <p:grpSpPr bwMode="auto">
            <a:xfrm>
              <a:off x="8341543" y="3403858"/>
              <a:ext cx="569676" cy="380612"/>
              <a:chOff x="8341543" y="2282008"/>
              <a:chExt cx="569676" cy="380612"/>
            </a:xfrm>
          </p:grpSpPr>
          <p:sp>
            <p:nvSpPr>
              <p:cNvPr id="10389" name="Google Shape;1011;p14">
                <a:extLst>
                  <a:ext uri="{FF2B5EF4-FFF2-40B4-BE49-F238E27FC236}">
                    <a16:creationId xmlns:a16="http://schemas.microsoft.com/office/drawing/2014/main" id="{AF818801-AE4E-34EF-226E-148B036AE30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1012;p14">
                <a:extLst>
                  <a:ext uri="{FF2B5EF4-FFF2-40B4-BE49-F238E27FC236}">
                    <a16:creationId xmlns:a16="http://schemas.microsoft.com/office/drawing/2014/main" id="{F8A68FDF-FCE9-A737-4AFC-D3FB94FE3422}"/>
                  </a:ext>
                </a:extLst>
              </p:cNvPr>
              <p:cNvSpPr/>
              <p:nvPr/>
            </p:nvSpPr>
            <p:spPr>
              <a:xfrm>
                <a:off x="8341866" y="2281736"/>
                <a:ext cx="569399"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sp>
          <p:nvSpPr>
            <p:cNvPr id="248" name="Google Shape;1013;p14">
              <a:extLst>
                <a:ext uri="{FF2B5EF4-FFF2-40B4-BE49-F238E27FC236}">
                  <a16:creationId xmlns:a16="http://schemas.microsoft.com/office/drawing/2014/main" id="{9183B9F7-6005-385A-B94B-6A48235270AD}"/>
                </a:ext>
              </a:extLst>
            </p:cNvPr>
            <p:cNvSpPr/>
            <p:nvPr/>
          </p:nvSpPr>
          <p:spPr>
            <a:xfrm>
              <a:off x="8341866" y="4368307"/>
              <a:ext cx="569399"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88" name="Google Shape;1014;p14">
              <a:extLst>
                <a:ext uri="{FF2B5EF4-FFF2-40B4-BE49-F238E27FC236}">
                  <a16:creationId xmlns:a16="http://schemas.microsoft.com/office/drawing/2014/main" id="{D4763114-0DB3-5F07-9893-D5B1252D54D7}"/>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243" name="Google Shape;1082;p14">
            <a:extLst>
              <a:ext uri="{FF2B5EF4-FFF2-40B4-BE49-F238E27FC236}">
                <a16:creationId xmlns:a16="http://schemas.microsoft.com/office/drawing/2014/main" id="{36CD43E1-CE8C-8C71-7CAF-A983C339D129}"/>
              </a:ext>
            </a:extLst>
          </p:cNvPr>
          <p:cNvSpPr>
            <a:spLocks/>
          </p:cNvSpPr>
          <p:nvPr userDrawn="1"/>
        </p:nvSpPr>
        <p:spPr bwMode="auto">
          <a:xfrm>
            <a:off x="465138" y="882650"/>
            <a:ext cx="111125"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44" name="Google Shape;1083;p14">
            <a:extLst>
              <a:ext uri="{FF2B5EF4-FFF2-40B4-BE49-F238E27FC236}">
                <a16:creationId xmlns:a16="http://schemas.microsoft.com/office/drawing/2014/main" id="{9E78385E-2049-F13F-4B45-A36DED219E8E}"/>
              </a:ext>
            </a:extLst>
          </p:cNvPr>
          <p:cNvSpPr>
            <a:spLocks/>
          </p:cNvSpPr>
          <p:nvPr userDrawn="1"/>
        </p:nvSpPr>
        <p:spPr bwMode="auto">
          <a:xfrm>
            <a:off x="200025" y="906463"/>
            <a:ext cx="44926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45" name="Google Shape;1084;p14">
            <a:extLst>
              <a:ext uri="{FF2B5EF4-FFF2-40B4-BE49-F238E27FC236}">
                <a16:creationId xmlns:a16="http://schemas.microsoft.com/office/drawing/2014/main" id="{21E98AA6-1338-2892-9D2D-20644D55C9E8}"/>
              </a:ext>
            </a:extLst>
          </p:cNvPr>
          <p:cNvSpPr>
            <a:spLocks/>
          </p:cNvSpPr>
          <p:nvPr userDrawn="1"/>
        </p:nvSpPr>
        <p:spPr bwMode="auto">
          <a:xfrm>
            <a:off x="223838" y="989013"/>
            <a:ext cx="4603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46" name="Google Shape;1085;p14">
            <a:extLst>
              <a:ext uri="{FF2B5EF4-FFF2-40B4-BE49-F238E27FC236}">
                <a16:creationId xmlns:a16="http://schemas.microsoft.com/office/drawing/2014/main" id="{CDD0CF0F-2292-C611-1485-C2EC26E3879C}"/>
              </a:ext>
            </a:extLst>
          </p:cNvPr>
          <p:cNvSpPr>
            <a:spLocks/>
          </p:cNvSpPr>
          <p:nvPr userDrawn="1"/>
        </p:nvSpPr>
        <p:spPr bwMode="auto">
          <a:xfrm>
            <a:off x="525463" y="947738"/>
            <a:ext cx="44450"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47" name="Google Shape;1086;p14">
            <a:extLst>
              <a:ext uri="{FF2B5EF4-FFF2-40B4-BE49-F238E27FC236}">
                <a16:creationId xmlns:a16="http://schemas.microsoft.com/office/drawing/2014/main" id="{26B46B70-81A3-CF5F-8130-C0ED00D3FBC6}"/>
              </a:ext>
            </a:extLst>
          </p:cNvPr>
          <p:cNvSpPr>
            <a:spLocks/>
          </p:cNvSpPr>
          <p:nvPr userDrawn="1"/>
        </p:nvSpPr>
        <p:spPr bwMode="auto">
          <a:xfrm>
            <a:off x="201613" y="917575"/>
            <a:ext cx="447675"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48" name="Google Shape;1082;p14">
            <a:extLst>
              <a:ext uri="{FF2B5EF4-FFF2-40B4-BE49-F238E27FC236}">
                <a16:creationId xmlns:a16="http://schemas.microsoft.com/office/drawing/2014/main" id="{330CFAC6-58A4-40F4-50C7-0139E2645037}"/>
              </a:ext>
            </a:extLst>
          </p:cNvPr>
          <p:cNvSpPr>
            <a:spLocks/>
          </p:cNvSpPr>
          <p:nvPr userDrawn="1"/>
        </p:nvSpPr>
        <p:spPr bwMode="auto">
          <a:xfrm>
            <a:off x="465138" y="1495425"/>
            <a:ext cx="10953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49" name="Google Shape;1083;p14">
            <a:extLst>
              <a:ext uri="{FF2B5EF4-FFF2-40B4-BE49-F238E27FC236}">
                <a16:creationId xmlns:a16="http://schemas.microsoft.com/office/drawing/2014/main" id="{3F589362-A386-7729-7AD8-187405F21166}"/>
              </a:ext>
            </a:extLst>
          </p:cNvPr>
          <p:cNvSpPr>
            <a:spLocks/>
          </p:cNvSpPr>
          <p:nvPr userDrawn="1"/>
        </p:nvSpPr>
        <p:spPr bwMode="auto">
          <a:xfrm>
            <a:off x="198438" y="1520825"/>
            <a:ext cx="450850"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0" name="Google Shape;1084;p14">
            <a:extLst>
              <a:ext uri="{FF2B5EF4-FFF2-40B4-BE49-F238E27FC236}">
                <a16:creationId xmlns:a16="http://schemas.microsoft.com/office/drawing/2014/main" id="{F87B99EF-1B20-6C00-BB66-35608FF77A1C}"/>
              </a:ext>
            </a:extLst>
          </p:cNvPr>
          <p:cNvSpPr>
            <a:spLocks/>
          </p:cNvSpPr>
          <p:nvPr userDrawn="1"/>
        </p:nvSpPr>
        <p:spPr bwMode="auto">
          <a:xfrm>
            <a:off x="222250" y="1603375"/>
            <a:ext cx="46038"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1" name="Google Shape;1085;p14">
            <a:extLst>
              <a:ext uri="{FF2B5EF4-FFF2-40B4-BE49-F238E27FC236}">
                <a16:creationId xmlns:a16="http://schemas.microsoft.com/office/drawing/2014/main" id="{17394AC7-30F8-2CFE-3678-16D5DF0DFBE4}"/>
              </a:ext>
            </a:extLst>
          </p:cNvPr>
          <p:cNvSpPr>
            <a:spLocks/>
          </p:cNvSpPr>
          <p:nvPr userDrawn="1"/>
        </p:nvSpPr>
        <p:spPr bwMode="auto">
          <a:xfrm>
            <a:off x="523875" y="1562100"/>
            <a:ext cx="46038"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2" name="Google Shape;1086;p14">
            <a:extLst>
              <a:ext uri="{FF2B5EF4-FFF2-40B4-BE49-F238E27FC236}">
                <a16:creationId xmlns:a16="http://schemas.microsoft.com/office/drawing/2014/main" id="{9CFBA415-E810-C03F-8677-363EB4DB79F2}"/>
              </a:ext>
            </a:extLst>
          </p:cNvPr>
          <p:cNvSpPr>
            <a:spLocks/>
          </p:cNvSpPr>
          <p:nvPr userDrawn="1"/>
        </p:nvSpPr>
        <p:spPr bwMode="auto">
          <a:xfrm>
            <a:off x="200025" y="1531938"/>
            <a:ext cx="447675"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3" name="Google Shape;1082;p14">
            <a:extLst>
              <a:ext uri="{FF2B5EF4-FFF2-40B4-BE49-F238E27FC236}">
                <a16:creationId xmlns:a16="http://schemas.microsoft.com/office/drawing/2014/main" id="{CCE2A9DC-B86D-7B51-DC89-8AFFA9FDDF30}"/>
              </a:ext>
            </a:extLst>
          </p:cNvPr>
          <p:cNvSpPr>
            <a:spLocks/>
          </p:cNvSpPr>
          <p:nvPr userDrawn="1"/>
        </p:nvSpPr>
        <p:spPr bwMode="auto">
          <a:xfrm>
            <a:off x="463550" y="2109788"/>
            <a:ext cx="109538"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4" name="Google Shape;1083;p14">
            <a:extLst>
              <a:ext uri="{FF2B5EF4-FFF2-40B4-BE49-F238E27FC236}">
                <a16:creationId xmlns:a16="http://schemas.microsoft.com/office/drawing/2014/main" id="{CAD05514-C385-7842-DD00-3810C9EDC2EF}"/>
              </a:ext>
            </a:extLst>
          </p:cNvPr>
          <p:cNvSpPr>
            <a:spLocks/>
          </p:cNvSpPr>
          <p:nvPr userDrawn="1"/>
        </p:nvSpPr>
        <p:spPr bwMode="auto">
          <a:xfrm>
            <a:off x="198438" y="2135188"/>
            <a:ext cx="449262"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5" name="Google Shape;1084;p14">
            <a:extLst>
              <a:ext uri="{FF2B5EF4-FFF2-40B4-BE49-F238E27FC236}">
                <a16:creationId xmlns:a16="http://schemas.microsoft.com/office/drawing/2014/main" id="{47F1BD79-FC94-763D-E7DB-955D33FA8C70}"/>
              </a:ext>
            </a:extLst>
          </p:cNvPr>
          <p:cNvSpPr>
            <a:spLocks/>
          </p:cNvSpPr>
          <p:nvPr userDrawn="1"/>
        </p:nvSpPr>
        <p:spPr bwMode="auto">
          <a:xfrm>
            <a:off x="222250" y="2217738"/>
            <a:ext cx="44450"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6" name="Google Shape;1085;p14">
            <a:extLst>
              <a:ext uri="{FF2B5EF4-FFF2-40B4-BE49-F238E27FC236}">
                <a16:creationId xmlns:a16="http://schemas.microsoft.com/office/drawing/2014/main" id="{2CAC9F39-96F7-4532-2348-F17DB0B49053}"/>
              </a:ext>
            </a:extLst>
          </p:cNvPr>
          <p:cNvSpPr>
            <a:spLocks/>
          </p:cNvSpPr>
          <p:nvPr userDrawn="1"/>
        </p:nvSpPr>
        <p:spPr bwMode="auto">
          <a:xfrm>
            <a:off x="522288" y="2174875"/>
            <a:ext cx="4603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7" name="Google Shape;1086;p14">
            <a:extLst>
              <a:ext uri="{FF2B5EF4-FFF2-40B4-BE49-F238E27FC236}">
                <a16:creationId xmlns:a16="http://schemas.microsoft.com/office/drawing/2014/main" id="{E56F9E37-4CF0-E140-DAE8-99FF1AD46509}"/>
              </a:ext>
            </a:extLst>
          </p:cNvPr>
          <p:cNvSpPr>
            <a:spLocks/>
          </p:cNvSpPr>
          <p:nvPr userDrawn="1"/>
        </p:nvSpPr>
        <p:spPr bwMode="auto">
          <a:xfrm>
            <a:off x="198438" y="2146300"/>
            <a:ext cx="449262"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8" name="Google Shape;1082;p14">
            <a:extLst>
              <a:ext uri="{FF2B5EF4-FFF2-40B4-BE49-F238E27FC236}">
                <a16:creationId xmlns:a16="http://schemas.microsoft.com/office/drawing/2014/main" id="{6E87845C-FE90-83FD-7700-28F21F5BC451}"/>
              </a:ext>
            </a:extLst>
          </p:cNvPr>
          <p:cNvSpPr>
            <a:spLocks/>
          </p:cNvSpPr>
          <p:nvPr userDrawn="1"/>
        </p:nvSpPr>
        <p:spPr bwMode="auto">
          <a:xfrm>
            <a:off x="461963" y="2724150"/>
            <a:ext cx="10953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9" name="Google Shape;1083;p14">
            <a:extLst>
              <a:ext uri="{FF2B5EF4-FFF2-40B4-BE49-F238E27FC236}">
                <a16:creationId xmlns:a16="http://schemas.microsoft.com/office/drawing/2014/main" id="{D3EB0E4D-94DA-E14B-8227-0CD68F0CE5EE}"/>
              </a:ext>
            </a:extLst>
          </p:cNvPr>
          <p:cNvSpPr>
            <a:spLocks/>
          </p:cNvSpPr>
          <p:nvPr userDrawn="1"/>
        </p:nvSpPr>
        <p:spPr bwMode="auto">
          <a:xfrm>
            <a:off x="196850" y="2747963"/>
            <a:ext cx="44926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0" name="Google Shape;1084;p14">
            <a:extLst>
              <a:ext uri="{FF2B5EF4-FFF2-40B4-BE49-F238E27FC236}">
                <a16:creationId xmlns:a16="http://schemas.microsoft.com/office/drawing/2014/main" id="{7FCAB011-1664-2854-FAC3-E008DA7A6C2B}"/>
              </a:ext>
            </a:extLst>
          </p:cNvPr>
          <p:cNvSpPr>
            <a:spLocks/>
          </p:cNvSpPr>
          <p:nvPr userDrawn="1"/>
        </p:nvSpPr>
        <p:spPr bwMode="auto">
          <a:xfrm>
            <a:off x="220663" y="2830513"/>
            <a:ext cx="4603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1" name="Google Shape;1085;p14">
            <a:extLst>
              <a:ext uri="{FF2B5EF4-FFF2-40B4-BE49-F238E27FC236}">
                <a16:creationId xmlns:a16="http://schemas.microsoft.com/office/drawing/2014/main" id="{6EF031E4-A2A8-454D-76CE-2DDDD92B318B}"/>
              </a:ext>
            </a:extLst>
          </p:cNvPr>
          <p:cNvSpPr>
            <a:spLocks/>
          </p:cNvSpPr>
          <p:nvPr userDrawn="1"/>
        </p:nvSpPr>
        <p:spPr bwMode="auto">
          <a:xfrm>
            <a:off x="520700" y="2789238"/>
            <a:ext cx="46038"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2" name="Google Shape;1086;p14">
            <a:extLst>
              <a:ext uri="{FF2B5EF4-FFF2-40B4-BE49-F238E27FC236}">
                <a16:creationId xmlns:a16="http://schemas.microsoft.com/office/drawing/2014/main" id="{78902742-D3F1-0F83-2DF3-9CF15DCAB2A1}"/>
              </a:ext>
            </a:extLst>
          </p:cNvPr>
          <p:cNvSpPr>
            <a:spLocks/>
          </p:cNvSpPr>
          <p:nvPr userDrawn="1"/>
        </p:nvSpPr>
        <p:spPr bwMode="auto">
          <a:xfrm>
            <a:off x="198438" y="2759075"/>
            <a:ext cx="447675"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3" name="Google Shape;1082;p14">
            <a:extLst>
              <a:ext uri="{FF2B5EF4-FFF2-40B4-BE49-F238E27FC236}">
                <a16:creationId xmlns:a16="http://schemas.microsoft.com/office/drawing/2014/main" id="{FD5D1FAB-27FE-7C23-E466-108DAC6872AD}"/>
              </a:ext>
            </a:extLst>
          </p:cNvPr>
          <p:cNvSpPr>
            <a:spLocks/>
          </p:cNvSpPr>
          <p:nvPr userDrawn="1"/>
        </p:nvSpPr>
        <p:spPr bwMode="auto">
          <a:xfrm>
            <a:off x="460375" y="3336925"/>
            <a:ext cx="111125"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4" name="Google Shape;1083;p14">
            <a:extLst>
              <a:ext uri="{FF2B5EF4-FFF2-40B4-BE49-F238E27FC236}">
                <a16:creationId xmlns:a16="http://schemas.microsoft.com/office/drawing/2014/main" id="{EE3E4039-A83C-ECBA-37B0-92432FE79FE3}"/>
              </a:ext>
            </a:extLst>
          </p:cNvPr>
          <p:cNvSpPr>
            <a:spLocks/>
          </p:cNvSpPr>
          <p:nvPr userDrawn="1"/>
        </p:nvSpPr>
        <p:spPr bwMode="auto">
          <a:xfrm>
            <a:off x="195263" y="3362325"/>
            <a:ext cx="449262"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5" name="Google Shape;1084;p14">
            <a:extLst>
              <a:ext uri="{FF2B5EF4-FFF2-40B4-BE49-F238E27FC236}">
                <a16:creationId xmlns:a16="http://schemas.microsoft.com/office/drawing/2014/main" id="{1D3F36F8-BE7A-1E68-F747-7248BA97EF19}"/>
              </a:ext>
            </a:extLst>
          </p:cNvPr>
          <p:cNvSpPr>
            <a:spLocks/>
          </p:cNvSpPr>
          <p:nvPr userDrawn="1"/>
        </p:nvSpPr>
        <p:spPr bwMode="auto">
          <a:xfrm>
            <a:off x="219075" y="3444875"/>
            <a:ext cx="46038"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6" name="Google Shape;1085;p14">
            <a:extLst>
              <a:ext uri="{FF2B5EF4-FFF2-40B4-BE49-F238E27FC236}">
                <a16:creationId xmlns:a16="http://schemas.microsoft.com/office/drawing/2014/main" id="{BCD417B9-50A1-39B4-C9BE-7793CDE2FF64}"/>
              </a:ext>
            </a:extLst>
          </p:cNvPr>
          <p:cNvSpPr>
            <a:spLocks/>
          </p:cNvSpPr>
          <p:nvPr userDrawn="1"/>
        </p:nvSpPr>
        <p:spPr bwMode="auto">
          <a:xfrm>
            <a:off x="520700" y="3403600"/>
            <a:ext cx="44450"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7" name="Google Shape;1086;p14">
            <a:extLst>
              <a:ext uri="{FF2B5EF4-FFF2-40B4-BE49-F238E27FC236}">
                <a16:creationId xmlns:a16="http://schemas.microsoft.com/office/drawing/2014/main" id="{92200E82-DBE6-0383-FB19-01FB88D73EAA}"/>
              </a:ext>
            </a:extLst>
          </p:cNvPr>
          <p:cNvSpPr>
            <a:spLocks/>
          </p:cNvSpPr>
          <p:nvPr userDrawn="1"/>
        </p:nvSpPr>
        <p:spPr bwMode="auto">
          <a:xfrm>
            <a:off x="196850" y="3373438"/>
            <a:ext cx="447675"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8" name="Google Shape;1082;p14">
            <a:extLst>
              <a:ext uri="{FF2B5EF4-FFF2-40B4-BE49-F238E27FC236}">
                <a16:creationId xmlns:a16="http://schemas.microsoft.com/office/drawing/2014/main" id="{4CFA6572-DB9E-9CB3-CAC6-40EAF102BEC2}"/>
              </a:ext>
            </a:extLst>
          </p:cNvPr>
          <p:cNvSpPr>
            <a:spLocks/>
          </p:cNvSpPr>
          <p:nvPr userDrawn="1"/>
        </p:nvSpPr>
        <p:spPr bwMode="auto">
          <a:xfrm>
            <a:off x="460375" y="3951288"/>
            <a:ext cx="109538"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9" name="Google Shape;1083;p14">
            <a:extLst>
              <a:ext uri="{FF2B5EF4-FFF2-40B4-BE49-F238E27FC236}">
                <a16:creationId xmlns:a16="http://schemas.microsoft.com/office/drawing/2014/main" id="{6A9AE8B1-516C-A5F4-D9BC-0DEBB1706412}"/>
              </a:ext>
            </a:extLst>
          </p:cNvPr>
          <p:cNvSpPr>
            <a:spLocks/>
          </p:cNvSpPr>
          <p:nvPr userDrawn="1"/>
        </p:nvSpPr>
        <p:spPr bwMode="auto">
          <a:xfrm>
            <a:off x="193675" y="3976688"/>
            <a:ext cx="450850"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0" name="Google Shape;1084;p14">
            <a:extLst>
              <a:ext uri="{FF2B5EF4-FFF2-40B4-BE49-F238E27FC236}">
                <a16:creationId xmlns:a16="http://schemas.microsoft.com/office/drawing/2014/main" id="{5D545B13-6DD6-FC5F-87C5-9F7F4CA6C0CE}"/>
              </a:ext>
            </a:extLst>
          </p:cNvPr>
          <p:cNvSpPr>
            <a:spLocks/>
          </p:cNvSpPr>
          <p:nvPr userDrawn="1"/>
        </p:nvSpPr>
        <p:spPr bwMode="auto">
          <a:xfrm>
            <a:off x="217488" y="4059238"/>
            <a:ext cx="4603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1" name="Google Shape;1085;p14">
            <a:extLst>
              <a:ext uri="{FF2B5EF4-FFF2-40B4-BE49-F238E27FC236}">
                <a16:creationId xmlns:a16="http://schemas.microsoft.com/office/drawing/2014/main" id="{0A9FA5C6-99B9-589F-FE9C-214D608294C8}"/>
              </a:ext>
            </a:extLst>
          </p:cNvPr>
          <p:cNvSpPr>
            <a:spLocks/>
          </p:cNvSpPr>
          <p:nvPr userDrawn="1"/>
        </p:nvSpPr>
        <p:spPr bwMode="auto">
          <a:xfrm>
            <a:off x="519113" y="4016375"/>
            <a:ext cx="4603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2" name="Google Shape;1086;p14">
            <a:extLst>
              <a:ext uri="{FF2B5EF4-FFF2-40B4-BE49-F238E27FC236}">
                <a16:creationId xmlns:a16="http://schemas.microsoft.com/office/drawing/2014/main" id="{FF471208-ACE8-E377-10B6-38B5E2859F5B}"/>
              </a:ext>
            </a:extLst>
          </p:cNvPr>
          <p:cNvSpPr>
            <a:spLocks/>
          </p:cNvSpPr>
          <p:nvPr userDrawn="1"/>
        </p:nvSpPr>
        <p:spPr bwMode="auto">
          <a:xfrm>
            <a:off x="195263" y="3987800"/>
            <a:ext cx="447675"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3" name="Google Shape;1082;p14">
            <a:extLst>
              <a:ext uri="{FF2B5EF4-FFF2-40B4-BE49-F238E27FC236}">
                <a16:creationId xmlns:a16="http://schemas.microsoft.com/office/drawing/2014/main" id="{BC078B7F-5F7F-388E-F802-BB27926614E5}"/>
              </a:ext>
            </a:extLst>
          </p:cNvPr>
          <p:cNvSpPr>
            <a:spLocks/>
          </p:cNvSpPr>
          <p:nvPr userDrawn="1"/>
        </p:nvSpPr>
        <p:spPr bwMode="auto">
          <a:xfrm>
            <a:off x="458788" y="4565650"/>
            <a:ext cx="10953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4" name="Google Shape;1083;p14">
            <a:extLst>
              <a:ext uri="{FF2B5EF4-FFF2-40B4-BE49-F238E27FC236}">
                <a16:creationId xmlns:a16="http://schemas.microsoft.com/office/drawing/2014/main" id="{E2C6594D-FCB6-A4E0-3936-C959AE5DFDF3}"/>
              </a:ext>
            </a:extLst>
          </p:cNvPr>
          <p:cNvSpPr>
            <a:spLocks/>
          </p:cNvSpPr>
          <p:nvPr userDrawn="1"/>
        </p:nvSpPr>
        <p:spPr bwMode="auto">
          <a:xfrm>
            <a:off x="193675" y="4589463"/>
            <a:ext cx="44926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5" name="Google Shape;1084;p14">
            <a:extLst>
              <a:ext uri="{FF2B5EF4-FFF2-40B4-BE49-F238E27FC236}">
                <a16:creationId xmlns:a16="http://schemas.microsoft.com/office/drawing/2014/main" id="{5FE1661A-07FA-2D7E-FA2A-1BF76F2E2A3D}"/>
              </a:ext>
            </a:extLst>
          </p:cNvPr>
          <p:cNvSpPr>
            <a:spLocks/>
          </p:cNvSpPr>
          <p:nvPr userDrawn="1"/>
        </p:nvSpPr>
        <p:spPr bwMode="auto">
          <a:xfrm>
            <a:off x="217488" y="4672013"/>
            <a:ext cx="44450"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6" name="Google Shape;1085;p14">
            <a:extLst>
              <a:ext uri="{FF2B5EF4-FFF2-40B4-BE49-F238E27FC236}">
                <a16:creationId xmlns:a16="http://schemas.microsoft.com/office/drawing/2014/main" id="{13D26427-95A8-8E66-C86D-7525249BB153}"/>
              </a:ext>
            </a:extLst>
          </p:cNvPr>
          <p:cNvSpPr>
            <a:spLocks/>
          </p:cNvSpPr>
          <p:nvPr userDrawn="1"/>
        </p:nvSpPr>
        <p:spPr bwMode="auto">
          <a:xfrm>
            <a:off x="517525" y="4630738"/>
            <a:ext cx="46038"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7" name="Google Shape;1086;p14">
            <a:extLst>
              <a:ext uri="{FF2B5EF4-FFF2-40B4-BE49-F238E27FC236}">
                <a16:creationId xmlns:a16="http://schemas.microsoft.com/office/drawing/2014/main" id="{FAF02320-3B05-1152-F05C-564ABBB02A3E}"/>
              </a:ext>
            </a:extLst>
          </p:cNvPr>
          <p:cNvSpPr>
            <a:spLocks/>
          </p:cNvSpPr>
          <p:nvPr userDrawn="1"/>
        </p:nvSpPr>
        <p:spPr bwMode="auto">
          <a:xfrm>
            <a:off x="193675" y="4600575"/>
            <a:ext cx="44926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8" name="Google Shape;1082;p14">
            <a:extLst>
              <a:ext uri="{FF2B5EF4-FFF2-40B4-BE49-F238E27FC236}">
                <a16:creationId xmlns:a16="http://schemas.microsoft.com/office/drawing/2014/main" id="{D154C5A1-F82A-F563-76B5-9E943208E8DB}"/>
              </a:ext>
            </a:extLst>
          </p:cNvPr>
          <p:cNvSpPr>
            <a:spLocks/>
          </p:cNvSpPr>
          <p:nvPr userDrawn="1"/>
        </p:nvSpPr>
        <p:spPr bwMode="auto">
          <a:xfrm>
            <a:off x="457200" y="5180013"/>
            <a:ext cx="109538"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9" name="Google Shape;1083;p14">
            <a:extLst>
              <a:ext uri="{FF2B5EF4-FFF2-40B4-BE49-F238E27FC236}">
                <a16:creationId xmlns:a16="http://schemas.microsoft.com/office/drawing/2014/main" id="{F439E138-274C-C9E8-202A-5EB8C951D593}"/>
              </a:ext>
            </a:extLst>
          </p:cNvPr>
          <p:cNvSpPr>
            <a:spLocks/>
          </p:cNvSpPr>
          <p:nvPr userDrawn="1"/>
        </p:nvSpPr>
        <p:spPr bwMode="auto">
          <a:xfrm>
            <a:off x="192088" y="5203825"/>
            <a:ext cx="449262"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0" name="Google Shape;1084;p14">
            <a:extLst>
              <a:ext uri="{FF2B5EF4-FFF2-40B4-BE49-F238E27FC236}">
                <a16:creationId xmlns:a16="http://schemas.microsoft.com/office/drawing/2014/main" id="{D354C9B8-2565-2974-45FD-60556A431D6A}"/>
              </a:ext>
            </a:extLst>
          </p:cNvPr>
          <p:cNvSpPr>
            <a:spLocks/>
          </p:cNvSpPr>
          <p:nvPr userDrawn="1"/>
        </p:nvSpPr>
        <p:spPr bwMode="auto">
          <a:xfrm>
            <a:off x="215900" y="5286375"/>
            <a:ext cx="46038"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1" name="Google Shape;1085;p14">
            <a:extLst>
              <a:ext uri="{FF2B5EF4-FFF2-40B4-BE49-F238E27FC236}">
                <a16:creationId xmlns:a16="http://schemas.microsoft.com/office/drawing/2014/main" id="{FF65D067-B008-1B4F-9C03-C4A263B2E1F3}"/>
              </a:ext>
            </a:extLst>
          </p:cNvPr>
          <p:cNvSpPr>
            <a:spLocks/>
          </p:cNvSpPr>
          <p:nvPr userDrawn="1"/>
        </p:nvSpPr>
        <p:spPr bwMode="auto">
          <a:xfrm>
            <a:off x="515938" y="5245100"/>
            <a:ext cx="4603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2" name="Google Shape;1086;p14">
            <a:extLst>
              <a:ext uri="{FF2B5EF4-FFF2-40B4-BE49-F238E27FC236}">
                <a16:creationId xmlns:a16="http://schemas.microsoft.com/office/drawing/2014/main" id="{75A1C5C4-CEBF-C8FC-7FC6-90E77B681CAC}"/>
              </a:ext>
            </a:extLst>
          </p:cNvPr>
          <p:cNvSpPr>
            <a:spLocks/>
          </p:cNvSpPr>
          <p:nvPr userDrawn="1"/>
        </p:nvSpPr>
        <p:spPr bwMode="auto">
          <a:xfrm>
            <a:off x="193675" y="5214938"/>
            <a:ext cx="447675"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3" name="Google Shape;1082;p14">
            <a:extLst>
              <a:ext uri="{FF2B5EF4-FFF2-40B4-BE49-F238E27FC236}">
                <a16:creationId xmlns:a16="http://schemas.microsoft.com/office/drawing/2014/main" id="{3ACA1DD4-76BB-4E77-5272-7829561B3187}"/>
              </a:ext>
            </a:extLst>
          </p:cNvPr>
          <p:cNvSpPr>
            <a:spLocks/>
          </p:cNvSpPr>
          <p:nvPr userDrawn="1"/>
        </p:nvSpPr>
        <p:spPr bwMode="auto">
          <a:xfrm>
            <a:off x="455613" y="5792788"/>
            <a:ext cx="111125"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4" name="Google Shape;1083;p14">
            <a:extLst>
              <a:ext uri="{FF2B5EF4-FFF2-40B4-BE49-F238E27FC236}">
                <a16:creationId xmlns:a16="http://schemas.microsoft.com/office/drawing/2014/main" id="{CB71A1CA-3286-7626-4729-36577E429192}"/>
              </a:ext>
            </a:extLst>
          </p:cNvPr>
          <p:cNvSpPr>
            <a:spLocks/>
          </p:cNvSpPr>
          <p:nvPr userDrawn="1"/>
        </p:nvSpPr>
        <p:spPr bwMode="auto">
          <a:xfrm>
            <a:off x="190500" y="5818188"/>
            <a:ext cx="44926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5" name="Google Shape;1084;p14">
            <a:extLst>
              <a:ext uri="{FF2B5EF4-FFF2-40B4-BE49-F238E27FC236}">
                <a16:creationId xmlns:a16="http://schemas.microsoft.com/office/drawing/2014/main" id="{83669EAC-C385-E5BF-73E1-282579D76E26}"/>
              </a:ext>
            </a:extLst>
          </p:cNvPr>
          <p:cNvSpPr>
            <a:spLocks/>
          </p:cNvSpPr>
          <p:nvPr userDrawn="1"/>
        </p:nvSpPr>
        <p:spPr bwMode="auto">
          <a:xfrm>
            <a:off x="214313" y="5900738"/>
            <a:ext cx="4603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6" name="Google Shape;1085;p14">
            <a:extLst>
              <a:ext uri="{FF2B5EF4-FFF2-40B4-BE49-F238E27FC236}">
                <a16:creationId xmlns:a16="http://schemas.microsoft.com/office/drawing/2014/main" id="{A346CD37-5D03-966A-CC84-BA15EA454CBB}"/>
              </a:ext>
            </a:extLst>
          </p:cNvPr>
          <p:cNvSpPr>
            <a:spLocks/>
          </p:cNvSpPr>
          <p:nvPr userDrawn="1"/>
        </p:nvSpPr>
        <p:spPr bwMode="auto">
          <a:xfrm>
            <a:off x="515938" y="5857875"/>
            <a:ext cx="44450"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7" name="Google Shape;1086;p14">
            <a:extLst>
              <a:ext uri="{FF2B5EF4-FFF2-40B4-BE49-F238E27FC236}">
                <a16:creationId xmlns:a16="http://schemas.microsoft.com/office/drawing/2014/main" id="{B8557B49-33A4-48CD-BB9E-DC5A6375B7BA}"/>
              </a:ext>
            </a:extLst>
          </p:cNvPr>
          <p:cNvSpPr>
            <a:spLocks/>
          </p:cNvSpPr>
          <p:nvPr userDrawn="1"/>
        </p:nvSpPr>
        <p:spPr bwMode="auto">
          <a:xfrm>
            <a:off x="192088" y="5829300"/>
            <a:ext cx="447675"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9" name="Google Shape;1765;p26">
            <a:extLst>
              <a:ext uri="{FF2B5EF4-FFF2-40B4-BE49-F238E27FC236}">
                <a16:creationId xmlns:a16="http://schemas.microsoft.com/office/drawing/2014/main" id="{6236C541-D937-0420-1502-057E5447FC93}"/>
              </a:ext>
            </a:extLst>
          </p:cNvPr>
          <p:cNvSpPr/>
          <p:nvPr userDrawn="1"/>
        </p:nvSpPr>
        <p:spPr>
          <a:xfrm rot="126755">
            <a:off x="3090863" y="1090613"/>
            <a:ext cx="5549900" cy="4730750"/>
          </a:xfrm>
          <a:prstGeom prst="rect">
            <a:avLst/>
          </a:prstGeom>
          <a:solidFill>
            <a:schemeClr val="accent5">
              <a:lumMod val="40000"/>
              <a:lumOff val="60000"/>
            </a:schemeClr>
          </a:solidFill>
          <a:ln>
            <a:noFill/>
          </a:ln>
        </p:spPr>
        <p:txBody>
          <a:bodyPr spcFirstLastPara="1" lIns="91425" tIns="91425" rIns="91425" bIns="91425" anchor="ctr"/>
          <a:lstStyle/>
          <a:p>
            <a:pPr eaLnBrk="1" fontAlgn="auto" hangingPunct="1">
              <a:spcBef>
                <a:spcPts val="0"/>
              </a:spcBef>
              <a:spcAft>
                <a:spcPts val="0"/>
              </a:spcAft>
              <a:defRPr/>
            </a:pPr>
            <a:endParaRPr sz="500" dirty="0">
              <a:solidFill>
                <a:prstClr val="black"/>
              </a:solidFill>
              <a:latin typeface="Arial"/>
              <a:cs typeface="+mn-cs"/>
            </a:endParaRPr>
          </a:p>
        </p:txBody>
      </p:sp>
      <p:sp>
        <p:nvSpPr>
          <p:cNvPr id="10289" name="Google Shape;1766;p26">
            <a:extLst>
              <a:ext uri="{FF2B5EF4-FFF2-40B4-BE49-F238E27FC236}">
                <a16:creationId xmlns:a16="http://schemas.microsoft.com/office/drawing/2014/main" id="{B9B61C0E-C10B-F9D4-DF1E-63E7EC42CF8F}"/>
              </a:ext>
            </a:extLst>
          </p:cNvPr>
          <p:cNvSpPr>
            <a:spLocks/>
          </p:cNvSpPr>
          <p:nvPr userDrawn="1"/>
        </p:nvSpPr>
        <p:spPr bwMode="auto">
          <a:xfrm rot="-135875">
            <a:off x="2811463" y="773113"/>
            <a:ext cx="1284287" cy="1336675"/>
          </a:xfrm>
          <a:custGeom>
            <a:avLst/>
            <a:gdLst>
              <a:gd name="T0" fmla="*/ 20833 w 25370"/>
              <a:gd name="T1" fmla="*/ 1 h 21060"/>
              <a:gd name="T2" fmla="*/ 1 w 25370"/>
              <a:gd name="T3" fmla="*/ 14443 h 21060"/>
              <a:gd name="T4" fmla="*/ 1513 w 25370"/>
              <a:gd name="T5" fmla="*/ 14972 h 21060"/>
              <a:gd name="T6" fmla="*/ 1551 w 25370"/>
              <a:gd name="T7" fmla="*/ 16371 h 21060"/>
              <a:gd name="T8" fmla="*/ 3063 w 25370"/>
              <a:gd name="T9" fmla="*/ 16938 h 21060"/>
              <a:gd name="T10" fmla="*/ 3139 w 25370"/>
              <a:gd name="T11" fmla="*/ 18867 h 21060"/>
              <a:gd name="T12" fmla="*/ 4613 w 25370"/>
              <a:gd name="T13" fmla="*/ 19396 h 21060"/>
              <a:gd name="T14" fmla="*/ 4727 w 25370"/>
              <a:gd name="T15" fmla="*/ 21060 h 21060"/>
              <a:gd name="T16" fmla="*/ 25370 w 25370"/>
              <a:gd name="T17" fmla="*/ 6768 h 21060"/>
              <a:gd name="T18" fmla="*/ 23782 w 25370"/>
              <a:gd name="T19" fmla="*/ 4575 h 21060"/>
              <a:gd name="T20" fmla="*/ 22459 w 25370"/>
              <a:gd name="T21" fmla="*/ 3819 h 21060"/>
              <a:gd name="T22" fmla="*/ 22345 w 25370"/>
              <a:gd name="T23" fmla="*/ 2156 h 21060"/>
              <a:gd name="T24" fmla="*/ 20795 w 25370"/>
              <a:gd name="T25" fmla="*/ 1626 h 21060"/>
              <a:gd name="T26" fmla="*/ 20833 w 25370"/>
              <a:gd name="T27" fmla="*/ 1 h 2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90" name="Google Shape;1767;p26">
            <a:extLst>
              <a:ext uri="{FF2B5EF4-FFF2-40B4-BE49-F238E27FC236}">
                <a16:creationId xmlns:a16="http://schemas.microsoft.com/office/drawing/2014/main" id="{85000090-5FF3-42CF-44FD-23ACA0956557}"/>
              </a:ext>
            </a:extLst>
          </p:cNvPr>
          <p:cNvSpPr>
            <a:spLocks/>
          </p:cNvSpPr>
          <p:nvPr userDrawn="1"/>
        </p:nvSpPr>
        <p:spPr bwMode="auto">
          <a:xfrm rot="4829593">
            <a:off x="7639844" y="1029494"/>
            <a:ext cx="1546225" cy="1109663"/>
          </a:xfrm>
          <a:custGeom>
            <a:avLst/>
            <a:gdLst>
              <a:gd name="T0" fmla="*/ 20833 w 25370"/>
              <a:gd name="T1" fmla="*/ 1 h 21060"/>
              <a:gd name="T2" fmla="*/ 1 w 25370"/>
              <a:gd name="T3" fmla="*/ 14443 h 21060"/>
              <a:gd name="T4" fmla="*/ 1513 w 25370"/>
              <a:gd name="T5" fmla="*/ 14972 h 21060"/>
              <a:gd name="T6" fmla="*/ 1551 w 25370"/>
              <a:gd name="T7" fmla="*/ 16371 h 21060"/>
              <a:gd name="T8" fmla="*/ 3063 w 25370"/>
              <a:gd name="T9" fmla="*/ 16938 h 21060"/>
              <a:gd name="T10" fmla="*/ 3139 w 25370"/>
              <a:gd name="T11" fmla="*/ 18867 h 21060"/>
              <a:gd name="T12" fmla="*/ 4613 w 25370"/>
              <a:gd name="T13" fmla="*/ 19396 h 21060"/>
              <a:gd name="T14" fmla="*/ 4727 w 25370"/>
              <a:gd name="T15" fmla="*/ 21060 h 21060"/>
              <a:gd name="T16" fmla="*/ 25370 w 25370"/>
              <a:gd name="T17" fmla="*/ 6768 h 21060"/>
              <a:gd name="T18" fmla="*/ 23782 w 25370"/>
              <a:gd name="T19" fmla="*/ 4575 h 21060"/>
              <a:gd name="T20" fmla="*/ 22459 w 25370"/>
              <a:gd name="T21" fmla="*/ 3819 h 21060"/>
              <a:gd name="T22" fmla="*/ 22345 w 25370"/>
              <a:gd name="T23" fmla="*/ 2156 h 21060"/>
              <a:gd name="T24" fmla="*/ 20795 w 25370"/>
              <a:gd name="T25" fmla="*/ 1626 h 21060"/>
              <a:gd name="T26" fmla="*/ 20833 w 25370"/>
              <a:gd name="T27" fmla="*/ 1 h 2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91" name="TextBox 561">
            <a:extLst>
              <a:ext uri="{FF2B5EF4-FFF2-40B4-BE49-F238E27FC236}">
                <a16:creationId xmlns:a16="http://schemas.microsoft.com/office/drawing/2014/main" id="{1A992143-308B-5C41-C18F-42DEF751F8F2}"/>
              </a:ext>
            </a:extLst>
          </p:cNvPr>
          <p:cNvSpPr txBox="1">
            <a:spLocks noChangeArrowheads="1"/>
          </p:cNvSpPr>
          <p:nvPr userDrawn="1"/>
        </p:nvSpPr>
        <p:spPr bwMode="auto">
          <a:xfrm>
            <a:off x="3502025" y="1128713"/>
            <a:ext cx="4751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6000">
                <a:solidFill>
                  <a:srgbClr val="002060"/>
                </a:solidFill>
                <a:latin typeface="Times New Roman" panose="02020603050405020304" pitchFamily="18" charset="0"/>
                <a:cs typeface="Times New Roman" panose="02020603050405020304" pitchFamily="18" charset="0"/>
              </a:rPr>
              <a:t>LUYỆN TẬP</a:t>
            </a:r>
          </a:p>
        </p:txBody>
      </p:sp>
      <p:grpSp>
        <p:nvGrpSpPr>
          <p:cNvPr id="10292" name="Google Shape;939;p32">
            <a:extLst>
              <a:ext uri="{FF2B5EF4-FFF2-40B4-BE49-F238E27FC236}">
                <a16:creationId xmlns:a16="http://schemas.microsoft.com/office/drawing/2014/main" id="{E6F04914-589D-4B93-BE41-1BDA9BC4C89B}"/>
              </a:ext>
            </a:extLst>
          </p:cNvPr>
          <p:cNvGrpSpPr>
            <a:grpSpLocks/>
          </p:cNvGrpSpPr>
          <p:nvPr userDrawn="1"/>
        </p:nvGrpSpPr>
        <p:grpSpPr bwMode="auto">
          <a:xfrm>
            <a:off x="2205038" y="3949700"/>
            <a:ext cx="1973262" cy="2020888"/>
            <a:chOff x="2718975" y="493050"/>
            <a:chExt cx="2013175" cy="2066600"/>
          </a:xfrm>
        </p:grpSpPr>
        <p:sp>
          <p:nvSpPr>
            <p:cNvPr id="10316" name="Google Shape;940;p32">
              <a:extLst>
                <a:ext uri="{FF2B5EF4-FFF2-40B4-BE49-F238E27FC236}">
                  <a16:creationId xmlns:a16="http://schemas.microsoft.com/office/drawing/2014/main" id="{306EFFDD-D710-B9CF-4069-112C06278795}"/>
                </a:ext>
              </a:extLst>
            </p:cNvPr>
            <p:cNvSpPr>
              <a:spLocks/>
            </p:cNvSpPr>
            <p:nvPr/>
          </p:nvSpPr>
          <p:spPr bwMode="auto">
            <a:xfrm>
              <a:off x="3297025" y="2415950"/>
              <a:ext cx="962925" cy="143700"/>
            </a:xfrm>
            <a:custGeom>
              <a:avLst/>
              <a:gdLst>
                <a:gd name="T0" fmla="*/ 19326 w 38517"/>
                <a:gd name="T1" fmla="*/ 1 h 5748"/>
                <a:gd name="T2" fmla="*/ 1 w 38517"/>
                <a:gd name="T3" fmla="*/ 2925 h 5748"/>
                <a:gd name="T4" fmla="*/ 19326 w 38517"/>
                <a:gd name="T5" fmla="*/ 5748 h 5748"/>
                <a:gd name="T6" fmla="*/ 38516 w 38517"/>
                <a:gd name="T7" fmla="*/ 2925 h 5748"/>
                <a:gd name="T8" fmla="*/ 19326 w 38517"/>
                <a:gd name="T9" fmla="*/ 1 h 5748"/>
              </a:gdLst>
              <a:ahLst/>
              <a:cxnLst>
                <a:cxn ang="0">
                  <a:pos x="T0" y="T1"/>
                </a:cxn>
                <a:cxn ang="0">
                  <a:pos x="T2" y="T3"/>
                </a:cxn>
                <a:cxn ang="0">
                  <a:pos x="T4" y="T5"/>
                </a:cxn>
                <a:cxn ang="0">
                  <a:pos x="T6" y="T7"/>
                </a:cxn>
                <a:cxn ang="0">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17" name="Google Shape;941;p32">
              <a:extLst>
                <a:ext uri="{FF2B5EF4-FFF2-40B4-BE49-F238E27FC236}">
                  <a16:creationId xmlns:a16="http://schemas.microsoft.com/office/drawing/2014/main" id="{CF39ABA4-27D3-5A50-A221-CCD51106E713}"/>
                </a:ext>
              </a:extLst>
            </p:cNvPr>
            <p:cNvSpPr>
              <a:spLocks/>
            </p:cNvSpPr>
            <p:nvPr/>
          </p:nvSpPr>
          <p:spPr bwMode="auto">
            <a:xfrm>
              <a:off x="3853250" y="2190975"/>
              <a:ext cx="381500" cy="366800"/>
            </a:xfrm>
            <a:custGeom>
              <a:avLst/>
              <a:gdLst>
                <a:gd name="T0" fmla="*/ 4963 w 15260"/>
                <a:gd name="T1" fmla="*/ 1 h 14672"/>
                <a:gd name="T2" fmla="*/ 4639 w 15260"/>
                <a:gd name="T3" fmla="*/ 26 h 14672"/>
                <a:gd name="T4" fmla="*/ 1681 w 15260"/>
                <a:gd name="T5" fmla="*/ 1438 h 14672"/>
                <a:gd name="T6" fmla="*/ 303 w 15260"/>
                <a:gd name="T7" fmla="*/ 3824 h 14672"/>
                <a:gd name="T8" fmla="*/ 1144 w 15260"/>
                <a:gd name="T9" fmla="*/ 6345 h 14672"/>
                <a:gd name="T10" fmla="*/ 10789 w 15260"/>
                <a:gd name="T11" fmla="*/ 13738 h 14672"/>
                <a:gd name="T12" fmla="*/ 11629 w 15260"/>
                <a:gd name="T13" fmla="*/ 14444 h 14672"/>
                <a:gd name="T14" fmla="*/ 12117 w 15260"/>
                <a:gd name="T15" fmla="*/ 14671 h 14672"/>
                <a:gd name="T16" fmla="*/ 12604 w 15260"/>
                <a:gd name="T17" fmla="*/ 14444 h 14672"/>
                <a:gd name="T18" fmla="*/ 12739 w 15260"/>
                <a:gd name="T19" fmla="*/ 14310 h 14672"/>
                <a:gd name="T20" fmla="*/ 15125 w 15260"/>
                <a:gd name="T21" fmla="*/ 12495 h 14672"/>
                <a:gd name="T22" fmla="*/ 14990 w 15260"/>
                <a:gd name="T23" fmla="*/ 11924 h 14672"/>
                <a:gd name="T24" fmla="*/ 13175 w 15260"/>
                <a:gd name="T25" fmla="*/ 11655 h 14672"/>
                <a:gd name="T26" fmla="*/ 13041 w 15260"/>
                <a:gd name="T27" fmla="*/ 11655 h 14672"/>
                <a:gd name="T28" fmla="*/ 6857 w 15260"/>
                <a:gd name="T29" fmla="*/ 1135 h 14672"/>
                <a:gd name="T30" fmla="*/ 4963 w 15260"/>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18" name="Google Shape;942;p32">
              <a:extLst>
                <a:ext uri="{FF2B5EF4-FFF2-40B4-BE49-F238E27FC236}">
                  <a16:creationId xmlns:a16="http://schemas.microsoft.com/office/drawing/2014/main" id="{2B4DBAD5-5D1E-F39A-8A4A-E1B867686D86}"/>
                </a:ext>
              </a:extLst>
            </p:cNvPr>
            <p:cNvSpPr>
              <a:spLocks/>
            </p:cNvSpPr>
            <p:nvPr/>
          </p:nvSpPr>
          <p:spPr bwMode="auto">
            <a:xfrm>
              <a:off x="3975925" y="2373950"/>
              <a:ext cx="195800" cy="181500"/>
            </a:xfrm>
            <a:custGeom>
              <a:avLst/>
              <a:gdLst>
                <a:gd name="T0" fmla="*/ 1816 w 7832"/>
                <a:gd name="T1" fmla="*/ 0 h 7260"/>
                <a:gd name="T2" fmla="*/ 1110 w 7832"/>
                <a:gd name="T3" fmla="*/ 538 h 7260"/>
                <a:gd name="T4" fmla="*/ 270 w 7832"/>
                <a:gd name="T5" fmla="*/ 1681 h 7260"/>
                <a:gd name="T6" fmla="*/ 1 w 7832"/>
                <a:gd name="T7" fmla="*/ 1950 h 7260"/>
                <a:gd name="T8" fmla="*/ 5882 w 7832"/>
                <a:gd name="T9" fmla="*/ 6419 h 7260"/>
                <a:gd name="T10" fmla="*/ 6722 w 7832"/>
                <a:gd name="T11" fmla="*/ 7125 h 7260"/>
                <a:gd name="T12" fmla="*/ 7159 w 7832"/>
                <a:gd name="T13" fmla="*/ 7260 h 7260"/>
                <a:gd name="T14" fmla="*/ 7697 w 7832"/>
                <a:gd name="T15" fmla="*/ 7125 h 7260"/>
                <a:gd name="T16" fmla="*/ 7832 w 7832"/>
                <a:gd name="T17" fmla="*/ 6991 h 7260"/>
                <a:gd name="T18" fmla="*/ 1816 w 7832"/>
                <a:gd name="T19" fmla="*/ 0 h 7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19" name="Google Shape;943;p32">
              <a:extLst>
                <a:ext uri="{FF2B5EF4-FFF2-40B4-BE49-F238E27FC236}">
                  <a16:creationId xmlns:a16="http://schemas.microsoft.com/office/drawing/2014/main" id="{BFE68745-2A08-D54A-BBE0-1D63AFB2D0AB}"/>
                </a:ext>
              </a:extLst>
            </p:cNvPr>
            <p:cNvSpPr>
              <a:spLocks/>
            </p:cNvSpPr>
            <p:nvPr/>
          </p:nvSpPr>
          <p:spPr bwMode="auto">
            <a:xfrm>
              <a:off x="3366775" y="2190975"/>
              <a:ext cx="381475" cy="366800"/>
            </a:xfrm>
            <a:custGeom>
              <a:avLst/>
              <a:gdLst>
                <a:gd name="T0" fmla="*/ 10330 w 15259"/>
                <a:gd name="T1" fmla="*/ 1 h 14672"/>
                <a:gd name="T2" fmla="*/ 8403 w 15259"/>
                <a:gd name="T3" fmla="*/ 1135 h 14672"/>
                <a:gd name="T4" fmla="*/ 2252 w 15259"/>
                <a:gd name="T5" fmla="*/ 11655 h 14672"/>
                <a:gd name="T6" fmla="*/ 2118 w 15259"/>
                <a:gd name="T7" fmla="*/ 11655 h 14672"/>
                <a:gd name="T8" fmla="*/ 269 w 15259"/>
                <a:gd name="T9" fmla="*/ 11924 h 14672"/>
                <a:gd name="T10" fmla="*/ 135 w 15259"/>
                <a:gd name="T11" fmla="*/ 12495 h 14672"/>
                <a:gd name="T12" fmla="*/ 2387 w 15259"/>
                <a:gd name="T13" fmla="*/ 14175 h 14672"/>
                <a:gd name="T14" fmla="*/ 2656 w 15259"/>
                <a:gd name="T15" fmla="*/ 14444 h 14672"/>
                <a:gd name="T16" fmla="*/ 3155 w 15259"/>
                <a:gd name="T17" fmla="*/ 14671 h 14672"/>
                <a:gd name="T18" fmla="*/ 3630 w 15259"/>
                <a:gd name="T19" fmla="*/ 14444 h 14672"/>
                <a:gd name="T20" fmla="*/ 4470 w 15259"/>
                <a:gd name="T21" fmla="*/ 13738 h 14672"/>
                <a:gd name="T22" fmla="*/ 14284 w 15259"/>
                <a:gd name="T23" fmla="*/ 6345 h 14672"/>
                <a:gd name="T24" fmla="*/ 14990 w 15259"/>
                <a:gd name="T25" fmla="*/ 3824 h 14672"/>
                <a:gd name="T26" fmla="*/ 13881 w 15259"/>
                <a:gd name="T27" fmla="*/ 1707 h 14672"/>
                <a:gd name="T28" fmla="*/ 10654 w 15259"/>
                <a:gd name="T29" fmla="*/ 26 h 14672"/>
                <a:gd name="T30" fmla="*/ 10330 w 15259"/>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20" name="Google Shape;944;p32">
              <a:extLst>
                <a:ext uri="{FF2B5EF4-FFF2-40B4-BE49-F238E27FC236}">
                  <a16:creationId xmlns:a16="http://schemas.microsoft.com/office/drawing/2014/main" id="{BE10D30F-BC4A-BA27-0F42-E40C8278AA78}"/>
                </a:ext>
              </a:extLst>
            </p:cNvPr>
            <p:cNvSpPr>
              <a:spLocks/>
            </p:cNvSpPr>
            <p:nvPr/>
          </p:nvSpPr>
          <p:spPr bwMode="auto">
            <a:xfrm>
              <a:off x="3426425" y="2377300"/>
              <a:ext cx="199150" cy="178150"/>
            </a:xfrm>
            <a:custGeom>
              <a:avLst/>
              <a:gdLst>
                <a:gd name="T0" fmla="*/ 6151 w 7966"/>
                <a:gd name="T1" fmla="*/ 1 h 7126"/>
                <a:gd name="T2" fmla="*/ 1 w 7966"/>
                <a:gd name="T3" fmla="*/ 6722 h 7126"/>
                <a:gd name="T4" fmla="*/ 270 w 7966"/>
                <a:gd name="T5" fmla="*/ 6991 h 7126"/>
                <a:gd name="T6" fmla="*/ 841 w 7966"/>
                <a:gd name="T7" fmla="*/ 7126 h 7126"/>
                <a:gd name="T8" fmla="*/ 1244 w 7966"/>
                <a:gd name="T9" fmla="*/ 6991 h 7126"/>
                <a:gd name="T10" fmla="*/ 2084 w 7966"/>
                <a:gd name="T11" fmla="*/ 6285 h 7126"/>
                <a:gd name="T12" fmla="*/ 7966 w 7966"/>
                <a:gd name="T13" fmla="*/ 1816 h 7126"/>
                <a:gd name="T14" fmla="*/ 7428 w 7966"/>
                <a:gd name="T15" fmla="*/ 1110 h 7126"/>
                <a:gd name="T16" fmla="*/ 6991 w 7966"/>
                <a:gd name="T17" fmla="*/ 706 h 7126"/>
                <a:gd name="T18" fmla="*/ 6151 w 7966"/>
                <a:gd name="T19" fmla="*/ 1 h 7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9" name="Google Shape;945;p32">
              <a:extLst>
                <a:ext uri="{FF2B5EF4-FFF2-40B4-BE49-F238E27FC236}">
                  <a16:creationId xmlns:a16="http://schemas.microsoft.com/office/drawing/2014/main" id="{7FA049E2-8F1F-620B-EA51-7804D7906676}"/>
                </a:ext>
              </a:extLst>
            </p:cNvPr>
            <p:cNvSpPr/>
            <p:nvPr/>
          </p:nvSpPr>
          <p:spPr>
            <a:xfrm>
              <a:off x="3366819" y="2481726"/>
              <a:ext cx="11175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570" name="Google Shape;946;p32">
              <a:extLst>
                <a:ext uri="{FF2B5EF4-FFF2-40B4-BE49-F238E27FC236}">
                  <a16:creationId xmlns:a16="http://schemas.microsoft.com/office/drawing/2014/main" id="{83A4CEFF-8BA6-5041-4D73-774B078EEB93}"/>
                </a:ext>
              </a:extLst>
            </p:cNvPr>
            <p:cNvSpPr/>
            <p:nvPr/>
          </p:nvSpPr>
          <p:spPr>
            <a:xfrm>
              <a:off x="4123177" y="2481726"/>
              <a:ext cx="111754"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571" name="Google Shape;947;p32">
              <a:extLst>
                <a:ext uri="{FF2B5EF4-FFF2-40B4-BE49-F238E27FC236}">
                  <a16:creationId xmlns:a16="http://schemas.microsoft.com/office/drawing/2014/main" id="{D326B140-C552-B96E-F52B-FA330B5EF4A9}"/>
                </a:ext>
              </a:extLst>
            </p:cNvPr>
            <p:cNvSpPr/>
            <p:nvPr/>
          </p:nvSpPr>
          <p:spPr>
            <a:xfrm>
              <a:off x="3559552" y="1746322"/>
              <a:ext cx="472926"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24" name="Google Shape;948;p32">
              <a:extLst>
                <a:ext uri="{FF2B5EF4-FFF2-40B4-BE49-F238E27FC236}">
                  <a16:creationId xmlns:a16="http://schemas.microsoft.com/office/drawing/2014/main" id="{FE91556C-EA55-6A01-3A55-904D49355C89}"/>
                </a:ext>
              </a:extLst>
            </p:cNvPr>
            <p:cNvSpPr>
              <a:spLocks/>
            </p:cNvSpPr>
            <p:nvPr/>
          </p:nvSpPr>
          <p:spPr bwMode="auto">
            <a:xfrm>
              <a:off x="3597825" y="2020200"/>
              <a:ext cx="14325" cy="111775"/>
            </a:xfrm>
            <a:custGeom>
              <a:avLst/>
              <a:gdLst>
                <a:gd name="T0" fmla="*/ 572 w 573"/>
                <a:gd name="T1" fmla="*/ 1 h 4471"/>
                <a:gd name="T2" fmla="*/ 1 w 573"/>
                <a:gd name="T3" fmla="*/ 4471 h 4471"/>
                <a:gd name="T4" fmla="*/ 1 w 573"/>
                <a:gd name="T5" fmla="*/ 4471 h 4471"/>
                <a:gd name="T6" fmla="*/ 572 w 573"/>
                <a:gd name="T7" fmla="*/ 1 h 4471"/>
              </a:gdLst>
              <a:ahLst/>
              <a:cxnLst>
                <a:cxn ang="0">
                  <a:pos x="T0" y="T1"/>
                </a:cxn>
                <a:cxn ang="0">
                  <a:pos x="T2" y="T3"/>
                </a:cxn>
                <a:cxn ang="0">
                  <a:pos x="T4" y="T5"/>
                </a:cxn>
                <a:cxn ang="0">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3" name="Google Shape;949;p32">
              <a:extLst>
                <a:ext uri="{FF2B5EF4-FFF2-40B4-BE49-F238E27FC236}">
                  <a16:creationId xmlns:a16="http://schemas.microsoft.com/office/drawing/2014/main" id="{6FF725C2-E1E3-8811-EDEB-BACF08506040}"/>
                </a:ext>
              </a:extLst>
            </p:cNvPr>
            <p:cNvSpPr/>
            <p:nvPr/>
          </p:nvSpPr>
          <p:spPr>
            <a:xfrm>
              <a:off x="3595184" y="1907040"/>
              <a:ext cx="59926"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26" name="Google Shape;950;p32">
              <a:extLst>
                <a:ext uri="{FF2B5EF4-FFF2-40B4-BE49-F238E27FC236}">
                  <a16:creationId xmlns:a16="http://schemas.microsoft.com/office/drawing/2014/main" id="{4CD7FD12-EE7D-B8C4-F50A-7E07CDE07890}"/>
                </a:ext>
              </a:extLst>
            </p:cNvPr>
            <p:cNvSpPr>
              <a:spLocks/>
            </p:cNvSpPr>
            <p:nvPr/>
          </p:nvSpPr>
          <p:spPr bwMode="auto">
            <a:xfrm>
              <a:off x="3965850" y="1984925"/>
              <a:ext cx="31100" cy="147050"/>
            </a:xfrm>
            <a:custGeom>
              <a:avLst/>
              <a:gdLst>
                <a:gd name="T0" fmla="*/ 0 w 1244"/>
                <a:gd name="T1" fmla="*/ 0 h 5882"/>
                <a:gd name="T2" fmla="*/ 1109 w 1244"/>
                <a:gd name="T3" fmla="*/ 5747 h 5882"/>
                <a:gd name="T4" fmla="*/ 1109 w 1244"/>
                <a:gd name="T5" fmla="*/ 5747 h 5882"/>
                <a:gd name="T6" fmla="*/ 1244 w 1244"/>
                <a:gd name="T7" fmla="*/ 5882 h 5882"/>
                <a:gd name="T8" fmla="*/ 1109 w 1244"/>
                <a:gd name="T9" fmla="*/ 5747 h 5882"/>
                <a:gd name="T10" fmla="*/ 0 w 1244"/>
                <a:gd name="T11" fmla="*/ 0 h 5882"/>
              </a:gdLst>
              <a:ahLst/>
              <a:cxnLst>
                <a:cxn ang="0">
                  <a:pos x="T0" y="T1"/>
                </a:cxn>
                <a:cxn ang="0">
                  <a:pos x="T2" y="T3"/>
                </a:cxn>
                <a:cxn ang="0">
                  <a:pos x="T4" y="T5"/>
                </a:cxn>
                <a:cxn ang="0">
                  <a:pos x="T6" y="T7"/>
                </a:cxn>
                <a:cxn ang="0">
                  <a:pos x="T8" y="T9"/>
                </a:cxn>
                <a:cxn ang="0">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5" name="Google Shape;951;p32">
              <a:extLst>
                <a:ext uri="{FF2B5EF4-FFF2-40B4-BE49-F238E27FC236}">
                  <a16:creationId xmlns:a16="http://schemas.microsoft.com/office/drawing/2014/main" id="{9BD4ABD8-612E-263D-C092-48DFB27C1096}"/>
                </a:ext>
              </a:extLst>
            </p:cNvPr>
            <p:cNvSpPr/>
            <p:nvPr/>
          </p:nvSpPr>
          <p:spPr>
            <a:xfrm>
              <a:off x="3876996" y="1851844"/>
              <a:ext cx="116612"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576" name="Google Shape;952;p32">
              <a:extLst>
                <a:ext uri="{FF2B5EF4-FFF2-40B4-BE49-F238E27FC236}">
                  <a16:creationId xmlns:a16="http://schemas.microsoft.com/office/drawing/2014/main" id="{066DE637-561C-5DB2-670B-23CA6B05F017}"/>
                </a:ext>
              </a:extLst>
            </p:cNvPr>
            <p:cNvSpPr/>
            <p:nvPr/>
          </p:nvSpPr>
          <p:spPr>
            <a:xfrm>
              <a:off x="3486670" y="2127823"/>
              <a:ext cx="6219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29" name="Google Shape;953;p32">
              <a:extLst>
                <a:ext uri="{FF2B5EF4-FFF2-40B4-BE49-F238E27FC236}">
                  <a16:creationId xmlns:a16="http://schemas.microsoft.com/office/drawing/2014/main" id="{FFB506E7-C2B0-8A1F-4B39-DE96F32C2612}"/>
                </a:ext>
              </a:extLst>
            </p:cNvPr>
            <p:cNvSpPr>
              <a:spLocks/>
            </p:cNvSpPr>
            <p:nvPr/>
          </p:nvSpPr>
          <p:spPr bwMode="auto">
            <a:xfrm>
              <a:off x="3486075" y="2131950"/>
              <a:ext cx="111775" cy="224375"/>
            </a:xfrm>
            <a:custGeom>
              <a:avLst/>
              <a:gdLst>
                <a:gd name="T0" fmla="*/ 4336 w 4471"/>
                <a:gd name="T1" fmla="*/ 1 h 8975"/>
                <a:gd name="T2" fmla="*/ 1 w 4471"/>
                <a:gd name="T3" fmla="*/ 8974 h 8975"/>
                <a:gd name="T4" fmla="*/ 1 w 4471"/>
                <a:gd name="T5" fmla="*/ 8974 h 8975"/>
                <a:gd name="T6" fmla="*/ 4336 w 4471"/>
                <a:gd name="T7" fmla="*/ 1 h 8975"/>
                <a:gd name="T8" fmla="*/ 4471 w 4471"/>
                <a:gd name="T9" fmla="*/ 1 h 8975"/>
                <a:gd name="T10" fmla="*/ 4471 w 4471"/>
                <a:gd name="T11" fmla="*/ 1 h 8975"/>
                <a:gd name="T12" fmla="*/ 4336 w 4471"/>
                <a:gd name="T13" fmla="*/ 1 h 8975"/>
              </a:gdLst>
              <a:ahLst/>
              <a:cxnLst>
                <a:cxn ang="0">
                  <a:pos x="T0" y="T1"/>
                </a:cxn>
                <a:cxn ang="0">
                  <a:pos x="T2" y="T3"/>
                </a:cxn>
                <a:cxn ang="0">
                  <a:pos x="T4" y="T5"/>
                </a:cxn>
                <a:cxn ang="0">
                  <a:pos x="T6" y="T7"/>
                </a:cxn>
                <a:cxn ang="0">
                  <a:pos x="T8" y="T9"/>
                </a:cxn>
                <a:cxn ang="0">
                  <a:pos x="T10" y="T11"/>
                </a:cxn>
                <a:cxn ang="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30" name="Google Shape;954;p32">
              <a:extLst>
                <a:ext uri="{FF2B5EF4-FFF2-40B4-BE49-F238E27FC236}">
                  <a16:creationId xmlns:a16="http://schemas.microsoft.com/office/drawing/2014/main" id="{B0AD0DA8-9D11-6154-90FA-E0206A6BC96A}"/>
                </a:ext>
              </a:extLst>
            </p:cNvPr>
            <p:cNvSpPr>
              <a:spLocks/>
            </p:cNvSpPr>
            <p:nvPr/>
          </p:nvSpPr>
          <p:spPr bwMode="auto">
            <a:xfrm>
              <a:off x="3597825" y="2131950"/>
              <a:ext cx="25" cy="25"/>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9" name="Google Shape;955;p32">
              <a:extLst>
                <a:ext uri="{FF2B5EF4-FFF2-40B4-BE49-F238E27FC236}">
                  <a16:creationId xmlns:a16="http://schemas.microsoft.com/office/drawing/2014/main" id="{13349E0A-B2F1-1F47-DDD4-EF2858D3E27F}"/>
                </a:ext>
              </a:extLst>
            </p:cNvPr>
            <p:cNvSpPr/>
            <p:nvPr/>
          </p:nvSpPr>
          <p:spPr>
            <a:xfrm>
              <a:off x="3486670" y="2132693"/>
              <a:ext cx="160341"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32" name="Google Shape;956;p32">
              <a:extLst>
                <a:ext uri="{FF2B5EF4-FFF2-40B4-BE49-F238E27FC236}">
                  <a16:creationId xmlns:a16="http://schemas.microsoft.com/office/drawing/2014/main" id="{EAD3F92E-7AC3-14CE-AE09-128F89018244}"/>
                </a:ext>
              </a:extLst>
            </p:cNvPr>
            <p:cNvSpPr>
              <a:spLocks/>
            </p:cNvSpPr>
            <p:nvPr/>
          </p:nvSpPr>
          <p:spPr bwMode="auto">
            <a:xfrm>
              <a:off x="3996925" y="2131950"/>
              <a:ext cx="111775" cy="224375"/>
            </a:xfrm>
            <a:custGeom>
              <a:avLst/>
              <a:gdLst>
                <a:gd name="T0" fmla="*/ 1 w 4471"/>
                <a:gd name="T1" fmla="*/ 1 h 8975"/>
                <a:gd name="T2" fmla="*/ 1 w 4471"/>
                <a:gd name="T3" fmla="*/ 1 h 8975"/>
                <a:gd name="T4" fmla="*/ 4471 w 4471"/>
                <a:gd name="T5" fmla="*/ 8974 h 8975"/>
                <a:gd name="T6" fmla="*/ 4471 w 4471"/>
                <a:gd name="T7" fmla="*/ 8974 h 8975"/>
                <a:gd name="T8" fmla="*/ 1 w 4471"/>
                <a:gd name="T9" fmla="*/ 1 h 8975"/>
              </a:gdLst>
              <a:ahLst/>
              <a:cxnLst>
                <a:cxn ang="0">
                  <a:pos x="T0" y="T1"/>
                </a:cxn>
                <a:cxn ang="0">
                  <a:pos x="T2" y="T3"/>
                </a:cxn>
                <a:cxn ang="0">
                  <a:pos x="T4" y="T5"/>
                </a:cxn>
                <a:cxn ang="0">
                  <a:pos x="T6" y="T7"/>
                </a:cxn>
                <a:cxn ang="0">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33" name="Google Shape;957;p32">
              <a:extLst>
                <a:ext uri="{FF2B5EF4-FFF2-40B4-BE49-F238E27FC236}">
                  <a16:creationId xmlns:a16="http://schemas.microsoft.com/office/drawing/2014/main" id="{4E5A50CB-6B4B-BD65-40FC-418A0E8E2829}"/>
                </a:ext>
              </a:extLst>
            </p:cNvPr>
            <p:cNvSpPr>
              <a:spLocks/>
            </p:cNvSpPr>
            <p:nvPr/>
          </p:nvSpPr>
          <p:spPr bwMode="auto">
            <a:xfrm>
              <a:off x="3993575" y="2128600"/>
              <a:ext cx="3375" cy="3375"/>
            </a:xfrm>
            <a:custGeom>
              <a:avLst/>
              <a:gdLst>
                <a:gd name="T0" fmla="*/ 0 w 135"/>
                <a:gd name="T1" fmla="*/ 0 h 135"/>
                <a:gd name="T2" fmla="*/ 0 w 135"/>
                <a:gd name="T3" fmla="*/ 135 h 135"/>
                <a:gd name="T4" fmla="*/ 135 w 135"/>
                <a:gd name="T5" fmla="*/ 135 h 135"/>
                <a:gd name="T6" fmla="*/ 0 w 135"/>
                <a:gd name="T7" fmla="*/ 0 h 135"/>
              </a:gdLst>
              <a:ahLst/>
              <a:cxnLst>
                <a:cxn ang="0">
                  <a:pos x="T0" y="T1"/>
                </a:cxn>
                <a:cxn ang="0">
                  <a:pos x="T2" y="T3"/>
                </a:cxn>
                <a:cxn ang="0">
                  <a:pos x="T4" y="T5"/>
                </a:cxn>
                <a:cxn ang="0">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34" name="Google Shape;958;p32">
              <a:extLst>
                <a:ext uri="{FF2B5EF4-FFF2-40B4-BE49-F238E27FC236}">
                  <a16:creationId xmlns:a16="http://schemas.microsoft.com/office/drawing/2014/main" id="{DCCA6A95-BF44-961C-7BD3-405CE0014098}"/>
                </a:ext>
              </a:extLst>
            </p:cNvPr>
            <p:cNvSpPr>
              <a:spLocks/>
            </p:cNvSpPr>
            <p:nvPr/>
          </p:nvSpPr>
          <p:spPr bwMode="auto">
            <a:xfrm>
              <a:off x="3933925" y="2128600"/>
              <a:ext cx="59675" cy="24400"/>
            </a:xfrm>
            <a:custGeom>
              <a:avLst/>
              <a:gdLst>
                <a:gd name="T0" fmla="*/ 2386 w 2387"/>
                <a:gd name="T1" fmla="*/ 0 h 976"/>
                <a:gd name="T2" fmla="*/ 2386 w 2387"/>
                <a:gd name="T3" fmla="*/ 0 h 976"/>
                <a:gd name="T4" fmla="*/ 2200 w 2387"/>
                <a:gd name="T5" fmla="*/ 95 h 976"/>
                <a:gd name="T6" fmla="*/ 2200 w 2387"/>
                <a:gd name="T7" fmla="*/ 95 h 976"/>
                <a:gd name="T8" fmla="*/ 2386 w 2387"/>
                <a:gd name="T9" fmla="*/ 0 h 976"/>
                <a:gd name="T10" fmla="*/ 2200 w 2387"/>
                <a:gd name="T11" fmla="*/ 95 h 976"/>
                <a:gd name="T12" fmla="*/ 2200 w 2387"/>
                <a:gd name="T13" fmla="*/ 95 h 976"/>
                <a:gd name="T14" fmla="*/ 0 w 2387"/>
                <a:gd name="T15" fmla="*/ 975 h 976"/>
                <a:gd name="T16" fmla="*/ 2200 w 2387"/>
                <a:gd name="T17" fmla="*/ 9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3" name="Google Shape;959;p32">
              <a:extLst>
                <a:ext uri="{FF2B5EF4-FFF2-40B4-BE49-F238E27FC236}">
                  <a16:creationId xmlns:a16="http://schemas.microsoft.com/office/drawing/2014/main" id="{87AF3D79-558F-2E40-C9FB-1411DE94116D}"/>
                </a:ext>
              </a:extLst>
            </p:cNvPr>
            <p:cNvSpPr/>
            <p:nvPr/>
          </p:nvSpPr>
          <p:spPr>
            <a:xfrm>
              <a:off x="3933683" y="2127823"/>
              <a:ext cx="17491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36" name="Google Shape;960;p32">
              <a:extLst>
                <a:ext uri="{FF2B5EF4-FFF2-40B4-BE49-F238E27FC236}">
                  <a16:creationId xmlns:a16="http://schemas.microsoft.com/office/drawing/2014/main" id="{74DBF74F-F1DC-1B81-5AC9-33416ED853B4}"/>
                </a:ext>
              </a:extLst>
            </p:cNvPr>
            <p:cNvSpPr>
              <a:spLocks/>
            </p:cNvSpPr>
            <p:nvPr/>
          </p:nvSpPr>
          <p:spPr bwMode="auto">
            <a:xfrm>
              <a:off x="3801175" y="2093300"/>
              <a:ext cx="108400" cy="238650"/>
            </a:xfrm>
            <a:custGeom>
              <a:avLst/>
              <a:gdLst>
                <a:gd name="T0" fmla="*/ 4336 w 4336"/>
                <a:gd name="T1" fmla="*/ 1 h 9546"/>
                <a:gd name="T2" fmla="*/ 403 w 4336"/>
                <a:gd name="T3" fmla="*/ 169 h 9546"/>
                <a:gd name="T4" fmla="*/ 0 w 4336"/>
                <a:gd name="T5" fmla="*/ 7731 h 9546"/>
                <a:gd name="T6" fmla="*/ 403 w 4336"/>
                <a:gd name="T7" fmla="*/ 8706 h 9546"/>
                <a:gd name="T8" fmla="*/ 3361 w 4336"/>
                <a:gd name="T9" fmla="*/ 9546 h 9546"/>
                <a:gd name="T10" fmla="*/ 3899 w 4336"/>
                <a:gd name="T11" fmla="*/ 8403 h 9546"/>
                <a:gd name="T12" fmla="*/ 2084 w 4336"/>
                <a:gd name="T13" fmla="*/ 7025 h 9546"/>
                <a:gd name="T14" fmla="*/ 4336 w 4336"/>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5" name="Google Shape;961;p32">
              <a:extLst>
                <a:ext uri="{FF2B5EF4-FFF2-40B4-BE49-F238E27FC236}">
                  <a16:creationId xmlns:a16="http://schemas.microsoft.com/office/drawing/2014/main" id="{B90D5159-3A0E-24A2-489C-ABA2320AB7B9}"/>
                </a:ext>
              </a:extLst>
            </p:cNvPr>
            <p:cNvSpPr/>
            <p:nvPr/>
          </p:nvSpPr>
          <p:spPr>
            <a:xfrm>
              <a:off x="3813832" y="1806388"/>
              <a:ext cx="147384"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38" name="Google Shape;962;p32">
              <a:extLst>
                <a:ext uri="{FF2B5EF4-FFF2-40B4-BE49-F238E27FC236}">
                  <a16:creationId xmlns:a16="http://schemas.microsoft.com/office/drawing/2014/main" id="{AE25D59D-222C-688A-97C6-67F78DD0F6EB}"/>
                </a:ext>
              </a:extLst>
            </p:cNvPr>
            <p:cNvSpPr>
              <a:spLocks/>
            </p:cNvSpPr>
            <p:nvPr/>
          </p:nvSpPr>
          <p:spPr bwMode="auto">
            <a:xfrm>
              <a:off x="3807875" y="2044575"/>
              <a:ext cx="140350" cy="52950"/>
            </a:xfrm>
            <a:custGeom>
              <a:avLst/>
              <a:gdLst>
                <a:gd name="T0" fmla="*/ 5614 w 5614"/>
                <a:gd name="T1" fmla="*/ 1 h 2118"/>
                <a:gd name="T2" fmla="*/ 135 w 5614"/>
                <a:gd name="T3" fmla="*/ 135 h 2118"/>
                <a:gd name="T4" fmla="*/ 1 w 5614"/>
                <a:gd name="T5" fmla="*/ 2118 h 2118"/>
                <a:gd name="T6" fmla="*/ 4336 w 5614"/>
                <a:gd name="T7" fmla="*/ 1950 h 2118"/>
                <a:gd name="T8" fmla="*/ 5614 w 5614"/>
                <a:gd name="T9" fmla="*/ 1 h 2118"/>
              </a:gdLst>
              <a:ahLst/>
              <a:cxnLst>
                <a:cxn ang="0">
                  <a:pos x="T0" y="T1"/>
                </a:cxn>
                <a:cxn ang="0">
                  <a:pos x="T2" y="T3"/>
                </a:cxn>
                <a:cxn ang="0">
                  <a:pos x="T4" y="T5"/>
                </a:cxn>
                <a:cxn ang="0">
                  <a:pos x="T6" y="T7"/>
                </a:cxn>
                <a:cxn ang="0">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39" name="Google Shape;963;p32">
              <a:extLst>
                <a:ext uri="{FF2B5EF4-FFF2-40B4-BE49-F238E27FC236}">
                  <a16:creationId xmlns:a16="http://schemas.microsoft.com/office/drawing/2014/main" id="{1DA7D6FB-6050-7DDB-EDEF-A08F8D99E98C}"/>
                </a:ext>
              </a:extLst>
            </p:cNvPr>
            <p:cNvSpPr>
              <a:spLocks/>
            </p:cNvSpPr>
            <p:nvPr/>
          </p:nvSpPr>
          <p:spPr bwMode="auto">
            <a:xfrm>
              <a:off x="3618850" y="2044575"/>
              <a:ext cx="143700" cy="48750"/>
            </a:xfrm>
            <a:custGeom>
              <a:avLst/>
              <a:gdLst>
                <a:gd name="T0" fmla="*/ 0 w 5748"/>
                <a:gd name="T1" fmla="*/ 1 h 1950"/>
                <a:gd name="T2" fmla="*/ 1412 w 5748"/>
                <a:gd name="T3" fmla="*/ 1950 h 1950"/>
                <a:gd name="T4" fmla="*/ 5747 w 5748"/>
                <a:gd name="T5" fmla="*/ 1950 h 1950"/>
                <a:gd name="T6" fmla="*/ 5478 w 5748"/>
                <a:gd name="T7" fmla="*/ 1 h 1950"/>
                <a:gd name="T8" fmla="*/ 0 w 5748"/>
                <a:gd name="T9" fmla="*/ 1 h 1950"/>
              </a:gdLst>
              <a:ahLst/>
              <a:cxnLst>
                <a:cxn ang="0">
                  <a:pos x="T0" y="T1"/>
                </a:cxn>
                <a:cxn ang="0">
                  <a:pos x="T2" y="T3"/>
                </a:cxn>
                <a:cxn ang="0">
                  <a:pos x="T4" y="T5"/>
                </a:cxn>
                <a:cxn ang="0">
                  <a:pos x="T6" y="T7"/>
                </a:cxn>
                <a:cxn ang="0">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8" name="Google Shape;964;p32">
              <a:extLst>
                <a:ext uri="{FF2B5EF4-FFF2-40B4-BE49-F238E27FC236}">
                  <a16:creationId xmlns:a16="http://schemas.microsoft.com/office/drawing/2014/main" id="{1BF7EE21-331D-87AF-DF4E-ABE3608A3C1E}"/>
                </a:ext>
              </a:extLst>
            </p:cNvPr>
            <p:cNvSpPr/>
            <p:nvPr/>
          </p:nvSpPr>
          <p:spPr>
            <a:xfrm>
              <a:off x="3611380" y="1806388"/>
              <a:ext cx="144146"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41" name="Google Shape;965;p32">
              <a:extLst>
                <a:ext uri="{FF2B5EF4-FFF2-40B4-BE49-F238E27FC236}">
                  <a16:creationId xmlns:a16="http://schemas.microsoft.com/office/drawing/2014/main" id="{1FAD0FF4-348E-4A1C-66FE-29156B13F4D2}"/>
                </a:ext>
              </a:extLst>
            </p:cNvPr>
            <p:cNvSpPr>
              <a:spLocks/>
            </p:cNvSpPr>
            <p:nvPr/>
          </p:nvSpPr>
          <p:spPr bwMode="auto">
            <a:xfrm>
              <a:off x="3654125" y="2093300"/>
              <a:ext cx="105050" cy="238650"/>
            </a:xfrm>
            <a:custGeom>
              <a:avLst/>
              <a:gdLst>
                <a:gd name="T0" fmla="*/ 269 w 4202"/>
                <a:gd name="T1" fmla="*/ 1 h 9546"/>
                <a:gd name="T2" fmla="*/ 2084 w 4202"/>
                <a:gd name="T3" fmla="*/ 7025 h 9546"/>
                <a:gd name="T4" fmla="*/ 269 w 4202"/>
                <a:gd name="T5" fmla="*/ 8403 h 9546"/>
                <a:gd name="T6" fmla="*/ 841 w 4202"/>
                <a:gd name="T7" fmla="*/ 9546 h 9546"/>
                <a:gd name="T8" fmla="*/ 3765 w 4202"/>
                <a:gd name="T9" fmla="*/ 8840 h 9546"/>
                <a:gd name="T10" fmla="*/ 4202 w 4202"/>
                <a:gd name="T11" fmla="*/ 7731 h 9546"/>
                <a:gd name="T12" fmla="*/ 4067 w 4202"/>
                <a:gd name="T13" fmla="*/ 1 h 9546"/>
                <a:gd name="T14" fmla="*/ 269 w 4202"/>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2" name="Google Shape;966;p32">
              <a:extLst>
                <a:ext uri="{FF2B5EF4-FFF2-40B4-BE49-F238E27FC236}">
                  <a16:creationId xmlns:a16="http://schemas.microsoft.com/office/drawing/2014/main" id="{D6596339-702C-502E-F08F-5BDAEBA7A1DC}"/>
                </a:ext>
              </a:extLst>
            </p:cNvPr>
            <p:cNvSpPr>
              <a:spLocks/>
            </p:cNvSpPr>
            <p:nvPr/>
          </p:nvSpPr>
          <p:spPr bwMode="auto">
            <a:xfrm>
              <a:off x="3706225" y="1631200"/>
              <a:ext cx="119325" cy="203350"/>
            </a:xfrm>
            <a:custGeom>
              <a:avLst/>
              <a:gdLst>
                <a:gd name="T0" fmla="*/ 3933 w 4773"/>
                <a:gd name="T1" fmla="*/ 0 h 8134"/>
                <a:gd name="T2" fmla="*/ 0 w 4773"/>
                <a:gd name="T3" fmla="*/ 437 h 8134"/>
                <a:gd name="T4" fmla="*/ 0 w 4773"/>
                <a:gd name="T5" fmla="*/ 1277 h 8134"/>
                <a:gd name="T6" fmla="*/ 572 w 4773"/>
                <a:gd name="T7" fmla="*/ 5210 h 8134"/>
                <a:gd name="T8" fmla="*/ 572 w 4773"/>
                <a:gd name="T9" fmla="*/ 6319 h 8134"/>
                <a:gd name="T10" fmla="*/ 2823 w 4773"/>
                <a:gd name="T11" fmla="*/ 8133 h 8134"/>
                <a:gd name="T12" fmla="*/ 4638 w 4773"/>
                <a:gd name="T13" fmla="*/ 5882 h 8134"/>
                <a:gd name="T14" fmla="*/ 4504 w 4773"/>
                <a:gd name="T15" fmla="*/ 4907 h 8134"/>
                <a:gd name="T16" fmla="*/ 4067 w 4773"/>
                <a:gd name="T17" fmla="*/ 840 h 8134"/>
                <a:gd name="T18" fmla="*/ 3933 w 4773"/>
                <a:gd name="T19" fmla="*/ 0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3" name="Google Shape;967;p32">
              <a:extLst>
                <a:ext uri="{FF2B5EF4-FFF2-40B4-BE49-F238E27FC236}">
                  <a16:creationId xmlns:a16="http://schemas.microsoft.com/office/drawing/2014/main" id="{31415A14-B044-90E5-D972-0D591D7A2CED}"/>
                </a:ext>
              </a:extLst>
            </p:cNvPr>
            <p:cNvSpPr>
              <a:spLocks/>
            </p:cNvSpPr>
            <p:nvPr/>
          </p:nvSpPr>
          <p:spPr bwMode="auto">
            <a:xfrm>
              <a:off x="3717150" y="1729500"/>
              <a:ext cx="101675" cy="42025"/>
            </a:xfrm>
            <a:custGeom>
              <a:avLst/>
              <a:gdLst>
                <a:gd name="T0" fmla="*/ 4067 w 4067"/>
                <a:gd name="T1" fmla="*/ 0 h 1681"/>
                <a:gd name="T2" fmla="*/ 706 w 4067"/>
                <a:gd name="T3" fmla="*/ 135 h 1681"/>
                <a:gd name="T4" fmla="*/ 0 w 4067"/>
                <a:gd name="T5" fmla="*/ 135 h 1681"/>
                <a:gd name="T6" fmla="*/ 135 w 4067"/>
                <a:gd name="T7" fmla="*/ 1278 h 1681"/>
                <a:gd name="T8" fmla="*/ 1950 w 4067"/>
                <a:gd name="T9" fmla="*/ 1681 h 1681"/>
                <a:gd name="T10" fmla="*/ 4067 w 4067"/>
                <a:gd name="T11" fmla="*/ 975 h 1681"/>
                <a:gd name="T12" fmla="*/ 4067 w 4067"/>
                <a:gd name="T13" fmla="*/ 0 h 1681"/>
              </a:gdLst>
              <a:ahLst/>
              <a:cxnLst>
                <a:cxn ang="0">
                  <a:pos x="T0" y="T1"/>
                </a:cxn>
                <a:cxn ang="0">
                  <a:pos x="T2" y="T3"/>
                </a:cxn>
                <a:cxn ang="0">
                  <a:pos x="T4" y="T5"/>
                </a:cxn>
                <a:cxn ang="0">
                  <a:pos x="T6" y="T7"/>
                </a:cxn>
                <a:cxn ang="0">
                  <a:pos x="T8" y="T9"/>
                </a:cxn>
                <a:cxn ang="0">
                  <a:pos x="T10" y="T11"/>
                </a:cxn>
                <a:cxn ang="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4" name="Google Shape;968;p32">
              <a:extLst>
                <a:ext uri="{FF2B5EF4-FFF2-40B4-BE49-F238E27FC236}">
                  <a16:creationId xmlns:a16="http://schemas.microsoft.com/office/drawing/2014/main" id="{A65D56EE-6A54-4A73-0920-41F41BC7F82F}"/>
                </a:ext>
              </a:extLst>
            </p:cNvPr>
            <p:cNvSpPr>
              <a:spLocks/>
            </p:cNvSpPr>
            <p:nvPr/>
          </p:nvSpPr>
          <p:spPr bwMode="auto">
            <a:xfrm>
              <a:off x="3891900" y="493050"/>
              <a:ext cx="840250" cy="1409575"/>
            </a:xfrm>
            <a:custGeom>
              <a:avLst/>
              <a:gdLst>
                <a:gd name="T0" fmla="*/ 18315 w 33610"/>
                <a:gd name="T1" fmla="*/ 1 h 56383"/>
                <a:gd name="T2" fmla="*/ 10520 w 33610"/>
                <a:gd name="T3" fmla="*/ 1835 h 56383"/>
                <a:gd name="T4" fmla="*/ 10083 w 33610"/>
                <a:gd name="T5" fmla="*/ 2137 h 56383"/>
                <a:gd name="T6" fmla="*/ 3362 w 33610"/>
                <a:gd name="T7" fmla="*/ 9699 h 56383"/>
                <a:gd name="T8" fmla="*/ 2118 w 33610"/>
                <a:gd name="T9" fmla="*/ 31411 h 56383"/>
                <a:gd name="T10" fmla="*/ 11193 w 33610"/>
                <a:gd name="T11" fmla="*/ 48753 h 56383"/>
                <a:gd name="T12" fmla="*/ 15259 w 33610"/>
                <a:gd name="T13" fmla="*/ 53088 h 56383"/>
                <a:gd name="T14" fmla="*/ 22115 w 33610"/>
                <a:gd name="T15" fmla="*/ 56315 h 56383"/>
                <a:gd name="T16" fmla="*/ 23145 w 33610"/>
                <a:gd name="T17" fmla="*/ 56383 h 56383"/>
                <a:gd name="T18" fmla="*/ 28434 w 33610"/>
                <a:gd name="T19" fmla="*/ 54231 h 56383"/>
                <a:gd name="T20" fmla="*/ 28434 w 33610"/>
                <a:gd name="T21" fmla="*/ 54231 h 56383"/>
                <a:gd name="T22" fmla="*/ 28060 w 33610"/>
                <a:gd name="T23" fmla="*/ 54270 h 56383"/>
                <a:gd name="T24" fmla="*/ 25644 w 33610"/>
                <a:gd name="T25" fmla="*/ 50164 h 56383"/>
                <a:gd name="T26" fmla="*/ 29677 w 33610"/>
                <a:gd name="T27" fmla="*/ 44148 h 56383"/>
                <a:gd name="T28" fmla="*/ 31929 w 33610"/>
                <a:gd name="T29" fmla="*/ 37124 h 56383"/>
                <a:gd name="T30" fmla="*/ 29980 w 33610"/>
                <a:gd name="T31" fmla="*/ 31814 h 56383"/>
                <a:gd name="T32" fmla="*/ 29408 w 33610"/>
                <a:gd name="T33" fmla="*/ 27478 h 56383"/>
                <a:gd name="T34" fmla="*/ 29408 w 33610"/>
                <a:gd name="T35" fmla="*/ 27478 h 56383"/>
                <a:gd name="T36" fmla="*/ 32931 w 33610"/>
                <a:gd name="T37" fmla="*/ 30364 h 56383"/>
                <a:gd name="T38" fmla="*/ 33609 w 33610"/>
                <a:gd name="T39" fmla="*/ 30268 h 56383"/>
                <a:gd name="T40" fmla="*/ 33609 w 33610"/>
                <a:gd name="T41" fmla="*/ 30268 h 56383"/>
                <a:gd name="T42" fmla="*/ 33576 w 33610"/>
                <a:gd name="T43" fmla="*/ 30272 h 56383"/>
                <a:gd name="T44" fmla="*/ 31660 w 33610"/>
                <a:gd name="T45" fmla="*/ 26504 h 56383"/>
                <a:gd name="T46" fmla="*/ 31223 w 33610"/>
                <a:gd name="T47" fmla="*/ 18942 h 56383"/>
                <a:gd name="T48" fmla="*/ 31223 w 33610"/>
                <a:gd name="T49" fmla="*/ 11514 h 56383"/>
                <a:gd name="T50" fmla="*/ 26619 w 33610"/>
                <a:gd name="T51" fmla="*/ 2675 h 56383"/>
                <a:gd name="T52" fmla="*/ 19191 w 33610"/>
                <a:gd name="T53" fmla="*/ 20 h 56383"/>
                <a:gd name="T54" fmla="*/ 18315 w 33610"/>
                <a:gd name="T55" fmla="*/ 1 h 56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5" name="Google Shape;969;p32">
              <a:extLst>
                <a:ext uri="{FF2B5EF4-FFF2-40B4-BE49-F238E27FC236}">
                  <a16:creationId xmlns:a16="http://schemas.microsoft.com/office/drawing/2014/main" id="{6E478742-130B-B2B9-D75E-1120DE012935}"/>
                </a:ext>
              </a:extLst>
            </p:cNvPr>
            <p:cNvSpPr>
              <a:spLocks/>
            </p:cNvSpPr>
            <p:nvPr/>
          </p:nvSpPr>
          <p:spPr bwMode="auto">
            <a:xfrm>
              <a:off x="4056600" y="538900"/>
              <a:ext cx="304175" cy="1172975"/>
            </a:xfrm>
            <a:custGeom>
              <a:avLst/>
              <a:gdLst>
                <a:gd name="T0" fmla="*/ 3932 w 12167"/>
                <a:gd name="T1" fmla="*/ 1 h 46919"/>
                <a:gd name="T2" fmla="*/ 3495 w 12167"/>
                <a:gd name="T3" fmla="*/ 303 h 46919"/>
                <a:gd name="T4" fmla="*/ 0 w 12167"/>
                <a:gd name="T5" fmla="*/ 3093 h 46919"/>
                <a:gd name="T6" fmla="*/ 5445 w 12167"/>
                <a:gd name="T7" fmla="*/ 6723 h 46919"/>
                <a:gd name="T8" fmla="*/ 2252 w 12167"/>
                <a:gd name="T9" fmla="*/ 5614 h 46919"/>
                <a:gd name="T10" fmla="*/ 1949 w 12167"/>
                <a:gd name="T11" fmla="*/ 5614 h 46919"/>
                <a:gd name="T12" fmla="*/ 8268 w 12167"/>
                <a:gd name="T13" fmla="*/ 9546 h 46919"/>
                <a:gd name="T14" fmla="*/ 9948 w 12167"/>
                <a:gd name="T15" fmla="*/ 11226 h 46919"/>
                <a:gd name="T16" fmla="*/ 9814 w 12167"/>
                <a:gd name="T17" fmla="*/ 9680 h 46919"/>
                <a:gd name="T18" fmla="*/ 5041 w 12167"/>
                <a:gd name="T19" fmla="*/ 841 h 46919"/>
                <a:gd name="T20" fmla="*/ 3932 w 12167"/>
                <a:gd name="T21" fmla="*/ 1 h 46919"/>
                <a:gd name="T22" fmla="*/ 10217 w 12167"/>
                <a:gd name="T23" fmla="*/ 25073 h 46919"/>
                <a:gd name="T24" fmla="*/ 9242 w 12167"/>
                <a:gd name="T25" fmla="*/ 26888 h 46919"/>
                <a:gd name="T26" fmla="*/ 9108 w 12167"/>
                <a:gd name="T27" fmla="*/ 27056 h 46919"/>
                <a:gd name="T28" fmla="*/ 11494 w 12167"/>
                <a:gd name="T29" fmla="*/ 28568 h 46919"/>
                <a:gd name="T30" fmla="*/ 12166 w 12167"/>
                <a:gd name="T31" fmla="*/ 28434 h 46919"/>
                <a:gd name="T32" fmla="*/ 10217 w 12167"/>
                <a:gd name="T33" fmla="*/ 25073 h 46919"/>
                <a:gd name="T34" fmla="*/ 10217 w 12167"/>
                <a:gd name="T35" fmla="*/ 34618 h 46919"/>
                <a:gd name="T36" fmla="*/ 8268 w 12167"/>
                <a:gd name="T37" fmla="*/ 36970 h 46919"/>
                <a:gd name="T38" fmla="*/ 6150 w 12167"/>
                <a:gd name="T39" fmla="*/ 37407 h 46919"/>
                <a:gd name="T40" fmla="*/ 5445 w 12167"/>
                <a:gd name="T41" fmla="*/ 37407 h 46919"/>
                <a:gd name="T42" fmla="*/ 1412 w 12167"/>
                <a:gd name="T43" fmla="*/ 42449 h 46919"/>
                <a:gd name="T44" fmla="*/ 4605 w 12167"/>
                <a:gd name="T45" fmla="*/ 46919 h 46919"/>
                <a:gd name="T46" fmla="*/ 8268 w 12167"/>
                <a:gd name="T47" fmla="*/ 42314 h 46919"/>
                <a:gd name="T48" fmla="*/ 10352 w 12167"/>
                <a:gd name="T49" fmla="*/ 35290 h 46919"/>
                <a:gd name="T50" fmla="*/ 10217 w 12167"/>
                <a:gd name="T51" fmla="*/ 34618 h 46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6" name="Google Shape;970;p32">
              <a:extLst>
                <a:ext uri="{FF2B5EF4-FFF2-40B4-BE49-F238E27FC236}">
                  <a16:creationId xmlns:a16="http://schemas.microsoft.com/office/drawing/2014/main" id="{77BDF537-93CF-CE41-A45E-1FC29D97860E}"/>
                </a:ext>
              </a:extLst>
            </p:cNvPr>
            <p:cNvSpPr>
              <a:spLocks/>
            </p:cNvSpPr>
            <p:nvPr/>
          </p:nvSpPr>
          <p:spPr bwMode="auto">
            <a:xfrm>
              <a:off x="2718975" y="714525"/>
              <a:ext cx="861250" cy="1396700"/>
            </a:xfrm>
            <a:custGeom>
              <a:avLst/>
              <a:gdLst>
                <a:gd name="T0" fmla="*/ 0 w 34450"/>
                <a:gd name="T1" fmla="*/ 28971 h 55868"/>
                <a:gd name="T2" fmla="*/ 0 w 34450"/>
                <a:gd name="T3" fmla="*/ 28971 h 55868"/>
                <a:gd name="T4" fmla="*/ 46 w 34450"/>
                <a:gd name="T5" fmla="*/ 28987 h 55868"/>
                <a:gd name="T6" fmla="*/ 46 w 34450"/>
                <a:gd name="T7" fmla="*/ 28987 h 55868"/>
                <a:gd name="T8" fmla="*/ 0 w 34450"/>
                <a:gd name="T9" fmla="*/ 28971 h 55868"/>
                <a:gd name="T10" fmla="*/ 16805 w 34450"/>
                <a:gd name="T11" fmla="*/ 0 h 55868"/>
                <a:gd name="T12" fmla="*/ 9243 w 34450"/>
                <a:gd name="T13" fmla="*/ 1949 h 55868"/>
                <a:gd name="T14" fmla="*/ 3932 w 34450"/>
                <a:gd name="T15" fmla="*/ 10486 h 55868"/>
                <a:gd name="T16" fmla="*/ 3227 w 34450"/>
                <a:gd name="T17" fmla="*/ 17779 h 55868"/>
                <a:gd name="T18" fmla="*/ 2252 w 34450"/>
                <a:gd name="T19" fmla="*/ 25341 h 55868"/>
                <a:gd name="T20" fmla="*/ 75 w 34450"/>
                <a:gd name="T21" fmla="*/ 28989 h 55868"/>
                <a:gd name="T22" fmla="*/ 46 w 34450"/>
                <a:gd name="T23" fmla="*/ 28987 h 55868"/>
                <a:gd name="T24" fmla="*/ 46 w 34450"/>
                <a:gd name="T25" fmla="*/ 28987 h 55868"/>
                <a:gd name="T26" fmla="*/ 825 w 34450"/>
                <a:gd name="T27" fmla="*/ 29120 h 55868"/>
                <a:gd name="T28" fmla="*/ 4336 w 34450"/>
                <a:gd name="T29" fmla="*/ 26450 h 55868"/>
                <a:gd name="T30" fmla="*/ 4336 w 34450"/>
                <a:gd name="T31" fmla="*/ 26450 h 55868"/>
                <a:gd name="T32" fmla="*/ 3496 w 34450"/>
                <a:gd name="T33" fmla="*/ 30786 h 55868"/>
                <a:gd name="T34" fmla="*/ 1277 w 34450"/>
                <a:gd name="T35" fmla="*/ 35827 h 55868"/>
                <a:gd name="T36" fmla="*/ 2823 w 34450"/>
                <a:gd name="T37" fmla="*/ 43120 h 55868"/>
                <a:gd name="T38" fmla="*/ 6319 w 34450"/>
                <a:gd name="T39" fmla="*/ 49438 h 55868"/>
                <a:gd name="T40" fmla="*/ 3682 w 34450"/>
                <a:gd name="T41" fmla="*/ 53385 h 55868"/>
                <a:gd name="T42" fmla="*/ 3227 w 34450"/>
                <a:gd name="T43" fmla="*/ 53337 h 55868"/>
                <a:gd name="T44" fmla="*/ 3227 w 34450"/>
                <a:gd name="T45" fmla="*/ 53337 h 55868"/>
                <a:gd name="T46" fmla="*/ 9377 w 34450"/>
                <a:gd name="T47" fmla="*/ 55858 h 55868"/>
                <a:gd name="T48" fmla="*/ 9792 w 34450"/>
                <a:gd name="T49" fmla="*/ 55868 h 55868"/>
                <a:gd name="T50" fmla="*/ 16536 w 34450"/>
                <a:gd name="T51" fmla="*/ 53068 h 55868"/>
                <a:gd name="T52" fmla="*/ 22989 w 34450"/>
                <a:gd name="T53" fmla="*/ 46750 h 55868"/>
                <a:gd name="T54" fmla="*/ 31391 w 34450"/>
                <a:gd name="T55" fmla="*/ 32634 h 55868"/>
                <a:gd name="T56" fmla="*/ 31794 w 34450"/>
                <a:gd name="T57" fmla="*/ 10923 h 55868"/>
                <a:gd name="T58" fmla="*/ 25778 w 34450"/>
                <a:gd name="T59" fmla="*/ 2655 h 55868"/>
                <a:gd name="T60" fmla="*/ 24098 w 34450"/>
                <a:gd name="T61" fmla="*/ 1681 h 55868"/>
                <a:gd name="T62" fmla="*/ 16805 w 34450"/>
                <a:gd name="T63" fmla="*/ 0 h 5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7" name="Google Shape;971;p32">
              <a:extLst>
                <a:ext uri="{FF2B5EF4-FFF2-40B4-BE49-F238E27FC236}">
                  <a16:creationId xmlns:a16="http://schemas.microsoft.com/office/drawing/2014/main" id="{5544D799-A486-C31D-7FCC-161DA2ABBF68}"/>
                </a:ext>
              </a:extLst>
            </p:cNvPr>
            <p:cNvSpPr>
              <a:spLocks/>
            </p:cNvSpPr>
            <p:nvPr/>
          </p:nvSpPr>
          <p:spPr bwMode="auto">
            <a:xfrm>
              <a:off x="3135725" y="1369050"/>
              <a:ext cx="315100" cy="514225"/>
            </a:xfrm>
            <a:custGeom>
              <a:avLst/>
              <a:gdLst>
                <a:gd name="T0" fmla="*/ 975 w 12604"/>
                <a:gd name="T1" fmla="*/ 0 h 20569"/>
                <a:gd name="T2" fmla="*/ 135 w 12604"/>
                <a:gd name="T3" fmla="*/ 840 h 20569"/>
                <a:gd name="T4" fmla="*/ 0 w 12604"/>
                <a:gd name="T5" fmla="*/ 840 h 20569"/>
                <a:gd name="T6" fmla="*/ 840 w 12604"/>
                <a:gd name="T7" fmla="*/ 1109 h 20569"/>
                <a:gd name="T8" fmla="*/ 1949 w 12604"/>
                <a:gd name="T9" fmla="*/ 840 h 20569"/>
                <a:gd name="T10" fmla="*/ 975 w 12604"/>
                <a:gd name="T11" fmla="*/ 0 h 20569"/>
                <a:gd name="T12" fmla="*/ 3932 w 12604"/>
                <a:gd name="T13" fmla="*/ 1950 h 20569"/>
                <a:gd name="T14" fmla="*/ 3630 w 12604"/>
                <a:gd name="T15" fmla="*/ 2655 h 20569"/>
                <a:gd name="T16" fmla="*/ 3361 w 12604"/>
                <a:gd name="T17" fmla="*/ 3092 h 20569"/>
                <a:gd name="T18" fmla="*/ 4201 w 12604"/>
                <a:gd name="T19" fmla="*/ 2084 h 20569"/>
                <a:gd name="T20" fmla="*/ 3932 w 12604"/>
                <a:gd name="T21" fmla="*/ 1950 h 20569"/>
                <a:gd name="T22" fmla="*/ 2958 w 12604"/>
                <a:gd name="T23" fmla="*/ 3932 h 20569"/>
                <a:gd name="T24" fmla="*/ 2958 w 12604"/>
                <a:gd name="T25" fmla="*/ 3932 h 20569"/>
                <a:gd name="T26" fmla="*/ 1277 w 12604"/>
                <a:gd name="T27" fmla="*/ 7831 h 20569"/>
                <a:gd name="T28" fmla="*/ 2958 w 12604"/>
                <a:gd name="T29" fmla="*/ 14990 h 20569"/>
                <a:gd name="T30" fmla="*/ 6319 w 12604"/>
                <a:gd name="T31" fmla="*/ 20569 h 20569"/>
                <a:gd name="T32" fmla="*/ 12603 w 12604"/>
                <a:gd name="T33" fmla="*/ 11326 h 20569"/>
                <a:gd name="T34" fmla="*/ 9679 w 12604"/>
                <a:gd name="T35" fmla="*/ 9243 h 20569"/>
                <a:gd name="T36" fmla="*/ 9242 w 12604"/>
                <a:gd name="T37" fmla="*/ 9512 h 20569"/>
                <a:gd name="T38" fmla="*/ 7159 w 12604"/>
                <a:gd name="T39" fmla="*/ 9948 h 20569"/>
                <a:gd name="T40" fmla="*/ 2655 w 12604"/>
                <a:gd name="T41" fmla="*/ 5445 h 20569"/>
                <a:gd name="T42" fmla="*/ 2958 w 12604"/>
                <a:gd name="T43" fmla="*/ 3932 h 20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8" name="Google Shape;972;p32">
              <a:extLst>
                <a:ext uri="{FF2B5EF4-FFF2-40B4-BE49-F238E27FC236}">
                  <a16:creationId xmlns:a16="http://schemas.microsoft.com/office/drawing/2014/main" id="{5F59B9A1-353E-9200-E492-3DAC9B8796DA}"/>
                </a:ext>
              </a:extLst>
            </p:cNvPr>
            <p:cNvSpPr>
              <a:spLocks/>
            </p:cNvSpPr>
            <p:nvPr/>
          </p:nvSpPr>
          <p:spPr bwMode="auto">
            <a:xfrm>
              <a:off x="3198725" y="661575"/>
              <a:ext cx="1124250" cy="1071300"/>
            </a:xfrm>
            <a:custGeom>
              <a:avLst/>
              <a:gdLst>
                <a:gd name="T0" fmla="*/ 21443 w 44970"/>
                <a:gd name="T1" fmla="*/ 1 h 42852"/>
                <a:gd name="T2" fmla="*/ 1 w 44970"/>
                <a:gd name="T3" fmla="*/ 21443 h 42852"/>
                <a:gd name="T4" fmla="*/ 1816 w 44970"/>
                <a:gd name="T5" fmla="*/ 30383 h 42852"/>
                <a:gd name="T6" fmla="*/ 135 w 44970"/>
                <a:gd name="T7" fmla="*/ 33744 h 42852"/>
                <a:gd name="T8" fmla="*/ 4639 w 44970"/>
                <a:gd name="T9" fmla="*/ 38247 h 42852"/>
                <a:gd name="T10" fmla="*/ 7159 w 44970"/>
                <a:gd name="T11" fmla="*/ 37542 h 42852"/>
                <a:gd name="T12" fmla="*/ 21443 w 44970"/>
                <a:gd name="T13" fmla="*/ 42852 h 42852"/>
                <a:gd name="T14" fmla="*/ 39760 w 44970"/>
                <a:gd name="T15" fmla="*/ 32500 h 42852"/>
                <a:gd name="T16" fmla="*/ 40465 w 44970"/>
                <a:gd name="T17" fmla="*/ 32500 h 42852"/>
                <a:gd name="T18" fmla="*/ 44969 w 44970"/>
                <a:gd name="T19" fmla="*/ 28030 h 42852"/>
                <a:gd name="T20" fmla="*/ 42717 w 44970"/>
                <a:gd name="T21" fmla="*/ 24233 h 42852"/>
                <a:gd name="T22" fmla="*/ 42852 w 44970"/>
                <a:gd name="T23" fmla="*/ 21443 h 42852"/>
                <a:gd name="T24" fmla="*/ 21443 w 44970"/>
                <a:gd name="T25" fmla="*/ 1 h 4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9" name="Google Shape;973;p32">
              <a:extLst>
                <a:ext uri="{FF2B5EF4-FFF2-40B4-BE49-F238E27FC236}">
                  <a16:creationId xmlns:a16="http://schemas.microsoft.com/office/drawing/2014/main" id="{6A11687F-7EB4-3259-FCFF-F048B11E1074}"/>
                </a:ext>
              </a:extLst>
            </p:cNvPr>
            <p:cNvSpPr>
              <a:spLocks/>
            </p:cNvSpPr>
            <p:nvPr/>
          </p:nvSpPr>
          <p:spPr bwMode="auto">
            <a:xfrm>
              <a:off x="3352500" y="1064050"/>
              <a:ext cx="830150" cy="259650"/>
            </a:xfrm>
            <a:custGeom>
              <a:avLst/>
              <a:gdLst>
                <a:gd name="T0" fmla="*/ 21711 w 33206"/>
                <a:gd name="T1" fmla="*/ 0 h 10386"/>
                <a:gd name="T2" fmla="*/ 19056 w 33206"/>
                <a:gd name="T3" fmla="*/ 2823 h 10386"/>
                <a:gd name="T4" fmla="*/ 22854 w 33206"/>
                <a:gd name="T5" fmla="*/ 3227 h 10386"/>
                <a:gd name="T6" fmla="*/ 22417 w 33206"/>
                <a:gd name="T7" fmla="*/ 1412 h 10386"/>
                <a:gd name="T8" fmla="*/ 21711 w 33206"/>
                <a:gd name="T9" fmla="*/ 0 h 10386"/>
                <a:gd name="T10" fmla="*/ 0 w 33206"/>
                <a:gd name="T11" fmla="*/ 6184 h 10386"/>
                <a:gd name="T12" fmla="*/ 1008 w 33206"/>
                <a:gd name="T13" fmla="*/ 8839 h 10386"/>
                <a:gd name="T14" fmla="*/ 2252 w 33206"/>
                <a:gd name="T15" fmla="*/ 7730 h 10386"/>
                <a:gd name="T16" fmla="*/ 0 w 33206"/>
                <a:gd name="T17" fmla="*/ 6184 h 10386"/>
                <a:gd name="T18" fmla="*/ 29408 w 33206"/>
                <a:gd name="T19" fmla="*/ 437 h 10386"/>
                <a:gd name="T20" fmla="*/ 26047 w 33206"/>
                <a:gd name="T21" fmla="*/ 4067 h 10386"/>
                <a:gd name="T22" fmla="*/ 25912 w 33206"/>
                <a:gd name="T23" fmla="*/ 4067 h 10386"/>
                <a:gd name="T24" fmla="*/ 33205 w 33206"/>
                <a:gd name="T25" fmla="*/ 10385 h 10386"/>
                <a:gd name="T26" fmla="*/ 33205 w 33206"/>
                <a:gd name="T27" fmla="*/ 9680 h 10386"/>
                <a:gd name="T28" fmla="*/ 32365 w 33206"/>
                <a:gd name="T29" fmla="*/ 6319 h 10386"/>
                <a:gd name="T30" fmla="*/ 29408 w 33206"/>
                <a:gd name="T31" fmla="*/ 437 h 10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0" name="Google Shape;974;p32">
              <a:extLst>
                <a:ext uri="{FF2B5EF4-FFF2-40B4-BE49-F238E27FC236}">
                  <a16:creationId xmlns:a16="http://schemas.microsoft.com/office/drawing/2014/main" id="{C5A2CAA9-01C8-BBFE-9EF8-73B5B673125F}"/>
                </a:ext>
              </a:extLst>
            </p:cNvPr>
            <p:cNvSpPr>
              <a:spLocks/>
            </p:cNvSpPr>
            <p:nvPr/>
          </p:nvSpPr>
          <p:spPr bwMode="auto">
            <a:xfrm>
              <a:off x="4266650" y="1267375"/>
              <a:ext cx="56325" cy="94975"/>
            </a:xfrm>
            <a:custGeom>
              <a:avLst/>
              <a:gdLst>
                <a:gd name="T0" fmla="*/ 1 w 2253"/>
                <a:gd name="T1" fmla="*/ 1 h 3799"/>
                <a:gd name="T2" fmla="*/ 2252 w 2253"/>
                <a:gd name="T3" fmla="*/ 3798 h 3799"/>
                <a:gd name="T4" fmla="*/ 1 w 2253"/>
                <a:gd name="T5" fmla="*/ 1 h 3799"/>
              </a:gdLst>
              <a:ahLst/>
              <a:cxnLst>
                <a:cxn ang="0">
                  <a:pos x="T0" y="T1"/>
                </a:cxn>
                <a:cxn ang="0">
                  <a:pos x="T2" y="T3"/>
                </a:cxn>
                <a:cxn ang="0">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1" name="Google Shape;975;p32">
              <a:extLst>
                <a:ext uri="{FF2B5EF4-FFF2-40B4-BE49-F238E27FC236}">
                  <a16:creationId xmlns:a16="http://schemas.microsoft.com/office/drawing/2014/main" id="{995D2EF5-68A3-2A70-1D79-A91E57D55C1C}"/>
                </a:ext>
              </a:extLst>
            </p:cNvPr>
            <p:cNvSpPr>
              <a:spLocks/>
            </p:cNvSpPr>
            <p:nvPr/>
          </p:nvSpPr>
          <p:spPr bwMode="auto">
            <a:xfrm>
              <a:off x="4210350" y="1463150"/>
              <a:ext cx="52950" cy="10950"/>
            </a:xfrm>
            <a:custGeom>
              <a:avLst/>
              <a:gdLst>
                <a:gd name="T0" fmla="*/ 2117 w 2118"/>
                <a:gd name="T1" fmla="*/ 1 h 438"/>
                <a:gd name="T2" fmla="*/ 2117 w 2118"/>
                <a:gd name="T3" fmla="*/ 1 h 438"/>
                <a:gd name="T4" fmla="*/ 0 w 2118"/>
                <a:gd name="T5" fmla="*/ 437 h 438"/>
                <a:gd name="T6" fmla="*/ 2117 w 2118"/>
                <a:gd name="T7" fmla="*/ 1 h 438"/>
              </a:gdLst>
              <a:ahLst/>
              <a:cxnLst>
                <a:cxn ang="0">
                  <a:pos x="T0" y="T1"/>
                </a:cxn>
                <a:cxn ang="0">
                  <a:pos x="T2" y="T3"/>
                </a:cxn>
                <a:cxn ang="0">
                  <a:pos x="T4" y="T5"/>
                </a:cxn>
                <a:cxn ang="0">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2" name="Google Shape;976;p32">
              <a:extLst>
                <a:ext uri="{FF2B5EF4-FFF2-40B4-BE49-F238E27FC236}">
                  <a16:creationId xmlns:a16="http://schemas.microsoft.com/office/drawing/2014/main" id="{B3AC2DBF-E058-2E3B-122C-AB393639EBC2}"/>
                </a:ext>
              </a:extLst>
            </p:cNvPr>
            <p:cNvSpPr>
              <a:spLocks/>
            </p:cNvSpPr>
            <p:nvPr/>
          </p:nvSpPr>
          <p:spPr bwMode="auto">
            <a:xfrm>
              <a:off x="4192700" y="1243000"/>
              <a:ext cx="130275" cy="231100"/>
            </a:xfrm>
            <a:custGeom>
              <a:avLst/>
              <a:gdLst>
                <a:gd name="T0" fmla="*/ 2958 w 5211"/>
                <a:gd name="T1" fmla="*/ 1 h 9244"/>
                <a:gd name="T2" fmla="*/ 1 w 5211"/>
                <a:gd name="T3" fmla="*/ 4336 h 9244"/>
                <a:gd name="T4" fmla="*/ 1 w 5211"/>
                <a:gd name="T5" fmla="*/ 9243 h 9244"/>
                <a:gd name="T6" fmla="*/ 706 w 5211"/>
                <a:gd name="T7" fmla="*/ 9243 h 9244"/>
                <a:gd name="T8" fmla="*/ 2824 w 5211"/>
                <a:gd name="T9" fmla="*/ 8806 h 9244"/>
                <a:gd name="T10" fmla="*/ 5210 w 5211"/>
                <a:gd name="T11" fmla="*/ 5177 h 9244"/>
                <a:gd name="T12" fmla="*/ 5210 w 5211"/>
                <a:gd name="T13" fmla="*/ 4773 h 9244"/>
                <a:gd name="T14" fmla="*/ 2958 w 5211"/>
                <a:gd name="T15" fmla="*/ 976 h 9244"/>
                <a:gd name="T16" fmla="*/ 2958 w 5211"/>
                <a:gd name="T17" fmla="*/ 1 h 9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3" name="Google Shape;977;p32">
              <a:extLst>
                <a:ext uri="{FF2B5EF4-FFF2-40B4-BE49-F238E27FC236}">
                  <a16:creationId xmlns:a16="http://schemas.microsoft.com/office/drawing/2014/main" id="{C2D47E89-34D4-8300-CA4C-B2DABE5D1B0E}"/>
                </a:ext>
              </a:extLst>
            </p:cNvPr>
            <p:cNvSpPr>
              <a:spLocks/>
            </p:cNvSpPr>
            <p:nvPr/>
          </p:nvSpPr>
          <p:spPr bwMode="auto">
            <a:xfrm>
              <a:off x="3209650" y="1446350"/>
              <a:ext cx="10100" cy="21025"/>
            </a:xfrm>
            <a:custGeom>
              <a:avLst/>
              <a:gdLst>
                <a:gd name="T0" fmla="*/ 404 w 404"/>
                <a:gd name="T1" fmla="*/ 0 h 841"/>
                <a:gd name="T2" fmla="*/ 1 w 404"/>
                <a:gd name="T3" fmla="*/ 840 h 841"/>
                <a:gd name="T4" fmla="*/ 135 w 404"/>
                <a:gd name="T5" fmla="*/ 840 h 841"/>
                <a:gd name="T6" fmla="*/ 404 w 404"/>
                <a:gd name="T7" fmla="*/ 135 h 841"/>
                <a:gd name="T8" fmla="*/ 404 w 404"/>
                <a:gd name="T9" fmla="*/ 0 h 841"/>
              </a:gdLst>
              <a:ahLst/>
              <a:cxnLst>
                <a:cxn ang="0">
                  <a:pos x="T0" y="T1"/>
                </a:cxn>
                <a:cxn ang="0">
                  <a:pos x="T2" y="T3"/>
                </a:cxn>
                <a:cxn ang="0">
                  <a:pos x="T4" y="T5"/>
                </a:cxn>
                <a:cxn ang="0">
                  <a:pos x="T6" y="T7"/>
                </a:cxn>
                <a:cxn ang="0">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4" name="Google Shape;978;p32">
              <a:extLst>
                <a:ext uri="{FF2B5EF4-FFF2-40B4-BE49-F238E27FC236}">
                  <a16:creationId xmlns:a16="http://schemas.microsoft.com/office/drawing/2014/main" id="{50323BBE-3A56-4FE0-A2D2-6E812D0CEC73}"/>
                </a:ext>
              </a:extLst>
            </p:cNvPr>
            <p:cNvSpPr>
              <a:spLocks/>
            </p:cNvSpPr>
            <p:nvPr/>
          </p:nvSpPr>
          <p:spPr bwMode="auto">
            <a:xfrm>
              <a:off x="3202100" y="1421125"/>
              <a:ext cx="38675" cy="83975"/>
            </a:xfrm>
            <a:custGeom>
              <a:avLst/>
              <a:gdLst>
                <a:gd name="T0" fmla="*/ 1546 w 1547"/>
                <a:gd name="T1" fmla="*/ 1 h 3359"/>
                <a:gd name="T2" fmla="*/ 706 w 1547"/>
                <a:gd name="T3" fmla="*/ 1009 h 3359"/>
                <a:gd name="T4" fmla="*/ 706 w 1547"/>
                <a:gd name="T5" fmla="*/ 1144 h 3359"/>
                <a:gd name="T6" fmla="*/ 1546 w 1547"/>
                <a:gd name="T7" fmla="*/ 169 h 3359"/>
                <a:gd name="T8" fmla="*/ 1546 w 1547"/>
                <a:gd name="T9" fmla="*/ 1 h 3359"/>
                <a:gd name="T10" fmla="*/ 303 w 1547"/>
                <a:gd name="T11" fmla="*/ 1849 h 3359"/>
                <a:gd name="T12" fmla="*/ 43 w 1547"/>
                <a:gd name="T13" fmla="*/ 2839 h 3359"/>
                <a:gd name="T14" fmla="*/ 43 w 1547"/>
                <a:gd name="T15" fmla="*/ 2839 h 3359"/>
                <a:gd name="T16" fmla="*/ 437 w 1547"/>
                <a:gd name="T17" fmla="*/ 1849 h 3359"/>
                <a:gd name="T18" fmla="*/ 303 w 1547"/>
                <a:gd name="T19" fmla="*/ 1849 h 3359"/>
                <a:gd name="T20" fmla="*/ 43 w 1547"/>
                <a:gd name="T21" fmla="*/ 2839 h 3359"/>
                <a:gd name="T22" fmla="*/ 0 w 1547"/>
                <a:gd name="T23" fmla="*/ 3358 h 3359"/>
                <a:gd name="T24" fmla="*/ 0 w 1547"/>
                <a:gd name="T25" fmla="*/ 3358 h 3359"/>
                <a:gd name="T26" fmla="*/ 43 w 1547"/>
                <a:gd name="T27" fmla="*/ 2839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5" name="Google Shape;979;p32">
              <a:extLst>
                <a:ext uri="{FF2B5EF4-FFF2-40B4-BE49-F238E27FC236}">
                  <a16:creationId xmlns:a16="http://schemas.microsoft.com/office/drawing/2014/main" id="{164D62BA-0495-90B5-E7AC-70723EB2F7AA}"/>
                </a:ext>
              </a:extLst>
            </p:cNvPr>
            <p:cNvSpPr>
              <a:spLocks/>
            </p:cNvSpPr>
            <p:nvPr/>
          </p:nvSpPr>
          <p:spPr bwMode="auto">
            <a:xfrm>
              <a:off x="3202100" y="1320300"/>
              <a:ext cx="175625" cy="297475"/>
            </a:xfrm>
            <a:custGeom>
              <a:avLst/>
              <a:gdLst>
                <a:gd name="T0" fmla="*/ 2655 w 7025"/>
                <a:gd name="T1" fmla="*/ 1 h 11899"/>
                <a:gd name="T2" fmla="*/ 2521 w 7025"/>
                <a:gd name="T3" fmla="*/ 1816 h 11899"/>
                <a:gd name="T4" fmla="*/ 3495 w 7025"/>
                <a:gd name="T5" fmla="*/ 4336 h 11899"/>
                <a:gd name="T6" fmla="*/ 3495 w 7025"/>
                <a:gd name="T7" fmla="*/ 4471 h 11899"/>
                <a:gd name="T8" fmla="*/ 3092 w 7025"/>
                <a:gd name="T9" fmla="*/ 4471 h 11899"/>
                <a:gd name="T10" fmla="*/ 1546 w 7025"/>
                <a:gd name="T11" fmla="*/ 4202 h 11899"/>
                <a:gd name="T12" fmla="*/ 706 w 7025"/>
                <a:gd name="T13" fmla="*/ 5177 h 11899"/>
                <a:gd name="T14" fmla="*/ 437 w 7025"/>
                <a:gd name="T15" fmla="*/ 5882 h 11899"/>
                <a:gd name="T16" fmla="*/ 0 w 7025"/>
                <a:gd name="T17" fmla="*/ 7395 h 11899"/>
                <a:gd name="T18" fmla="*/ 4504 w 7025"/>
                <a:gd name="T19" fmla="*/ 11898 h 11899"/>
                <a:gd name="T20" fmla="*/ 6587 w 7025"/>
                <a:gd name="T21" fmla="*/ 11462 h 11899"/>
                <a:gd name="T22" fmla="*/ 7024 w 7025"/>
                <a:gd name="T23" fmla="*/ 11193 h 11899"/>
                <a:gd name="T24" fmla="*/ 5747 w 7025"/>
                <a:gd name="T25" fmla="*/ 135 h 11899"/>
                <a:gd name="T26" fmla="*/ 5882 w 7025"/>
                <a:gd name="T27" fmla="*/ 1 h 11899"/>
                <a:gd name="T28" fmla="*/ 4336 w 7025"/>
                <a:gd name="T29" fmla="*/ 135 h 11899"/>
                <a:gd name="T30" fmla="*/ 2655 w 7025"/>
                <a:gd name="T31"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6" name="Google Shape;980;p32">
              <a:extLst>
                <a:ext uri="{FF2B5EF4-FFF2-40B4-BE49-F238E27FC236}">
                  <a16:creationId xmlns:a16="http://schemas.microsoft.com/office/drawing/2014/main" id="{45ED8533-97A3-E85C-FCD8-7FA6252357A3}"/>
                </a:ext>
              </a:extLst>
            </p:cNvPr>
            <p:cNvSpPr>
              <a:spLocks/>
            </p:cNvSpPr>
            <p:nvPr/>
          </p:nvSpPr>
          <p:spPr bwMode="auto">
            <a:xfrm>
              <a:off x="3058425" y="530950"/>
              <a:ext cx="1320000" cy="898800"/>
            </a:xfrm>
            <a:custGeom>
              <a:avLst/>
              <a:gdLst>
                <a:gd name="T0" fmla="*/ 27902 w 52800"/>
                <a:gd name="T1" fmla="*/ 0 h 35952"/>
                <a:gd name="T2" fmla="*/ 26484 w 52800"/>
                <a:gd name="T3" fmla="*/ 50 h 35952"/>
                <a:gd name="T4" fmla="*/ 24097 w 52800"/>
                <a:gd name="T5" fmla="*/ 487 h 35952"/>
                <a:gd name="T6" fmla="*/ 21846 w 52800"/>
                <a:gd name="T7" fmla="*/ 2302 h 35952"/>
                <a:gd name="T8" fmla="*/ 21236 w 52800"/>
                <a:gd name="T9" fmla="*/ 2417 h 35952"/>
                <a:gd name="T10" fmla="*/ 19493 w 52800"/>
                <a:gd name="T11" fmla="*/ 2167 h 35952"/>
                <a:gd name="T12" fmla="*/ 16670 w 52800"/>
                <a:gd name="T13" fmla="*/ 2302 h 35952"/>
                <a:gd name="T14" fmla="*/ 11494 w 52800"/>
                <a:gd name="T15" fmla="*/ 4520 h 35952"/>
                <a:gd name="T16" fmla="*/ 9411 w 52800"/>
                <a:gd name="T17" fmla="*/ 7209 h 35952"/>
                <a:gd name="T18" fmla="*/ 7730 w 52800"/>
                <a:gd name="T19" fmla="*/ 9292 h 35952"/>
                <a:gd name="T20" fmla="*/ 5882 w 52800"/>
                <a:gd name="T21" fmla="*/ 14905 h 35952"/>
                <a:gd name="T22" fmla="*/ 3092 w 52800"/>
                <a:gd name="T23" fmla="*/ 21896 h 35952"/>
                <a:gd name="T24" fmla="*/ 0 w 52800"/>
                <a:gd name="T25" fmla="*/ 27206 h 35952"/>
                <a:gd name="T26" fmla="*/ 2252 w 52800"/>
                <a:gd name="T27" fmla="*/ 26366 h 35952"/>
                <a:gd name="T28" fmla="*/ 2252 w 52800"/>
                <a:gd name="T29" fmla="*/ 26366 h 35952"/>
                <a:gd name="T30" fmla="*/ 2823 w 52800"/>
                <a:gd name="T31" fmla="*/ 32113 h 35952"/>
                <a:gd name="T32" fmla="*/ 8793 w 52800"/>
                <a:gd name="T33" fmla="*/ 35952 h 35952"/>
                <a:gd name="T34" fmla="*/ 9242 w 52800"/>
                <a:gd name="T35" fmla="*/ 35910 h 35952"/>
                <a:gd name="T36" fmla="*/ 8402 w 52800"/>
                <a:gd name="T37" fmla="*/ 31575 h 35952"/>
                <a:gd name="T38" fmla="*/ 8402 w 52800"/>
                <a:gd name="T39" fmla="*/ 31575 h 35952"/>
                <a:gd name="T40" fmla="*/ 9789 w 52800"/>
                <a:gd name="T41" fmla="*/ 31616 h 35952"/>
                <a:gd name="T42" fmla="*/ 13309 w 52800"/>
                <a:gd name="T43" fmla="*/ 31004 h 35952"/>
                <a:gd name="T44" fmla="*/ 11763 w 52800"/>
                <a:gd name="T45" fmla="*/ 27508 h 35952"/>
                <a:gd name="T46" fmla="*/ 11763 w 52800"/>
                <a:gd name="T47" fmla="*/ 27508 h 35952"/>
                <a:gd name="T48" fmla="*/ 16528 w 52800"/>
                <a:gd name="T49" fmla="*/ 29421 h 35952"/>
                <a:gd name="T50" fmla="*/ 20602 w 52800"/>
                <a:gd name="T51" fmla="*/ 28886 h 35952"/>
                <a:gd name="T52" fmla="*/ 24637 w 52800"/>
                <a:gd name="T53" fmla="*/ 28323 h 35952"/>
                <a:gd name="T54" fmla="*/ 28030 w 52800"/>
                <a:gd name="T55" fmla="*/ 29323 h 35952"/>
                <a:gd name="T56" fmla="*/ 33455 w 52800"/>
                <a:gd name="T57" fmla="*/ 21392 h 35952"/>
                <a:gd name="T58" fmla="*/ 33455 w 52800"/>
                <a:gd name="T59" fmla="*/ 21392 h 35952"/>
                <a:gd name="T60" fmla="*/ 34180 w 52800"/>
                <a:gd name="T61" fmla="*/ 22736 h 35952"/>
                <a:gd name="T62" fmla="*/ 34751 w 52800"/>
                <a:gd name="T63" fmla="*/ 24685 h 35952"/>
                <a:gd name="T64" fmla="*/ 33911 w 52800"/>
                <a:gd name="T65" fmla="*/ 27777 h 35952"/>
                <a:gd name="T66" fmla="*/ 37810 w 52800"/>
                <a:gd name="T67" fmla="*/ 25257 h 35952"/>
                <a:gd name="T68" fmla="*/ 41171 w 52800"/>
                <a:gd name="T69" fmla="*/ 21761 h 35952"/>
                <a:gd name="T70" fmla="*/ 44128 w 52800"/>
                <a:gd name="T71" fmla="*/ 27643 h 35952"/>
                <a:gd name="T72" fmla="*/ 44700 w 52800"/>
                <a:gd name="T73" fmla="*/ 33659 h 35952"/>
                <a:gd name="T74" fmla="*/ 49169 w 52800"/>
                <a:gd name="T75" fmla="*/ 27206 h 35952"/>
                <a:gd name="T76" fmla="*/ 51556 w 52800"/>
                <a:gd name="T77" fmla="*/ 18400 h 35952"/>
                <a:gd name="T78" fmla="*/ 51253 w 52800"/>
                <a:gd name="T79" fmla="*/ 15308 h 35952"/>
                <a:gd name="T80" fmla="*/ 51253 w 52800"/>
                <a:gd name="T81" fmla="*/ 15308 h 35952"/>
                <a:gd name="T82" fmla="*/ 52665 w 52800"/>
                <a:gd name="T83" fmla="*/ 17123 h 35952"/>
                <a:gd name="T84" fmla="*/ 51556 w 52800"/>
                <a:gd name="T85" fmla="*/ 13762 h 35952"/>
                <a:gd name="T86" fmla="*/ 48195 w 52800"/>
                <a:gd name="T87" fmla="*/ 9864 h 35952"/>
                <a:gd name="T88" fmla="*/ 41876 w 52800"/>
                <a:gd name="T89" fmla="*/ 5932 h 35952"/>
                <a:gd name="T90" fmla="*/ 42282 w 52800"/>
                <a:gd name="T91" fmla="*/ 5912 h 35952"/>
                <a:gd name="T92" fmla="*/ 45372 w 52800"/>
                <a:gd name="T93" fmla="*/ 7041 h 35952"/>
                <a:gd name="T94" fmla="*/ 32096 w 52800"/>
                <a:gd name="T95" fmla="*/ 487 h 35952"/>
                <a:gd name="T96" fmla="*/ 27902 w 52800"/>
                <a:gd name="T97" fmla="*/ 0 h 35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7" name="Google Shape;981;p32">
              <a:extLst>
                <a:ext uri="{FF2B5EF4-FFF2-40B4-BE49-F238E27FC236}">
                  <a16:creationId xmlns:a16="http://schemas.microsoft.com/office/drawing/2014/main" id="{3D09726B-1677-AA9D-BF37-EAED8BBA626F}"/>
                </a:ext>
              </a:extLst>
            </p:cNvPr>
            <p:cNvSpPr>
              <a:spLocks/>
            </p:cNvSpPr>
            <p:nvPr/>
          </p:nvSpPr>
          <p:spPr bwMode="auto">
            <a:xfrm>
              <a:off x="4266650" y="996350"/>
              <a:ext cx="80675" cy="246675"/>
            </a:xfrm>
            <a:custGeom>
              <a:avLst/>
              <a:gdLst>
                <a:gd name="T0" fmla="*/ 3226 w 3227"/>
                <a:gd name="T1" fmla="*/ 0 h 9867"/>
                <a:gd name="T2" fmla="*/ 1815 w 3227"/>
                <a:gd name="T3" fmla="*/ 6641 h 9867"/>
                <a:gd name="T4" fmla="*/ 1815 w 3227"/>
                <a:gd name="T5" fmla="*/ 6775 h 9867"/>
                <a:gd name="T6" fmla="*/ 3226 w 3227"/>
                <a:gd name="T7" fmla="*/ 0 h 9867"/>
                <a:gd name="T8" fmla="*/ 701 w 3227"/>
                <a:gd name="T9" fmla="*/ 8765 h 9867"/>
                <a:gd name="T10" fmla="*/ 701 w 3227"/>
                <a:gd name="T11" fmla="*/ 8765 h 9867"/>
                <a:gd name="T12" fmla="*/ 0 w 3227"/>
                <a:gd name="T13" fmla="*/ 9733 h 9867"/>
                <a:gd name="T14" fmla="*/ 0 w 3227"/>
                <a:gd name="T15" fmla="*/ 9867 h 9867"/>
                <a:gd name="T16" fmla="*/ 701 w 3227"/>
                <a:gd name="T17" fmla="*/ 8765 h 9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8" name="Google Shape;982;p32">
              <a:extLst>
                <a:ext uri="{FF2B5EF4-FFF2-40B4-BE49-F238E27FC236}">
                  <a16:creationId xmlns:a16="http://schemas.microsoft.com/office/drawing/2014/main" id="{FA595294-9F0B-A7A2-E106-705A87F94F4C}"/>
                </a:ext>
              </a:extLst>
            </p:cNvPr>
            <p:cNvSpPr>
              <a:spLocks/>
            </p:cNvSpPr>
            <p:nvPr/>
          </p:nvSpPr>
          <p:spPr bwMode="auto">
            <a:xfrm>
              <a:off x="4287650" y="1162350"/>
              <a:ext cx="24400" cy="48750"/>
            </a:xfrm>
            <a:custGeom>
              <a:avLst/>
              <a:gdLst>
                <a:gd name="T0" fmla="*/ 975 w 976"/>
                <a:gd name="T1" fmla="*/ 1 h 1950"/>
                <a:gd name="T2" fmla="*/ 0 w 976"/>
                <a:gd name="T3" fmla="*/ 1950 h 1950"/>
                <a:gd name="T4" fmla="*/ 975 w 976"/>
                <a:gd name="T5" fmla="*/ 135 h 1950"/>
                <a:gd name="T6" fmla="*/ 975 w 976"/>
                <a:gd name="T7" fmla="*/ 1 h 1950"/>
              </a:gdLst>
              <a:ahLst/>
              <a:cxnLst>
                <a:cxn ang="0">
                  <a:pos x="T0" y="T1"/>
                </a:cxn>
                <a:cxn ang="0">
                  <a:pos x="T2" y="T3"/>
                </a:cxn>
                <a:cxn ang="0">
                  <a:pos x="T4" y="T5"/>
                </a:cxn>
                <a:cxn ang="0">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9" name="Google Shape;983;p32">
              <a:extLst>
                <a:ext uri="{FF2B5EF4-FFF2-40B4-BE49-F238E27FC236}">
                  <a16:creationId xmlns:a16="http://schemas.microsoft.com/office/drawing/2014/main" id="{337DDF76-8697-D8F7-ECBF-8F9B5F8F488C}"/>
                </a:ext>
              </a:extLst>
            </p:cNvPr>
            <p:cNvSpPr>
              <a:spLocks/>
            </p:cNvSpPr>
            <p:nvPr/>
          </p:nvSpPr>
          <p:spPr bwMode="auto">
            <a:xfrm>
              <a:off x="3759150" y="1134625"/>
              <a:ext cx="241150" cy="122700"/>
            </a:xfrm>
            <a:custGeom>
              <a:avLst/>
              <a:gdLst>
                <a:gd name="T0" fmla="*/ 6588 w 9646"/>
                <a:gd name="T1" fmla="*/ 404 h 4908"/>
                <a:gd name="T2" fmla="*/ 6722 w 9646"/>
                <a:gd name="T3" fmla="*/ 538 h 4908"/>
                <a:gd name="T4" fmla="*/ 6588 w 9646"/>
                <a:gd name="T5" fmla="*/ 404 h 4908"/>
                <a:gd name="T6" fmla="*/ 9646 w 9646"/>
                <a:gd name="T7" fmla="*/ 1245 h 4908"/>
                <a:gd name="T8" fmla="*/ 9646 w 9646"/>
                <a:gd name="T9" fmla="*/ 1245 h 4908"/>
                <a:gd name="T10" fmla="*/ 5882 w 9646"/>
                <a:gd name="T11" fmla="*/ 3630 h 4908"/>
                <a:gd name="T12" fmla="*/ 9646 w 9646"/>
                <a:gd name="T13" fmla="*/ 1245 h 4908"/>
                <a:gd name="T14" fmla="*/ 2790 w 9646"/>
                <a:gd name="T15" fmla="*/ 0 h 4908"/>
                <a:gd name="T16" fmla="*/ 2790 w 9646"/>
                <a:gd name="T17" fmla="*/ 0 h 4908"/>
                <a:gd name="T18" fmla="*/ 1 w 9646"/>
                <a:gd name="T19" fmla="*/ 4907 h 4908"/>
                <a:gd name="T20" fmla="*/ 2790 w 9646"/>
                <a:gd name="T21" fmla="*/ 0 h 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0" name="Google Shape;984;p32">
              <a:extLst>
                <a:ext uri="{FF2B5EF4-FFF2-40B4-BE49-F238E27FC236}">
                  <a16:creationId xmlns:a16="http://schemas.microsoft.com/office/drawing/2014/main" id="{56D78DE9-C7C0-C1CE-71E7-445D0D19F70A}"/>
                </a:ext>
              </a:extLst>
            </p:cNvPr>
            <p:cNvSpPr>
              <a:spLocks/>
            </p:cNvSpPr>
            <p:nvPr/>
          </p:nvSpPr>
          <p:spPr bwMode="auto">
            <a:xfrm>
              <a:off x="3058425" y="1190075"/>
              <a:ext cx="56300" cy="21025"/>
            </a:xfrm>
            <a:custGeom>
              <a:avLst/>
              <a:gdLst>
                <a:gd name="T0" fmla="*/ 2252 w 2252"/>
                <a:gd name="T1" fmla="*/ 1 h 841"/>
                <a:gd name="T2" fmla="*/ 0 w 2252"/>
                <a:gd name="T3" fmla="*/ 841 h 841"/>
                <a:gd name="T4" fmla="*/ 2252 w 2252"/>
                <a:gd name="T5" fmla="*/ 169 h 841"/>
                <a:gd name="T6" fmla="*/ 2252 w 2252"/>
                <a:gd name="T7" fmla="*/ 1 h 841"/>
              </a:gdLst>
              <a:ahLst/>
              <a:cxnLst>
                <a:cxn ang="0">
                  <a:pos x="T0" y="T1"/>
                </a:cxn>
                <a:cxn ang="0">
                  <a:pos x="T2" y="T3"/>
                </a:cxn>
                <a:cxn ang="0">
                  <a:pos x="T4" y="T5"/>
                </a:cxn>
                <a:cxn ang="0">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1" name="Google Shape;985;p32">
              <a:extLst>
                <a:ext uri="{FF2B5EF4-FFF2-40B4-BE49-F238E27FC236}">
                  <a16:creationId xmlns:a16="http://schemas.microsoft.com/office/drawing/2014/main" id="{4B34ADD5-E588-598D-4FBD-3753FE099ED4}"/>
                </a:ext>
              </a:extLst>
            </p:cNvPr>
            <p:cNvSpPr>
              <a:spLocks/>
            </p:cNvSpPr>
            <p:nvPr/>
          </p:nvSpPr>
          <p:spPr bwMode="auto">
            <a:xfrm>
              <a:off x="3671800" y="1239650"/>
              <a:ext cx="87375" cy="27750"/>
            </a:xfrm>
            <a:custGeom>
              <a:avLst/>
              <a:gdLst>
                <a:gd name="T0" fmla="*/ 0 w 3495"/>
                <a:gd name="T1" fmla="*/ 1 h 1110"/>
                <a:gd name="T2" fmla="*/ 0 w 3495"/>
                <a:gd name="T3" fmla="*/ 1 h 1110"/>
                <a:gd name="T4" fmla="*/ 3495 w 3495"/>
                <a:gd name="T5" fmla="*/ 1110 h 1110"/>
                <a:gd name="T6" fmla="*/ 3495 w 3495"/>
                <a:gd name="T7" fmla="*/ 975 h 1110"/>
                <a:gd name="T8" fmla="*/ 0 w 3495"/>
                <a:gd name="T9" fmla="*/ 1 h 1110"/>
              </a:gdLst>
              <a:ahLst/>
              <a:cxnLst>
                <a:cxn ang="0">
                  <a:pos x="T0" y="T1"/>
                </a:cxn>
                <a:cxn ang="0">
                  <a:pos x="T2" y="T3"/>
                </a:cxn>
                <a:cxn ang="0">
                  <a:pos x="T4" y="T5"/>
                </a:cxn>
                <a:cxn ang="0">
                  <a:pos x="T6" y="T7"/>
                </a:cxn>
                <a:cxn ang="0">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2" name="Google Shape;986;p32">
              <a:extLst>
                <a:ext uri="{FF2B5EF4-FFF2-40B4-BE49-F238E27FC236}">
                  <a16:creationId xmlns:a16="http://schemas.microsoft.com/office/drawing/2014/main" id="{CEB5CD06-F08F-7A08-9709-080CF7435370}"/>
                </a:ext>
              </a:extLst>
            </p:cNvPr>
            <p:cNvSpPr>
              <a:spLocks/>
            </p:cNvSpPr>
            <p:nvPr/>
          </p:nvSpPr>
          <p:spPr bwMode="auto">
            <a:xfrm>
              <a:off x="3097075" y="1260650"/>
              <a:ext cx="136975" cy="157150"/>
            </a:xfrm>
            <a:custGeom>
              <a:avLst/>
              <a:gdLst>
                <a:gd name="T0" fmla="*/ 3495 w 5479"/>
                <a:gd name="T1" fmla="*/ 5176 h 6286"/>
                <a:gd name="T2" fmla="*/ 3495 w 5479"/>
                <a:gd name="T3" fmla="*/ 5176 h 6286"/>
                <a:gd name="T4" fmla="*/ 5478 w 5479"/>
                <a:gd name="T5" fmla="*/ 6286 h 6286"/>
                <a:gd name="T6" fmla="*/ 5478 w 5479"/>
                <a:gd name="T7" fmla="*/ 6286 h 6286"/>
                <a:gd name="T8" fmla="*/ 3495 w 5479"/>
                <a:gd name="T9" fmla="*/ 5176 h 6286"/>
                <a:gd name="T10" fmla="*/ 0 w 5479"/>
                <a:gd name="T11" fmla="*/ 1 h 6286"/>
                <a:gd name="T12" fmla="*/ 1277 w 5479"/>
                <a:gd name="T13" fmla="*/ 2925 h 6286"/>
                <a:gd name="T14" fmla="*/ 2521 w 5479"/>
                <a:gd name="T15" fmla="*/ 4336 h 6286"/>
                <a:gd name="T16" fmla="*/ 2521 w 5479"/>
                <a:gd name="T17" fmla="*/ 4336 h 6286"/>
                <a:gd name="T18" fmla="*/ 1277 w 5479"/>
                <a:gd name="T19" fmla="*/ 2925 h 6286"/>
                <a:gd name="T20" fmla="*/ 0 w 5479"/>
                <a:gd name="T21" fmla="*/ 1 h 6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3" name="Google Shape;987;p32">
              <a:extLst>
                <a:ext uri="{FF2B5EF4-FFF2-40B4-BE49-F238E27FC236}">
                  <a16:creationId xmlns:a16="http://schemas.microsoft.com/office/drawing/2014/main" id="{2354E19C-004A-F9C1-736C-237CDD5B78D6}"/>
                </a:ext>
              </a:extLst>
            </p:cNvPr>
            <p:cNvSpPr>
              <a:spLocks/>
            </p:cNvSpPr>
            <p:nvPr/>
          </p:nvSpPr>
          <p:spPr bwMode="auto">
            <a:xfrm>
              <a:off x="3234025" y="1417775"/>
              <a:ext cx="6750" cy="3375"/>
            </a:xfrm>
            <a:custGeom>
              <a:avLst/>
              <a:gdLst>
                <a:gd name="T0" fmla="*/ 0 w 270"/>
                <a:gd name="T1" fmla="*/ 1 h 135"/>
                <a:gd name="T2" fmla="*/ 269 w 270"/>
                <a:gd name="T3" fmla="*/ 135 h 135"/>
                <a:gd name="T4" fmla="*/ 0 w 270"/>
                <a:gd name="T5" fmla="*/ 1 h 135"/>
              </a:gdLst>
              <a:ahLst/>
              <a:cxnLst>
                <a:cxn ang="0">
                  <a:pos x="T0" y="T1"/>
                </a:cxn>
                <a:cxn ang="0">
                  <a:pos x="T2" y="T3"/>
                </a:cxn>
                <a:cxn ang="0">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4" name="Google Shape;988;p32">
              <a:extLst>
                <a:ext uri="{FF2B5EF4-FFF2-40B4-BE49-F238E27FC236}">
                  <a16:creationId xmlns:a16="http://schemas.microsoft.com/office/drawing/2014/main" id="{659400A9-6441-08D9-11C3-703684084D27}"/>
                </a:ext>
              </a:extLst>
            </p:cNvPr>
            <p:cNvSpPr>
              <a:spLocks/>
            </p:cNvSpPr>
            <p:nvPr/>
          </p:nvSpPr>
          <p:spPr bwMode="auto">
            <a:xfrm>
              <a:off x="4175900" y="1351525"/>
              <a:ext cx="16775" cy="24275"/>
            </a:xfrm>
            <a:custGeom>
              <a:avLst/>
              <a:gdLst>
                <a:gd name="T0" fmla="*/ 670 w 671"/>
                <a:gd name="T1" fmla="*/ 1 h 971"/>
                <a:gd name="T2" fmla="*/ 670 w 671"/>
                <a:gd name="T3" fmla="*/ 1 h 971"/>
                <a:gd name="T4" fmla="*/ 1 w 671"/>
                <a:gd name="T5" fmla="*/ 836 h 971"/>
                <a:gd name="T6" fmla="*/ 1 w 671"/>
                <a:gd name="T7" fmla="*/ 970 h 971"/>
                <a:gd name="T8" fmla="*/ 670 w 671"/>
                <a:gd name="T9" fmla="*/ 1 h 971"/>
              </a:gdLst>
              <a:ahLst/>
              <a:cxnLst>
                <a:cxn ang="0">
                  <a:pos x="T0" y="T1"/>
                </a:cxn>
                <a:cxn ang="0">
                  <a:pos x="T2" y="T3"/>
                </a:cxn>
                <a:cxn ang="0">
                  <a:pos x="T4" y="T5"/>
                </a:cxn>
                <a:cxn ang="0">
                  <a:pos x="T6" y="T7"/>
                </a:cxn>
                <a:cxn ang="0">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5" name="Google Shape;989;p32">
              <a:extLst>
                <a:ext uri="{FF2B5EF4-FFF2-40B4-BE49-F238E27FC236}">
                  <a16:creationId xmlns:a16="http://schemas.microsoft.com/office/drawing/2014/main" id="{F0AEB5C2-B4B0-FB15-442D-37D8AC54605B}"/>
                </a:ext>
              </a:extLst>
            </p:cNvPr>
            <p:cNvSpPr>
              <a:spLocks/>
            </p:cNvSpPr>
            <p:nvPr/>
          </p:nvSpPr>
          <p:spPr bwMode="auto">
            <a:xfrm>
              <a:off x="4000300" y="1074975"/>
              <a:ext cx="161350" cy="147050"/>
            </a:xfrm>
            <a:custGeom>
              <a:avLst/>
              <a:gdLst>
                <a:gd name="T0" fmla="*/ 3481 w 6454"/>
                <a:gd name="T1" fmla="*/ 21 h 5882"/>
                <a:gd name="T2" fmla="*/ 135 w 6454"/>
                <a:gd name="T3" fmla="*/ 3496 h 5882"/>
                <a:gd name="T4" fmla="*/ 0 w 6454"/>
                <a:gd name="T5" fmla="*/ 3630 h 5882"/>
                <a:gd name="T6" fmla="*/ 135 w 6454"/>
                <a:gd name="T7" fmla="*/ 3630 h 5882"/>
                <a:gd name="T8" fmla="*/ 3481 w 6454"/>
                <a:gd name="T9" fmla="*/ 21 h 5882"/>
                <a:gd name="T10" fmla="*/ 3496 w 6454"/>
                <a:gd name="T11" fmla="*/ 0 h 5882"/>
                <a:gd name="T12" fmla="*/ 6453 w 6454"/>
                <a:gd name="T13" fmla="*/ 5882 h 5882"/>
                <a:gd name="T14" fmla="*/ 3496 w 6454"/>
                <a:gd name="T15" fmla="*/ 0 h 5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6" name="Google Shape;990;p32">
              <a:extLst>
                <a:ext uri="{FF2B5EF4-FFF2-40B4-BE49-F238E27FC236}">
                  <a16:creationId xmlns:a16="http://schemas.microsoft.com/office/drawing/2014/main" id="{D42137BC-835E-D091-BE64-EF3D0C9F61A4}"/>
                </a:ext>
              </a:extLst>
            </p:cNvPr>
            <p:cNvSpPr>
              <a:spLocks/>
            </p:cNvSpPr>
            <p:nvPr/>
          </p:nvSpPr>
          <p:spPr bwMode="auto">
            <a:xfrm>
              <a:off x="4266650" y="1239650"/>
              <a:ext cx="25" cy="3375"/>
            </a:xfrm>
            <a:custGeom>
              <a:avLst/>
              <a:gdLst>
                <a:gd name="T0" fmla="*/ 0 w 1"/>
                <a:gd name="T1" fmla="*/ 1 h 135"/>
                <a:gd name="T2" fmla="*/ 0 w 1"/>
                <a:gd name="T3" fmla="*/ 1 h 135"/>
                <a:gd name="T4" fmla="*/ 0 w 1"/>
                <a:gd name="T5" fmla="*/ 135 h 135"/>
                <a:gd name="T6" fmla="*/ 0 w 1"/>
                <a:gd name="T7" fmla="*/ 135 h 135"/>
                <a:gd name="T8" fmla="*/ 0 w 1"/>
                <a:gd name="T9" fmla="*/ 1 h 135"/>
              </a:gdLst>
              <a:ahLst/>
              <a:cxnLst>
                <a:cxn ang="0">
                  <a:pos x="T0" y="T1"/>
                </a:cxn>
                <a:cxn ang="0">
                  <a:pos x="T2" y="T3"/>
                </a:cxn>
                <a:cxn ang="0">
                  <a:pos x="T4" y="T5"/>
                </a:cxn>
                <a:cxn ang="0">
                  <a:pos x="T6" y="T7"/>
                </a:cxn>
                <a:cxn ang="0">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7" name="Google Shape;991;p32">
              <a:extLst>
                <a:ext uri="{FF2B5EF4-FFF2-40B4-BE49-F238E27FC236}">
                  <a16:creationId xmlns:a16="http://schemas.microsoft.com/office/drawing/2014/main" id="{EF5316B7-79BB-6A04-6FE5-A54D9B34B9E2}"/>
                </a:ext>
              </a:extLst>
            </p:cNvPr>
            <p:cNvSpPr>
              <a:spLocks/>
            </p:cNvSpPr>
            <p:nvPr/>
          </p:nvSpPr>
          <p:spPr bwMode="auto">
            <a:xfrm>
              <a:off x="3265100" y="1239650"/>
              <a:ext cx="1001575" cy="126050"/>
            </a:xfrm>
            <a:custGeom>
              <a:avLst/>
              <a:gdLst>
                <a:gd name="T0" fmla="*/ 135 w 40063"/>
                <a:gd name="T1" fmla="*/ 3227 h 5042"/>
                <a:gd name="T2" fmla="*/ 1816 w 40063"/>
                <a:gd name="T3" fmla="*/ 3361 h 5042"/>
                <a:gd name="T4" fmla="*/ 3362 w 40063"/>
                <a:gd name="T5" fmla="*/ 3227 h 5042"/>
                <a:gd name="T6" fmla="*/ 135 w 40063"/>
                <a:gd name="T7" fmla="*/ 3227 h 5042"/>
                <a:gd name="T8" fmla="*/ 40062 w 40063"/>
                <a:gd name="T9" fmla="*/ 1 h 5042"/>
                <a:gd name="T10" fmla="*/ 37114 w 40063"/>
                <a:gd name="T11" fmla="*/ 4459 h 5042"/>
                <a:gd name="T12" fmla="*/ 37114 w 40063"/>
                <a:gd name="T13" fmla="*/ 4459 h 5042"/>
                <a:gd name="T14" fmla="*/ 40062 w 40063"/>
                <a:gd name="T15" fmla="*/ 135 h 5042"/>
                <a:gd name="T16" fmla="*/ 40062 w 40063"/>
                <a:gd name="T17" fmla="*/ 1 h 5042"/>
                <a:gd name="T18" fmla="*/ 135 w 40063"/>
                <a:gd name="T19" fmla="*/ 3227 h 5042"/>
                <a:gd name="T20" fmla="*/ 135 w 40063"/>
                <a:gd name="T21" fmla="*/ 3227 h 5042"/>
                <a:gd name="T22" fmla="*/ 1 w 40063"/>
                <a:gd name="T23" fmla="*/ 5042 h 5042"/>
                <a:gd name="T24" fmla="*/ 135 w 40063"/>
                <a:gd name="T25" fmla="*/ 3227 h 5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8" name="Google Shape;992;p32">
              <a:extLst>
                <a:ext uri="{FF2B5EF4-FFF2-40B4-BE49-F238E27FC236}">
                  <a16:creationId xmlns:a16="http://schemas.microsoft.com/office/drawing/2014/main" id="{96269471-6660-B2D3-FBD4-466FD452C24C}"/>
                </a:ext>
              </a:extLst>
            </p:cNvPr>
            <p:cNvSpPr>
              <a:spLocks/>
            </p:cNvSpPr>
            <p:nvPr/>
          </p:nvSpPr>
          <p:spPr bwMode="auto">
            <a:xfrm>
              <a:off x="3240750" y="1421125"/>
              <a:ext cx="25" cy="4250"/>
            </a:xfrm>
            <a:custGeom>
              <a:avLst/>
              <a:gdLst>
                <a:gd name="T0" fmla="*/ 0 w 1"/>
                <a:gd name="T1" fmla="*/ 1 h 170"/>
                <a:gd name="T2" fmla="*/ 0 w 1"/>
                <a:gd name="T3" fmla="*/ 1 h 170"/>
                <a:gd name="T4" fmla="*/ 0 w 1"/>
                <a:gd name="T5" fmla="*/ 169 h 170"/>
                <a:gd name="T6" fmla="*/ 0 w 1"/>
                <a:gd name="T7" fmla="*/ 1 h 170"/>
              </a:gdLst>
              <a:ahLst/>
              <a:cxnLst>
                <a:cxn ang="0">
                  <a:pos x="T0" y="T1"/>
                </a:cxn>
                <a:cxn ang="0">
                  <a:pos x="T2" y="T3"/>
                </a:cxn>
                <a:cxn ang="0">
                  <a:pos x="T4" y="T5"/>
                </a:cxn>
                <a:cxn ang="0">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9" name="Google Shape;993;p32">
              <a:extLst>
                <a:ext uri="{FF2B5EF4-FFF2-40B4-BE49-F238E27FC236}">
                  <a16:creationId xmlns:a16="http://schemas.microsoft.com/office/drawing/2014/main" id="{8D96E7AF-AEE2-293B-0EED-28F1C8A90D24}"/>
                </a:ext>
              </a:extLst>
            </p:cNvPr>
            <p:cNvSpPr>
              <a:spLocks/>
            </p:cNvSpPr>
            <p:nvPr/>
          </p:nvSpPr>
          <p:spPr bwMode="auto">
            <a:xfrm>
              <a:off x="3240750" y="1421125"/>
              <a:ext cx="48750" cy="10950"/>
            </a:xfrm>
            <a:custGeom>
              <a:avLst/>
              <a:gdLst>
                <a:gd name="T0" fmla="*/ 0 w 1950"/>
                <a:gd name="T1" fmla="*/ 1 h 438"/>
                <a:gd name="T2" fmla="*/ 0 w 1950"/>
                <a:gd name="T3" fmla="*/ 169 h 438"/>
                <a:gd name="T4" fmla="*/ 1546 w 1950"/>
                <a:gd name="T5" fmla="*/ 438 h 438"/>
                <a:gd name="T6" fmla="*/ 0 w 1950"/>
                <a:gd name="T7" fmla="*/ 1 h 438"/>
                <a:gd name="T8" fmla="*/ 1949 w 1950"/>
                <a:gd name="T9" fmla="*/ 303 h 438"/>
                <a:gd name="T10" fmla="*/ 1546 w 1950"/>
                <a:gd name="T11" fmla="*/ 438 h 438"/>
                <a:gd name="T12" fmla="*/ 1949 w 1950"/>
                <a:gd name="T13" fmla="*/ 438 h 438"/>
                <a:gd name="T14" fmla="*/ 1949 w 1950"/>
                <a:gd name="T15" fmla="*/ 303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70" name="Google Shape;994;p32">
              <a:extLst>
                <a:ext uri="{FF2B5EF4-FFF2-40B4-BE49-F238E27FC236}">
                  <a16:creationId xmlns:a16="http://schemas.microsoft.com/office/drawing/2014/main" id="{53E14D1D-AC73-ECFC-70A0-D3166B3F80F3}"/>
                </a:ext>
              </a:extLst>
            </p:cNvPr>
            <p:cNvSpPr>
              <a:spLocks/>
            </p:cNvSpPr>
            <p:nvPr/>
          </p:nvSpPr>
          <p:spPr bwMode="auto">
            <a:xfrm>
              <a:off x="3058425" y="819550"/>
              <a:ext cx="1316625" cy="612525"/>
            </a:xfrm>
            <a:custGeom>
              <a:avLst/>
              <a:gdLst>
                <a:gd name="T0" fmla="*/ 49741 w 52665"/>
                <a:gd name="T1" fmla="*/ 0 h 24501"/>
                <a:gd name="T2" fmla="*/ 42582 w 52665"/>
                <a:gd name="T3" fmla="*/ 6991 h 24501"/>
                <a:gd name="T4" fmla="*/ 36297 w 52665"/>
                <a:gd name="T5" fmla="*/ 4605 h 24501"/>
                <a:gd name="T6" fmla="*/ 33205 w 52665"/>
                <a:gd name="T7" fmla="*/ 3899 h 24501"/>
                <a:gd name="T8" fmla="*/ 31928 w 52665"/>
                <a:gd name="T9" fmla="*/ 538 h 24501"/>
                <a:gd name="T10" fmla="*/ 23123 w 52665"/>
                <a:gd name="T11" fmla="*/ 7562 h 24501"/>
                <a:gd name="T12" fmla="*/ 14990 w 52665"/>
                <a:gd name="T13" fmla="*/ 8671 h 24501"/>
                <a:gd name="T14" fmla="*/ 10251 w 52665"/>
                <a:gd name="T15" fmla="*/ 6722 h 24501"/>
                <a:gd name="T16" fmla="*/ 8570 w 52665"/>
                <a:gd name="T17" fmla="*/ 10923 h 24501"/>
                <a:gd name="T18" fmla="*/ 6890 w 52665"/>
                <a:gd name="T19" fmla="*/ 10789 h 24501"/>
                <a:gd name="T20" fmla="*/ 7293 w 52665"/>
                <a:gd name="T21" fmla="*/ 15259 h 24501"/>
                <a:gd name="T22" fmla="*/ 0 w 52665"/>
                <a:gd name="T23" fmla="*/ 15662 h 24501"/>
                <a:gd name="T24" fmla="*/ 2252 w 52665"/>
                <a:gd name="T25" fmla="*/ 14822 h 24501"/>
                <a:gd name="T26" fmla="*/ 2823 w 52665"/>
                <a:gd name="T27" fmla="*/ 20569 h 24501"/>
                <a:gd name="T28" fmla="*/ 5041 w 52665"/>
                <a:gd name="T29" fmla="*/ 22820 h 24501"/>
                <a:gd name="T30" fmla="*/ 7293 w 52665"/>
                <a:gd name="T31" fmla="*/ 24064 h 24501"/>
                <a:gd name="T32" fmla="*/ 9242 w 52665"/>
                <a:gd name="T33" fmla="*/ 24366 h 24501"/>
                <a:gd name="T34" fmla="*/ 8402 w 52665"/>
                <a:gd name="T35" fmla="*/ 20031 h 24501"/>
                <a:gd name="T36" fmla="*/ 13309 w 52665"/>
                <a:gd name="T37" fmla="*/ 19460 h 24501"/>
                <a:gd name="T38" fmla="*/ 11773 w 52665"/>
                <a:gd name="T39" fmla="*/ 15974 h 24501"/>
                <a:gd name="T40" fmla="*/ 16536 w 52665"/>
                <a:gd name="T41" fmla="*/ 17914 h 24501"/>
                <a:gd name="T42" fmla="*/ 24534 w 52665"/>
                <a:gd name="T43" fmla="*/ 16805 h 24501"/>
                <a:gd name="T44" fmla="*/ 28030 w 52665"/>
                <a:gd name="T45" fmla="*/ 17510 h 24501"/>
                <a:gd name="T46" fmla="*/ 33474 w 52665"/>
                <a:gd name="T47" fmla="*/ 9780 h 24501"/>
                <a:gd name="T48" fmla="*/ 34617 w 52665"/>
                <a:gd name="T49" fmla="*/ 13007 h 24501"/>
                <a:gd name="T50" fmla="*/ 34751 w 52665"/>
                <a:gd name="T51" fmla="*/ 13578 h 24501"/>
                <a:gd name="T52" fmla="*/ 37675 w 52665"/>
                <a:gd name="T53" fmla="*/ 13847 h 24501"/>
                <a:gd name="T54" fmla="*/ 41171 w 52665"/>
                <a:gd name="T55" fmla="*/ 10217 h 24501"/>
                <a:gd name="T56" fmla="*/ 44968 w 52665"/>
                <a:gd name="T57" fmla="*/ 19460 h 24501"/>
                <a:gd name="T58" fmla="*/ 45372 w 52665"/>
                <a:gd name="T59" fmla="*/ 21274 h 24501"/>
                <a:gd name="T60" fmla="*/ 49035 w 52665"/>
                <a:gd name="T61" fmla="*/ 15830 h 24501"/>
                <a:gd name="T62" fmla="*/ 50144 w 52665"/>
                <a:gd name="T63" fmla="*/ 13713 h 24501"/>
                <a:gd name="T64" fmla="*/ 51556 w 52665"/>
                <a:gd name="T65" fmla="*/ 4739 h 24501"/>
                <a:gd name="T66" fmla="*/ 51253 w 52665"/>
                <a:gd name="T67" fmla="*/ 3764 h 24501"/>
                <a:gd name="T68" fmla="*/ 52665 w 52665"/>
                <a:gd name="T69" fmla="*/ 5310 h 24501"/>
                <a:gd name="T70" fmla="*/ 49741 w 52665"/>
                <a:gd name="T71" fmla="*/ 0 h 24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71" name="Google Shape;995;p32">
              <a:extLst>
                <a:ext uri="{FF2B5EF4-FFF2-40B4-BE49-F238E27FC236}">
                  <a16:creationId xmlns:a16="http://schemas.microsoft.com/office/drawing/2014/main" id="{E96E5EC4-E7A1-2897-48BA-06DC55B0F07D}"/>
                </a:ext>
              </a:extLst>
            </p:cNvPr>
            <p:cNvSpPr>
              <a:spLocks/>
            </p:cNvSpPr>
            <p:nvPr/>
          </p:nvSpPr>
          <p:spPr bwMode="auto">
            <a:xfrm>
              <a:off x="3664200" y="1449700"/>
              <a:ext cx="175650" cy="115150"/>
            </a:xfrm>
            <a:custGeom>
              <a:avLst/>
              <a:gdLst>
                <a:gd name="T0" fmla="*/ 6319 w 7026"/>
                <a:gd name="T1" fmla="*/ 1 h 4606"/>
                <a:gd name="T2" fmla="*/ 5882 w 7026"/>
                <a:gd name="T3" fmla="*/ 538 h 4606"/>
                <a:gd name="T4" fmla="*/ 6017 w 7026"/>
                <a:gd name="T5" fmla="*/ 1110 h 4606"/>
                <a:gd name="T6" fmla="*/ 3496 w 7026"/>
                <a:gd name="T7" fmla="*/ 3630 h 4606"/>
                <a:gd name="T8" fmla="*/ 976 w 7026"/>
                <a:gd name="T9" fmla="*/ 1379 h 4606"/>
                <a:gd name="T10" fmla="*/ 438 w 7026"/>
                <a:gd name="T11" fmla="*/ 975 h 4606"/>
                <a:gd name="T12" fmla="*/ 1 w 7026"/>
                <a:gd name="T13" fmla="*/ 1547 h 4606"/>
                <a:gd name="T14" fmla="*/ 3496 w 7026"/>
                <a:gd name="T15" fmla="*/ 4605 h 4606"/>
                <a:gd name="T16" fmla="*/ 7025 w 7026"/>
                <a:gd name="T17" fmla="*/ 1110 h 4606"/>
                <a:gd name="T18" fmla="*/ 6857 w 7026"/>
                <a:gd name="T19" fmla="*/ 404 h 4606"/>
                <a:gd name="T20" fmla="*/ 6319 w 7026"/>
                <a:gd name="T21" fmla="*/ 1 h 4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72" name="Google Shape;996;p32">
              <a:extLst>
                <a:ext uri="{FF2B5EF4-FFF2-40B4-BE49-F238E27FC236}">
                  <a16:creationId xmlns:a16="http://schemas.microsoft.com/office/drawing/2014/main" id="{56A3455C-4D4B-E1E3-30D1-0FCD78A28D21}"/>
                </a:ext>
              </a:extLst>
            </p:cNvPr>
            <p:cNvSpPr>
              <a:spLocks/>
            </p:cNvSpPr>
            <p:nvPr/>
          </p:nvSpPr>
          <p:spPr bwMode="auto">
            <a:xfrm>
              <a:off x="3381050" y="1294800"/>
              <a:ext cx="231100" cy="168725"/>
            </a:xfrm>
            <a:custGeom>
              <a:avLst/>
              <a:gdLst>
                <a:gd name="T0" fmla="*/ 5732 w 9244"/>
                <a:gd name="T1" fmla="*/ 0 h 6749"/>
                <a:gd name="T2" fmla="*/ 2521 w 9244"/>
                <a:gd name="T3" fmla="*/ 2264 h 6749"/>
                <a:gd name="T4" fmla="*/ 1812 w 9244"/>
                <a:gd name="T5" fmla="*/ 2374 h 6749"/>
                <a:gd name="T6" fmla="*/ 135 w 9244"/>
                <a:gd name="T7" fmla="*/ 1693 h 6749"/>
                <a:gd name="T8" fmla="*/ 135 w 9244"/>
                <a:gd name="T9" fmla="*/ 1693 h 6749"/>
                <a:gd name="T10" fmla="*/ 2656 w 9244"/>
                <a:gd name="T11" fmla="*/ 4785 h 6749"/>
                <a:gd name="T12" fmla="*/ 5445 w 9244"/>
                <a:gd name="T13" fmla="*/ 6734 h 6749"/>
                <a:gd name="T14" fmla="*/ 5740 w 9244"/>
                <a:gd name="T15" fmla="*/ 6748 h 6749"/>
                <a:gd name="T16" fmla="*/ 9109 w 9244"/>
                <a:gd name="T17" fmla="*/ 3676 h 6749"/>
                <a:gd name="T18" fmla="*/ 6017 w 9244"/>
                <a:gd name="T19" fmla="*/ 13 h 6749"/>
                <a:gd name="T20" fmla="*/ 5732 w 9244"/>
                <a:gd name="T21" fmla="*/ 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73" name="Google Shape;997;p32">
              <a:extLst>
                <a:ext uri="{FF2B5EF4-FFF2-40B4-BE49-F238E27FC236}">
                  <a16:creationId xmlns:a16="http://schemas.microsoft.com/office/drawing/2014/main" id="{811DDB92-D616-61B9-33AB-B5D9D4246511}"/>
                </a:ext>
              </a:extLst>
            </p:cNvPr>
            <p:cNvSpPr>
              <a:spLocks/>
            </p:cNvSpPr>
            <p:nvPr/>
          </p:nvSpPr>
          <p:spPr bwMode="auto">
            <a:xfrm>
              <a:off x="3507100" y="1306025"/>
              <a:ext cx="59675" cy="59675"/>
            </a:xfrm>
            <a:custGeom>
              <a:avLst/>
              <a:gdLst>
                <a:gd name="T0" fmla="*/ 1109 w 2387"/>
                <a:gd name="T1" fmla="*/ 1 h 2387"/>
                <a:gd name="T2" fmla="*/ 0 w 2387"/>
                <a:gd name="T3" fmla="*/ 1244 h 2387"/>
                <a:gd name="T4" fmla="*/ 1109 w 2387"/>
                <a:gd name="T5" fmla="*/ 2387 h 2387"/>
                <a:gd name="T6" fmla="*/ 2386 w 2387"/>
                <a:gd name="T7" fmla="*/ 1244 h 2387"/>
                <a:gd name="T8" fmla="*/ 1109 w 2387"/>
                <a:gd name="T9" fmla="*/ 1 h 2387"/>
              </a:gdLst>
              <a:ahLst/>
              <a:cxnLst>
                <a:cxn ang="0">
                  <a:pos x="T0" y="T1"/>
                </a:cxn>
                <a:cxn ang="0">
                  <a:pos x="T2" y="T3"/>
                </a:cxn>
                <a:cxn ang="0">
                  <a:pos x="T4" y="T5"/>
                </a:cxn>
                <a:cxn ang="0">
                  <a:pos x="T6" y="T7"/>
                </a:cxn>
                <a:cxn ang="0">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74" name="Google Shape;998;p32">
              <a:extLst>
                <a:ext uri="{FF2B5EF4-FFF2-40B4-BE49-F238E27FC236}">
                  <a16:creationId xmlns:a16="http://schemas.microsoft.com/office/drawing/2014/main" id="{A99CE2E9-D59D-1ABE-E43E-E5D50E5BEDE6}"/>
                </a:ext>
              </a:extLst>
            </p:cNvPr>
            <p:cNvSpPr>
              <a:spLocks/>
            </p:cNvSpPr>
            <p:nvPr/>
          </p:nvSpPr>
          <p:spPr bwMode="auto">
            <a:xfrm>
              <a:off x="3877625" y="1246025"/>
              <a:ext cx="227725" cy="168650"/>
            </a:xfrm>
            <a:custGeom>
              <a:avLst/>
              <a:gdLst>
                <a:gd name="T0" fmla="*/ 3549 w 9109"/>
                <a:gd name="T1" fmla="*/ 0 h 6746"/>
                <a:gd name="T2" fmla="*/ 3227 w 9109"/>
                <a:gd name="T3" fmla="*/ 14 h 6746"/>
                <a:gd name="T4" fmla="*/ 169 w 9109"/>
                <a:gd name="T5" fmla="*/ 3644 h 6746"/>
                <a:gd name="T6" fmla="*/ 3537 w 9109"/>
                <a:gd name="T7" fmla="*/ 6745 h 6746"/>
                <a:gd name="T8" fmla="*/ 3798 w 9109"/>
                <a:gd name="T9" fmla="*/ 6736 h 6746"/>
                <a:gd name="T10" fmla="*/ 6588 w 9109"/>
                <a:gd name="T11" fmla="*/ 4652 h 6746"/>
                <a:gd name="T12" fmla="*/ 8974 w 9109"/>
                <a:gd name="T13" fmla="*/ 1560 h 6746"/>
                <a:gd name="T14" fmla="*/ 8974 w 9109"/>
                <a:gd name="T15" fmla="*/ 1560 h 6746"/>
                <a:gd name="T16" fmla="*/ 7411 w 9109"/>
                <a:gd name="T17" fmla="*/ 2279 h 6746"/>
                <a:gd name="T18" fmla="*/ 6588 w 9109"/>
                <a:gd name="T19" fmla="*/ 2132 h 6746"/>
                <a:gd name="T20" fmla="*/ 3549 w 9109"/>
                <a:gd name="T21" fmla="*/ 0 h 6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75" name="Google Shape;999;p32">
              <a:extLst>
                <a:ext uri="{FF2B5EF4-FFF2-40B4-BE49-F238E27FC236}">
                  <a16:creationId xmlns:a16="http://schemas.microsoft.com/office/drawing/2014/main" id="{B95114A4-AA2D-2CF6-C45A-0F89E8315EFD}"/>
                </a:ext>
              </a:extLst>
            </p:cNvPr>
            <p:cNvSpPr>
              <a:spLocks/>
            </p:cNvSpPr>
            <p:nvPr/>
          </p:nvSpPr>
          <p:spPr bwMode="auto">
            <a:xfrm>
              <a:off x="3916275" y="1264025"/>
              <a:ext cx="59675" cy="59675"/>
            </a:xfrm>
            <a:custGeom>
              <a:avLst/>
              <a:gdLst>
                <a:gd name="T0" fmla="*/ 1143 w 2387"/>
                <a:gd name="T1" fmla="*/ 0 h 2387"/>
                <a:gd name="T2" fmla="*/ 0 w 2387"/>
                <a:gd name="T3" fmla="*/ 1244 h 2387"/>
                <a:gd name="T4" fmla="*/ 1143 w 2387"/>
                <a:gd name="T5" fmla="*/ 2386 h 2387"/>
                <a:gd name="T6" fmla="*/ 2387 w 2387"/>
                <a:gd name="T7" fmla="*/ 1244 h 2387"/>
                <a:gd name="T8" fmla="*/ 1143 w 2387"/>
                <a:gd name="T9" fmla="*/ 0 h 2387"/>
              </a:gdLst>
              <a:ahLst/>
              <a:cxnLst>
                <a:cxn ang="0">
                  <a:pos x="T0" y="T1"/>
                </a:cxn>
                <a:cxn ang="0">
                  <a:pos x="T2" y="T3"/>
                </a:cxn>
                <a:cxn ang="0">
                  <a:pos x="T4" y="T5"/>
                </a:cxn>
                <a:cxn ang="0">
                  <a:pos x="T6" y="T7"/>
                </a:cxn>
                <a:cxn ang="0">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4" name="Google Shape;1000;p32">
              <a:extLst>
                <a:ext uri="{FF2B5EF4-FFF2-40B4-BE49-F238E27FC236}">
                  <a16:creationId xmlns:a16="http://schemas.microsoft.com/office/drawing/2014/main" id="{2FCB7452-AB8A-7142-D82C-B5BF2C71E5E7}"/>
                </a:ext>
              </a:extLst>
            </p:cNvPr>
            <p:cNvSpPr/>
            <p:nvPr/>
          </p:nvSpPr>
          <p:spPr>
            <a:xfrm>
              <a:off x="3373298" y="1445992"/>
              <a:ext cx="207310"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25" name="Google Shape;1001;p32">
              <a:extLst>
                <a:ext uri="{FF2B5EF4-FFF2-40B4-BE49-F238E27FC236}">
                  <a16:creationId xmlns:a16="http://schemas.microsoft.com/office/drawing/2014/main" id="{2028098E-429F-E134-B404-A68B372C5535}"/>
                </a:ext>
              </a:extLst>
            </p:cNvPr>
            <p:cNvSpPr/>
            <p:nvPr/>
          </p:nvSpPr>
          <p:spPr>
            <a:xfrm>
              <a:off x="3930443" y="1374562"/>
              <a:ext cx="21378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78" name="Google Shape;1002;p32">
              <a:extLst>
                <a:ext uri="{FF2B5EF4-FFF2-40B4-BE49-F238E27FC236}">
                  <a16:creationId xmlns:a16="http://schemas.microsoft.com/office/drawing/2014/main" id="{031948AB-C394-4A00-04A6-63EAF99AF7FF}"/>
                </a:ext>
              </a:extLst>
            </p:cNvPr>
            <p:cNvSpPr>
              <a:spLocks/>
            </p:cNvSpPr>
            <p:nvPr/>
          </p:nvSpPr>
          <p:spPr bwMode="auto">
            <a:xfrm>
              <a:off x="3597825" y="2131950"/>
              <a:ext cx="48775" cy="21050"/>
            </a:xfrm>
            <a:custGeom>
              <a:avLst/>
              <a:gdLst>
                <a:gd name="T0" fmla="*/ 1 w 1951"/>
                <a:gd name="T1" fmla="*/ 1 h 842"/>
                <a:gd name="T2" fmla="*/ 1903 w 1951"/>
                <a:gd name="T3" fmla="*/ 832 h 842"/>
                <a:gd name="T4" fmla="*/ 1903 w 1951"/>
                <a:gd name="T5" fmla="*/ 832 h 842"/>
                <a:gd name="T6" fmla="*/ 1 w 1951"/>
                <a:gd name="T7" fmla="*/ 1 h 842"/>
                <a:gd name="T8" fmla="*/ 1903 w 1951"/>
                <a:gd name="T9" fmla="*/ 832 h 842"/>
                <a:gd name="T10" fmla="*/ 1950 w 1951"/>
                <a:gd name="T11" fmla="*/ 841 h 842"/>
                <a:gd name="T12" fmla="*/ 1903 w 1951"/>
                <a:gd name="T13" fmla="*/ 832 h 842"/>
              </a:gdLst>
              <a:ahLst/>
              <a:cxnLst>
                <a:cxn ang="0">
                  <a:pos x="T0" y="T1"/>
                </a:cxn>
                <a:cxn ang="0">
                  <a:pos x="T2" y="T3"/>
                </a:cxn>
                <a:cxn ang="0">
                  <a:pos x="T4" y="T5"/>
                </a:cxn>
                <a:cxn ang="0">
                  <a:pos x="T6" y="T7"/>
                </a:cxn>
                <a:cxn ang="0">
                  <a:pos x="T8" y="T9"/>
                </a:cxn>
                <a:cxn ang="0">
                  <a:pos x="T10" y="T11"/>
                </a:cxn>
                <a:cxn ang="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0293" name="Google Shape;211;p3">
            <a:extLst>
              <a:ext uri="{FF2B5EF4-FFF2-40B4-BE49-F238E27FC236}">
                <a16:creationId xmlns:a16="http://schemas.microsoft.com/office/drawing/2014/main" id="{337EA88E-E153-2135-ABB3-2738A9325502}"/>
              </a:ext>
            </a:extLst>
          </p:cNvPr>
          <p:cNvGrpSpPr>
            <a:grpSpLocks/>
          </p:cNvGrpSpPr>
          <p:nvPr userDrawn="1"/>
        </p:nvGrpSpPr>
        <p:grpSpPr bwMode="auto">
          <a:xfrm>
            <a:off x="1030288" y="1581150"/>
            <a:ext cx="444500" cy="398463"/>
            <a:chOff x="2495125" y="2142250"/>
            <a:chExt cx="444275" cy="398525"/>
          </a:xfrm>
        </p:grpSpPr>
        <p:sp>
          <p:nvSpPr>
            <p:cNvPr id="10314" name="Google Shape;212;p3">
              <a:extLst>
                <a:ext uri="{FF2B5EF4-FFF2-40B4-BE49-F238E27FC236}">
                  <a16:creationId xmlns:a16="http://schemas.microsoft.com/office/drawing/2014/main" id="{AC4F3AE3-3530-921C-9A1D-F690C8D1ED8A}"/>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9" name="Google Shape;213;p3">
              <a:extLst>
                <a:ext uri="{FF2B5EF4-FFF2-40B4-BE49-F238E27FC236}">
                  <a16:creationId xmlns:a16="http://schemas.microsoft.com/office/drawing/2014/main" id="{332E2876-0525-E54B-B7E6-6BE75A6D9F42}"/>
                </a:ext>
              </a:extLst>
            </p:cNvPr>
            <p:cNvSpPr/>
            <p:nvPr/>
          </p:nvSpPr>
          <p:spPr>
            <a:xfrm>
              <a:off x="2655381" y="2307376"/>
              <a:ext cx="95202"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grpSp>
        <p:nvGrpSpPr>
          <p:cNvPr id="10294" name="Google Shape;214;p3">
            <a:extLst>
              <a:ext uri="{FF2B5EF4-FFF2-40B4-BE49-F238E27FC236}">
                <a16:creationId xmlns:a16="http://schemas.microsoft.com/office/drawing/2014/main" id="{87264337-9845-AACE-24A6-154B69F2373E}"/>
              </a:ext>
            </a:extLst>
          </p:cNvPr>
          <p:cNvGrpSpPr>
            <a:grpSpLocks/>
          </p:cNvGrpSpPr>
          <p:nvPr userDrawn="1"/>
        </p:nvGrpSpPr>
        <p:grpSpPr bwMode="auto">
          <a:xfrm>
            <a:off x="10561638" y="5038725"/>
            <a:ext cx="290512" cy="280988"/>
            <a:chOff x="3243875" y="2372825"/>
            <a:chExt cx="291375" cy="281375"/>
          </a:xfrm>
        </p:grpSpPr>
        <p:sp>
          <p:nvSpPr>
            <p:cNvPr id="631" name="Google Shape;215;p3">
              <a:extLst>
                <a:ext uri="{FF2B5EF4-FFF2-40B4-BE49-F238E27FC236}">
                  <a16:creationId xmlns:a16="http://schemas.microsoft.com/office/drawing/2014/main" id="{DA245F51-8CF0-AC1C-1F88-AAE48CC27F9D}"/>
                </a:ext>
              </a:extLst>
            </p:cNvPr>
            <p:cNvSpPr/>
            <p:nvPr/>
          </p:nvSpPr>
          <p:spPr>
            <a:xfrm>
              <a:off x="3286864" y="2403030"/>
              <a:ext cx="205396"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2" name="Google Shape;216;p3">
              <a:extLst>
                <a:ext uri="{FF2B5EF4-FFF2-40B4-BE49-F238E27FC236}">
                  <a16:creationId xmlns:a16="http://schemas.microsoft.com/office/drawing/2014/main" id="{89871AA9-12D2-5228-2072-1B20F5725363}"/>
                </a:ext>
              </a:extLst>
            </p:cNvPr>
            <p:cNvSpPr/>
            <p:nvPr/>
          </p:nvSpPr>
          <p:spPr>
            <a:xfrm>
              <a:off x="3304379" y="2403030"/>
              <a:ext cx="191066"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3" name="Google Shape;217;p3">
              <a:extLst>
                <a:ext uri="{FF2B5EF4-FFF2-40B4-BE49-F238E27FC236}">
                  <a16:creationId xmlns:a16="http://schemas.microsoft.com/office/drawing/2014/main" id="{838348EA-A2B5-0183-07AF-FFB6A38A6A51}"/>
                </a:ext>
              </a:extLst>
            </p:cNvPr>
            <p:cNvSpPr/>
            <p:nvPr/>
          </p:nvSpPr>
          <p:spPr>
            <a:xfrm>
              <a:off x="3396728" y="2372825"/>
              <a:ext cx="1114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4" name="Google Shape;218;p3">
              <a:extLst>
                <a:ext uri="{FF2B5EF4-FFF2-40B4-BE49-F238E27FC236}">
                  <a16:creationId xmlns:a16="http://schemas.microsoft.com/office/drawing/2014/main" id="{C69ACF7B-AD92-B335-5505-52FA769FA7AC}"/>
                </a:ext>
              </a:extLst>
            </p:cNvPr>
            <p:cNvSpPr/>
            <p:nvPr/>
          </p:nvSpPr>
          <p:spPr>
            <a:xfrm>
              <a:off x="3243875" y="2495231"/>
              <a:ext cx="285006"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5" name="Google Shape;219;p3">
              <a:extLst>
                <a:ext uri="{FF2B5EF4-FFF2-40B4-BE49-F238E27FC236}">
                  <a16:creationId xmlns:a16="http://schemas.microsoft.com/office/drawing/2014/main" id="{9A4BC81B-B816-5176-E11C-D9D332D98856}"/>
                </a:ext>
              </a:extLst>
            </p:cNvPr>
            <p:cNvSpPr/>
            <p:nvPr/>
          </p:nvSpPr>
          <p:spPr>
            <a:xfrm>
              <a:off x="3341000" y="2379184"/>
              <a:ext cx="103495"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6" name="Google Shape;220;p3">
              <a:extLst>
                <a:ext uri="{FF2B5EF4-FFF2-40B4-BE49-F238E27FC236}">
                  <a16:creationId xmlns:a16="http://schemas.microsoft.com/office/drawing/2014/main" id="{A1D32F24-E82F-EAA3-F11B-670466D753D7}"/>
                </a:ext>
              </a:extLst>
            </p:cNvPr>
            <p:cNvSpPr/>
            <p:nvPr/>
          </p:nvSpPr>
          <p:spPr>
            <a:xfrm>
              <a:off x="3267758" y="2458668"/>
              <a:ext cx="267492"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7" name="Google Shape;221;p3">
              <a:extLst>
                <a:ext uri="{FF2B5EF4-FFF2-40B4-BE49-F238E27FC236}">
                  <a16:creationId xmlns:a16="http://schemas.microsoft.com/office/drawing/2014/main" id="{B2DBCE90-740E-9A95-2720-ACF012DBB013}"/>
                </a:ext>
              </a:extLst>
            </p:cNvPr>
            <p:cNvSpPr/>
            <p:nvPr/>
          </p:nvSpPr>
          <p:spPr>
            <a:xfrm>
              <a:off x="3275719" y="2452309"/>
              <a:ext cx="257939"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dirty="0">
                <a:solidFill>
                  <a:prstClr val="black"/>
                </a:solidFill>
                <a:latin typeface="Arial"/>
                <a:cs typeface="+mn-cs"/>
              </a:endParaRPr>
            </a:p>
          </p:txBody>
        </p:sp>
        <p:sp>
          <p:nvSpPr>
            <p:cNvPr id="638" name="Google Shape;222;p3">
              <a:extLst>
                <a:ext uri="{FF2B5EF4-FFF2-40B4-BE49-F238E27FC236}">
                  <a16:creationId xmlns:a16="http://schemas.microsoft.com/office/drawing/2014/main" id="{CD6F75F4-2AB7-D040-0FAD-028819B34BBF}"/>
                </a:ext>
              </a:extLst>
            </p:cNvPr>
            <p:cNvSpPr/>
            <p:nvPr/>
          </p:nvSpPr>
          <p:spPr>
            <a:xfrm>
              <a:off x="3329855" y="2385542"/>
              <a:ext cx="119416"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9" name="Google Shape;223;p3">
              <a:extLst>
                <a:ext uri="{FF2B5EF4-FFF2-40B4-BE49-F238E27FC236}">
                  <a16:creationId xmlns:a16="http://schemas.microsoft.com/office/drawing/2014/main" id="{37A57226-B1C2-F5DD-89FB-5B4D8B469C7A}"/>
                </a:ext>
              </a:extLst>
            </p:cNvPr>
            <p:cNvSpPr/>
            <p:nvPr/>
          </p:nvSpPr>
          <p:spPr>
            <a:xfrm>
              <a:off x="3328262" y="2438003"/>
              <a:ext cx="133746"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0313" name="Google Shape;224;p3">
              <a:extLst>
                <a:ext uri="{FF2B5EF4-FFF2-40B4-BE49-F238E27FC236}">
                  <a16:creationId xmlns:a16="http://schemas.microsoft.com/office/drawing/2014/main" id="{8E54102B-5700-A915-B61F-42EAB53FFEE6}"/>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0295" name="Google Shape;225;p3">
            <a:extLst>
              <a:ext uri="{FF2B5EF4-FFF2-40B4-BE49-F238E27FC236}">
                <a16:creationId xmlns:a16="http://schemas.microsoft.com/office/drawing/2014/main" id="{75868609-398E-8F97-3008-BC3AD62B6903}"/>
              </a:ext>
            </a:extLst>
          </p:cNvPr>
          <p:cNvGrpSpPr>
            <a:grpSpLocks/>
          </p:cNvGrpSpPr>
          <p:nvPr userDrawn="1"/>
        </p:nvGrpSpPr>
        <p:grpSpPr bwMode="auto">
          <a:xfrm>
            <a:off x="10779125" y="714375"/>
            <a:ext cx="166688" cy="168275"/>
            <a:chOff x="4954425" y="2036375"/>
            <a:chExt cx="166675" cy="168575"/>
          </a:xfrm>
        </p:grpSpPr>
        <p:sp>
          <p:nvSpPr>
            <p:cNvPr id="10302" name="Google Shape;226;p3">
              <a:extLst>
                <a:ext uri="{FF2B5EF4-FFF2-40B4-BE49-F238E27FC236}">
                  <a16:creationId xmlns:a16="http://schemas.microsoft.com/office/drawing/2014/main" id="{2DAA2F6A-9F7D-FCB1-48DE-34E14ECFE349}"/>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3" name="Google Shape;227;p3">
              <a:extLst>
                <a:ext uri="{FF2B5EF4-FFF2-40B4-BE49-F238E27FC236}">
                  <a16:creationId xmlns:a16="http://schemas.microsoft.com/office/drawing/2014/main" id="{198943AF-E15C-EF69-F8CD-BCF9D1FA099B}"/>
                </a:ext>
              </a:extLst>
            </p:cNvPr>
            <p:cNvSpPr/>
            <p:nvPr/>
          </p:nvSpPr>
          <p:spPr>
            <a:xfrm>
              <a:off x="5008396" y="2104760"/>
              <a:ext cx="53971"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sp>
        <p:nvSpPr>
          <p:cNvPr id="10296" name="Google Shape;228;p3">
            <a:extLst>
              <a:ext uri="{FF2B5EF4-FFF2-40B4-BE49-F238E27FC236}">
                <a16:creationId xmlns:a16="http://schemas.microsoft.com/office/drawing/2014/main" id="{1BE7EA4D-4692-89EC-73E7-11BA310171F5}"/>
              </a:ext>
            </a:extLst>
          </p:cNvPr>
          <p:cNvSpPr>
            <a:spLocks/>
          </p:cNvSpPr>
          <p:nvPr userDrawn="1"/>
        </p:nvSpPr>
        <p:spPr bwMode="auto">
          <a:xfrm>
            <a:off x="1576388" y="3597275"/>
            <a:ext cx="119062"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5" name="Google Shape;229;p3">
            <a:extLst>
              <a:ext uri="{FF2B5EF4-FFF2-40B4-BE49-F238E27FC236}">
                <a16:creationId xmlns:a16="http://schemas.microsoft.com/office/drawing/2014/main" id="{46970EFE-964D-9200-761C-C6E2AD987901}"/>
              </a:ext>
            </a:extLst>
          </p:cNvPr>
          <p:cNvSpPr/>
          <p:nvPr userDrawn="1"/>
        </p:nvSpPr>
        <p:spPr>
          <a:xfrm>
            <a:off x="9847263" y="3887788"/>
            <a:ext cx="85725"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nvGrpSpPr>
          <p:cNvPr id="10298" name="Google Shape;230;p3">
            <a:extLst>
              <a:ext uri="{FF2B5EF4-FFF2-40B4-BE49-F238E27FC236}">
                <a16:creationId xmlns:a16="http://schemas.microsoft.com/office/drawing/2014/main" id="{DAC8C3C2-277B-3689-3D79-0A3122E70464}"/>
              </a:ext>
            </a:extLst>
          </p:cNvPr>
          <p:cNvGrpSpPr>
            <a:grpSpLocks/>
          </p:cNvGrpSpPr>
          <p:nvPr userDrawn="1"/>
        </p:nvGrpSpPr>
        <p:grpSpPr bwMode="auto">
          <a:xfrm>
            <a:off x="1274763" y="5541963"/>
            <a:ext cx="166687" cy="168275"/>
            <a:chOff x="4954425" y="2036375"/>
            <a:chExt cx="166675" cy="168575"/>
          </a:xfrm>
        </p:grpSpPr>
        <p:sp>
          <p:nvSpPr>
            <p:cNvPr id="647" name="Google Shape;231;p3">
              <a:extLst>
                <a:ext uri="{FF2B5EF4-FFF2-40B4-BE49-F238E27FC236}">
                  <a16:creationId xmlns:a16="http://schemas.microsoft.com/office/drawing/2014/main" id="{78EB87B0-9CA6-B4F9-ABED-0AB7880C8D54}"/>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48" name="Google Shape;232;p3">
              <a:extLst>
                <a:ext uri="{FF2B5EF4-FFF2-40B4-BE49-F238E27FC236}">
                  <a16:creationId xmlns:a16="http://schemas.microsoft.com/office/drawing/2014/main" id="{D01B8991-4493-03DA-A6AA-9C014CE28F47}"/>
                </a:ext>
              </a:extLst>
            </p:cNvPr>
            <p:cNvSpPr/>
            <p:nvPr/>
          </p:nvSpPr>
          <p:spPr>
            <a:xfrm>
              <a:off x="5008396" y="2104759"/>
              <a:ext cx="53971"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pic>
        <p:nvPicPr>
          <p:cNvPr id="10299" name="Picture 18" descr="VoNhatTruong2013L">
            <a:extLst>
              <a:ext uri="{FF2B5EF4-FFF2-40B4-BE49-F238E27FC236}">
                <a16:creationId xmlns:a16="http://schemas.microsoft.com/office/drawing/2014/main" id="{5F7DAE48-DAD0-17B2-ECBA-F840A64F4E2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07150" y="4457700"/>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58820"/>
      </p:ext>
    </p:extLst>
  </p:cSld>
  <p:clrMap bg1="lt1" tx1="dk1" bg2="lt2" tx2="dk2" accent1="accent1" accent2="accent2" accent3="accent3" accent4="accent4" accent5="accent5" accent6="accent6" hlink="hlink" folHlink="folHlink"/>
  <p:sldLayoutIdLst>
    <p:sldLayoutId id="2147483805" r:id="rId1"/>
  </p:sldLayoutIdLst>
  <p:transition>
    <p:split orient="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B65982F5-8714-D788-37FA-6DE65CB80DBC}"/>
              </a:ext>
            </a:extLst>
          </p:cNvPr>
          <p:cNvSpPr>
            <a:spLocks noChangeArrowheads="1"/>
          </p:cNvSpPr>
          <p:nvPr userDrawn="1"/>
        </p:nvSpPr>
        <p:spPr bwMode="auto">
          <a:xfrm>
            <a:off x="296863" y="2484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E687B7F0-3C13-8710-B60C-C37014F26A8A}"/>
              </a:ext>
            </a:extLst>
          </p:cNvPr>
          <p:cNvSpPr>
            <a:spLocks noChangeArrowheads="1" noChangeShapeType="1" noTextEdit="1"/>
          </p:cNvSpPr>
          <p:nvPr userDrawn="1"/>
        </p:nvSpPr>
        <p:spPr bwMode="auto">
          <a:xfrm>
            <a:off x="1206500" y="2544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651D4FAF-980A-162D-3696-D4E15116B1C6}"/>
              </a:ext>
            </a:extLst>
          </p:cNvPr>
          <p:cNvSpPr>
            <a:spLocks noChangeArrowheads="1" noChangeShapeType="1" noTextEdit="1"/>
          </p:cNvSpPr>
          <p:nvPr userDrawn="1"/>
        </p:nvSpPr>
        <p:spPr bwMode="auto">
          <a:xfrm>
            <a:off x="1220788" y="3646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E1C05EED-4647-0BB1-F5BB-CCB3C9FE118C}"/>
              </a:ext>
            </a:extLst>
          </p:cNvPr>
          <p:cNvSpPr>
            <a:spLocks noChangeArrowheads="1" noChangeShapeType="1" noTextEdit="1"/>
          </p:cNvSpPr>
          <p:nvPr userDrawn="1"/>
        </p:nvSpPr>
        <p:spPr bwMode="auto">
          <a:xfrm>
            <a:off x="1206500" y="4821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023FD49C-334A-A613-E26D-B7775E4C785A}"/>
              </a:ext>
            </a:extLst>
          </p:cNvPr>
          <p:cNvSpPr>
            <a:spLocks noChangeArrowheads="1" noChangeShapeType="1" noTextEdit="1"/>
          </p:cNvSpPr>
          <p:nvPr userDrawn="1"/>
        </p:nvSpPr>
        <p:spPr bwMode="auto">
          <a:xfrm>
            <a:off x="1206500"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1FC66F07-AA52-D984-1D59-EEDDB8AAFF03}"/>
              </a:ext>
            </a:extLst>
          </p:cNvPr>
          <p:cNvSpPr>
            <a:spLocks noChangeArrowheads="1"/>
          </p:cNvSpPr>
          <p:nvPr userDrawn="1"/>
        </p:nvSpPr>
        <p:spPr bwMode="auto">
          <a:xfrm>
            <a:off x="469900" y="2616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F1D9F1BA-CF69-AE5F-3FB3-D4BBA1693407}"/>
              </a:ext>
            </a:extLst>
          </p:cNvPr>
          <p:cNvSpPr>
            <a:spLocks noChangeArrowheads="1"/>
          </p:cNvSpPr>
          <p:nvPr userDrawn="1"/>
        </p:nvSpPr>
        <p:spPr bwMode="auto">
          <a:xfrm>
            <a:off x="296863" y="3576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6A5DC203-D2FF-3407-E846-EF172B1D6267}"/>
              </a:ext>
            </a:extLst>
          </p:cNvPr>
          <p:cNvSpPr>
            <a:spLocks noChangeArrowheads="1"/>
          </p:cNvSpPr>
          <p:nvPr userDrawn="1"/>
        </p:nvSpPr>
        <p:spPr bwMode="auto">
          <a:xfrm>
            <a:off x="469900" y="3706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CFFC54FB-C344-E21D-A4E9-82871BEC289F}"/>
              </a:ext>
            </a:extLst>
          </p:cNvPr>
          <p:cNvSpPr>
            <a:spLocks noChangeArrowheads="1"/>
          </p:cNvSpPr>
          <p:nvPr userDrawn="1"/>
        </p:nvSpPr>
        <p:spPr bwMode="auto">
          <a:xfrm>
            <a:off x="296863" y="4710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CADFA061-CAFA-7B6B-E0D2-C9C231830836}"/>
              </a:ext>
            </a:extLst>
          </p:cNvPr>
          <p:cNvSpPr>
            <a:spLocks noChangeArrowheads="1"/>
          </p:cNvSpPr>
          <p:nvPr userDrawn="1"/>
        </p:nvSpPr>
        <p:spPr bwMode="auto">
          <a:xfrm>
            <a:off x="469900" y="4841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B38D16BC-E615-0D62-8F02-C545A4B9AA62}"/>
              </a:ext>
            </a:extLst>
          </p:cNvPr>
          <p:cNvSpPr>
            <a:spLocks noChangeArrowheads="1"/>
          </p:cNvSpPr>
          <p:nvPr userDrawn="1"/>
        </p:nvSpPr>
        <p:spPr bwMode="auto">
          <a:xfrm>
            <a:off x="296863"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11897905-2019-D30C-1A52-C1D2F00E04A0}"/>
              </a:ext>
            </a:extLst>
          </p:cNvPr>
          <p:cNvSpPr>
            <a:spLocks noChangeArrowheads="1"/>
          </p:cNvSpPr>
          <p:nvPr userDrawn="1"/>
        </p:nvSpPr>
        <p:spPr bwMode="auto">
          <a:xfrm>
            <a:off x="469900"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2CC5EA8-BB09-0C63-B555-D6FFA81DB7F1}"/>
              </a:ext>
            </a:extLst>
          </p:cNvPr>
          <p:cNvSpPr>
            <a:spLocks noChangeArrowheads="1"/>
          </p:cNvSpPr>
          <p:nvPr userDrawn="1"/>
        </p:nvSpPr>
        <p:spPr bwMode="auto">
          <a:xfrm>
            <a:off x="1930400" y="2133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93E1C34A-B3B8-9C58-3063-E0969449833D}"/>
              </a:ext>
            </a:extLst>
          </p:cNvPr>
          <p:cNvSpPr>
            <a:spLocks noChangeArrowheads="1"/>
          </p:cNvSpPr>
          <p:nvPr userDrawn="1"/>
        </p:nvSpPr>
        <p:spPr bwMode="auto">
          <a:xfrm>
            <a:off x="1930400" y="3284538"/>
            <a:ext cx="9804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424B6E61-6E87-50E6-EE97-EAD1FCF469AD}"/>
              </a:ext>
            </a:extLst>
          </p:cNvPr>
          <p:cNvSpPr>
            <a:spLocks noChangeArrowheads="1"/>
          </p:cNvSpPr>
          <p:nvPr userDrawn="1"/>
        </p:nvSpPr>
        <p:spPr bwMode="auto">
          <a:xfrm>
            <a:off x="1930400" y="4419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768EB077-C732-C8A6-A6B5-3B6073EFABEF}"/>
              </a:ext>
            </a:extLst>
          </p:cNvPr>
          <p:cNvSpPr>
            <a:spLocks noChangeArrowheads="1"/>
          </p:cNvSpPr>
          <p:nvPr userDrawn="1"/>
        </p:nvSpPr>
        <p:spPr bwMode="auto">
          <a:xfrm>
            <a:off x="1930400" y="5575300"/>
            <a:ext cx="9804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7B62B6E0-7735-884E-CB85-CEA690473706}"/>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BBAD3887-56E2-D732-58B7-18BE29C2F9F2}"/>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242C2915-BE93-8F24-1DB8-2D348792CFB3}"/>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627857372"/>
      </p:ext>
    </p:extLst>
  </p:cSld>
  <p:clrMap bg1="lt1" tx1="dk1" bg2="lt2" tx2="dk2" accent1="accent1" accent2="accent2" accent3="accent3" accent4="accent4" accent5="accent5" accent6="accent6" hlink="hlink" folHlink="folHlink"/>
  <p:sldLayoutIdLst>
    <p:sldLayoutId id="2147483807"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11266" name="Google Shape;992;p14">
            <a:extLst>
              <a:ext uri="{FF2B5EF4-FFF2-40B4-BE49-F238E27FC236}">
                <a16:creationId xmlns:a16="http://schemas.microsoft.com/office/drawing/2014/main" id="{F2BE50FF-AE72-7C85-6241-8901CB9E31FC}"/>
              </a:ext>
            </a:extLst>
          </p:cNvPr>
          <p:cNvGrpSpPr>
            <a:grpSpLocks/>
          </p:cNvGrpSpPr>
          <p:nvPr userDrawn="1"/>
        </p:nvGrpSpPr>
        <p:grpSpPr bwMode="auto">
          <a:xfrm>
            <a:off x="395288" y="219075"/>
            <a:ext cx="11614150" cy="6240463"/>
            <a:chOff x="395894" y="219519"/>
            <a:chExt cx="8518865" cy="4788281"/>
          </a:xfrm>
        </p:grpSpPr>
        <p:sp>
          <p:nvSpPr>
            <p:cNvPr id="11403" name="Google Shape;993;p14">
              <a:extLst>
                <a:ext uri="{FF2B5EF4-FFF2-40B4-BE49-F238E27FC236}">
                  <a16:creationId xmlns:a16="http://schemas.microsoft.com/office/drawing/2014/main" id="{2A11B404-26F7-F14B-B18B-F58331E87C07}"/>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404" name="Google Shape;994;p14">
              <a:extLst>
                <a:ext uri="{FF2B5EF4-FFF2-40B4-BE49-F238E27FC236}">
                  <a16:creationId xmlns:a16="http://schemas.microsoft.com/office/drawing/2014/main" id="{E7F4405B-0A2D-E1C3-1649-EAACDC7B4AF5}"/>
                </a:ext>
              </a:extLst>
            </p:cNvPr>
            <p:cNvGrpSpPr>
              <a:grpSpLocks/>
            </p:cNvGrpSpPr>
            <p:nvPr/>
          </p:nvGrpSpPr>
          <p:grpSpPr bwMode="auto">
            <a:xfrm>
              <a:off x="8341543" y="2282008"/>
              <a:ext cx="569676" cy="380612"/>
              <a:chOff x="8341543" y="2282008"/>
              <a:chExt cx="569676" cy="380612"/>
            </a:xfrm>
          </p:grpSpPr>
          <p:sp>
            <p:nvSpPr>
              <p:cNvPr id="11423" name="Google Shape;995;p14">
                <a:extLst>
                  <a:ext uri="{FF2B5EF4-FFF2-40B4-BE49-F238E27FC236}">
                    <a16:creationId xmlns:a16="http://schemas.microsoft.com/office/drawing/2014/main" id="{EB1C2816-F338-F98D-B22B-1171B9D1EB56}"/>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24" name="Google Shape;996;p14">
                <a:extLst>
                  <a:ext uri="{FF2B5EF4-FFF2-40B4-BE49-F238E27FC236}">
                    <a16:creationId xmlns:a16="http://schemas.microsoft.com/office/drawing/2014/main" id="{708F39DE-EE20-FF1B-3D34-FC8CA6EB5370}"/>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1405" name="Google Shape;997;p14">
              <a:extLst>
                <a:ext uri="{FF2B5EF4-FFF2-40B4-BE49-F238E27FC236}">
                  <a16:creationId xmlns:a16="http://schemas.microsoft.com/office/drawing/2014/main" id="{CD27DCAB-39F6-AB3A-A4E8-944F0261DEE3}"/>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406" name="Google Shape;998;p14">
              <a:extLst>
                <a:ext uri="{FF2B5EF4-FFF2-40B4-BE49-F238E27FC236}">
                  <a16:creationId xmlns:a16="http://schemas.microsoft.com/office/drawing/2014/main" id="{C73FD71F-F1E3-3E28-C026-67F39A4560B7}"/>
                </a:ext>
              </a:extLst>
            </p:cNvPr>
            <p:cNvGrpSpPr>
              <a:grpSpLocks/>
            </p:cNvGrpSpPr>
            <p:nvPr/>
          </p:nvGrpSpPr>
          <p:grpSpPr bwMode="auto">
            <a:xfrm>
              <a:off x="8341543" y="1721094"/>
              <a:ext cx="569676" cy="380612"/>
              <a:chOff x="8341543" y="1721094"/>
              <a:chExt cx="569676" cy="380612"/>
            </a:xfrm>
          </p:grpSpPr>
          <p:sp>
            <p:nvSpPr>
              <p:cNvPr id="11421" name="Google Shape;999;p14">
                <a:extLst>
                  <a:ext uri="{FF2B5EF4-FFF2-40B4-BE49-F238E27FC236}">
                    <a16:creationId xmlns:a16="http://schemas.microsoft.com/office/drawing/2014/main" id="{3F6E1DAD-76DF-8E46-92B1-18E099585F43}"/>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2" name="Google Shape;1000;p14">
                <a:extLst>
                  <a:ext uri="{FF2B5EF4-FFF2-40B4-BE49-F238E27FC236}">
                    <a16:creationId xmlns:a16="http://schemas.microsoft.com/office/drawing/2014/main" id="{50DD7D33-A735-B845-4F1A-9AC9C7921AD0}"/>
                  </a:ext>
                </a:extLst>
              </p:cNvPr>
              <p:cNvSpPr/>
              <p:nvPr/>
            </p:nvSpPr>
            <p:spPr>
              <a:xfrm>
                <a:off x="8341866" y="1721415"/>
                <a:ext cx="569399"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grpSp>
          <p:nvGrpSpPr>
            <p:cNvPr id="11407" name="Google Shape;1001;p14">
              <a:extLst>
                <a:ext uri="{FF2B5EF4-FFF2-40B4-BE49-F238E27FC236}">
                  <a16:creationId xmlns:a16="http://schemas.microsoft.com/office/drawing/2014/main" id="{F13E4294-56AA-1ABA-51DE-02ED135BAE10}"/>
                </a:ext>
              </a:extLst>
            </p:cNvPr>
            <p:cNvGrpSpPr>
              <a:grpSpLocks/>
            </p:cNvGrpSpPr>
            <p:nvPr/>
          </p:nvGrpSpPr>
          <p:grpSpPr bwMode="auto">
            <a:xfrm>
              <a:off x="8346273" y="1183592"/>
              <a:ext cx="568486" cy="388014"/>
              <a:chOff x="8346273" y="1183592"/>
              <a:chExt cx="568486" cy="388014"/>
            </a:xfrm>
          </p:grpSpPr>
          <p:sp>
            <p:nvSpPr>
              <p:cNvPr id="11419" name="Google Shape;1002;p14">
                <a:extLst>
                  <a:ext uri="{FF2B5EF4-FFF2-40B4-BE49-F238E27FC236}">
                    <a16:creationId xmlns:a16="http://schemas.microsoft.com/office/drawing/2014/main" id="{78571ED0-1B12-D457-9351-261DFC13C214}"/>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20" name="Google Shape;1003;p14">
                <a:extLst>
                  <a:ext uri="{FF2B5EF4-FFF2-40B4-BE49-F238E27FC236}">
                    <a16:creationId xmlns:a16="http://schemas.microsoft.com/office/drawing/2014/main" id="{C5B1D293-46A8-C36A-4188-4335B8E7AC63}"/>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1408" name="Google Shape;1004;p14">
              <a:extLst>
                <a:ext uri="{FF2B5EF4-FFF2-40B4-BE49-F238E27FC236}">
                  <a16:creationId xmlns:a16="http://schemas.microsoft.com/office/drawing/2014/main" id="{386CFDD0-B823-891C-97BD-1F242E39A718}"/>
                </a:ext>
              </a:extLst>
            </p:cNvPr>
            <p:cNvGrpSpPr>
              <a:grpSpLocks/>
            </p:cNvGrpSpPr>
            <p:nvPr/>
          </p:nvGrpSpPr>
          <p:grpSpPr bwMode="auto">
            <a:xfrm>
              <a:off x="8341543" y="606635"/>
              <a:ext cx="569676" cy="388014"/>
              <a:chOff x="8341543" y="606635"/>
              <a:chExt cx="569676" cy="388014"/>
            </a:xfrm>
          </p:grpSpPr>
          <p:sp>
            <p:nvSpPr>
              <p:cNvPr id="11417" name="Google Shape;1005;p14">
                <a:extLst>
                  <a:ext uri="{FF2B5EF4-FFF2-40B4-BE49-F238E27FC236}">
                    <a16:creationId xmlns:a16="http://schemas.microsoft.com/office/drawing/2014/main" id="{2D095C85-118E-CD0E-A0D6-5A7B473B8890}"/>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1006;p14">
                <a:extLst>
                  <a:ext uri="{FF2B5EF4-FFF2-40B4-BE49-F238E27FC236}">
                    <a16:creationId xmlns:a16="http://schemas.microsoft.com/office/drawing/2014/main" id="{60A386B3-26DB-AD60-0680-7517B350EF9F}"/>
                  </a:ext>
                </a:extLst>
              </p:cNvPr>
              <p:cNvSpPr/>
              <p:nvPr/>
            </p:nvSpPr>
            <p:spPr>
              <a:xfrm>
                <a:off x="8341866" y="606869"/>
                <a:ext cx="569399"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grpSp>
          <p:nvGrpSpPr>
            <p:cNvPr id="11409" name="Google Shape;1007;p14">
              <a:extLst>
                <a:ext uri="{FF2B5EF4-FFF2-40B4-BE49-F238E27FC236}">
                  <a16:creationId xmlns:a16="http://schemas.microsoft.com/office/drawing/2014/main" id="{21E39D0E-10B4-6687-EFBA-3E79E5A88FB7}"/>
                </a:ext>
              </a:extLst>
            </p:cNvPr>
            <p:cNvGrpSpPr>
              <a:grpSpLocks/>
            </p:cNvGrpSpPr>
            <p:nvPr/>
          </p:nvGrpSpPr>
          <p:grpSpPr bwMode="auto">
            <a:xfrm>
              <a:off x="8341543" y="2842933"/>
              <a:ext cx="569676" cy="380612"/>
              <a:chOff x="8341543" y="2282008"/>
              <a:chExt cx="569676" cy="380612"/>
            </a:xfrm>
          </p:grpSpPr>
          <p:sp>
            <p:nvSpPr>
              <p:cNvPr id="11415" name="Google Shape;1008;p14">
                <a:extLst>
                  <a:ext uri="{FF2B5EF4-FFF2-40B4-BE49-F238E27FC236}">
                    <a16:creationId xmlns:a16="http://schemas.microsoft.com/office/drawing/2014/main" id="{E694DD32-807F-7208-E664-C1E8A1838AB4}"/>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16" name="Google Shape;1009;p14">
                <a:extLst>
                  <a:ext uri="{FF2B5EF4-FFF2-40B4-BE49-F238E27FC236}">
                    <a16:creationId xmlns:a16="http://schemas.microsoft.com/office/drawing/2014/main" id="{727850BE-3713-CC73-D880-BC656AA42697}"/>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1410" name="Google Shape;1010;p14">
              <a:extLst>
                <a:ext uri="{FF2B5EF4-FFF2-40B4-BE49-F238E27FC236}">
                  <a16:creationId xmlns:a16="http://schemas.microsoft.com/office/drawing/2014/main" id="{A22F0A3E-A766-9EFB-2A1C-7CF718CF4108}"/>
                </a:ext>
              </a:extLst>
            </p:cNvPr>
            <p:cNvGrpSpPr>
              <a:grpSpLocks/>
            </p:cNvGrpSpPr>
            <p:nvPr/>
          </p:nvGrpSpPr>
          <p:grpSpPr bwMode="auto">
            <a:xfrm>
              <a:off x="8341543" y="3403858"/>
              <a:ext cx="569676" cy="380612"/>
              <a:chOff x="8341543" y="2282008"/>
              <a:chExt cx="569676" cy="380612"/>
            </a:xfrm>
          </p:grpSpPr>
          <p:sp>
            <p:nvSpPr>
              <p:cNvPr id="11413" name="Google Shape;1011;p14">
                <a:extLst>
                  <a:ext uri="{FF2B5EF4-FFF2-40B4-BE49-F238E27FC236}">
                    <a16:creationId xmlns:a16="http://schemas.microsoft.com/office/drawing/2014/main" id="{40BB12FA-3100-1E66-7981-5E590B9172FD}"/>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1012;p14">
                <a:extLst>
                  <a:ext uri="{FF2B5EF4-FFF2-40B4-BE49-F238E27FC236}">
                    <a16:creationId xmlns:a16="http://schemas.microsoft.com/office/drawing/2014/main" id="{DAD3C068-5043-F648-4D12-4C7418A0F472}"/>
                  </a:ext>
                </a:extLst>
              </p:cNvPr>
              <p:cNvSpPr/>
              <p:nvPr/>
            </p:nvSpPr>
            <p:spPr>
              <a:xfrm>
                <a:off x="8341866" y="2281736"/>
                <a:ext cx="569399"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sp>
          <p:nvSpPr>
            <p:cNvPr id="248" name="Google Shape;1013;p14">
              <a:extLst>
                <a:ext uri="{FF2B5EF4-FFF2-40B4-BE49-F238E27FC236}">
                  <a16:creationId xmlns:a16="http://schemas.microsoft.com/office/drawing/2014/main" id="{0836D828-9115-024A-3F96-E1A4C9D3D968}"/>
                </a:ext>
              </a:extLst>
            </p:cNvPr>
            <p:cNvSpPr/>
            <p:nvPr/>
          </p:nvSpPr>
          <p:spPr>
            <a:xfrm>
              <a:off x="8341866" y="4368307"/>
              <a:ext cx="569399"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412" name="Google Shape;1014;p14">
              <a:extLst>
                <a:ext uri="{FF2B5EF4-FFF2-40B4-BE49-F238E27FC236}">
                  <a16:creationId xmlns:a16="http://schemas.microsoft.com/office/drawing/2014/main" id="{9393E8DB-A8EA-D822-F2C4-F33F8E9E2FC3}"/>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1267" name="Google Shape;1082;p14">
            <a:extLst>
              <a:ext uri="{FF2B5EF4-FFF2-40B4-BE49-F238E27FC236}">
                <a16:creationId xmlns:a16="http://schemas.microsoft.com/office/drawing/2014/main" id="{082CBA0F-74F3-7712-FCDB-DEF3554F2778}"/>
              </a:ext>
            </a:extLst>
          </p:cNvPr>
          <p:cNvSpPr>
            <a:spLocks/>
          </p:cNvSpPr>
          <p:nvPr userDrawn="1"/>
        </p:nvSpPr>
        <p:spPr bwMode="auto">
          <a:xfrm>
            <a:off x="465138" y="882650"/>
            <a:ext cx="111125"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68" name="Google Shape;1083;p14">
            <a:extLst>
              <a:ext uri="{FF2B5EF4-FFF2-40B4-BE49-F238E27FC236}">
                <a16:creationId xmlns:a16="http://schemas.microsoft.com/office/drawing/2014/main" id="{50321B9F-B1C0-818A-4A12-C9EEF9148FB5}"/>
              </a:ext>
            </a:extLst>
          </p:cNvPr>
          <p:cNvSpPr>
            <a:spLocks/>
          </p:cNvSpPr>
          <p:nvPr userDrawn="1"/>
        </p:nvSpPr>
        <p:spPr bwMode="auto">
          <a:xfrm>
            <a:off x="200025" y="906463"/>
            <a:ext cx="44926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69" name="Google Shape;1084;p14">
            <a:extLst>
              <a:ext uri="{FF2B5EF4-FFF2-40B4-BE49-F238E27FC236}">
                <a16:creationId xmlns:a16="http://schemas.microsoft.com/office/drawing/2014/main" id="{E7E560DA-B6C8-0C80-2461-14B76EB39AB9}"/>
              </a:ext>
            </a:extLst>
          </p:cNvPr>
          <p:cNvSpPr>
            <a:spLocks/>
          </p:cNvSpPr>
          <p:nvPr userDrawn="1"/>
        </p:nvSpPr>
        <p:spPr bwMode="auto">
          <a:xfrm>
            <a:off x="223838" y="989013"/>
            <a:ext cx="4603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0" name="Google Shape;1085;p14">
            <a:extLst>
              <a:ext uri="{FF2B5EF4-FFF2-40B4-BE49-F238E27FC236}">
                <a16:creationId xmlns:a16="http://schemas.microsoft.com/office/drawing/2014/main" id="{D3FA5ECB-509B-4A64-6258-8CD7337F6E45}"/>
              </a:ext>
            </a:extLst>
          </p:cNvPr>
          <p:cNvSpPr>
            <a:spLocks/>
          </p:cNvSpPr>
          <p:nvPr userDrawn="1"/>
        </p:nvSpPr>
        <p:spPr bwMode="auto">
          <a:xfrm>
            <a:off x="525463" y="947738"/>
            <a:ext cx="44450"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1" name="Google Shape;1086;p14">
            <a:extLst>
              <a:ext uri="{FF2B5EF4-FFF2-40B4-BE49-F238E27FC236}">
                <a16:creationId xmlns:a16="http://schemas.microsoft.com/office/drawing/2014/main" id="{943D50C6-5FCF-B58E-F8F9-E1420F5220B8}"/>
              </a:ext>
            </a:extLst>
          </p:cNvPr>
          <p:cNvSpPr>
            <a:spLocks/>
          </p:cNvSpPr>
          <p:nvPr userDrawn="1"/>
        </p:nvSpPr>
        <p:spPr bwMode="auto">
          <a:xfrm>
            <a:off x="201613" y="917575"/>
            <a:ext cx="447675"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2" name="Google Shape;1082;p14">
            <a:extLst>
              <a:ext uri="{FF2B5EF4-FFF2-40B4-BE49-F238E27FC236}">
                <a16:creationId xmlns:a16="http://schemas.microsoft.com/office/drawing/2014/main" id="{36902715-E5C9-9E16-08CD-A3C9C2311831}"/>
              </a:ext>
            </a:extLst>
          </p:cNvPr>
          <p:cNvSpPr>
            <a:spLocks/>
          </p:cNvSpPr>
          <p:nvPr userDrawn="1"/>
        </p:nvSpPr>
        <p:spPr bwMode="auto">
          <a:xfrm>
            <a:off x="465138" y="1495425"/>
            <a:ext cx="10953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3" name="Google Shape;1083;p14">
            <a:extLst>
              <a:ext uri="{FF2B5EF4-FFF2-40B4-BE49-F238E27FC236}">
                <a16:creationId xmlns:a16="http://schemas.microsoft.com/office/drawing/2014/main" id="{5E2B671B-4700-313B-EA91-BFA7950421A6}"/>
              </a:ext>
            </a:extLst>
          </p:cNvPr>
          <p:cNvSpPr>
            <a:spLocks/>
          </p:cNvSpPr>
          <p:nvPr userDrawn="1"/>
        </p:nvSpPr>
        <p:spPr bwMode="auto">
          <a:xfrm>
            <a:off x="198438" y="1520825"/>
            <a:ext cx="450850"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4" name="Google Shape;1084;p14">
            <a:extLst>
              <a:ext uri="{FF2B5EF4-FFF2-40B4-BE49-F238E27FC236}">
                <a16:creationId xmlns:a16="http://schemas.microsoft.com/office/drawing/2014/main" id="{33C2892B-540C-A014-3EF5-D9EF91E18B56}"/>
              </a:ext>
            </a:extLst>
          </p:cNvPr>
          <p:cNvSpPr>
            <a:spLocks/>
          </p:cNvSpPr>
          <p:nvPr userDrawn="1"/>
        </p:nvSpPr>
        <p:spPr bwMode="auto">
          <a:xfrm>
            <a:off x="222250" y="1603375"/>
            <a:ext cx="46038"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5" name="Google Shape;1085;p14">
            <a:extLst>
              <a:ext uri="{FF2B5EF4-FFF2-40B4-BE49-F238E27FC236}">
                <a16:creationId xmlns:a16="http://schemas.microsoft.com/office/drawing/2014/main" id="{3BB19593-5725-89FE-42F7-F7189BD920D2}"/>
              </a:ext>
            </a:extLst>
          </p:cNvPr>
          <p:cNvSpPr>
            <a:spLocks/>
          </p:cNvSpPr>
          <p:nvPr userDrawn="1"/>
        </p:nvSpPr>
        <p:spPr bwMode="auto">
          <a:xfrm>
            <a:off x="523875" y="1562100"/>
            <a:ext cx="46038"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6" name="Google Shape;1086;p14">
            <a:extLst>
              <a:ext uri="{FF2B5EF4-FFF2-40B4-BE49-F238E27FC236}">
                <a16:creationId xmlns:a16="http://schemas.microsoft.com/office/drawing/2014/main" id="{ACE0C25F-CAAA-F5A7-9061-6687A839C0BF}"/>
              </a:ext>
            </a:extLst>
          </p:cNvPr>
          <p:cNvSpPr>
            <a:spLocks/>
          </p:cNvSpPr>
          <p:nvPr userDrawn="1"/>
        </p:nvSpPr>
        <p:spPr bwMode="auto">
          <a:xfrm>
            <a:off x="200025" y="1531938"/>
            <a:ext cx="447675"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7" name="Google Shape;1082;p14">
            <a:extLst>
              <a:ext uri="{FF2B5EF4-FFF2-40B4-BE49-F238E27FC236}">
                <a16:creationId xmlns:a16="http://schemas.microsoft.com/office/drawing/2014/main" id="{6A67BCEC-0C3A-D0C9-9CE6-073D5D56789F}"/>
              </a:ext>
            </a:extLst>
          </p:cNvPr>
          <p:cNvSpPr>
            <a:spLocks/>
          </p:cNvSpPr>
          <p:nvPr userDrawn="1"/>
        </p:nvSpPr>
        <p:spPr bwMode="auto">
          <a:xfrm>
            <a:off x="463550" y="2109788"/>
            <a:ext cx="109538"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8" name="Google Shape;1083;p14">
            <a:extLst>
              <a:ext uri="{FF2B5EF4-FFF2-40B4-BE49-F238E27FC236}">
                <a16:creationId xmlns:a16="http://schemas.microsoft.com/office/drawing/2014/main" id="{CC456384-2959-6948-73C3-6AFA4BF363DB}"/>
              </a:ext>
            </a:extLst>
          </p:cNvPr>
          <p:cNvSpPr>
            <a:spLocks/>
          </p:cNvSpPr>
          <p:nvPr userDrawn="1"/>
        </p:nvSpPr>
        <p:spPr bwMode="auto">
          <a:xfrm>
            <a:off x="198438" y="2135188"/>
            <a:ext cx="449262"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79" name="Google Shape;1084;p14">
            <a:extLst>
              <a:ext uri="{FF2B5EF4-FFF2-40B4-BE49-F238E27FC236}">
                <a16:creationId xmlns:a16="http://schemas.microsoft.com/office/drawing/2014/main" id="{763E901B-147A-1E43-CB33-723B8DC491CC}"/>
              </a:ext>
            </a:extLst>
          </p:cNvPr>
          <p:cNvSpPr>
            <a:spLocks/>
          </p:cNvSpPr>
          <p:nvPr userDrawn="1"/>
        </p:nvSpPr>
        <p:spPr bwMode="auto">
          <a:xfrm>
            <a:off x="222250" y="2217738"/>
            <a:ext cx="44450"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0" name="Google Shape;1085;p14">
            <a:extLst>
              <a:ext uri="{FF2B5EF4-FFF2-40B4-BE49-F238E27FC236}">
                <a16:creationId xmlns:a16="http://schemas.microsoft.com/office/drawing/2014/main" id="{64E81752-7033-690E-EAEE-617C342F6CEF}"/>
              </a:ext>
            </a:extLst>
          </p:cNvPr>
          <p:cNvSpPr>
            <a:spLocks/>
          </p:cNvSpPr>
          <p:nvPr userDrawn="1"/>
        </p:nvSpPr>
        <p:spPr bwMode="auto">
          <a:xfrm>
            <a:off x="522288" y="2174875"/>
            <a:ext cx="4603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1" name="Google Shape;1086;p14">
            <a:extLst>
              <a:ext uri="{FF2B5EF4-FFF2-40B4-BE49-F238E27FC236}">
                <a16:creationId xmlns:a16="http://schemas.microsoft.com/office/drawing/2014/main" id="{434648B6-49B6-65E7-A821-03955FA4108A}"/>
              </a:ext>
            </a:extLst>
          </p:cNvPr>
          <p:cNvSpPr>
            <a:spLocks/>
          </p:cNvSpPr>
          <p:nvPr userDrawn="1"/>
        </p:nvSpPr>
        <p:spPr bwMode="auto">
          <a:xfrm>
            <a:off x="198438" y="2146300"/>
            <a:ext cx="449262"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2" name="Google Shape;1082;p14">
            <a:extLst>
              <a:ext uri="{FF2B5EF4-FFF2-40B4-BE49-F238E27FC236}">
                <a16:creationId xmlns:a16="http://schemas.microsoft.com/office/drawing/2014/main" id="{5277B9EC-DF90-5592-A309-18828177F1C2}"/>
              </a:ext>
            </a:extLst>
          </p:cNvPr>
          <p:cNvSpPr>
            <a:spLocks/>
          </p:cNvSpPr>
          <p:nvPr userDrawn="1"/>
        </p:nvSpPr>
        <p:spPr bwMode="auto">
          <a:xfrm>
            <a:off x="461963" y="2724150"/>
            <a:ext cx="10953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3" name="Google Shape;1083;p14">
            <a:extLst>
              <a:ext uri="{FF2B5EF4-FFF2-40B4-BE49-F238E27FC236}">
                <a16:creationId xmlns:a16="http://schemas.microsoft.com/office/drawing/2014/main" id="{D836D8A0-698F-1E61-A9F6-EB6DED98E0BF}"/>
              </a:ext>
            </a:extLst>
          </p:cNvPr>
          <p:cNvSpPr>
            <a:spLocks/>
          </p:cNvSpPr>
          <p:nvPr userDrawn="1"/>
        </p:nvSpPr>
        <p:spPr bwMode="auto">
          <a:xfrm>
            <a:off x="196850" y="2747963"/>
            <a:ext cx="44926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4" name="Google Shape;1084;p14">
            <a:extLst>
              <a:ext uri="{FF2B5EF4-FFF2-40B4-BE49-F238E27FC236}">
                <a16:creationId xmlns:a16="http://schemas.microsoft.com/office/drawing/2014/main" id="{6A396748-EE17-5F61-E5A0-EA0E356589CE}"/>
              </a:ext>
            </a:extLst>
          </p:cNvPr>
          <p:cNvSpPr>
            <a:spLocks/>
          </p:cNvSpPr>
          <p:nvPr userDrawn="1"/>
        </p:nvSpPr>
        <p:spPr bwMode="auto">
          <a:xfrm>
            <a:off x="220663" y="2830513"/>
            <a:ext cx="4603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5" name="Google Shape;1085;p14">
            <a:extLst>
              <a:ext uri="{FF2B5EF4-FFF2-40B4-BE49-F238E27FC236}">
                <a16:creationId xmlns:a16="http://schemas.microsoft.com/office/drawing/2014/main" id="{2AF9C5F2-2031-61DC-C17E-86C226AEEC30}"/>
              </a:ext>
            </a:extLst>
          </p:cNvPr>
          <p:cNvSpPr>
            <a:spLocks/>
          </p:cNvSpPr>
          <p:nvPr userDrawn="1"/>
        </p:nvSpPr>
        <p:spPr bwMode="auto">
          <a:xfrm>
            <a:off x="520700" y="2789238"/>
            <a:ext cx="46038"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6" name="Google Shape;1086;p14">
            <a:extLst>
              <a:ext uri="{FF2B5EF4-FFF2-40B4-BE49-F238E27FC236}">
                <a16:creationId xmlns:a16="http://schemas.microsoft.com/office/drawing/2014/main" id="{2B071447-E003-E250-0CBD-6813CA500CFC}"/>
              </a:ext>
            </a:extLst>
          </p:cNvPr>
          <p:cNvSpPr>
            <a:spLocks/>
          </p:cNvSpPr>
          <p:nvPr userDrawn="1"/>
        </p:nvSpPr>
        <p:spPr bwMode="auto">
          <a:xfrm>
            <a:off x="198438" y="2759075"/>
            <a:ext cx="447675"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7" name="Google Shape;1082;p14">
            <a:extLst>
              <a:ext uri="{FF2B5EF4-FFF2-40B4-BE49-F238E27FC236}">
                <a16:creationId xmlns:a16="http://schemas.microsoft.com/office/drawing/2014/main" id="{1E0AC147-F8E8-D408-2C83-4DC278C00DD1}"/>
              </a:ext>
            </a:extLst>
          </p:cNvPr>
          <p:cNvSpPr>
            <a:spLocks/>
          </p:cNvSpPr>
          <p:nvPr userDrawn="1"/>
        </p:nvSpPr>
        <p:spPr bwMode="auto">
          <a:xfrm>
            <a:off x="460375" y="3336925"/>
            <a:ext cx="111125"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8" name="Google Shape;1083;p14">
            <a:extLst>
              <a:ext uri="{FF2B5EF4-FFF2-40B4-BE49-F238E27FC236}">
                <a16:creationId xmlns:a16="http://schemas.microsoft.com/office/drawing/2014/main" id="{7DB36D29-EDA9-277C-62B3-983332ECCD34}"/>
              </a:ext>
            </a:extLst>
          </p:cNvPr>
          <p:cNvSpPr>
            <a:spLocks/>
          </p:cNvSpPr>
          <p:nvPr userDrawn="1"/>
        </p:nvSpPr>
        <p:spPr bwMode="auto">
          <a:xfrm>
            <a:off x="195263" y="3362325"/>
            <a:ext cx="449262"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89" name="Google Shape;1084;p14">
            <a:extLst>
              <a:ext uri="{FF2B5EF4-FFF2-40B4-BE49-F238E27FC236}">
                <a16:creationId xmlns:a16="http://schemas.microsoft.com/office/drawing/2014/main" id="{F3753259-A0AC-DDEB-3348-427123E1DB18}"/>
              </a:ext>
            </a:extLst>
          </p:cNvPr>
          <p:cNvSpPr>
            <a:spLocks/>
          </p:cNvSpPr>
          <p:nvPr userDrawn="1"/>
        </p:nvSpPr>
        <p:spPr bwMode="auto">
          <a:xfrm>
            <a:off x="219075" y="3444875"/>
            <a:ext cx="46038"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0" name="Google Shape;1085;p14">
            <a:extLst>
              <a:ext uri="{FF2B5EF4-FFF2-40B4-BE49-F238E27FC236}">
                <a16:creationId xmlns:a16="http://schemas.microsoft.com/office/drawing/2014/main" id="{F5B478C4-C1ED-CD2F-3BD1-F8C978D6996F}"/>
              </a:ext>
            </a:extLst>
          </p:cNvPr>
          <p:cNvSpPr>
            <a:spLocks/>
          </p:cNvSpPr>
          <p:nvPr userDrawn="1"/>
        </p:nvSpPr>
        <p:spPr bwMode="auto">
          <a:xfrm>
            <a:off x="520700" y="3403600"/>
            <a:ext cx="44450"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1" name="Google Shape;1086;p14">
            <a:extLst>
              <a:ext uri="{FF2B5EF4-FFF2-40B4-BE49-F238E27FC236}">
                <a16:creationId xmlns:a16="http://schemas.microsoft.com/office/drawing/2014/main" id="{92892484-C18F-459A-3B0A-55E3B9EF7839}"/>
              </a:ext>
            </a:extLst>
          </p:cNvPr>
          <p:cNvSpPr>
            <a:spLocks/>
          </p:cNvSpPr>
          <p:nvPr userDrawn="1"/>
        </p:nvSpPr>
        <p:spPr bwMode="auto">
          <a:xfrm>
            <a:off x="196850" y="3373438"/>
            <a:ext cx="447675"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2" name="Google Shape;1082;p14">
            <a:extLst>
              <a:ext uri="{FF2B5EF4-FFF2-40B4-BE49-F238E27FC236}">
                <a16:creationId xmlns:a16="http://schemas.microsoft.com/office/drawing/2014/main" id="{2A98DA8A-2564-C9C0-289A-5F41AADC65E0}"/>
              </a:ext>
            </a:extLst>
          </p:cNvPr>
          <p:cNvSpPr>
            <a:spLocks/>
          </p:cNvSpPr>
          <p:nvPr userDrawn="1"/>
        </p:nvSpPr>
        <p:spPr bwMode="auto">
          <a:xfrm>
            <a:off x="460375" y="3951288"/>
            <a:ext cx="109538"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3" name="Google Shape;1083;p14">
            <a:extLst>
              <a:ext uri="{FF2B5EF4-FFF2-40B4-BE49-F238E27FC236}">
                <a16:creationId xmlns:a16="http://schemas.microsoft.com/office/drawing/2014/main" id="{CD90FA4F-FB08-DC50-238D-3526457BCC73}"/>
              </a:ext>
            </a:extLst>
          </p:cNvPr>
          <p:cNvSpPr>
            <a:spLocks/>
          </p:cNvSpPr>
          <p:nvPr userDrawn="1"/>
        </p:nvSpPr>
        <p:spPr bwMode="auto">
          <a:xfrm>
            <a:off x="193675" y="3976688"/>
            <a:ext cx="450850"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4" name="Google Shape;1084;p14">
            <a:extLst>
              <a:ext uri="{FF2B5EF4-FFF2-40B4-BE49-F238E27FC236}">
                <a16:creationId xmlns:a16="http://schemas.microsoft.com/office/drawing/2014/main" id="{2D7178D3-860A-70AD-794F-00B60B0A137E}"/>
              </a:ext>
            </a:extLst>
          </p:cNvPr>
          <p:cNvSpPr>
            <a:spLocks/>
          </p:cNvSpPr>
          <p:nvPr userDrawn="1"/>
        </p:nvSpPr>
        <p:spPr bwMode="auto">
          <a:xfrm>
            <a:off x="217488" y="4059238"/>
            <a:ext cx="4603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5" name="Google Shape;1085;p14">
            <a:extLst>
              <a:ext uri="{FF2B5EF4-FFF2-40B4-BE49-F238E27FC236}">
                <a16:creationId xmlns:a16="http://schemas.microsoft.com/office/drawing/2014/main" id="{C139BF82-D5C7-0836-91C8-B52E76668B8D}"/>
              </a:ext>
            </a:extLst>
          </p:cNvPr>
          <p:cNvSpPr>
            <a:spLocks/>
          </p:cNvSpPr>
          <p:nvPr userDrawn="1"/>
        </p:nvSpPr>
        <p:spPr bwMode="auto">
          <a:xfrm>
            <a:off x="519113" y="4016375"/>
            <a:ext cx="4603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6" name="Google Shape;1086;p14">
            <a:extLst>
              <a:ext uri="{FF2B5EF4-FFF2-40B4-BE49-F238E27FC236}">
                <a16:creationId xmlns:a16="http://schemas.microsoft.com/office/drawing/2014/main" id="{A926C134-BFEE-86A6-E6FE-B4953AE6D1D2}"/>
              </a:ext>
            </a:extLst>
          </p:cNvPr>
          <p:cNvSpPr>
            <a:spLocks/>
          </p:cNvSpPr>
          <p:nvPr userDrawn="1"/>
        </p:nvSpPr>
        <p:spPr bwMode="auto">
          <a:xfrm>
            <a:off x="195263" y="3987800"/>
            <a:ext cx="447675"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7" name="Google Shape;1082;p14">
            <a:extLst>
              <a:ext uri="{FF2B5EF4-FFF2-40B4-BE49-F238E27FC236}">
                <a16:creationId xmlns:a16="http://schemas.microsoft.com/office/drawing/2014/main" id="{F7801E1A-EEF7-6EA0-09CA-1AFFC2E09A66}"/>
              </a:ext>
            </a:extLst>
          </p:cNvPr>
          <p:cNvSpPr>
            <a:spLocks/>
          </p:cNvSpPr>
          <p:nvPr userDrawn="1"/>
        </p:nvSpPr>
        <p:spPr bwMode="auto">
          <a:xfrm>
            <a:off x="458788" y="4565650"/>
            <a:ext cx="10953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8" name="Google Shape;1083;p14">
            <a:extLst>
              <a:ext uri="{FF2B5EF4-FFF2-40B4-BE49-F238E27FC236}">
                <a16:creationId xmlns:a16="http://schemas.microsoft.com/office/drawing/2014/main" id="{8D6A0E6A-4C60-8496-8BBA-533368565D94}"/>
              </a:ext>
            </a:extLst>
          </p:cNvPr>
          <p:cNvSpPr>
            <a:spLocks/>
          </p:cNvSpPr>
          <p:nvPr userDrawn="1"/>
        </p:nvSpPr>
        <p:spPr bwMode="auto">
          <a:xfrm>
            <a:off x="193675" y="4589463"/>
            <a:ext cx="44926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99" name="Google Shape;1084;p14">
            <a:extLst>
              <a:ext uri="{FF2B5EF4-FFF2-40B4-BE49-F238E27FC236}">
                <a16:creationId xmlns:a16="http://schemas.microsoft.com/office/drawing/2014/main" id="{FAFB539B-0DAE-3CA7-DDD9-196BE1B9656C}"/>
              </a:ext>
            </a:extLst>
          </p:cNvPr>
          <p:cNvSpPr>
            <a:spLocks/>
          </p:cNvSpPr>
          <p:nvPr userDrawn="1"/>
        </p:nvSpPr>
        <p:spPr bwMode="auto">
          <a:xfrm>
            <a:off x="217488" y="4672013"/>
            <a:ext cx="44450"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0" name="Google Shape;1085;p14">
            <a:extLst>
              <a:ext uri="{FF2B5EF4-FFF2-40B4-BE49-F238E27FC236}">
                <a16:creationId xmlns:a16="http://schemas.microsoft.com/office/drawing/2014/main" id="{76E2D722-B059-1FC9-D543-B35271064E56}"/>
              </a:ext>
            </a:extLst>
          </p:cNvPr>
          <p:cNvSpPr>
            <a:spLocks/>
          </p:cNvSpPr>
          <p:nvPr userDrawn="1"/>
        </p:nvSpPr>
        <p:spPr bwMode="auto">
          <a:xfrm>
            <a:off x="517525" y="4630738"/>
            <a:ext cx="46038"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1" name="Google Shape;1086;p14">
            <a:extLst>
              <a:ext uri="{FF2B5EF4-FFF2-40B4-BE49-F238E27FC236}">
                <a16:creationId xmlns:a16="http://schemas.microsoft.com/office/drawing/2014/main" id="{F30CFF05-A415-E88E-CD60-4D7F732DC1D3}"/>
              </a:ext>
            </a:extLst>
          </p:cNvPr>
          <p:cNvSpPr>
            <a:spLocks/>
          </p:cNvSpPr>
          <p:nvPr userDrawn="1"/>
        </p:nvSpPr>
        <p:spPr bwMode="auto">
          <a:xfrm>
            <a:off x="193675" y="4600575"/>
            <a:ext cx="44926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2" name="Google Shape;1082;p14">
            <a:extLst>
              <a:ext uri="{FF2B5EF4-FFF2-40B4-BE49-F238E27FC236}">
                <a16:creationId xmlns:a16="http://schemas.microsoft.com/office/drawing/2014/main" id="{D7712525-B476-95A3-B93B-F8C0AF5CC9E3}"/>
              </a:ext>
            </a:extLst>
          </p:cNvPr>
          <p:cNvSpPr>
            <a:spLocks/>
          </p:cNvSpPr>
          <p:nvPr userDrawn="1"/>
        </p:nvSpPr>
        <p:spPr bwMode="auto">
          <a:xfrm>
            <a:off x="457200" y="5180013"/>
            <a:ext cx="109538"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3" name="Google Shape;1083;p14">
            <a:extLst>
              <a:ext uri="{FF2B5EF4-FFF2-40B4-BE49-F238E27FC236}">
                <a16:creationId xmlns:a16="http://schemas.microsoft.com/office/drawing/2014/main" id="{4003B9C0-F2DB-E624-9279-4E37C6509BDF}"/>
              </a:ext>
            </a:extLst>
          </p:cNvPr>
          <p:cNvSpPr>
            <a:spLocks/>
          </p:cNvSpPr>
          <p:nvPr userDrawn="1"/>
        </p:nvSpPr>
        <p:spPr bwMode="auto">
          <a:xfrm>
            <a:off x="192088" y="5203825"/>
            <a:ext cx="449262"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4" name="Google Shape;1084;p14">
            <a:extLst>
              <a:ext uri="{FF2B5EF4-FFF2-40B4-BE49-F238E27FC236}">
                <a16:creationId xmlns:a16="http://schemas.microsoft.com/office/drawing/2014/main" id="{92A6C84F-CF0A-A120-C92A-C95CF3DB9EC7}"/>
              </a:ext>
            </a:extLst>
          </p:cNvPr>
          <p:cNvSpPr>
            <a:spLocks/>
          </p:cNvSpPr>
          <p:nvPr userDrawn="1"/>
        </p:nvSpPr>
        <p:spPr bwMode="auto">
          <a:xfrm>
            <a:off x="215900" y="5286375"/>
            <a:ext cx="46038"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5" name="Google Shape;1085;p14">
            <a:extLst>
              <a:ext uri="{FF2B5EF4-FFF2-40B4-BE49-F238E27FC236}">
                <a16:creationId xmlns:a16="http://schemas.microsoft.com/office/drawing/2014/main" id="{E1EFEC0F-7BB2-81D0-C782-D5BED974310D}"/>
              </a:ext>
            </a:extLst>
          </p:cNvPr>
          <p:cNvSpPr>
            <a:spLocks/>
          </p:cNvSpPr>
          <p:nvPr userDrawn="1"/>
        </p:nvSpPr>
        <p:spPr bwMode="auto">
          <a:xfrm>
            <a:off x="515938" y="5245100"/>
            <a:ext cx="4603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6" name="Google Shape;1086;p14">
            <a:extLst>
              <a:ext uri="{FF2B5EF4-FFF2-40B4-BE49-F238E27FC236}">
                <a16:creationId xmlns:a16="http://schemas.microsoft.com/office/drawing/2014/main" id="{9FD41EE5-E23B-D214-9543-74A02D495AD9}"/>
              </a:ext>
            </a:extLst>
          </p:cNvPr>
          <p:cNvSpPr>
            <a:spLocks/>
          </p:cNvSpPr>
          <p:nvPr userDrawn="1"/>
        </p:nvSpPr>
        <p:spPr bwMode="auto">
          <a:xfrm>
            <a:off x="193675" y="5214938"/>
            <a:ext cx="447675"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7" name="Google Shape;1082;p14">
            <a:extLst>
              <a:ext uri="{FF2B5EF4-FFF2-40B4-BE49-F238E27FC236}">
                <a16:creationId xmlns:a16="http://schemas.microsoft.com/office/drawing/2014/main" id="{A3FB9615-0442-BA3D-925D-9BC1204A2F2E}"/>
              </a:ext>
            </a:extLst>
          </p:cNvPr>
          <p:cNvSpPr>
            <a:spLocks/>
          </p:cNvSpPr>
          <p:nvPr userDrawn="1"/>
        </p:nvSpPr>
        <p:spPr bwMode="auto">
          <a:xfrm>
            <a:off x="455613" y="5792788"/>
            <a:ext cx="111125"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8" name="Google Shape;1083;p14">
            <a:extLst>
              <a:ext uri="{FF2B5EF4-FFF2-40B4-BE49-F238E27FC236}">
                <a16:creationId xmlns:a16="http://schemas.microsoft.com/office/drawing/2014/main" id="{8BD9ACFE-F6C9-153A-591B-D894B56DB223}"/>
              </a:ext>
            </a:extLst>
          </p:cNvPr>
          <p:cNvSpPr>
            <a:spLocks/>
          </p:cNvSpPr>
          <p:nvPr userDrawn="1"/>
        </p:nvSpPr>
        <p:spPr bwMode="auto">
          <a:xfrm>
            <a:off x="190500" y="5818188"/>
            <a:ext cx="44926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09" name="Google Shape;1084;p14">
            <a:extLst>
              <a:ext uri="{FF2B5EF4-FFF2-40B4-BE49-F238E27FC236}">
                <a16:creationId xmlns:a16="http://schemas.microsoft.com/office/drawing/2014/main" id="{51295702-0A15-0D68-57F5-6594280D0E09}"/>
              </a:ext>
            </a:extLst>
          </p:cNvPr>
          <p:cNvSpPr>
            <a:spLocks/>
          </p:cNvSpPr>
          <p:nvPr userDrawn="1"/>
        </p:nvSpPr>
        <p:spPr bwMode="auto">
          <a:xfrm>
            <a:off x="214313" y="5900738"/>
            <a:ext cx="4603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10" name="Google Shape;1085;p14">
            <a:extLst>
              <a:ext uri="{FF2B5EF4-FFF2-40B4-BE49-F238E27FC236}">
                <a16:creationId xmlns:a16="http://schemas.microsoft.com/office/drawing/2014/main" id="{66C2263E-5BEF-3A79-C67D-C9F7E6C6C3F6}"/>
              </a:ext>
            </a:extLst>
          </p:cNvPr>
          <p:cNvSpPr>
            <a:spLocks/>
          </p:cNvSpPr>
          <p:nvPr userDrawn="1"/>
        </p:nvSpPr>
        <p:spPr bwMode="auto">
          <a:xfrm>
            <a:off x="515938" y="5857875"/>
            <a:ext cx="44450"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11" name="Google Shape;1086;p14">
            <a:extLst>
              <a:ext uri="{FF2B5EF4-FFF2-40B4-BE49-F238E27FC236}">
                <a16:creationId xmlns:a16="http://schemas.microsoft.com/office/drawing/2014/main" id="{0CC5A6FD-7E8C-263A-1BB3-1DD26E715741}"/>
              </a:ext>
            </a:extLst>
          </p:cNvPr>
          <p:cNvSpPr>
            <a:spLocks/>
          </p:cNvSpPr>
          <p:nvPr userDrawn="1"/>
        </p:nvSpPr>
        <p:spPr bwMode="auto">
          <a:xfrm>
            <a:off x="192088" y="5829300"/>
            <a:ext cx="447675"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9" name="Google Shape;1765;p26">
            <a:extLst>
              <a:ext uri="{FF2B5EF4-FFF2-40B4-BE49-F238E27FC236}">
                <a16:creationId xmlns:a16="http://schemas.microsoft.com/office/drawing/2014/main" id="{D57E64C2-850E-8CE0-1F97-363068890A63}"/>
              </a:ext>
            </a:extLst>
          </p:cNvPr>
          <p:cNvSpPr/>
          <p:nvPr userDrawn="1"/>
        </p:nvSpPr>
        <p:spPr>
          <a:xfrm rot="126755">
            <a:off x="3090863" y="1090613"/>
            <a:ext cx="5549900" cy="4730750"/>
          </a:xfrm>
          <a:prstGeom prst="rect">
            <a:avLst/>
          </a:prstGeom>
          <a:solidFill>
            <a:schemeClr val="accent2">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500" dirty="0">
              <a:solidFill>
                <a:prstClr val="black"/>
              </a:solidFill>
              <a:latin typeface="Arial"/>
              <a:cs typeface="+mn-cs"/>
            </a:endParaRPr>
          </a:p>
        </p:txBody>
      </p:sp>
      <p:sp>
        <p:nvSpPr>
          <p:cNvPr id="11313" name="Google Shape;1766;p26">
            <a:extLst>
              <a:ext uri="{FF2B5EF4-FFF2-40B4-BE49-F238E27FC236}">
                <a16:creationId xmlns:a16="http://schemas.microsoft.com/office/drawing/2014/main" id="{09E8806E-1B62-5402-94A2-2B8D285FFC2C}"/>
              </a:ext>
            </a:extLst>
          </p:cNvPr>
          <p:cNvSpPr>
            <a:spLocks/>
          </p:cNvSpPr>
          <p:nvPr userDrawn="1"/>
        </p:nvSpPr>
        <p:spPr bwMode="auto">
          <a:xfrm rot="-135875">
            <a:off x="2811463" y="773113"/>
            <a:ext cx="1284287" cy="1336675"/>
          </a:xfrm>
          <a:custGeom>
            <a:avLst/>
            <a:gdLst>
              <a:gd name="T0" fmla="*/ 20833 w 25370"/>
              <a:gd name="T1" fmla="*/ 1 h 21060"/>
              <a:gd name="T2" fmla="*/ 1 w 25370"/>
              <a:gd name="T3" fmla="*/ 14443 h 21060"/>
              <a:gd name="T4" fmla="*/ 1513 w 25370"/>
              <a:gd name="T5" fmla="*/ 14972 h 21060"/>
              <a:gd name="T6" fmla="*/ 1551 w 25370"/>
              <a:gd name="T7" fmla="*/ 16371 h 21060"/>
              <a:gd name="T8" fmla="*/ 3063 w 25370"/>
              <a:gd name="T9" fmla="*/ 16938 h 21060"/>
              <a:gd name="T10" fmla="*/ 3139 w 25370"/>
              <a:gd name="T11" fmla="*/ 18867 h 21060"/>
              <a:gd name="T12" fmla="*/ 4613 w 25370"/>
              <a:gd name="T13" fmla="*/ 19396 h 21060"/>
              <a:gd name="T14" fmla="*/ 4727 w 25370"/>
              <a:gd name="T15" fmla="*/ 21060 h 21060"/>
              <a:gd name="T16" fmla="*/ 25370 w 25370"/>
              <a:gd name="T17" fmla="*/ 6768 h 21060"/>
              <a:gd name="T18" fmla="*/ 23782 w 25370"/>
              <a:gd name="T19" fmla="*/ 4575 h 21060"/>
              <a:gd name="T20" fmla="*/ 22459 w 25370"/>
              <a:gd name="T21" fmla="*/ 3819 h 21060"/>
              <a:gd name="T22" fmla="*/ 22345 w 25370"/>
              <a:gd name="T23" fmla="*/ 2156 h 21060"/>
              <a:gd name="T24" fmla="*/ 20795 w 25370"/>
              <a:gd name="T25" fmla="*/ 1626 h 21060"/>
              <a:gd name="T26" fmla="*/ 20833 w 25370"/>
              <a:gd name="T27" fmla="*/ 1 h 2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14" name="Google Shape;1767;p26">
            <a:extLst>
              <a:ext uri="{FF2B5EF4-FFF2-40B4-BE49-F238E27FC236}">
                <a16:creationId xmlns:a16="http://schemas.microsoft.com/office/drawing/2014/main" id="{B48D15B5-29CE-2258-3798-06718AB39215}"/>
              </a:ext>
            </a:extLst>
          </p:cNvPr>
          <p:cNvSpPr>
            <a:spLocks/>
          </p:cNvSpPr>
          <p:nvPr userDrawn="1"/>
        </p:nvSpPr>
        <p:spPr bwMode="auto">
          <a:xfrm rot="4829593">
            <a:off x="7639844" y="1029494"/>
            <a:ext cx="1546225" cy="1109663"/>
          </a:xfrm>
          <a:custGeom>
            <a:avLst/>
            <a:gdLst>
              <a:gd name="T0" fmla="*/ 20833 w 25370"/>
              <a:gd name="T1" fmla="*/ 1 h 21060"/>
              <a:gd name="T2" fmla="*/ 1 w 25370"/>
              <a:gd name="T3" fmla="*/ 14443 h 21060"/>
              <a:gd name="T4" fmla="*/ 1513 w 25370"/>
              <a:gd name="T5" fmla="*/ 14972 h 21060"/>
              <a:gd name="T6" fmla="*/ 1551 w 25370"/>
              <a:gd name="T7" fmla="*/ 16371 h 21060"/>
              <a:gd name="T8" fmla="*/ 3063 w 25370"/>
              <a:gd name="T9" fmla="*/ 16938 h 21060"/>
              <a:gd name="T10" fmla="*/ 3139 w 25370"/>
              <a:gd name="T11" fmla="*/ 18867 h 21060"/>
              <a:gd name="T12" fmla="*/ 4613 w 25370"/>
              <a:gd name="T13" fmla="*/ 19396 h 21060"/>
              <a:gd name="T14" fmla="*/ 4727 w 25370"/>
              <a:gd name="T15" fmla="*/ 21060 h 21060"/>
              <a:gd name="T16" fmla="*/ 25370 w 25370"/>
              <a:gd name="T17" fmla="*/ 6768 h 21060"/>
              <a:gd name="T18" fmla="*/ 23782 w 25370"/>
              <a:gd name="T19" fmla="*/ 4575 h 21060"/>
              <a:gd name="T20" fmla="*/ 22459 w 25370"/>
              <a:gd name="T21" fmla="*/ 3819 h 21060"/>
              <a:gd name="T22" fmla="*/ 22345 w 25370"/>
              <a:gd name="T23" fmla="*/ 2156 h 21060"/>
              <a:gd name="T24" fmla="*/ 20795 w 25370"/>
              <a:gd name="T25" fmla="*/ 1626 h 21060"/>
              <a:gd name="T26" fmla="*/ 20833 w 25370"/>
              <a:gd name="T27" fmla="*/ 1 h 2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15" name="TextBox 561">
            <a:extLst>
              <a:ext uri="{FF2B5EF4-FFF2-40B4-BE49-F238E27FC236}">
                <a16:creationId xmlns:a16="http://schemas.microsoft.com/office/drawing/2014/main" id="{7EAAFF52-B25E-0281-DB1F-4A26468D2583}"/>
              </a:ext>
            </a:extLst>
          </p:cNvPr>
          <p:cNvSpPr txBox="1">
            <a:spLocks noChangeArrowheads="1"/>
          </p:cNvSpPr>
          <p:nvPr userDrawn="1"/>
        </p:nvSpPr>
        <p:spPr bwMode="auto">
          <a:xfrm>
            <a:off x="3616325" y="1557338"/>
            <a:ext cx="47513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8800">
                <a:solidFill>
                  <a:srgbClr val="002060"/>
                </a:solidFill>
                <a:latin typeface="Times New Roman" panose="02020603050405020304" pitchFamily="18" charset="0"/>
                <a:cs typeface="Times New Roman" panose="02020603050405020304" pitchFamily="18" charset="0"/>
              </a:rPr>
              <a:t>VẬN</a:t>
            </a:r>
          </a:p>
          <a:p>
            <a:pPr algn="ctr" eaLnBrk="1" hangingPunct="1"/>
            <a:r>
              <a:rPr lang="en-US" altLang="en-US" sz="8800">
                <a:solidFill>
                  <a:srgbClr val="002060"/>
                </a:solidFill>
                <a:latin typeface="Times New Roman" panose="02020603050405020304" pitchFamily="18" charset="0"/>
                <a:cs typeface="Times New Roman" panose="02020603050405020304" pitchFamily="18" charset="0"/>
              </a:rPr>
              <a:t>DỤNG</a:t>
            </a:r>
            <a:endParaRPr lang="vi-VN" altLang="en-US" sz="8800">
              <a:solidFill>
                <a:srgbClr val="002060"/>
              </a:solidFill>
              <a:latin typeface="Times New Roman" panose="02020603050405020304" pitchFamily="18" charset="0"/>
              <a:cs typeface="Times New Roman" panose="02020603050405020304" pitchFamily="18" charset="0"/>
            </a:endParaRPr>
          </a:p>
        </p:txBody>
      </p:sp>
      <p:grpSp>
        <p:nvGrpSpPr>
          <p:cNvPr id="11316" name="Google Shape;939;p32">
            <a:extLst>
              <a:ext uri="{FF2B5EF4-FFF2-40B4-BE49-F238E27FC236}">
                <a16:creationId xmlns:a16="http://schemas.microsoft.com/office/drawing/2014/main" id="{70D74CEE-00E8-13CC-3076-283F0A8970B5}"/>
              </a:ext>
            </a:extLst>
          </p:cNvPr>
          <p:cNvGrpSpPr>
            <a:grpSpLocks/>
          </p:cNvGrpSpPr>
          <p:nvPr userDrawn="1"/>
        </p:nvGrpSpPr>
        <p:grpSpPr bwMode="auto">
          <a:xfrm>
            <a:off x="2205038" y="3949700"/>
            <a:ext cx="1973262" cy="2020888"/>
            <a:chOff x="2718975" y="493050"/>
            <a:chExt cx="2013175" cy="2066600"/>
          </a:xfrm>
        </p:grpSpPr>
        <p:sp>
          <p:nvSpPr>
            <p:cNvPr id="11340" name="Google Shape;940;p32">
              <a:extLst>
                <a:ext uri="{FF2B5EF4-FFF2-40B4-BE49-F238E27FC236}">
                  <a16:creationId xmlns:a16="http://schemas.microsoft.com/office/drawing/2014/main" id="{A0A7A6B1-C6B7-5718-1899-6F9CF8002D0B}"/>
                </a:ext>
              </a:extLst>
            </p:cNvPr>
            <p:cNvSpPr>
              <a:spLocks/>
            </p:cNvSpPr>
            <p:nvPr/>
          </p:nvSpPr>
          <p:spPr bwMode="auto">
            <a:xfrm>
              <a:off x="3297025" y="2415950"/>
              <a:ext cx="962925" cy="143700"/>
            </a:xfrm>
            <a:custGeom>
              <a:avLst/>
              <a:gdLst>
                <a:gd name="T0" fmla="*/ 19326 w 38517"/>
                <a:gd name="T1" fmla="*/ 1 h 5748"/>
                <a:gd name="T2" fmla="*/ 1 w 38517"/>
                <a:gd name="T3" fmla="*/ 2925 h 5748"/>
                <a:gd name="T4" fmla="*/ 19326 w 38517"/>
                <a:gd name="T5" fmla="*/ 5748 h 5748"/>
                <a:gd name="T6" fmla="*/ 38516 w 38517"/>
                <a:gd name="T7" fmla="*/ 2925 h 5748"/>
                <a:gd name="T8" fmla="*/ 19326 w 38517"/>
                <a:gd name="T9" fmla="*/ 1 h 5748"/>
              </a:gdLst>
              <a:ahLst/>
              <a:cxnLst>
                <a:cxn ang="0">
                  <a:pos x="T0" y="T1"/>
                </a:cxn>
                <a:cxn ang="0">
                  <a:pos x="T2" y="T3"/>
                </a:cxn>
                <a:cxn ang="0">
                  <a:pos x="T4" y="T5"/>
                </a:cxn>
                <a:cxn ang="0">
                  <a:pos x="T6" y="T7"/>
                </a:cxn>
                <a:cxn ang="0">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41" name="Google Shape;941;p32">
              <a:extLst>
                <a:ext uri="{FF2B5EF4-FFF2-40B4-BE49-F238E27FC236}">
                  <a16:creationId xmlns:a16="http://schemas.microsoft.com/office/drawing/2014/main" id="{A0C19CEF-017D-A752-E61D-AB24028EA77D}"/>
                </a:ext>
              </a:extLst>
            </p:cNvPr>
            <p:cNvSpPr>
              <a:spLocks/>
            </p:cNvSpPr>
            <p:nvPr/>
          </p:nvSpPr>
          <p:spPr bwMode="auto">
            <a:xfrm>
              <a:off x="3853250" y="2190975"/>
              <a:ext cx="381500" cy="366800"/>
            </a:xfrm>
            <a:custGeom>
              <a:avLst/>
              <a:gdLst>
                <a:gd name="T0" fmla="*/ 4963 w 15260"/>
                <a:gd name="T1" fmla="*/ 1 h 14672"/>
                <a:gd name="T2" fmla="*/ 4639 w 15260"/>
                <a:gd name="T3" fmla="*/ 26 h 14672"/>
                <a:gd name="T4" fmla="*/ 1681 w 15260"/>
                <a:gd name="T5" fmla="*/ 1438 h 14672"/>
                <a:gd name="T6" fmla="*/ 303 w 15260"/>
                <a:gd name="T7" fmla="*/ 3824 h 14672"/>
                <a:gd name="T8" fmla="*/ 1144 w 15260"/>
                <a:gd name="T9" fmla="*/ 6345 h 14672"/>
                <a:gd name="T10" fmla="*/ 10789 w 15260"/>
                <a:gd name="T11" fmla="*/ 13738 h 14672"/>
                <a:gd name="T12" fmla="*/ 11629 w 15260"/>
                <a:gd name="T13" fmla="*/ 14444 h 14672"/>
                <a:gd name="T14" fmla="*/ 12117 w 15260"/>
                <a:gd name="T15" fmla="*/ 14671 h 14672"/>
                <a:gd name="T16" fmla="*/ 12604 w 15260"/>
                <a:gd name="T17" fmla="*/ 14444 h 14672"/>
                <a:gd name="T18" fmla="*/ 12739 w 15260"/>
                <a:gd name="T19" fmla="*/ 14310 h 14672"/>
                <a:gd name="T20" fmla="*/ 15125 w 15260"/>
                <a:gd name="T21" fmla="*/ 12495 h 14672"/>
                <a:gd name="T22" fmla="*/ 14990 w 15260"/>
                <a:gd name="T23" fmla="*/ 11924 h 14672"/>
                <a:gd name="T24" fmla="*/ 13175 w 15260"/>
                <a:gd name="T25" fmla="*/ 11655 h 14672"/>
                <a:gd name="T26" fmla="*/ 13041 w 15260"/>
                <a:gd name="T27" fmla="*/ 11655 h 14672"/>
                <a:gd name="T28" fmla="*/ 6857 w 15260"/>
                <a:gd name="T29" fmla="*/ 1135 h 14672"/>
                <a:gd name="T30" fmla="*/ 4963 w 15260"/>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42" name="Google Shape;942;p32">
              <a:extLst>
                <a:ext uri="{FF2B5EF4-FFF2-40B4-BE49-F238E27FC236}">
                  <a16:creationId xmlns:a16="http://schemas.microsoft.com/office/drawing/2014/main" id="{E1C77518-4B35-79F0-F189-BFE5AD6A8F6F}"/>
                </a:ext>
              </a:extLst>
            </p:cNvPr>
            <p:cNvSpPr>
              <a:spLocks/>
            </p:cNvSpPr>
            <p:nvPr/>
          </p:nvSpPr>
          <p:spPr bwMode="auto">
            <a:xfrm>
              <a:off x="3975925" y="2373950"/>
              <a:ext cx="195800" cy="181500"/>
            </a:xfrm>
            <a:custGeom>
              <a:avLst/>
              <a:gdLst>
                <a:gd name="T0" fmla="*/ 1816 w 7832"/>
                <a:gd name="T1" fmla="*/ 0 h 7260"/>
                <a:gd name="T2" fmla="*/ 1110 w 7832"/>
                <a:gd name="T3" fmla="*/ 538 h 7260"/>
                <a:gd name="T4" fmla="*/ 270 w 7832"/>
                <a:gd name="T5" fmla="*/ 1681 h 7260"/>
                <a:gd name="T6" fmla="*/ 1 w 7832"/>
                <a:gd name="T7" fmla="*/ 1950 h 7260"/>
                <a:gd name="T8" fmla="*/ 5882 w 7832"/>
                <a:gd name="T9" fmla="*/ 6419 h 7260"/>
                <a:gd name="T10" fmla="*/ 6722 w 7832"/>
                <a:gd name="T11" fmla="*/ 7125 h 7260"/>
                <a:gd name="T12" fmla="*/ 7159 w 7832"/>
                <a:gd name="T13" fmla="*/ 7260 h 7260"/>
                <a:gd name="T14" fmla="*/ 7697 w 7832"/>
                <a:gd name="T15" fmla="*/ 7125 h 7260"/>
                <a:gd name="T16" fmla="*/ 7832 w 7832"/>
                <a:gd name="T17" fmla="*/ 6991 h 7260"/>
                <a:gd name="T18" fmla="*/ 1816 w 7832"/>
                <a:gd name="T19" fmla="*/ 0 h 7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43" name="Google Shape;943;p32">
              <a:extLst>
                <a:ext uri="{FF2B5EF4-FFF2-40B4-BE49-F238E27FC236}">
                  <a16:creationId xmlns:a16="http://schemas.microsoft.com/office/drawing/2014/main" id="{334C8E9B-A518-F5D2-0563-C48A3D7CFB75}"/>
                </a:ext>
              </a:extLst>
            </p:cNvPr>
            <p:cNvSpPr>
              <a:spLocks/>
            </p:cNvSpPr>
            <p:nvPr/>
          </p:nvSpPr>
          <p:spPr bwMode="auto">
            <a:xfrm>
              <a:off x="3366775" y="2190975"/>
              <a:ext cx="381475" cy="366800"/>
            </a:xfrm>
            <a:custGeom>
              <a:avLst/>
              <a:gdLst>
                <a:gd name="T0" fmla="*/ 10330 w 15259"/>
                <a:gd name="T1" fmla="*/ 1 h 14672"/>
                <a:gd name="T2" fmla="*/ 8403 w 15259"/>
                <a:gd name="T3" fmla="*/ 1135 h 14672"/>
                <a:gd name="T4" fmla="*/ 2252 w 15259"/>
                <a:gd name="T5" fmla="*/ 11655 h 14672"/>
                <a:gd name="T6" fmla="*/ 2118 w 15259"/>
                <a:gd name="T7" fmla="*/ 11655 h 14672"/>
                <a:gd name="T8" fmla="*/ 269 w 15259"/>
                <a:gd name="T9" fmla="*/ 11924 h 14672"/>
                <a:gd name="T10" fmla="*/ 135 w 15259"/>
                <a:gd name="T11" fmla="*/ 12495 h 14672"/>
                <a:gd name="T12" fmla="*/ 2387 w 15259"/>
                <a:gd name="T13" fmla="*/ 14175 h 14672"/>
                <a:gd name="T14" fmla="*/ 2656 w 15259"/>
                <a:gd name="T15" fmla="*/ 14444 h 14672"/>
                <a:gd name="T16" fmla="*/ 3155 w 15259"/>
                <a:gd name="T17" fmla="*/ 14671 h 14672"/>
                <a:gd name="T18" fmla="*/ 3630 w 15259"/>
                <a:gd name="T19" fmla="*/ 14444 h 14672"/>
                <a:gd name="T20" fmla="*/ 4470 w 15259"/>
                <a:gd name="T21" fmla="*/ 13738 h 14672"/>
                <a:gd name="T22" fmla="*/ 14284 w 15259"/>
                <a:gd name="T23" fmla="*/ 6345 h 14672"/>
                <a:gd name="T24" fmla="*/ 14990 w 15259"/>
                <a:gd name="T25" fmla="*/ 3824 h 14672"/>
                <a:gd name="T26" fmla="*/ 13881 w 15259"/>
                <a:gd name="T27" fmla="*/ 1707 h 14672"/>
                <a:gd name="T28" fmla="*/ 10654 w 15259"/>
                <a:gd name="T29" fmla="*/ 26 h 14672"/>
                <a:gd name="T30" fmla="*/ 10330 w 15259"/>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44" name="Google Shape;944;p32">
              <a:extLst>
                <a:ext uri="{FF2B5EF4-FFF2-40B4-BE49-F238E27FC236}">
                  <a16:creationId xmlns:a16="http://schemas.microsoft.com/office/drawing/2014/main" id="{E17BACDB-D5F6-75BE-ADB8-A052DA002260}"/>
                </a:ext>
              </a:extLst>
            </p:cNvPr>
            <p:cNvSpPr>
              <a:spLocks/>
            </p:cNvSpPr>
            <p:nvPr/>
          </p:nvSpPr>
          <p:spPr bwMode="auto">
            <a:xfrm>
              <a:off x="3426425" y="2377300"/>
              <a:ext cx="199150" cy="178150"/>
            </a:xfrm>
            <a:custGeom>
              <a:avLst/>
              <a:gdLst>
                <a:gd name="T0" fmla="*/ 6151 w 7966"/>
                <a:gd name="T1" fmla="*/ 1 h 7126"/>
                <a:gd name="T2" fmla="*/ 1 w 7966"/>
                <a:gd name="T3" fmla="*/ 6722 h 7126"/>
                <a:gd name="T4" fmla="*/ 270 w 7966"/>
                <a:gd name="T5" fmla="*/ 6991 h 7126"/>
                <a:gd name="T6" fmla="*/ 841 w 7966"/>
                <a:gd name="T7" fmla="*/ 7126 h 7126"/>
                <a:gd name="T8" fmla="*/ 1244 w 7966"/>
                <a:gd name="T9" fmla="*/ 6991 h 7126"/>
                <a:gd name="T10" fmla="*/ 2084 w 7966"/>
                <a:gd name="T11" fmla="*/ 6285 h 7126"/>
                <a:gd name="T12" fmla="*/ 7966 w 7966"/>
                <a:gd name="T13" fmla="*/ 1816 h 7126"/>
                <a:gd name="T14" fmla="*/ 7428 w 7966"/>
                <a:gd name="T15" fmla="*/ 1110 h 7126"/>
                <a:gd name="T16" fmla="*/ 6991 w 7966"/>
                <a:gd name="T17" fmla="*/ 706 h 7126"/>
                <a:gd name="T18" fmla="*/ 6151 w 7966"/>
                <a:gd name="T19" fmla="*/ 1 h 7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9" name="Google Shape;945;p32">
              <a:extLst>
                <a:ext uri="{FF2B5EF4-FFF2-40B4-BE49-F238E27FC236}">
                  <a16:creationId xmlns:a16="http://schemas.microsoft.com/office/drawing/2014/main" id="{9768454A-E706-14CF-698E-7BAF5CA97028}"/>
                </a:ext>
              </a:extLst>
            </p:cNvPr>
            <p:cNvSpPr/>
            <p:nvPr/>
          </p:nvSpPr>
          <p:spPr>
            <a:xfrm>
              <a:off x="3366819" y="2481726"/>
              <a:ext cx="11175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570" name="Google Shape;946;p32">
              <a:extLst>
                <a:ext uri="{FF2B5EF4-FFF2-40B4-BE49-F238E27FC236}">
                  <a16:creationId xmlns:a16="http://schemas.microsoft.com/office/drawing/2014/main" id="{6AE0282F-AECB-6C61-5203-C9AC4A420588}"/>
                </a:ext>
              </a:extLst>
            </p:cNvPr>
            <p:cNvSpPr/>
            <p:nvPr/>
          </p:nvSpPr>
          <p:spPr>
            <a:xfrm>
              <a:off x="4123177" y="2481726"/>
              <a:ext cx="111754"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571" name="Google Shape;947;p32">
              <a:extLst>
                <a:ext uri="{FF2B5EF4-FFF2-40B4-BE49-F238E27FC236}">
                  <a16:creationId xmlns:a16="http://schemas.microsoft.com/office/drawing/2014/main" id="{68E03C1B-0F63-9694-A415-879FCACD50CA}"/>
                </a:ext>
              </a:extLst>
            </p:cNvPr>
            <p:cNvSpPr/>
            <p:nvPr/>
          </p:nvSpPr>
          <p:spPr>
            <a:xfrm>
              <a:off x="3559552" y="1746322"/>
              <a:ext cx="472926"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348" name="Google Shape;948;p32">
              <a:extLst>
                <a:ext uri="{FF2B5EF4-FFF2-40B4-BE49-F238E27FC236}">
                  <a16:creationId xmlns:a16="http://schemas.microsoft.com/office/drawing/2014/main" id="{63C2DE14-5F74-B93F-3626-9AC0DA8CDA09}"/>
                </a:ext>
              </a:extLst>
            </p:cNvPr>
            <p:cNvSpPr>
              <a:spLocks/>
            </p:cNvSpPr>
            <p:nvPr/>
          </p:nvSpPr>
          <p:spPr bwMode="auto">
            <a:xfrm>
              <a:off x="3597825" y="2020200"/>
              <a:ext cx="14325" cy="111775"/>
            </a:xfrm>
            <a:custGeom>
              <a:avLst/>
              <a:gdLst>
                <a:gd name="T0" fmla="*/ 572 w 573"/>
                <a:gd name="T1" fmla="*/ 1 h 4471"/>
                <a:gd name="T2" fmla="*/ 1 w 573"/>
                <a:gd name="T3" fmla="*/ 4471 h 4471"/>
                <a:gd name="T4" fmla="*/ 1 w 573"/>
                <a:gd name="T5" fmla="*/ 4471 h 4471"/>
                <a:gd name="T6" fmla="*/ 572 w 573"/>
                <a:gd name="T7" fmla="*/ 1 h 4471"/>
              </a:gdLst>
              <a:ahLst/>
              <a:cxnLst>
                <a:cxn ang="0">
                  <a:pos x="T0" y="T1"/>
                </a:cxn>
                <a:cxn ang="0">
                  <a:pos x="T2" y="T3"/>
                </a:cxn>
                <a:cxn ang="0">
                  <a:pos x="T4" y="T5"/>
                </a:cxn>
                <a:cxn ang="0">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3" name="Google Shape;949;p32">
              <a:extLst>
                <a:ext uri="{FF2B5EF4-FFF2-40B4-BE49-F238E27FC236}">
                  <a16:creationId xmlns:a16="http://schemas.microsoft.com/office/drawing/2014/main" id="{6DF7F984-F0D5-65DA-D10D-2187468045A0}"/>
                </a:ext>
              </a:extLst>
            </p:cNvPr>
            <p:cNvSpPr/>
            <p:nvPr/>
          </p:nvSpPr>
          <p:spPr>
            <a:xfrm>
              <a:off x="3595184" y="1907040"/>
              <a:ext cx="59926"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350" name="Google Shape;950;p32">
              <a:extLst>
                <a:ext uri="{FF2B5EF4-FFF2-40B4-BE49-F238E27FC236}">
                  <a16:creationId xmlns:a16="http://schemas.microsoft.com/office/drawing/2014/main" id="{E7C2A21F-78F4-5D4E-50E0-2F445324D788}"/>
                </a:ext>
              </a:extLst>
            </p:cNvPr>
            <p:cNvSpPr>
              <a:spLocks/>
            </p:cNvSpPr>
            <p:nvPr/>
          </p:nvSpPr>
          <p:spPr bwMode="auto">
            <a:xfrm>
              <a:off x="3965850" y="1984925"/>
              <a:ext cx="31100" cy="147050"/>
            </a:xfrm>
            <a:custGeom>
              <a:avLst/>
              <a:gdLst>
                <a:gd name="T0" fmla="*/ 0 w 1244"/>
                <a:gd name="T1" fmla="*/ 0 h 5882"/>
                <a:gd name="T2" fmla="*/ 1109 w 1244"/>
                <a:gd name="T3" fmla="*/ 5747 h 5882"/>
                <a:gd name="T4" fmla="*/ 1109 w 1244"/>
                <a:gd name="T5" fmla="*/ 5747 h 5882"/>
                <a:gd name="T6" fmla="*/ 1244 w 1244"/>
                <a:gd name="T7" fmla="*/ 5882 h 5882"/>
                <a:gd name="T8" fmla="*/ 1109 w 1244"/>
                <a:gd name="T9" fmla="*/ 5747 h 5882"/>
                <a:gd name="T10" fmla="*/ 0 w 1244"/>
                <a:gd name="T11" fmla="*/ 0 h 5882"/>
              </a:gdLst>
              <a:ahLst/>
              <a:cxnLst>
                <a:cxn ang="0">
                  <a:pos x="T0" y="T1"/>
                </a:cxn>
                <a:cxn ang="0">
                  <a:pos x="T2" y="T3"/>
                </a:cxn>
                <a:cxn ang="0">
                  <a:pos x="T4" y="T5"/>
                </a:cxn>
                <a:cxn ang="0">
                  <a:pos x="T6" y="T7"/>
                </a:cxn>
                <a:cxn ang="0">
                  <a:pos x="T8" y="T9"/>
                </a:cxn>
                <a:cxn ang="0">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5" name="Google Shape;951;p32">
              <a:extLst>
                <a:ext uri="{FF2B5EF4-FFF2-40B4-BE49-F238E27FC236}">
                  <a16:creationId xmlns:a16="http://schemas.microsoft.com/office/drawing/2014/main" id="{71826A82-DC7E-116A-9D50-B8B31279F441}"/>
                </a:ext>
              </a:extLst>
            </p:cNvPr>
            <p:cNvSpPr/>
            <p:nvPr/>
          </p:nvSpPr>
          <p:spPr>
            <a:xfrm>
              <a:off x="3876996" y="1851844"/>
              <a:ext cx="116612"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576" name="Google Shape;952;p32">
              <a:extLst>
                <a:ext uri="{FF2B5EF4-FFF2-40B4-BE49-F238E27FC236}">
                  <a16:creationId xmlns:a16="http://schemas.microsoft.com/office/drawing/2014/main" id="{09A1C932-461B-3BBC-DA9B-6583D9D8B3E5}"/>
                </a:ext>
              </a:extLst>
            </p:cNvPr>
            <p:cNvSpPr/>
            <p:nvPr/>
          </p:nvSpPr>
          <p:spPr>
            <a:xfrm>
              <a:off x="3486670" y="2127823"/>
              <a:ext cx="6219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353" name="Google Shape;953;p32">
              <a:extLst>
                <a:ext uri="{FF2B5EF4-FFF2-40B4-BE49-F238E27FC236}">
                  <a16:creationId xmlns:a16="http://schemas.microsoft.com/office/drawing/2014/main" id="{7428F67B-1A35-2805-255D-C2C946871B04}"/>
                </a:ext>
              </a:extLst>
            </p:cNvPr>
            <p:cNvSpPr>
              <a:spLocks/>
            </p:cNvSpPr>
            <p:nvPr/>
          </p:nvSpPr>
          <p:spPr bwMode="auto">
            <a:xfrm>
              <a:off x="3486075" y="2131950"/>
              <a:ext cx="111775" cy="224375"/>
            </a:xfrm>
            <a:custGeom>
              <a:avLst/>
              <a:gdLst>
                <a:gd name="T0" fmla="*/ 4336 w 4471"/>
                <a:gd name="T1" fmla="*/ 1 h 8975"/>
                <a:gd name="T2" fmla="*/ 1 w 4471"/>
                <a:gd name="T3" fmla="*/ 8974 h 8975"/>
                <a:gd name="T4" fmla="*/ 1 w 4471"/>
                <a:gd name="T5" fmla="*/ 8974 h 8975"/>
                <a:gd name="T6" fmla="*/ 4336 w 4471"/>
                <a:gd name="T7" fmla="*/ 1 h 8975"/>
                <a:gd name="T8" fmla="*/ 4471 w 4471"/>
                <a:gd name="T9" fmla="*/ 1 h 8975"/>
                <a:gd name="T10" fmla="*/ 4471 w 4471"/>
                <a:gd name="T11" fmla="*/ 1 h 8975"/>
                <a:gd name="T12" fmla="*/ 4336 w 4471"/>
                <a:gd name="T13" fmla="*/ 1 h 8975"/>
              </a:gdLst>
              <a:ahLst/>
              <a:cxnLst>
                <a:cxn ang="0">
                  <a:pos x="T0" y="T1"/>
                </a:cxn>
                <a:cxn ang="0">
                  <a:pos x="T2" y="T3"/>
                </a:cxn>
                <a:cxn ang="0">
                  <a:pos x="T4" y="T5"/>
                </a:cxn>
                <a:cxn ang="0">
                  <a:pos x="T6" y="T7"/>
                </a:cxn>
                <a:cxn ang="0">
                  <a:pos x="T8" y="T9"/>
                </a:cxn>
                <a:cxn ang="0">
                  <a:pos x="T10" y="T11"/>
                </a:cxn>
                <a:cxn ang="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54" name="Google Shape;954;p32">
              <a:extLst>
                <a:ext uri="{FF2B5EF4-FFF2-40B4-BE49-F238E27FC236}">
                  <a16:creationId xmlns:a16="http://schemas.microsoft.com/office/drawing/2014/main" id="{6479F54F-CA0D-3EFB-5962-FE660E7FF441}"/>
                </a:ext>
              </a:extLst>
            </p:cNvPr>
            <p:cNvSpPr>
              <a:spLocks/>
            </p:cNvSpPr>
            <p:nvPr/>
          </p:nvSpPr>
          <p:spPr bwMode="auto">
            <a:xfrm>
              <a:off x="3597825" y="2131950"/>
              <a:ext cx="25" cy="25"/>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9" name="Google Shape;955;p32">
              <a:extLst>
                <a:ext uri="{FF2B5EF4-FFF2-40B4-BE49-F238E27FC236}">
                  <a16:creationId xmlns:a16="http://schemas.microsoft.com/office/drawing/2014/main" id="{E484E988-5966-19D4-E080-9582FC91B9A4}"/>
                </a:ext>
              </a:extLst>
            </p:cNvPr>
            <p:cNvSpPr/>
            <p:nvPr/>
          </p:nvSpPr>
          <p:spPr>
            <a:xfrm>
              <a:off x="3486670" y="2132693"/>
              <a:ext cx="160341"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356" name="Google Shape;956;p32">
              <a:extLst>
                <a:ext uri="{FF2B5EF4-FFF2-40B4-BE49-F238E27FC236}">
                  <a16:creationId xmlns:a16="http://schemas.microsoft.com/office/drawing/2014/main" id="{03FA9C6D-1D5D-610D-A208-A243A34FA327}"/>
                </a:ext>
              </a:extLst>
            </p:cNvPr>
            <p:cNvSpPr>
              <a:spLocks/>
            </p:cNvSpPr>
            <p:nvPr/>
          </p:nvSpPr>
          <p:spPr bwMode="auto">
            <a:xfrm>
              <a:off x="3996925" y="2131950"/>
              <a:ext cx="111775" cy="224375"/>
            </a:xfrm>
            <a:custGeom>
              <a:avLst/>
              <a:gdLst>
                <a:gd name="T0" fmla="*/ 1 w 4471"/>
                <a:gd name="T1" fmla="*/ 1 h 8975"/>
                <a:gd name="T2" fmla="*/ 1 w 4471"/>
                <a:gd name="T3" fmla="*/ 1 h 8975"/>
                <a:gd name="T4" fmla="*/ 4471 w 4471"/>
                <a:gd name="T5" fmla="*/ 8974 h 8975"/>
                <a:gd name="T6" fmla="*/ 4471 w 4471"/>
                <a:gd name="T7" fmla="*/ 8974 h 8975"/>
                <a:gd name="T8" fmla="*/ 1 w 4471"/>
                <a:gd name="T9" fmla="*/ 1 h 8975"/>
              </a:gdLst>
              <a:ahLst/>
              <a:cxnLst>
                <a:cxn ang="0">
                  <a:pos x="T0" y="T1"/>
                </a:cxn>
                <a:cxn ang="0">
                  <a:pos x="T2" y="T3"/>
                </a:cxn>
                <a:cxn ang="0">
                  <a:pos x="T4" y="T5"/>
                </a:cxn>
                <a:cxn ang="0">
                  <a:pos x="T6" y="T7"/>
                </a:cxn>
                <a:cxn ang="0">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57" name="Google Shape;957;p32">
              <a:extLst>
                <a:ext uri="{FF2B5EF4-FFF2-40B4-BE49-F238E27FC236}">
                  <a16:creationId xmlns:a16="http://schemas.microsoft.com/office/drawing/2014/main" id="{B168214B-B6B9-172B-766F-2C1F7CFF0673}"/>
                </a:ext>
              </a:extLst>
            </p:cNvPr>
            <p:cNvSpPr>
              <a:spLocks/>
            </p:cNvSpPr>
            <p:nvPr/>
          </p:nvSpPr>
          <p:spPr bwMode="auto">
            <a:xfrm>
              <a:off x="3993575" y="2128600"/>
              <a:ext cx="3375" cy="3375"/>
            </a:xfrm>
            <a:custGeom>
              <a:avLst/>
              <a:gdLst>
                <a:gd name="T0" fmla="*/ 0 w 135"/>
                <a:gd name="T1" fmla="*/ 0 h 135"/>
                <a:gd name="T2" fmla="*/ 0 w 135"/>
                <a:gd name="T3" fmla="*/ 135 h 135"/>
                <a:gd name="T4" fmla="*/ 135 w 135"/>
                <a:gd name="T5" fmla="*/ 135 h 135"/>
                <a:gd name="T6" fmla="*/ 0 w 135"/>
                <a:gd name="T7" fmla="*/ 0 h 135"/>
              </a:gdLst>
              <a:ahLst/>
              <a:cxnLst>
                <a:cxn ang="0">
                  <a:pos x="T0" y="T1"/>
                </a:cxn>
                <a:cxn ang="0">
                  <a:pos x="T2" y="T3"/>
                </a:cxn>
                <a:cxn ang="0">
                  <a:pos x="T4" y="T5"/>
                </a:cxn>
                <a:cxn ang="0">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58" name="Google Shape;958;p32">
              <a:extLst>
                <a:ext uri="{FF2B5EF4-FFF2-40B4-BE49-F238E27FC236}">
                  <a16:creationId xmlns:a16="http://schemas.microsoft.com/office/drawing/2014/main" id="{BF2E7A86-74D8-5D9B-495D-C230A883A6F9}"/>
                </a:ext>
              </a:extLst>
            </p:cNvPr>
            <p:cNvSpPr>
              <a:spLocks/>
            </p:cNvSpPr>
            <p:nvPr/>
          </p:nvSpPr>
          <p:spPr bwMode="auto">
            <a:xfrm>
              <a:off x="3933925" y="2128600"/>
              <a:ext cx="59675" cy="24400"/>
            </a:xfrm>
            <a:custGeom>
              <a:avLst/>
              <a:gdLst>
                <a:gd name="T0" fmla="*/ 2386 w 2387"/>
                <a:gd name="T1" fmla="*/ 0 h 976"/>
                <a:gd name="T2" fmla="*/ 2386 w 2387"/>
                <a:gd name="T3" fmla="*/ 0 h 976"/>
                <a:gd name="T4" fmla="*/ 2200 w 2387"/>
                <a:gd name="T5" fmla="*/ 95 h 976"/>
                <a:gd name="T6" fmla="*/ 2200 w 2387"/>
                <a:gd name="T7" fmla="*/ 95 h 976"/>
                <a:gd name="T8" fmla="*/ 2386 w 2387"/>
                <a:gd name="T9" fmla="*/ 0 h 976"/>
                <a:gd name="T10" fmla="*/ 2200 w 2387"/>
                <a:gd name="T11" fmla="*/ 95 h 976"/>
                <a:gd name="T12" fmla="*/ 2200 w 2387"/>
                <a:gd name="T13" fmla="*/ 95 h 976"/>
                <a:gd name="T14" fmla="*/ 0 w 2387"/>
                <a:gd name="T15" fmla="*/ 975 h 976"/>
                <a:gd name="T16" fmla="*/ 2200 w 2387"/>
                <a:gd name="T17" fmla="*/ 9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3" name="Google Shape;959;p32">
              <a:extLst>
                <a:ext uri="{FF2B5EF4-FFF2-40B4-BE49-F238E27FC236}">
                  <a16:creationId xmlns:a16="http://schemas.microsoft.com/office/drawing/2014/main" id="{90290BF3-B891-C13F-E809-F7F8B23C696E}"/>
                </a:ext>
              </a:extLst>
            </p:cNvPr>
            <p:cNvSpPr/>
            <p:nvPr/>
          </p:nvSpPr>
          <p:spPr>
            <a:xfrm>
              <a:off x="3933683" y="2127823"/>
              <a:ext cx="17491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360" name="Google Shape;960;p32">
              <a:extLst>
                <a:ext uri="{FF2B5EF4-FFF2-40B4-BE49-F238E27FC236}">
                  <a16:creationId xmlns:a16="http://schemas.microsoft.com/office/drawing/2014/main" id="{B7F11687-C952-2AA1-86CF-2FEFF6176E87}"/>
                </a:ext>
              </a:extLst>
            </p:cNvPr>
            <p:cNvSpPr>
              <a:spLocks/>
            </p:cNvSpPr>
            <p:nvPr/>
          </p:nvSpPr>
          <p:spPr bwMode="auto">
            <a:xfrm>
              <a:off x="3801175" y="2093300"/>
              <a:ext cx="108400" cy="238650"/>
            </a:xfrm>
            <a:custGeom>
              <a:avLst/>
              <a:gdLst>
                <a:gd name="T0" fmla="*/ 4336 w 4336"/>
                <a:gd name="T1" fmla="*/ 1 h 9546"/>
                <a:gd name="T2" fmla="*/ 403 w 4336"/>
                <a:gd name="T3" fmla="*/ 169 h 9546"/>
                <a:gd name="T4" fmla="*/ 0 w 4336"/>
                <a:gd name="T5" fmla="*/ 7731 h 9546"/>
                <a:gd name="T6" fmla="*/ 403 w 4336"/>
                <a:gd name="T7" fmla="*/ 8706 h 9546"/>
                <a:gd name="T8" fmla="*/ 3361 w 4336"/>
                <a:gd name="T9" fmla="*/ 9546 h 9546"/>
                <a:gd name="T10" fmla="*/ 3899 w 4336"/>
                <a:gd name="T11" fmla="*/ 8403 h 9546"/>
                <a:gd name="T12" fmla="*/ 2084 w 4336"/>
                <a:gd name="T13" fmla="*/ 7025 h 9546"/>
                <a:gd name="T14" fmla="*/ 4336 w 4336"/>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5" name="Google Shape;961;p32">
              <a:extLst>
                <a:ext uri="{FF2B5EF4-FFF2-40B4-BE49-F238E27FC236}">
                  <a16:creationId xmlns:a16="http://schemas.microsoft.com/office/drawing/2014/main" id="{98B7C983-D3D1-C779-63D3-E983763701C4}"/>
                </a:ext>
              </a:extLst>
            </p:cNvPr>
            <p:cNvSpPr/>
            <p:nvPr/>
          </p:nvSpPr>
          <p:spPr>
            <a:xfrm>
              <a:off x="3813832" y="1806388"/>
              <a:ext cx="147384"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362" name="Google Shape;962;p32">
              <a:extLst>
                <a:ext uri="{FF2B5EF4-FFF2-40B4-BE49-F238E27FC236}">
                  <a16:creationId xmlns:a16="http://schemas.microsoft.com/office/drawing/2014/main" id="{A41D8411-3F13-2A71-D5BF-6F55E4BB37DB}"/>
                </a:ext>
              </a:extLst>
            </p:cNvPr>
            <p:cNvSpPr>
              <a:spLocks/>
            </p:cNvSpPr>
            <p:nvPr/>
          </p:nvSpPr>
          <p:spPr bwMode="auto">
            <a:xfrm>
              <a:off x="3807875" y="2044575"/>
              <a:ext cx="140350" cy="52950"/>
            </a:xfrm>
            <a:custGeom>
              <a:avLst/>
              <a:gdLst>
                <a:gd name="T0" fmla="*/ 5614 w 5614"/>
                <a:gd name="T1" fmla="*/ 1 h 2118"/>
                <a:gd name="T2" fmla="*/ 135 w 5614"/>
                <a:gd name="T3" fmla="*/ 135 h 2118"/>
                <a:gd name="T4" fmla="*/ 1 w 5614"/>
                <a:gd name="T5" fmla="*/ 2118 h 2118"/>
                <a:gd name="T6" fmla="*/ 4336 w 5614"/>
                <a:gd name="T7" fmla="*/ 1950 h 2118"/>
                <a:gd name="T8" fmla="*/ 5614 w 5614"/>
                <a:gd name="T9" fmla="*/ 1 h 2118"/>
              </a:gdLst>
              <a:ahLst/>
              <a:cxnLst>
                <a:cxn ang="0">
                  <a:pos x="T0" y="T1"/>
                </a:cxn>
                <a:cxn ang="0">
                  <a:pos x="T2" y="T3"/>
                </a:cxn>
                <a:cxn ang="0">
                  <a:pos x="T4" y="T5"/>
                </a:cxn>
                <a:cxn ang="0">
                  <a:pos x="T6" y="T7"/>
                </a:cxn>
                <a:cxn ang="0">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63" name="Google Shape;963;p32">
              <a:extLst>
                <a:ext uri="{FF2B5EF4-FFF2-40B4-BE49-F238E27FC236}">
                  <a16:creationId xmlns:a16="http://schemas.microsoft.com/office/drawing/2014/main" id="{E7CB0BBA-B9E7-99D0-F8FD-8E917B0DF5B0}"/>
                </a:ext>
              </a:extLst>
            </p:cNvPr>
            <p:cNvSpPr>
              <a:spLocks/>
            </p:cNvSpPr>
            <p:nvPr/>
          </p:nvSpPr>
          <p:spPr bwMode="auto">
            <a:xfrm>
              <a:off x="3618850" y="2044575"/>
              <a:ext cx="143700" cy="48750"/>
            </a:xfrm>
            <a:custGeom>
              <a:avLst/>
              <a:gdLst>
                <a:gd name="T0" fmla="*/ 0 w 5748"/>
                <a:gd name="T1" fmla="*/ 1 h 1950"/>
                <a:gd name="T2" fmla="*/ 1412 w 5748"/>
                <a:gd name="T3" fmla="*/ 1950 h 1950"/>
                <a:gd name="T4" fmla="*/ 5747 w 5748"/>
                <a:gd name="T5" fmla="*/ 1950 h 1950"/>
                <a:gd name="T6" fmla="*/ 5478 w 5748"/>
                <a:gd name="T7" fmla="*/ 1 h 1950"/>
                <a:gd name="T8" fmla="*/ 0 w 5748"/>
                <a:gd name="T9" fmla="*/ 1 h 1950"/>
              </a:gdLst>
              <a:ahLst/>
              <a:cxnLst>
                <a:cxn ang="0">
                  <a:pos x="T0" y="T1"/>
                </a:cxn>
                <a:cxn ang="0">
                  <a:pos x="T2" y="T3"/>
                </a:cxn>
                <a:cxn ang="0">
                  <a:pos x="T4" y="T5"/>
                </a:cxn>
                <a:cxn ang="0">
                  <a:pos x="T6" y="T7"/>
                </a:cxn>
                <a:cxn ang="0">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8" name="Google Shape;964;p32">
              <a:extLst>
                <a:ext uri="{FF2B5EF4-FFF2-40B4-BE49-F238E27FC236}">
                  <a16:creationId xmlns:a16="http://schemas.microsoft.com/office/drawing/2014/main" id="{47E94579-B5A2-6760-8E2A-03A124AB0802}"/>
                </a:ext>
              </a:extLst>
            </p:cNvPr>
            <p:cNvSpPr/>
            <p:nvPr/>
          </p:nvSpPr>
          <p:spPr>
            <a:xfrm>
              <a:off x="3611380" y="1806388"/>
              <a:ext cx="144146"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365" name="Google Shape;965;p32">
              <a:extLst>
                <a:ext uri="{FF2B5EF4-FFF2-40B4-BE49-F238E27FC236}">
                  <a16:creationId xmlns:a16="http://schemas.microsoft.com/office/drawing/2014/main" id="{07E1D149-449C-0EBA-B6BF-573068569CFE}"/>
                </a:ext>
              </a:extLst>
            </p:cNvPr>
            <p:cNvSpPr>
              <a:spLocks/>
            </p:cNvSpPr>
            <p:nvPr/>
          </p:nvSpPr>
          <p:spPr bwMode="auto">
            <a:xfrm>
              <a:off x="3654125" y="2093300"/>
              <a:ext cx="105050" cy="238650"/>
            </a:xfrm>
            <a:custGeom>
              <a:avLst/>
              <a:gdLst>
                <a:gd name="T0" fmla="*/ 269 w 4202"/>
                <a:gd name="T1" fmla="*/ 1 h 9546"/>
                <a:gd name="T2" fmla="*/ 2084 w 4202"/>
                <a:gd name="T3" fmla="*/ 7025 h 9546"/>
                <a:gd name="T4" fmla="*/ 269 w 4202"/>
                <a:gd name="T5" fmla="*/ 8403 h 9546"/>
                <a:gd name="T6" fmla="*/ 841 w 4202"/>
                <a:gd name="T7" fmla="*/ 9546 h 9546"/>
                <a:gd name="T8" fmla="*/ 3765 w 4202"/>
                <a:gd name="T9" fmla="*/ 8840 h 9546"/>
                <a:gd name="T10" fmla="*/ 4202 w 4202"/>
                <a:gd name="T11" fmla="*/ 7731 h 9546"/>
                <a:gd name="T12" fmla="*/ 4067 w 4202"/>
                <a:gd name="T13" fmla="*/ 1 h 9546"/>
                <a:gd name="T14" fmla="*/ 269 w 4202"/>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66" name="Google Shape;966;p32">
              <a:extLst>
                <a:ext uri="{FF2B5EF4-FFF2-40B4-BE49-F238E27FC236}">
                  <a16:creationId xmlns:a16="http://schemas.microsoft.com/office/drawing/2014/main" id="{FAEBDE7F-2610-A1D5-5F75-E0B3345078E0}"/>
                </a:ext>
              </a:extLst>
            </p:cNvPr>
            <p:cNvSpPr>
              <a:spLocks/>
            </p:cNvSpPr>
            <p:nvPr/>
          </p:nvSpPr>
          <p:spPr bwMode="auto">
            <a:xfrm>
              <a:off x="3706225" y="1631200"/>
              <a:ext cx="119325" cy="203350"/>
            </a:xfrm>
            <a:custGeom>
              <a:avLst/>
              <a:gdLst>
                <a:gd name="T0" fmla="*/ 3933 w 4773"/>
                <a:gd name="T1" fmla="*/ 0 h 8134"/>
                <a:gd name="T2" fmla="*/ 0 w 4773"/>
                <a:gd name="T3" fmla="*/ 437 h 8134"/>
                <a:gd name="T4" fmla="*/ 0 w 4773"/>
                <a:gd name="T5" fmla="*/ 1277 h 8134"/>
                <a:gd name="T6" fmla="*/ 572 w 4773"/>
                <a:gd name="T7" fmla="*/ 5210 h 8134"/>
                <a:gd name="T8" fmla="*/ 572 w 4773"/>
                <a:gd name="T9" fmla="*/ 6319 h 8134"/>
                <a:gd name="T10" fmla="*/ 2823 w 4773"/>
                <a:gd name="T11" fmla="*/ 8133 h 8134"/>
                <a:gd name="T12" fmla="*/ 4638 w 4773"/>
                <a:gd name="T13" fmla="*/ 5882 h 8134"/>
                <a:gd name="T14" fmla="*/ 4504 w 4773"/>
                <a:gd name="T15" fmla="*/ 4907 h 8134"/>
                <a:gd name="T16" fmla="*/ 4067 w 4773"/>
                <a:gd name="T17" fmla="*/ 840 h 8134"/>
                <a:gd name="T18" fmla="*/ 3933 w 4773"/>
                <a:gd name="T19" fmla="*/ 0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67" name="Google Shape;967;p32">
              <a:extLst>
                <a:ext uri="{FF2B5EF4-FFF2-40B4-BE49-F238E27FC236}">
                  <a16:creationId xmlns:a16="http://schemas.microsoft.com/office/drawing/2014/main" id="{10070476-4D16-39AB-1886-0CE342F93297}"/>
                </a:ext>
              </a:extLst>
            </p:cNvPr>
            <p:cNvSpPr>
              <a:spLocks/>
            </p:cNvSpPr>
            <p:nvPr/>
          </p:nvSpPr>
          <p:spPr bwMode="auto">
            <a:xfrm>
              <a:off x="3717150" y="1729500"/>
              <a:ext cx="101675" cy="42025"/>
            </a:xfrm>
            <a:custGeom>
              <a:avLst/>
              <a:gdLst>
                <a:gd name="T0" fmla="*/ 4067 w 4067"/>
                <a:gd name="T1" fmla="*/ 0 h 1681"/>
                <a:gd name="T2" fmla="*/ 706 w 4067"/>
                <a:gd name="T3" fmla="*/ 135 h 1681"/>
                <a:gd name="T4" fmla="*/ 0 w 4067"/>
                <a:gd name="T5" fmla="*/ 135 h 1681"/>
                <a:gd name="T6" fmla="*/ 135 w 4067"/>
                <a:gd name="T7" fmla="*/ 1278 h 1681"/>
                <a:gd name="T8" fmla="*/ 1950 w 4067"/>
                <a:gd name="T9" fmla="*/ 1681 h 1681"/>
                <a:gd name="T10" fmla="*/ 4067 w 4067"/>
                <a:gd name="T11" fmla="*/ 975 h 1681"/>
                <a:gd name="T12" fmla="*/ 4067 w 4067"/>
                <a:gd name="T13" fmla="*/ 0 h 1681"/>
              </a:gdLst>
              <a:ahLst/>
              <a:cxnLst>
                <a:cxn ang="0">
                  <a:pos x="T0" y="T1"/>
                </a:cxn>
                <a:cxn ang="0">
                  <a:pos x="T2" y="T3"/>
                </a:cxn>
                <a:cxn ang="0">
                  <a:pos x="T4" y="T5"/>
                </a:cxn>
                <a:cxn ang="0">
                  <a:pos x="T6" y="T7"/>
                </a:cxn>
                <a:cxn ang="0">
                  <a:pos x="T8" y="T9"/>
                </a:cxn>
                <a:cxn ang="0">
                  <a:pos x="T10" y="T11"/>
                </a:cxn>
                <a:cxn ang="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68" name="Google Shape;968;p32">
              <a:extLst>
                <a:ext uri="{FF2B5EF4-FFF2-40B4-BE49-F238E27FC236}">
                  <a16:creationId xmlns:a16="http://schemas.microsoft.com/office/drawing/2014/main" id="{97309B77-4AED-7D1B-31DF-001865C46916}"/>
                </a:ext>
              </a:extLst>
            </p:cNvPr>
            <p:cNvSpPr>
              <a:spLocks/>
            </p:cNvSpPr>
            <p:nvPr/>
          </p:nvSpPr>
          <p:spPr bwMode="auto">
            <a:xfrm>
              <a:off x="3891900" y="493050"/>
              <a:ext cx="840250" cy="1409575"/>
            </a:xfrm>
            <a:custGeom>
              <a:avLst/>
              <a:gdLst>
                <a:gd name="T0" fmla="*/ 18315 w 33610"/>
                <a:gd name="T1" fmla="*/ 1 h 56383"/>
                <a:gd name="T2" fmla="*/ 10520 w 33610"/>
                <a:gd name="T3" fmla="*/ 1835 h 56383"/>
                <a:gd name="T4" fmla="*/ 10083 w 33610"/>
                <a:gd name="T5" fmla="*/ 2137 h 56383"/>
                <a:gd name="T6" fmla="*/ 3362 w 33610"/>
                <a:gd name="T7" fmla="*/ 9699 h 56383"/>
                <a:gd name="T8" fmla="*/ 2118 w 33610"/>
                <a:gd name="T9" fmla="*/ 31411 h 56383"/>
                <a:gd name="T10" fmla="*/ 11193 w 33610"/>
                <a:gd name="T11" fmla="*/ 48753 h 56383"/>
                <a:gd name="T12" fmla="*/ 15259 w 33610"/>
                <a:gd name="T13" fmla="*/ 53088 h 56383"/>
                <a:gd name="T14" fmla="*/ 22115 w 33610"/>
                <a:gd name="T15" fmla="*/ 56315 h 56383"/>
                <a:gd name="T16" fmla="*/ 23145 w 33610"/>
                <a:gd name="T17" fmla="*/ 56383 h 56383"/>
                <a:gd name="T18" fmla="*/ 28434 w 33610"/>
                <a:gd name="T19" fmla="*/ 54231 h 56383"/>
                <a:gd name="T20" fmla="*/ 28434 w 33610"/>
                <a:gd name="T21" fmla="*/ 54231 h 56383"/>
                <a:gd name="T22" fmla="*/ 28060 w 33610"/>
                <a:gd name="T23" fmla="*/ 54270 h 56383"/>
                <a:gd name="T24" fmla="*/ 25644 w 33610"/>
                <a:gd name="T25" fmla="*/ 50164 h 56383"/>
                <a:gd name="T26" fmla="*/ 29677 w 33610"/>
                <a:gd name="T27" fmla="*/ 44148 h 56383"/>
                <a:gd name="T28" fmla="*/ 31929 w 33610"/>
                <a:gd name="T29" fmla="*/ 37124 h 56383"/>
                <a:gd name="T30" fmla="*/ 29980 w 33610"/>
                <a:gd name="T31" fmla="*/ 31814 h 56383"/>
                <a:gd name="T32" fmla="*/ 29408 w 33610"/>
                <a:gd name="T33" fmla="*/ 27478 h 56383"/>
                <a:gd name="T34" fmla="*/ 29408 w 33610"/>
                <a:gd name="T35" fmla="*/ 27478 h 56383"/>
                <a:gd name="T36" fmla="*/ 32931 w 33610"/>
                <a:gd name="T37" fmla="*/ 30364 h 56383"/>
                <a:gd name="T38" fmla="*/ 33609 w 33610"/>
                <a:gd name="T39" fmla="*/ 30268 h 56383"/>
                <a:gd name="T40" fmla="*/ 33609 w 33610"/>
                <a:gd name="T41" fmla="*/ 30268 h 56383"/>
                <a:gd name="T42" fmla="*/ 33576 w 33610"/>
                <a:gd name="T43" fmla="*/ 30272 h 56383"/>
                <a:gd name="T44" fmla="*/ 31660 w 33610"/>
                <a:gd name="T45" fmla="*/ 26504 h 56383"/>
                <a:gd name="T46" fmla="*/ 31223 w 33610"/>
                <a:gd name="T47" fmla="*/ 18942 h 56383"/>
                <a:gd name="T48" fmla="*/ 31223 w 33610"/>
                <a:gd name="T49" fmla="*/ 11514 h 56383"/>
                <a:gd name="T50" fmla="*/ 26619 w 33610"/>
                <a:gd name="T51" fmla="*/ 2675 h 56383"/>
                <a:gd name="T52" fmla="*/ 19191 w 33610"/>
                <a:gd name="T53" fmla="*/ 20 h 56383"/>
                <a:gd name="T54" fmla="*/ 18315 w 33610"/>
                <a:gd name="T55" fmla="*/ 1 h 56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69" name="Google Shape;969;p32">
              <a:extLst>
                <a:ext uri="{FF2B5EF4-FFF2-40B4-BE49-F238E27FC236}">
                  <a16:creationId xmlns:a16="http://schemas.microsoft.com/office/drawing/2014/main" id="{DAF2B567-2CD5-D636-C7C5-3768DFE00676}"/>
                </a:ext>
              </a:extLst>
            </p:cNvPr>
            <p:cNvSpPr>
              <a:spLocks/>
            </p:cNvSpPr>
            <p:nvPr/>
          </p:nvSpPr>
          <p:spPr bwMode="auto">
            <a:xfrm>
              <a:off x="4056600" y="538900"/>
              <a:ext cx="304175" cy="1172975"/>
            </a:xfrm>
            <a:custGeom>
              <a:avLst/>
              <a:gdLst>
                <a:gd name="T0" fmla="*/ 3932 w 12167"/>
                <a:gd name="T1" fmla="*/ 1 h 46919"/>
                <a:gd name="T2" fmla="*/ 3495 w 12167"/>
                <a:gd name="T3" fmla="*/ 303 h 46919"/>
                <a:gd name="T4" fmla="*/ 0 w 12167"/>
                <a:gd name="T5" fmla="*/ 3093 h 46919"/>
                <a:gd name="T6" fmla="*/ 5445 w 12167"/>
                <a:gd name="T7" fmla="*/ 6723 h 46919"/>
                <a:gd name="T8" fmla="*/ 2252 w 12167"/>
                <a:gd name="T9" fmla="*/ 5614 h 46919"/>
                <a:gd name="T10" fmla="*/ 1949 w 12167"/>
                <a:gd name="T11" fmla="*/ 5614 h 46919"/>
                <a:gd name="T12" fmla="*/ 8268 w 12167"/>
                <a:gd name="T13" fmla="*/ 9546 h 46919"/>
                <a:gd name="T14" fmla="*/ 9948 w 12167"/>
                <a:gd name="T15" fmla="*/ 11226 h 46919"/>
                <a:gd name="T16" fmla="*/ 9814 w 12167"/>
                <a:gd name="T17" fmla="*/ 9680 h 46919"/>
                <a:gd name="T18" fmla="*/ 5041 w 12167"/>
                <a:gd name="T19" fmla="*/ 841 h 46919"/>
                <a:gd name="T20" fmla="*/ 3932 w 12167"/>
                <a:gd name="T21" fmla="*/ 1 h 46919"/>
                <a:gd name="T22" fmla="*/ 10217 w 12167"/>
                <a:gd name="T23" fmla="*/ 25073 h 46919"/>
                <a:gd name="T24" fmla="*/ 9242 w 12167"/>
                <a:gd name="T25" fmla="*/ 26888 h 46919"/>
                <a:gd name="T26" fmla="*/ 9108 w 12167"/>
                <a:gd name="T27" fmla="*/ 27056 h 46919"/>
                <a:gd name="T28" fmla="*/ 11494 w 12167"/>
                <a:gd name="T29" fmla="*/ 28568 h 46919"/>
                <a:gd name="T30" fmla="*/ 12166 w 12167"/>
                <a:gd name="T31" fmla="*/ 28434 h 46919"/>
                <a:gd name="T32" fmla="*/ 10217 w 12167"/>
                <a:gd name="T33" fmla="*/ 25073 h 46919"/>
                <a:gd name="T34" fmla="*/ 10217 w 12167"/>
                <a:gd name="T35" fmla="*/ 34618 h 46919"/>
                <a:gd name="T36" fmla="*/ 8268 w 12167"/>
                <a:gd name="T37" fmla="*/ 36970 h 46919"/>
                <a:gd name="T38" fmla="*/ 6150 w 12167"/>
                <a:gd name="T39" fmla="*/ 37407 h 46919"/>
                <a:gd name="T40" fmla="*/ 5445 w 12167"/>
                <a:gd name="T41" fmla="*/ 37407 h 46919"/>
                <a:gd name="T42" fmla="*/ 1412 w 12167"/>
                <a:gd name="T43" fmla="*/ 42449 h 46919"/>
                <a:gd name="T44" fmla="*/ 4605 w 12167"/>
                <a:gd name="T45" fmla="*/ 46919 h 46919"/>
                <a:gd name="T46" fmla="*/ 8268 w 12167"/>
                <a:gd name="T47" fmla="*/ 42314 h 46919"/>
                <a:gd name="T48" fmla="*/ 10352 w 12167"/>
                <a:gd name="T49" fmla="*/ 35290 h 46919"/>
                <a:gd name="T50" fmla="*/ 10217 w 12167"/>
                <a:gd name="T51" fmla="*/ 34618 h 46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0" name="Google Shape;970;p32">
              <a:extLst>
                <a:ext uri="{FF2B5EF4-FFF2-40B4-BE49-F238E27FC236}">
                  <a16:creationId xmlns:a16="http://schemas.microsoft.com/office/drawing/2014/main" id="{F8DC4C65-605F-C2F4-A837-6E72266FCDB6}"/>
                </a:ext>
              </a:extLst>
            </p:cNvPr>
            <p:cNvSpPr>
              <a:spLocks/>
            </p:cNvSpPr>
            <p:nvPr/>
          </p:nvSpPr>
          <p:spPr bwMode="auto">
            <a:xfrm>
              <a:off x="2718975" y="714525"/>
              <a:ext cx="861250" cy="1396700"/>
            </a:xfrm>
            <a:custGeom>
              <a:avLst/>
              <a:gdLst>
                <a:gd name="T0" fmla="*/ 0 w 34450"/>
                <a:gd name="T1" fmla="*/ 28971 h 55868"/>
                <a:gd name="T2" fmla="*/ 0 w 34450"/>
                <a:gd name="T3" fmla="*/ 28971 h 55868"/>
                <a:gd name="T4" fmla="*/ 46 w 34450"/>
                <a:gd name="T5" fmla="*/ 28987 h 55868"/>
                <a:gd name="T6" fmla="*/ 46 w 34450"/>
                <a:gd name="T7" fmla="*/ 28987 h 55868"/>
                <a:gd name="T8" fmla="*/ 0 w 34450"/>
                <a:gd name="T9" fmla="*/ 28971 h 55868"/>
                <a:gd name="T10" fmla="*/ 16805 w 34450"/>
                <a:gd name="T11" fmla="*/ 0 h 55868"/>
                <a:gd name="T12" fmla="*/ 9243 w 34450"/>
                <a:gd name="T13" fmla="*/ 1949 h 55868"/>
                <a:gd name="T14" fmla="*/ 3932 w 34450"/>
                <a:gd name="T15" fmla="*/ 10486 h 55868"/>
                <a:gd name="T16" fmla="*/ 3227 w 34450"/>
                <a:gd name="T17" fmla="*/ 17779 h 55868"/>
                <a:gd name="T18" fmla="*/ 2252 w 34450"/>
                <a:gd name="T19" fmla="*/ 25341 h 55868"/>
                <a:gd name="T20" fmla="*/ 75 w 34450"/>
                <a:gd name="T21" fmla="*/ 28989 h 55868"/>
                <a:gd name="T22" fmla="*/ 46 w 34450"/>
                <a:gd name="T23" fmla="*/ 28987 h 55868"/>
                <a:gd name="T24" fmla="*/ 46 w 34450"/>
                <a:gd name="T25" fmla="*/ 28987 h 55868"/>
                <a:gd name="T26" fmla="*/ 825 w 34450"/>
                <a:gd name="T27" fmla="*/ 29120 h 55868"/>
                <a:gd name="T28" fmla="*/ 4336 w 34450"/>
                <a:gd name="T29" fmla="*/ 26450 h 55868"/>
                <a:gd name="T30" fmla="*/ 4336 w 34450"/>
                <a:gd name="T31" fmla="*/ 26450 h 55868"/>
                <a:gd name="T32" fmla="*/ 3496 w 34450"/>
                <a:gd name="T33" fmla="*/ 30786 h 55868"/>
                <a:gd name="T34" fmla="*/ 1277 w 34450"/>
                <a:gd name="T35" fmla="*/ 35827 h 55868"/>
                <a:gd name="T36" fmla="*/ 2823 w 34450"/>
                <a:gd name="T37" fmla="*/ 43120 h 55868"/>
                <a:gd name="T38" fmla="*/ 6319 w 34450"/>
                <a:gd name="T39" fmla="*/ 49438 h 55868"/>
                <a:gd name="T40" fmla="*/ 3682 w 34450"/>
                <a:gd name="T41" fmla="*/ 53385 h 55868"/>
                <a:gd name="T42" fmla="*/ 3227 w 34450"/>
                <a:gd name="T43" fmla="*/ 53337 h 55868"/>
                <a:gd name="T44" fmla="*/ 3227 w 34450"/>
                <a:gd name="T45" fmla="*/ 53337 h 55868"/>
                <a:gd name="T46" fmla="*/ 9377 w 34450"/>
                <a:gd name="T47" fmla="*/ 55858 h 55868"/>
                <a:gd name="T48" fmla="*/ 9792 w 34450"/>
                <a:gd name="T49" fmla="*/ 55868 h 55868"/>
                <a:gd name="T50" fmla="*/ 16536 w 34450"/>
                <a:gd name="T51" fmla="*/ 53068 h 55868"/>
                <a:gd name="T52" fmla="*/ 22989 w 34450"/>
                <a:gd name="T53" fmla="*/ 46750 h 55868"/>
                <a:gd name="T54" fmla="*/ 31391 w 34450"/>
                <a:gd name="T55" fmla="*/ 32634 h 55868"/>
                <a:gd name="T56" fmla="*/ 31794 w 34450"/>
                <a:gd name="T57" fmla="*/ 10923 h 55868"/>
                <a:gd name="T58" fmla="*/ 25778 w 34450"/>
                <a:gd name="T59" fmla="*/ 2655 h 55868"/>
                <a:gd name="T60" fmla="*/ 24098 w 34450"/>
                <a:gd name="T61" fmla="*/ 1681 h 55868"/>
                <a:gd name="T62" fmla="*/ 16805 w 34450"/>
                <a:gd name="T63" fmla="*/ 0 h 5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1" name="Google Shape;971;p32">
              <a:extLst>
                <a:ext uri="{FF2B5EF4-FFF2-40B4-BE49-F238E27FC236}">
                  <a16:creationId xmlns:a16="http://schemas.microsoft.com/office/drawing/2014/main" id="{60B10EF8-5991-8E50-D66B-EE695D2FF49D}"/>
                </a:ext>
              </a:extLst>
            </p:cNvPr>
            <p:cNvSpPr>
              <a:spLocks/>
            </p:cNvSpPr>
            <p:nvPr/>
          </p:nvSpPr>
          <p:spPr bwMode="auto">
            <a:xfrm>
              <a:off x="3135725" y="1369050"/>
              <a:ext cx="315100" cy="514225"/>
            </a:xfrm>
            <a:custGeom>
              <a:avLst/>
              <a:gdLst>
                <a:gd name="T0" fmla="*/ 975 w 12604"/>
                <a:gd name="T1" fmla="*/ 0 h 20569"/>
                <a:gd name="T2" fmla="*/ 135 w 12604"/>
                <a:gd name="T3" fmla="*/ 840 h 20569"/>
                <a:gd name="T4" fmla="*/ 0 w 12604"/>
                <a:gd name="T5" fmla="*/ 840 h 20569"/>
                <a:gd name="T6" fmla="*/ 840 w 12604"/>
                <a:gd name="T7" fmla="*/ 1109 h 20569"/>
                <a:gd name="T8" fmla="*/ 1949 w 12604"/>
                <a:gd name="T9" fmla="*/ 840 h 20569"/>
                <a:gd name="T10" fmla="*/ 975 w 12604"/>
                <a:gd name="T11" fmla="*/ 0 h 20569"/>
                <a:gd name="T12" fmla="*/ 3932 w 12604"/>
                <a:gd name="T13" fmla="*/ 1950 h 20569"/>
                <a:gd name="T14" fmla="*/ 3630 w 12604"/>
                <a:gd name="T15" fmla="*/ 2655 h 20569"/>
                <a:gd name="T16" fmla="*/ 3361 w 12604"/>
                <a:gd name="T17" fmla="*/ 3092 h 20569"/>
                <a:gd name="T18" fmla="*/ 4201 w 12604"/>
                <a:gd name="T19" fmla="*/ 2084 h 20569"/>
                <a:gd name="T20" fmla="*/ 3932 w 12604"/>
                <a:gd name="T21" fmla="*/ 1950 h 20569"/>
                <a:gd name="T22" fmla="*/ 2958 w 12604"/>
                <a:gd name="T23" fmla="*/ 3932 h 20569"/>
                <a:gd name="T24" fmla="*/ 2958 w 12604"/>
                <a:gd name="T25" fmla="*/ 3932 h 20569"/>
                <a:gd name="T26" fmla="*/ 1277 w 12604"/>
                <a:gd name="T27" fmla="*/ 7831 h 20569"/>
                <a:gd name="T28" fmla="*/ 2958 w 12604"/>
                <a:gd name="T29" fmla="*/ 14990 h 20569"/>
                <a:gd name="T30" fmla="*/ 6319 w 12604"/>
                <a:gd name="T31" fmla="*/ 20569 h 20569"/>
                <a:gd name="T32" fmla="*/ 12603 w 12604"/>
                <a:gd name="T33" fmla="*/ 11326 h 20569"/>
                <a:gd name="T34" fmla="*/ 9679 w 12604"/>
                <a:gd name="T35" fmla="*/ 9243 h 20569"/>
                <a:gd name="T36" fmla="*/ 9242 w 12604"/>
                <a:gd name="T37" fmla="*/ 9512 h 20569"/>
                <a:gd name="T38" fmla="*/ 7159 w 12604"/>
                <a:gd name="T39" fmla="*/ 9948 h 20569"/>
                <a:gd name="T40" fmla="*/ 2655 w 12604"/>
                <a:gd name="T41" fmla="*/ 5445 h 20569"/>
                <a:gd name="T42" fmla="*/ 2958 w 12604"/>
                <a:gd name="T43" fmla="*/ 3932 h 20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2" name="Google Shape;972;p32">
              <a:extLst>
                <a:ext uri="{FF2B5EF4-FFF2-40B4-BE49-F238E27FC236}">
                  <a16:creationId xmlns:a16="http://schemas.microsoft.com/office/drawing/2014/main" id="{09C2E02A-E31F-798F-0EEE-6FB9A926714E}"/>
                </a:ext>
              </a:extLst>
            </p:cNvPr>
            <p:cNvSpPr>
              <a:spLocks/>
            </p:cNvSpPr>
            <p:nvPr/>
          </p:nvSpPr>
          <p:spPr bwMode="auto">
            <a:xfrm>
              <a:off x="3198725" y="661575"/>
              <a:ext cx="1124250" cy="1071300"/>
            </a:xfrm>
            <a:custGeom>
              <a:avLst/>
              <a:gdLst>
                <a:gd name="T0" fmla="*/ 21443 w 44970"/>
                <a:gd name="T1" fmla="*/ 1 h 42852"/>
                <a:gd name="T2" fmla="*/ 1 w 44970"/>
                <a:gd name="T3" fmla="*/ 21443 h 42852"/>
                <a:gd name="T4" fmla="*/ 1816 w 44970"/>
                <a:gd name="T5" fmla="*/ 30383 h 42852"/>
                <a:gd name="T6" fmla="*/ 135 w 44970"/>
                <a:gd name="T7" fmla="*/ 33744 h 42852"/>
                <a:gd name="T8" fmla="*/ 4639 w 44970"/>
                <a:gd name="T9" fmla="*/ 38247 h 42852"/>
                <a:gd name="T10" fmla="*/ 7159 w 44970"/>
                <a:gd name="T11" fmla="*/ 37542 h 42852"/>
                <a:gd name="T12" fmla="*/ 21443 w 44970"/>
                <a:gd name="T13" fmla="*/ 42852 h 42852"/>
                <a:gd name="T14" fmla="*/ 39760 w 44970"/>
                <a:gd name="T15" fmla="*/ 32500 h 42852"/>
                <a:gd name="T16" fmla="*/ 40465 w 44970"/>
                <a:gd name="T17" fmla="*/ 32500 h 42852"/>
                <a:gd name="T18" fmla="*/ 44969 w 44970"/>
                <a:gd name="T19" fmla="*/ 28030 h 42852"/>
                <a:gd name="T20" fmla="*/ 42717 w 44970"/>
                <a:gd name="T21" fmla="*/ 24233 h 42852"/>
                <a:gd name="T22" fmla="*/ 42852 w 44970"/>
                <a:gd name="T23" fmla="*/ 21443 h 42852"/>
                <a:gd name="T24" fmla="*/ 21443 w 44970"/>
                <a:gd name="T25" fmla="*/ 1 h 4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3" name="Google Shape;973;p32">
              <a:extLst>
                <a:ext uri="{FF2B5EF4-FFF2-40B4-BE49-F238E27FC236}">
                  <a16:creationId xmlns:a16="http://schemas.microsoft.com/office/drawing/2014/main" id="{52A81A5C-6B23-CA24-2AFB-536B7972BA75}"/>
                </a:ext>
              </a:extLst>
            </p:cNvPr>
            <p:cNvSpPr>
              <a:spLocks/>
            </p:cNvSpPr>
            <p:nvPr/>
          </p:nvSpPr>
          <p:spPr bwMode="auto">
            <a:xfrm>
              <a:off x="3352500" y="1064050"/>
              <a:ext cx="830150" cy="259650"/>
            </a:xfrm>
            <a:custGeom>
              <a:avLst/>
              <a:gdLst>
                <a:gd name="T0" fmla="*/ 21711 w 33206"/>
                <a:gd name="T1" fmla="*/ 0 h 10386"/>
                <a:gd name="T2" fmla="*/ 19056 w 33206"/>
                <a:gd name="T3" fmla="*/ 2823 h 10386"/>
                <a:gd name="T4" fmla="*/ 22854 w 33206"/>
                <a:gd name="T5" fmla="*/ 3227 h 10386"/>
                <a:gd name="T6" fmla="*/ 22417 w 33206"/>
                <a:gd name="T7" fmla="*/ 1412 h 10386"/>
                <a:gd name="T8" fmla="*/ 21711 w 33206"/>
                <a:gd name="T9" fmla="*/ 0 h 10386"/>
                <a:gd name="T10" fmla="*/ 0 w 33206"/>
                <a:gd name="T11" fmla="*/ 6184 h 10386"/>
                <a:gd name="T12" fmla="*/ 1008 w 33206"/>
                <a:gd name="T13" fmla="*/ 8839 h 10386"/>
                <a:gd name="T14" fmla="*/ 2252 w 33206"/>
                <a:gd name="T15" fmla="*/ 7730 h 10386"/>
                <a:gd name="T16" fmla="*/ 0 w 33206"/>
                <a:gd name="T17" fmla="*/ 6184 h 10386"/>
                <a:gd name="T18" fmla="*/ 29408 w 33206"/>
                <a:gd name="T19" fmla="*/ 437 h 10386"/>
                <a:gd name="T20" fmla="*/ 26047 w 33206"/>
                <a:gd name="T21" fmla="*/ 4067 h 10386"/>
                <a:gd name="T22" fmla="*/ 25912 w 33206"/>
                <a:gd name="T23" fmla="*/ 4067 h 10386"/>
                <a:gd name="T24" fmla="*/ 33205 w 33206"/>
                <a:gd name="T25" fmla="*/ 10385 h 10386"/>
                <a:gd name="T26" fmla="*/ 33205 w 33206"/>
                <a:gd name="T27" fmla="*/ 9680 h 10386"/>
                <a:gd name="T28" fmla="*/ 32365 w 33206"/>
                <a:gd name="T29" fmla="*/ 6319 h 10386"/>
                <a:gd name="T30" fmla="*/ 29408 w 33206"/>
                <a:gd name="T31" fmla="*/ 437 h 10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4" name="Google Shape;974;p32">
              <a:extLst>
                <a:ext uri="{FF2B5EF4-FFF2-40B4-BE49-F238E27FC236}">
                  <a16:creationId xmlns:a16="http://schemas.microsoft.com/office/drawing/2014/main" id="{27A421D3-3DB1-725C-F551-58FECEF63950}"/>
                </a:ext>
              </a:extLst>
            </p:cNvPr>
            <p:cNvSpPr>
              <a:spLocks/>
            </p:cNvSpPr>
            <p:nvPr/>
          </p:nvSpPr>
          <p:spPr bwMode="auto">
            <a:xfrm>
              <a:off x="4266650" y="1267375"/>
              <a:ext cx="56325" cy="94975"/>
            </a:xfrm>
            <a:custGeom>
              <a:avLst/>
              <a:gdLst>
                <a:gd name="T0" fmla="*/ 1 w 2253"/>
                <a:gd name="T1" fmla="*/ 1 h 3799"/>
                <a:gd name="T2" fmla="*/ 2252 w 2253"/>
                <a:gd name="T3" fmla="*/ 3798 h 3799"/>
                <a:gd name="T4" fmla="*/ 1 w 2253"/>
                <a:gd name="T5" fmla="*/ 1 h 3799"/>
              </a:gdLst>
              <a:ahLst/>
              <a:cxnLst>
                <a:cxn ang="0">
                  <a:pos x="T0" y="T1"/>
                </a:cxn>
                <a:cxn ang="0">
                  <a:pos x="T2" y="T3"/>
                </a:cxn>
                <a:cxn ang="0">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5" name="Google Shape;975;p32">
              <a:extLst>
                <a:ext uri="{FF2B5EF4-FFF2-40B4-BE49-F238E27FC236}">
                  <a16:creationId xmlns:a16="http://schemas.microsoft.com/office/drawing/2014/main" id="{E3FE757D-940F-5FA6-7418-FA79DF9059D5}"/>
                </a:ext>
              </a:extLst>
            </p:cNvPr>
            <p:cNvSpPr>
              <a:spLocks/>
            </p:cNvSpPr>
            <p:nvPr/>
          </p:nvSpPr>
          <p:spPr bwMode="auto">
            <a:xfrm>
              <a:off x="4210350" y="1463150"/>
              <a:ext cx="52950" cy="10950"/>
            </a:xfrm>
            <a:custGeom>
              <a:avLst/>
              <a:gdLst>
                <a:gd name="T0" fmla="*/ 2117 w 2118"/>
                <a:gd name="T1" fmla="*/ 1 h 438"/>
                <a:gd name="T2" fmla="*/ 2117 w 2118"/>
                <a:gd name="T3" fmla="*/ 1 h 438"/>
                <a:gd name="T4" fmla="*/ 0 w 2118"/>
                <a:gd name="T5" fmla="*/ 437 h 438"/>
                <a:gd name="T6" fmla="*/ 2117 w 2118"/>
                <a:gd name="T7" fmla="*/ 1 h 438"/>
              </a:gdLst>
              <a:ahLst/>
              <a:cxnLst>
                <a:cxn ang="0">
                  <a:pos x="T0" y="T1"/>
                </a:cxn>
                <a:cxn ang="0">
                  <a:pos x="T2" y="T3"/>
                </a:cxn>
                <a:cxn ang="0">
                  <a:pos x="T4" y="T5"/>
                </a:cxn>
                <a:cxn ang="0">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6" name="Google Shape;976;p32">
              <a:extLst>
                <a:ext uri="{FF2B5EF4-FFF2-40B4-BE49-F238E27FC236}">
                  <a16:creationId xmlns:a16="http://schemas.microsoft.com/office/drawing/2014/main" id="{C336C8FD-B9D4-0CED-F6E8-1CBB1C8AE1EE}"/>
                </a:ext>
              </a:extLst>
            </p:cNvPr>
            <p:cNvSpPr>
              <a:spLocks/>
            </p:cNvSpPr>
            <p:nvPr/>
          </p:nvSpPr>
          <p:spPr bwMode="auto">
            <a:xfrm>
              <a:off x="4192700" y="1243000"/>
              <a:ext cx="130275" cy="231100"/>
            </a:xfrm>
            <a:custGeom>
              <a:avLst/>
              <a:gdLst>
                <a:gd name="T0" fmla="*/ 2958 w 5211"/>
                <a:gd name="T1" fmla="*/ 1 h 9244"/>
                <a:gd name="T2" fmla="*/ 1 w 5211"/>
                <a:gd name="T3" fmla="*/ 4336 h 9244"/>
                <a:gd name="T4" fmla="*/ 1 w 5211"/>
                <a:gd name="T5" fmla="*/ 9243 h 9244"/>
                <a:gd name="T6" fmla="*/ 706 w 5211"/>
                <a:gd name="T7" fmla="*/ 9243 h 9244"/>
                <a:gd name="T8" fmla="*/ 2824 w 5211"/>
                <a:gd name="T9" fmla="*/ 8806 h 9244"/>
                <a:gd name="T10" fmla="*/ 5210 w 5211"/>
                <a:gd name="T11" fmla="*/ 5177 h 9244"/>
                <a:gd name="T12" fmla="*/ 5210 w 5211"/>
                <a:gd name="T13" fmla="*/ 4773 h 9244"/>
                <a:gd name="T14" fmla="*/ 2958 w 5211"/>
                <a:gd name="T15" fmla="*/ 976 h 9244"/>
                <a:gd name="T16" fmla="*/ 2958 w 5211"/>
                <a:gd name="T17" fmla="*/ 1 h 9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7" name="Google Shape;977;p32">
              <a:extLst>
                <a:ext uri="{FF2B5EF4-FFF2-40B4-BE49-F238E27FC236}">
                  <a16:creationId xmlns:a16="http://schemas.microsoft.com/office/drawing/2014/main" id="{28D3CEFE-70C2-8D8A-87AA-D8AC686C926B}"/>
                </a:ext>
              </a:extLst>
            </p:cNvPr>
            <p:cNvSpPr>
              <a:spLocks/>
            </p:cNvSpPr>
            <p:nvPr/>
          </p:nvSpPr>
          <p:spPr bwMode="auto">
            <a:xfrm>
              <a:off x="3209650" y="1446350"/>
              <a:ext cx="10100" cy="21025"/>
            </a:xfrm>
            <a:custGeom>
              <a:avLst/>
              <a:gdLst>
                <a:gd name="T0" fmla="*/ 404 w 404"/>
                <a:gd name="T1" fmla="*/ 0 h 841"/>
                <a:gd name="T2" fmla="*/ 1 w 404"/>
                <a:gd name="T3" fmla="*/ 840 h 841"/>
                <a:gd name="T4" fmla="*/ 135 w 404"/>
                <a:gd name="T5" fmla="*/ 840 h 841"/>
                <a:gd name="T6" fmla="*/ 404 w 404"/>
                <a:gd name="T7" fmla="*/ 135 h 841"/>
                <a:gd name="T8" fmla="*/ 404 w 404"/>
                <a:gd name="T9" fmla="*/ 0 h 841"/>
              </a:gdLst>
              <a:ahLst/>
              <a:cxnLst>
                <a:cxn ang="0">
                  <a:pos x="T0" y="T1"/>
                </a:cxn>
                <a:cxn ang="0">
                  <a:pos x="T2" y="T3"/>
                </a:cxn>
                <a:cxn ang="0">
                  <a:pos x="T4" y="T5"/>
                </a:cxn>
                <a:cxn ang="0">
                  <a:pos x="T6" y="T7"/>
                </a:cxn>
                <a:cxn ang="0">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8" name="Google Shape;978;p32">
              <a:extLst>
                <a:ext uri="{FF2B5EF4-FFF2-40B4-BE49-F238E27FC236}">
                  <a16:creationId xmlns:a16="http://schemas.microsoft.com/office/drawing/2014/main" id="{7D7A9A9A-C7C6-9055-94FA-A9884433416B}"/>
                </a:ext>
              </a:extLst>
            </p:cNvPr>
            <p:cNvSpPr>
              <a:spLocks/>
            </p:cNvSpPr>
            <p:nvPr/>
          </p:nvSpPr>
          <p:spPr bwMode="auto">
            <a:xfrm>
              <a:off x="3202100" y="1421125"/>
              <a:ext cx="38675" cy="83975"/>
            </a:xfrm>
            <a:custGeom>
              <a:avLst/>
              <a:gdLst>
                <a:gd name="T0" fmla="*/ 1546 w 1547"/>
                <a:gd name="T1" fmla="*/ 1 h 3359"/>
                <a:gd name="T2" fmla="*/ 706 w 1547"/>
                <a:gd name="T3" fmla="*/ 1009 h 3359"/>
                <a:gd name="T4" fmla="*/ 706 w 1547"/>
                <a:gd name="T5" fmla="*/ 1144 h 3359"/>
                <a:gd name="T6" fmla="*/ 1546 w 1547"/>
                <a:gd name="T7" fmla="*/ 169 h 3359"/>
                <a:gd name="T8" fmla="*/ 1546 w 1547"/>
                <a:gd name="T9" fmla="*/ 1 h 3359"/>
                <a:gd name="T10" fmla="*/ 303 w 1547"/>
                <a:gd name="T11" fmla="*/ 1849 h 3359"/>
                <a:gd name="T12" fmla="*/ 43 w 1547"/>
                <a:gd name="T13" fmla="*/ 2839 h 3359"/>
                <a:gd name="T14" fmla="*/ 43 w 1547"/>
                <a:gd name="T15" fmla="*/ 2839 h 3359"/>
                <a:gd name="T16" fmla="*/ 437 w 1547"/>
                <a:gd name="T17" fmla="*/ 1849 h 3359"/>
                <a:gd name="T18" fmla="*/ 303 w 1547"/>
                <a:gd name="T19" fmla="*/ 1849 h 3359"/>
                <a:gd name="T20" fmla="*/ 43 w 1547"/>
                <a:gd name="T21" fmla="*/ 2839 h 3359"/>
                <a:gd name="T22" fmla="*/ 0 w 1547"/>
                <a:gd name="T23" fmla="*/ 3358 h 3359"/>
                <a:gd name="T24" fmla="*/ 0 w 1547"/>
                <a:gd name="T25" fmla="*/ 3358 h 3359"/>
                <a:gd name="T26" fmla="*/ 43 w 1547"/>
                <a:gd name="T27" fmla="*/ 2839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79" name="Google Shape;979;p32">
              <a:extLst>
                <a:ext uri="{FF2B5EF4-FFF2-40B4-BE49-F238E27FC236}">
                  <a16:creationId xmlns:a16="http://schemas.microsoft.com/office/drawing/2014/main" id="{3BDAFC3D-751B-B3F5-F29C-75672ABA94F8}"/>
                </a:ext>
              </a:extLst>
            </p:cNvPr>
            <p:cNvSpPr>
              <a:spLocks/>
            </p:cNvSpPr>
            <p:nvPr/>
          </p:nvSpPr>
          <p:spPr bwMode="auto">
            <a:xfrm>
              <a:off x="3202100" y="1320300"/>
              <a:ext cx="175625" cy="297475"/>
            </a:xfrm>
            <a:custGeom>
              <a:avLst/>
              <a:gdLst>
                <a:gd name="T0" fmla="*/ 2655 w 7025"/>
                <a:gd name="T1" fmla="*/ 1 h 11899"/>
                <a:gd name="T2" fmla="*/ 2521 w 7025"/>
                <a:gd name="T3" fmla="*/ 1816 h 11899"/>
                <a:gd name="T4" fmla="*/ 3495 w 7025"/>
                <a:gd name="T5" fmla="*/ 4336 h 11899"/>
                <a:gd name="T6" fmla="*/ 3495 w 7025"/>
                <a:gd name="T7" fmla="*/ 4471 h 11899"/>
                <a:gd name="T8" fmla="*/ 3092 w 7025"/>
                <a:gd name="T9" fmla="*/ 4471 h 11899"/>
                <a:gd name="T10" fmla="*/ 1546 w 7025"/>
                <a:gd name="T11" fmla="*/ 4202 h 11899"/>
                <a:gd name="T12" fmla="*/ 706 w 7025"/>
                <a:gd name="T13" fmla="*/ 5177 h 11899"/>
                <a:gd name="T14" fmla="*/ 437 w 7025"/>
                <a:gd name="T15" fmla="*/ 5882 h 11899"/>
                <a:gd name="T16" fmla="*/ 0 w 7025"/>
                <a:gd name="T17" fmla="*/ 7395 h 11899"/>
                <a:gd name="T18" fmla="*/ 4504 w 7025"/>
                <a:gd name="T19" fmla="*/ 11898 h 11899"/>
                <a:gd name="T20" fmla="*/ 6587 w 7025"/>
                <a:gd name="T21" fmla="*/ 11462 h 11899"/>
                <a:gd name="T22" fmla="*/ 7024 w 7025"/>
                <a:gd name="T23" fmla="*/ 11193 h 11899"/>
                <a:gd name="T24" fmla="*/ 5747 w 7025"/>
                <a:gd name="T25" fmla="*/ 135 h 11899"/>
                <a:gd name="T26" fmla="*/ 5882 w 7025"/>
                <a:gd name="T27" fmla="*/ 1 h 11899"/>
                <a:gd name="T28" fmla="*/ 4336 w 7025"/>
                <a:gd name="T29" fmla="*/ 135 h 11899"/>
                <a:gd name="T30" fmla="*/ 2655 w 7025"/>
                <a:gd name="T31"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0" name="Google Shape;980;p32">
              <a:extLst>
                <a:ext uri="{FF2B5EF4-FFF2-40B4-BE49-F238E27FC236}">
                  <a16:creationId xmlns:a16="http://schemas.microsoft.com/office/drawing/2014/main" id="{56B895E9-B527-CD62-00DD-CF59E60B1DEB}"/>
                </a:ext>
              </a:extLst>
            </p:cNvPr>
            <p:cNvSpPr>
              <a:spLocks/>
            </p:cNvSpPr>
            <p:nvPr/>
          </p:nvSpPr>
          <p:spPr bwMode="auto">
            <a:xfrm>
              <a:off x="3058425" y="530950"/>
              <a:ext cx="1320000" cy="898800"/>
            </a:xfrm>
            <a:custGeom>
              <a:avLst/>
              <a:gdLst>
                <a:gd name="T0" fmla="*/ 27902 w 52800"/>
                <a:gd name="T1" fmla="*/ 0 h 35952"/>
                <a:gd name="T2" fmla="*/ 26484 w 52800"/>
                <a:gd name="T3" fmla="*/ 50 h 35952"/>
                <a:gd name="T4" fmla="*/ 24097 w 52800"/>
                <a:gd name="T5" fmla="*/ 487 h 35952"/>
                <a:gd name="T6" fmla="*/ 21846 w 52800"/>
                <a:gd name="T7" fmla="*/ 2302 h 35952"/>
                <a:gd name="T8" fmla="*/ 21236 w 52800"/>
                <a:gd name="T9" fmla="*/ 2417 h 35952"/>
                <a:gd name="T10" fmla="*/ 19493 w 52800"/>
                <a:gd name="T11" fmla="*/ 2167 h 35952"/>
                <a:gd name="T12" fmla="*/ 16670 w 52800"/>
                <a:gd name="T13" fmla="*/ 2302 h 35952"/>
                <a:gd name="T14" fmla="*/ 11494 w 52800"/>
                <a:gd name="T15" fmla="*/ 4520 h 35952"/>
                <a:gd name="T16" fmla="*/ 9411 w 52800"/>
                <a:gd name="T17" fmla="*/ 7209 h 35952"/>
                <a:gd name="T18" fmla="*/ 7730 w 52800"/>
                <a:gd name="T19" fmla="*/ 9292 h 35952"/>
                <a:gd name="T20" fmla="*/ 5882 w 52800"/>
                <a:gd name="T21" fmla="*/ 14905 h 35952"/>
                <a:gd name="T22" fmla="*/ 3092 w 52800"/>
                <a:gd name="T23" fmla="*/ 21896 h 35952"/>
                <a:gd name="T24" fmla="*/ 0 w 52800"/>
                <a:gd name="T25" fmla="*/ 27206 h 35952"/>
                <a:gd name="T26" fmla="*/ 2252 w 52800"/>
                <a:gd name="T27" fmla="*/ 26366 h 35952"/>
                <a:gd name="T28" fmla="*/ 2252 w 52800"/>
                <a:gd name="T29" fmla="*/ 26366 h 35952"/>
                <a:gd name="T30" fmla="*/ 2823 w 52800"/>
                <a:gd name="T31" fmla="*/ 32113 h 35952"/>
                <a:gd name="T32" fmla="*/ 8793 w 52800"/>
                <a:gd name="T33" fmla="*/ 35952 h 35952"/>
                <a:gd name="T34" fmla="*/ 9242 w 52800"/>
                <a:gd name="T35" fmla="*/ 35910 h 35952"/>
                <a:gd name="T36" fmla="*/ 8402 w 52800"/>
                <a:gd name="T37" fmla="*/ 31575 h 35952"/>
                <a:gd name="T38" fmla="*/ 8402 w 52800"/>
                <a:gd name="T39" fmla="*/ 31575 h 35952"/>
                <a:gd name="T40" fmla="*/ 9789 w 52800"/>
                <a:gd name="T41" fmla="*/ 31616 h 35952"/>
                <a:gd name="T42" fmla="*/ 13309 w 52800"/>
                <a:gd name="T43" fmla="*/ 31004 h 35952"/>
                <a:gd name="T44" fmla="*/ 11763 w 52800"/>
                <a:gd name="T45" fmla="*/ 27508 h 35952"/>
                <a:gd name="T46" fmla="*/ 11763 w 52800"/>
                <a:gd name="T47" fmla="*/ 27508 h 35952"/>
                <a:gd name="T48" fmla="*/ 16528 w 52800"/>
                <a:gd name="T49" fmla="*/ 29421 h 35952"/>
                <a:gd name="T50" fmla="*/ 20602 w 52800"/>
                <a:gd name="T51" fmla="*/ 28886 h 35952"/>
                <a:gd name="T52" fmla="*/ 24637 w 52800"/>
                <a:gd name="T53" fmla="*/ 28323 h 35952"/>
                <a:gd name="T54" fmla="*/ 28030 w 52800"/>
                <a:gd name="T55" fmla="*/ 29323 h 35952"/>
                <a:gd name="T56" fmla="*/ 33455 w 52800"/>
                <a:gd name="T57" fmla="*/ 21392 h 35952"/>
                <a:gd name="T58" fmla="*/ 33455 w 52800"/>
                <a:gd name="T59" fmla="*/ 21392 h 35952"/>
                <a:gd name="T60" fmla="*/ 34180 w 52800"/>
                <a:gd name="T61" fmla="*/ 22736 h 35952"/>
                <a:gd name="T62" fmla="*/ 34751 w 52800"/>
                <a:gd name="T63" fmla="*/ 24685 h 35952"/>
                <a:gd name="T64" fmla="*/ 33911 w 52800"/>
                <a:gd name="T65" fmla="*/ 27777 h 35952"/>
                <a:gd name="T66" fmla="*/ 37810 w 52800"/>
                <a:gd name="T67" fmla="*/ 25257 h 35952"/>
                <a:gd name="T68" fmla="*/ 41171 w 52800"/>
                <a:gd name="T69" fmla="*/ 21761 h 35952"/>
                <a:gd name="T70" fmla="*/ 44128 w 52800"/>
                <a:gd name="T71" fmla="*/ 27643 h 35952"/>
                <a:gd name="T72" fmla="*/ 44700 w 52800"/>
                <a:gd name="T73" fmla="*/ 33659 h 35952"/>
                <a:gd name="T74" fmla="*/ 49169 w 52800"/>
                <a:gd name="T75" fmla="*/ 27206 h 35952"/>
                <a:gd name="T76" fmla="*/ 51556 w 52800"/>
                <a:gd name="T77" fmla="*/ 18400 h 35952"/>
                <a:gd name="T78" fmla="*/ 51253 w 52800"/>
                <a:gd name="T79" fmla="*/ 15308 h 35952"/>
                <a:gd name="T80" fmla="*/ 51253 w 52800"/>
                <a:gd name="T81" fmla="*/ 15308 h 35952"/>
                <a:gd name="T82" fmla="*/ 52665 w 52800"/>
                <a:gd name="T83" fmla="*/ 17123 h 35952"/>
                <a:gd name="T84" fmla="*/ 51556 w 52800"/>
                <a:gd name="T85" fmla="*/ 13762 h 35952"/>
                <a:gd name="T86" fmla="*/ 48195 w 52800"/>
                <a:gd name="T87" fmla="*/ 9864 h 35952"/>
                <a:gd name="T88" fmla="*/ 41876 w 52800"/>
                <a:gd name="T89" fmla="*/ 5932 h 35952"/>
                <a:gd name="T90" fmla="*/ 42282 w 52800"/>
                <a:gd name="T91" fmla="*/ 5912 h 35952"/>
                <a:gd name="T92" fmla="*/ 45372 w 52800"/>
                <a:gd name="T93" fmla="*/ 7041 h 35952"/>
                <a:gd name="T94" fmla="*/ 32096 w 52800"/>
                <a:gd name="T95" fmla="*/ 487 h 35952"/>
                <a:gd name="T96" fmla="*/ 27902 w 52800"/>
                <a:gd name="T97" fmla="*/ 0 h 35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1" name="Google Shape;981;p32">
              <a:extLst>
                <a:ext uri="{FF2B5EF4-FFF2-40B4-BE49-F238E27FC236}">
                  <a16:creationId xmlns:a16="http://schemas.microsoft.com/office/drawing/2014/main" id="{DD2149CE-C89C-6547-7C8D-2DBC09B5A929}"/>
                </a:ext>
              </a:extLst>
            </p:cNvPr>
            <p:cNvSpPr>
              <a:spLocks/>
            </p:cNvSpPr>
            <p:nvPr/>
          </p:nvSpPr>
          <p:spPr bwMode="auto">
            <a:xfrm>
              <a:off x="4266650" y="996350"/>
              <a:ext cx="80675" cy="246675"/>
            </a:xfrm>
            <a:custGeom>
              <a:avLst/>
              <a:gdLst>
                <a:gd name="T0" fmla="*/ 3226 w 3227"/>
                <a:gd name="T1" fmla="*/ 0 h 9867"/>
                <a:gd name="T2" fmla="*/ 1815 w 3227"/>
                <a:gd name="T3" fmla="*/ 6641 h 9867"/>
                <a:gd name="T4" fmla="*/ 1815 w 3227"/>
                <a:gd name="T5" fmla="*/ 6775 h 9867"/>
                <a:gd name="T6" fmla="*/ 3226 w 3227"/>
                <a:gd name="T7" fmla="*/ 0 h 9867"/>
                <a:gd name="T8" fmla="*/ 701 w 3227"/>
                <a:gd name="T9" fmla="*/ 8765 h 9867"/>
                <a:gd name="T10" fmla="*/ 701 w 3227"/>
                <a:gd name="T11" fmla="*/ 8765 h 9867"/>
                <a:gd name="T12" fmla="*/ 0 w 3227"/>
                <a:gd name="T13" fmla="*/ 9733 h 9867"/>
                <a:gd name="T14" fmla="*/ 0 w 3227"/>
                <a:gd name="T15" fmla="*/ 9867 h 9867"/>
                <a:gd name="T16" fmla="*/ 701 w 3227"/>
                <a:gd name="T17" fmla="*/ 8765 h 9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2" name="Google Shape;982;p32">
              <a:extLst>
                <a:ext uri="{FF2B5EF4-FFF2-40B4-BE49-F238E27FC236}">
                  <a16:creationId xmlns:a16="http://schemas.microsoft.com/office/drawing/2014/main" id="{7C0147FE-ACE5-5033-A057-E1C7A020D4D9}"/>
                </a:ext>
              </a:extLst>
            </p:cNvPr>
            <p:cNvSpPr>
              <a:spLocks/>
            </p:cNvSpPr>
            <p:nvPr/>
          </p:nvSpPr>
          <p:spPr bwMode="auto">
            <a:xfrm>
              <a:off x="4287650" y="1162350"/>
              <a:ext cx="24400" cy="48750"/>
            </a:xfrm>
            <a:custGeom>
              <a:avLst/>
              <a:gdLst>
                <a:gd name="T0" fmla="*/ 975 w 976"/>
                <a:gd name="T1" fmla="*/ 1 h 1950"/>
                <a:gd name="T2" fmla="*/ 0 w 976"/>
                <a:gd name="T3" fmla="*/ 1950 h 1950"/>
                <a:gd name="T4" fmla="*/ 975 w 976"/>
                <a:gd name="T5" fmla="*/ 135 h 1950"/>
                <a:gd name="T6" fmla="*/ 975 w 976"/>
                <a:gd name="T7" fmla="*/ 1 h 1950"/>
              </a:gdLst>
              <a:ahLst/>
              <a:cxnLst>
                <a:cxn ang="0">
                  <a:pos x="T0" y="T1"/>
                </a:cxn>
                <a:cxn ang="0">
                  <a:pos x="T2" y="T3"/>
                </a:cxn>
                <a:cxn ang="0">
                  <a:pos x="T4" y="T5"/>
                </a:cxn>
                <a:cxn ang="0">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3" name="Google Shape;983;p32">
              <a:extLst>
                <a:ext uri="{FF2B5EF4-FFF2-40B4-BE49-F238E27FC236}">
                  <a16:creationId xmlns:a16="http://schemas.microsoft.com/office/drawing/2014/main" id="{F2E7D03C-92CF-8444-6C02-FD433FC1F268}"/>
                </a:ext>
              </a:extLst>
            </p:cNvPr>
            <p:cNvSpPr>
              <a:spLocks/>
            </p:cNvSpPr>
            <p:nvPr/>
          </p:nvSpPr>
          <p:spPr bwMode="auto">
            <a:xfrm>
              <a:off x="3759150" y="1134625"/>
              <a:ext cx="241150" cy="122700"/>
            </a:xfrm>
            <a:custGeom>
              <a:avLst/>
              <a:gdLst>
                <a:gd name="T0" fmla="*/ 6588 w 9646"/>
                <a:gd name="T1" fmla="*/ 404 h 4908"/>
                <a:gd name="T2" fmla="*/ 6722 w 9646"/>
                <a:gd name="T3" fmla="*/ 538 h 4908"/>
                <a:gd name="T4" fmla="*/ 6588 w 9646"/>
                <a:gd name="T5" fmla="*/ 404 h 4908"/>
                <a:gd name="T6" fmla="*/ 9646 w 9646"/>
                <a:gd name="T7" fmla="*/ 1245 h 4908"/>
                <a:gd name="T8" fmla="*/ 9646 w 9646"/>
                <a:gd name="T9" fmla="*/ 1245 h 4908"/>
                <a:gd name="T10" fmla="*/ 5882 w 9646"/>
                <a:gd name="T11" fmla="*/ 3630 h 4908"/>
                <a:gd name="T12" fmla="*/ 9646 w 9646"/>
                <a:gd name="T13" fmla="*/ 1245 h 4908"/>
                <a:gd name="T14" fmla="*/ 2790 w 9646"/>
                <a:gd name="T15" fmla="*/ 0 h 4908"/>
                <a:gd name="T16" fmla="*/ 2790 w 9646"/>
                <a:gd name="T17" fmla="*/ 0 h 4908"/>
                <a:gd name="T18" fmla="*/ 1 w 9646"/>
                <a:gd name="T19" fmla="*/ 4907 h 4908"/>
                <a:gd name="T20" fmla="*/ 2790 w 9646"/>
                <a:gd name="T21" fmla="*/ 0 h 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4" name="Google Shape;984;p32">
              <a:extLst>
                <a:ext uri="{FF2B5EF4-FFF2-40B4-BE49-F238E27FC236}">
                  <a16:creationId xmlns:a16="http://schemas.microsoft.com/office/drawing/2014/main" id="{1CD32365-37D3-E752-6C26-244FBE24892E}"/>
                </a:ext>
              </a:extLst>
            </p:cNvPr>
            <p:cNvSpPr>
              <a:spLocks/>
            </p:cNvSpPr>
            <p:nvPr/>
          </p:nvSpPr>
          <p:spPr bwMode="auto">
            <a:xfrm>
              <a:off x="3058425" y="1190075"/>
              <a:ext cx="56300" cy="21025"/>
            </a:xfrm>
            <a:custGeom>
              <a:avLst/>
              <a:gdLst>
                <a:gd name="T0" fmla="*/ 2252 w 2252"/>
                <a:gd name="T1" fmla="*/ 1 h 841"/>
                <a:gd name="T2" fmla="*/ 0 w 2252"/>
                <a:gd name="T3" fmla="*/ 841 h 841"/>
                <a:gd name="T4" fmla="*/ 2252 w 2252"/>
                <a:gd name="T5" fmla="*/ 169 h 841"/>
                <a:gd name="T6" fmla="*/ 2252 w 2252"/>
                <a:gd name="T7" fmla="*/ 1 h 841"/>
              </a:gdLst>
              <a:ahLst/>
              <a:cxnLst>
                <a:cxn ang="0">
                  <a:pos x="T0" y="T1"/>
                </a:cxn>
                <a:cxn ang="0">
                  <a:pos x="T2" y="T3"/>
                </a:cxn>
                <a:cxn ang="0">
                  <a:pos x="T4" y="T5"/>
                </a:cxn>
                <a:cxn ang="0">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5" name="Google Shape;985;p32">
              <a:extLst>
                <a:ext uri="{FF2B5EF4-FFF2-40B4-BE49-F238E27FC236}">
                  <a16:creationId xmlns:a16="http://schemas.microsoft.com/office/drawing/2014/main" id="{62AADECB-C35D-C65D-FB89-9E61BAECEAF6}"/>
                </a:ext>
              </a:extLst>
            </p:cNvPr>
            <p:cNvSpPr>
              <a:spLocks/>
            </p:cNvSpPr>
            <p:nvPr/>
          </p:nvSpPr>
          <p:spPr bwMode="auto">
            <a:xfrm>
              <a:off x="3671800" y="1239650"/>
              <a:ext cx="87375" cy="27750"/>
            </a:xfrm>
            <a:custGeom>
              <a:avLst/>
              <a:gdLst>
                <a:gd name="T0" fmla="*/ 0 w 3495"/>
                <a:gd name="T1" fmla="*/ 1 h 1110"/>
                <a:gd name="T2" fmla="*/ 0 w 3495"/>
                <a:gd name="T3" fmla="*/ 1 h 1110"/>
                <a:gd name="T4" fmla="*/ 3495 w 3495"/>
                <a:gd name="T5" fmla="*/ 1110 h 1110"/>
                <a:gd name="T6" fmla="*/ 3495 w 3495"/>
                <a:gd name="T7" fmla="*/ 975 h 1110"/>
                <a:gd name="T8" fmla="*/ 0 w 3495"/>
                <a:gd name="T9" fmla="*/ 1 h 1110"/>
              </a:gdLst>
              <a:ahLst/>
              <a:cxnLst>
                <a:cxn ang="0">
                  <a:pos x="T0" y="T1"/>
                </a:cxn>
                <a:cxn ang="0">
                  <a:pos x="T2" y="T3"/>
                </a:cxn>
                <a:cxn ang="0">
                  <a:pos x="T4" y="T5"/>
                </a:cxn>
                <a:cxn ang="0">
                  <a:pos x="T6" y="T7"/>
                </a:cxn>
                <a:cxn ang="0">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6" name="Google Shape;986;p32">
              <a:extLst>
                <a:ext uri="{FF2B5EF4-FFF2-40B4-BE49-F238E27FC236}">
                  <a16:creationId xmlns:a16="http://schemas.microsoft.com/office/drawing/2014/main" id="{3A428656-43B1-5160-1F7D-A1968FE9D34D}"/>
                </a:ext>
              </a:extLst>
            </p:cNvPr>
            <p:cNvSpPr>
              <a:spLocks/>
            </p:cNvSpPr>
            <p:nvPr/>
          </p:nvSpPr>
          <p:spPr bwMode="auto">
            <a:xfrm>
              <a:off x="3097075" y="1260650"/>
              <a:ext cx="136975" cy="157150"/>
            </a:xfrm>
            <a:custGeom>
              <a:avLst/>
              <a:gdLst>
                <a:gd name="T0" fmla="*/ 3495 w 5479"/>
                <a:gd name="T1" fmla="*/ 5176 h 6286"/>
                <a:gd name="T2" fmla="*/ 3495 w 5479"/>
                <a:gd name="T3" fmla="*/ 5176 h 6286"/>
                <a:gd name="T4" fmla="*/ 5478 w 5479"/>
                <a:gd name="T5" fmla="*/ 6286 h 6286"/>
                <a:gd name="T6" fmla="*/ 5478 w 5479"/>
                <a:gd name="T7" fmla="*/ 6286 h 6286"/>
                <a:gd name="T8" fmla="*/ 3495 w 5479"/>
                <a:gd name="T9" fmla="*/ 5176 h 6286"/>
                <a:gd name="T10" fmla="*/ 0 w 5479"/>
                <a:gd name="T11" fmla="*/ 1 h 6286"/>
                <a:gd name="T12" fmla="*/ 1277 w 5479"/>
                <a:gd name="T13" fmla="*/ 2925 h 6286"/>
                <a:gd name="T14" fmla="*/ 2521 w 5479"/>
                <a:gd name="T15" fmla="*/ 4336 h 6286"/>
                <a:gd name="T16" fmla="*/ 2521 w 5479"/>
                <a:gd name="T17" fmla="*/ 4336 h 6286"/>
                <a:gd name="T18" fmla="*/ 1277 w 5479"/>
                <a:gd name="T19" fmla="*/ 2925 h 6286"/>
                <a:gd name="T20" fmla="*/ 0 w 5479"/>
                <a:gd name="T21" fmla="*/ 1 h 6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7" name="Google Shape;987;p32">
              <a:extLst>
                <a:ext uri="{FF2B5EF4-FFF2-40B4-BE49-F238E27FC236}">
                  <a16:creationId xmlns:a16="http://schemas.microsoft.com/office/drawing/2014/main" id="{6A8CE383-F4C0-F395-C555-0038A2124556}"/>
                </a:ext>
              </a:extLst>
            </p:cNvPr>
            <p:cNvSpPr>
              <a:spLocks/>
            </p:cNvSpPr>
            <p:nvPr/>
          </p:nvSpPr>
          <p:spPr bwMode="auto">
            <a:xfrm>
              <a:off x="3234025" y="1417775"/>
              <a:ext cx="6750" cy="3375"/>
            </a:xfrm>
            <a:custGeom>
              <a:avLst/>
              <a:gdLst>
                <a:gd name="T0" fmla="*/ 0 w 270"/>
                <a:gd name="T1" fmla="*/ 1 h 135"/>
                <a:gd name="T2" fmla="*/ 269 w 270"/>
                <a:gd name="T3" fmla="*/ 135 h 135"/>
                <a:gd name="T4" fmla="*/ 0 w 270"/>
                <a:gd name="T5" fmla="*/ 1 h 135"/>
              </a:gdLst>
              <a:ahLst/>
              <a:cxnLst>
                <a:cxn ang="0">
                  <a:pos x="T0" y="T1"/>
                </a:cxn>
                <a:cxn ang="0">
                  <a:pos x="T2" y="T3"/>
                </a:cxn>
                <a:cxn ang="0">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8" name="Google Shape;988;p32">
              <a:extLst>
                <a:ext uri="{FF2B5EF4-FFF2-40B4-BE49-F238E27FC236}">
                  <a16:creationId xmlns:a16="http://schemas.microsoft.com/office/drawing/2014/main" id="{5DD43EC0-6CDD-313B-8616-2AE6EEAA26D4}"/>
                </a:ext>
              </a:extLst>
            </p:cNvPr>
            <p:cNvSpPr>
              <a:spLocks/>
            </p:cNvSpPr>
            <p:nvPr/>
          </p:nvSpPr>
          <p:spPr bwMode="auto">
            <a:xfrm>
              <a:off x="4175900" y="1351525"/>
              <a:ext cx="16775" cy="24275"/>
            </a:xfrm>
            <a:custGeom>
              <a:avLst/>
              <a:gdLst>
                <a:gd name="T0" fmla="*/ 670 w 671"/>
                <a:gd name="T1" fmla="*/ 1 h 971"/>
                <a:gd name="T2" fmla="*/ 670 w 671"/>
                <a:gd name="T3" fmla="*/ 1 h 971"/>
                <a:gd name="T4" fmla="*/ 1 w 671"/>
                <a:gd name="T5" fmla="*/ 836 h 971"/>
                <a:gd name="T6" fmla="*/ 1 w 671"/>
                <a:gd name="T7" fmla="*/ 970 h 971"/>
                <a:gd name="T8" fmla="*/ 670 w 671"/>
                <a:gd name="T9" fmla="*/ 1 h 971"/>
              </a:gdLst>
              <a:ahLst/>
              <a:cxnLst>
                <a:cxn ang="0">
                  <a:pos x="T0" y="T1"/>
                </a:cxn>
                <a:cxn ang="0">
                  <a:pos x="T2" y="T3"/>
                </a:cxn>
                <a:cxn ang="0">
                  <a:pos x="T4" y="T5"/>
                </a:cxn>
                <a:cxn ang="0">
                  <a:pos x="T6" y="T7"/>
                </a:cxn>
                <a:cxn ang="0">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89" name="Google Shape;989;p32">
              <a:extLst>
                <a:ext uri="{FF2B5EF4-FFF2-40B4-BE49-F238E27FC236}">
                  <a16:creationId xmlns:a16="http://schemas.microsoft.com/office/drawing/2014/main" id="{97FA638A-5EAF-0D7F-376A-F69023598461}"/>
                </a:ext>
              </a:extLst>
            </p:cNvPr>
            <p:cNvSpPr>
              <a:spLocks/>
            </p:cNvSpPr>
            <p:nvPr/>
          </p:nvSpPr>
          <p:spPr bwMode="auto">
            <a:xfrm>
              <a:off x="4000300" y="1074975"/>
              <a:ext cx="161350" cy="147050"/>
            </a:xfrm>
            <a:custGeom>
              <a:avLst/>
              <a:gdLst>
                <a:gd name="T0" fmla="*/ 3481 w 6454"/>
                <a:gd name="T1" fmla="*/ 21 h 5882"/>
                <a:gd name="T2" fmla="*/ 135 w 6454"/>
                <a:gd name="T3" fmla="*/ 3496 h 5882"/>
                <a:gd name="T4" fmla="*/ 0 w 6454"/>
                <a:gd name="T5" fmla="*/ 3630 h 5882"/>
                <a:gd name="T6" fmla="*/ 135 w 6454"/>
                <a:gd name="T7" fmla="*/ 3630 h 5882"/>
                <a:gd name="T8" fmla="*/ 3481 w 6454"/>
                <a:gd name="T9" fmla="*/ 21 h 5882"/>
                <a:gd name="T10" fmla="*/ 3496 w 6454"/>
                <a:gd name="T11" fmla="*/ 0 h 5882"/>
                <a:gd name="T12" fmla="*/ 6453 w 6454"/>
                <a:gd name="T13" fmla="*/ 5882 h 5882"/>
                <a:gd name="T14" fmla="*/ 3496 w 6454"/>
                <a:gd name="T15" fmla="*/ 0 h 5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0" name="Google Shape;990;p32">
              <a:extLst>
                <a:ext uri="{FF2B5EF4-FFF2-40B4-BE49-F238E27FC236}">
                  <a16:creationId xmlns:a16="http://schemas.microsoft.com/office/drawing/2014/main" id="{DF390AD9-83D6-1832-EF57-022640BE909E}"/>
                </a:ext>
              </a:extLst>
            </p:cNvPr>
            <p:cNvSpPr>
              <a:spLocks/>
            </p:cNvSpPr>
            <p:nvPr/>
          </p:nvSpPr>
          <p:spPr bwMode="auto">
            <a:xfrm>
              <a:off x="4266650" y="1239650"/>
              <a:ext cx="25" cy="3375"/>
            </a:xfrm>
            <a:custGeom>
              <a:avLst/>
              <a:gdLst>
                <a:gd name="T0" fmla="*/ 0 w 1"/>
                <a:gd name="T1" fmla="*/ 1 h 135"/>
                <a:gd name="T2" fmla="*/ 0 w 1"/>
                <a:gd name="T3" fmla="*/ 1 h 135"/>
                <a:gd name="T4" fmla="*/ 0 w 1"/>
                <a:gd name="T5" fmla="*/ 135 h 135"/>
                <a:gd name="T6" fmla="*/ 0 w 1"/>
                <a:gd name="T7" fmla="*/ 135 h 135"/>
                <a:gd name="T8" fmla="*/ 0 w 1"/>
                <a:gd name="T9" fmla="*/ 1 h 135"/>
              </a:gdLst>
              <a:ahLst/>
              <a:cxnLst>
                <a:cxn ang="0">
                  <a:pos x="T0" y="T1"/>
                </a:cxn>
                <a:cxn ang="0">
                  <a:pos x="T2" y="T3"/>
                </a:cxn>
                <a:cxn ang="0">
                  <a:pos x="T4" y="T5"/>
                </a:cxn>
                <a:cxn ang="0">
                  <a:pos x="T6" y="T7"/>
                </a:cxn>
                <a:cxn ang="0">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1" name="Google Shape;991;p32">
              <a:extLst>
                <a:ext uri="{FF2B5EF4-FFF2-40B4-BE49-F238E27FC236}">
                  <a16:creationId xmlns:a16="http://schemas.microsoft.com/office/drawing/2014/main" id="{4685C698-5F6B-A362-377E-ACD25097682A}"/>
                </a:ext>
              </a:extLst>
            </p:cNvPr>
            <p:cNvSpPr>
              <a:spLocks/>
            </p:cNvSpPr>
            <p:nvPr/>
          </p:nvSpPr>
          <p:spPr bwMode="auto">
            <a:xfrm>
              <a:off x="3265100" y="1239650"/>
              <a:ext cx="1001575" cy="126050"/>
            </a:xfrm>
            <a:custGeom>
              <a:avLst/>
              <a:gdLst>
                <a:gd name="T0" fmla="*/ 135 w 40063"/>
                <a:gd name="T1" fmla="*/ 3227 h 5042"/>
                <a:gd name="T2" fmla="*/ 1816 w 40063"/>
                <a:gd name="T3" fmla="*/ 3361 h 5042"/>
                <a:gd name="T4" fmla="*/ 3362 w 40063"/>
                <a:gd name="T5" fmla="*/ 3227 h 5042"/>
                <a:gd name="T6" fmla="*/ 135 w 40063"/>
                <a:gd name="T7" fmla="*/ 3227 h 5042"/>
                <a:gd name="T8" fmla="*/ 40062 w 40063"/>
                <a:gd name="T9" fmla="*/ 1 h 5042"/>
                <a:gd name="T10" fmla="*/ 37114 w 40063"/>
                <a:gd name="T11" fmla="*/ 4459 h 5042"/>
                <a:gd name="T12" fmla="*/ 37114 w 40063"/>
                <a:gd name="T13" fmla="*/ 4459 h 5042"/>
                <a:gd name="T14" fmla="*/ 40062 w 40063"/>
                <a:gd name="T15" fmla="*/ 135 h 5042"/>
                <a:gd name="T16" fmla="*/ 40062 w 40063"/>
                <a:gd name="T17" fmla="*/ 1 h 5042"/>
                <a:gd name="T18" fmla="*/ 135 w 40063"/>
                <a:gd name="T19" fmla="*/ 3227 h 5042"/>
                <a:gd name="T20" fmla="*/ 135 w 40063"/>
                <a:gd name="T21" fmla="*/ 3227 h 5042"/>
                <a:gd name="T22" fmla="*/ 1 w 40063"/>
                <a:gd name="T23" fmla="*/ 5042 h 5042"/>
                <a:gd name="T24" fmla="*/ 135 w 40063"/>
                <a:gd name="T25" fmla="*/ 3227 h 5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2" name="Google Shape;992;p32">
              <a:extLst>
                <a:ext uri="{FF2B5EF4-FFF2-40B4-BE49-F238E27FC236}">
                  <a16:creationId xmlns:a16="http://schemas.microsoft.com/office/drawing/2014/main" id="{6F0B7577-C2F0-AEAD-599C-543C3D7E0F5C}"/>
                </a:ext>
              </a:extLst>
            </p:cNvPr>
            <p:cNvSpPr>
              <a:spLocks/>
            </p:cNvSpPr>
            <p:nvPr/>
          </p:nvSpPr>
          <p:spPr bwMode="auto">
            <a:xfrm>
              <a:off x="3240750" y="1421125"/>
              <a:ext cx="25" cy="4250"/>
            </a:xfrm>
            <a:custGeom>
              <a:avLst/>
              <a:gdLst>
                <a:gd name="T0" fmla="*/ 0 w 1"/>
                <a:gd name="T1" fmla="*/ 1 h 170"/>
                <a:gd name="T2" fmla="*/ 0 w 1"/>
                <a:gd name="T3" fmla="*/ 1 h 170"/>
                <a:gd name="T4" fmla="*/ 0 w 1"/>
                <a:gd name="T5" fmla="*/ 169 h 170"/>
                <a:gd name="T6" fmla="*/ 0 w 1"/>
                <a:gd name="T7" fmla="*/ 1 h 170"/>
              </a:gdLst>
              <a:ahLst/>
              <a:cxnLst>
                <a:cxn ang="0">
                  <a:pos x="T0" y="T1"/>
                </a:cxn>
                <a:cxn ang="0">
                  <a:pos x="T2" y="T3"/>
                </a:cxn>
                <a:cxn ang="0">
                  <a:pos x="T4" y="T5"/>
                </a:cxn>
                <a:cxn ang="0">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3" name="Google Shape;993;p32">
              <a:extLst>
                <a:ext uri="{FF2B5EF4-FFF2-40B4-BE49-F238E27FC236}">
                  <a16:creationId xmlns:a16="http://schemas.microsoft.com/office/drawing/2014/main" id="{3482ABDC-D12C-A68B-5CE0-37A14D3949F6}"/>
                </a:ext>
              </a:extLst>
            </p:cNvPr>
            <p:cNvSpPr>
              <a:spLocks/>
            </p:cNvSpPr>
            <p:nvPr/>
          </p:nvSpPr>
          <p:spPr bwMode="auto">
            <a:xfrm>
              <a:off x="3240750" y="1421125"/>
              <a:ext cx="48750" cy="10950"/>
            </a:xfrm>
            <a:custGeom>
              <a:avLst/>
              <a:gdLst>
                <a:gd name="T0" fmla="*/ 0 w 1950"/>
                <a:gd name="T1" fmla="*/ 1 h 438"/>
                <a:gd name="T2" fmla="*/ 0 w 1950"/>
                <a:gd name="T3" fmla="*/ 169 h 438"/>
                <a:gd name="T4" fmla="*/ 1546 w 1950"/>
                <a:gd name="T5" fmla="*/ 438 h 438"/>
                <a:gd name="T6" fmla="*/ 0 w 1950"/>
                <a:gd name="T7" fmla="*/ 1 h 438"/>
                <a:gd name="T8" fmla="*/ 1949 w 1950"/>
                <a:gd name="T9" fmla="*/ 303 h 438"/>
                <a:gd name="T10" fmla="*/ 1546 w 1950"/>
                <a:gd name="T11" fmla="*/ 438 h 438"/>
                <a:gd name="T12" fmla="*/ 1949 w 1950"/>
                <a:gd name="T13" fmla="*/ 438 h 438"/>
                <a:gd name="T14" fmla="*/ 1949 w 1950"/>
                <a:gd name="T15" fmla="*/ 303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4" name="Google Shape;994;p32">
              <a:extLst>
                <a:ext uri="{FF2B5EF4-FFF2-40B4-BE49-F238E27FC236}">
                  <a16:creationId xmlns:a16="http://schemas.microsoft.com/office/drawing/2014/main" id="{7F8D20AB-A8B5-B4E2-E9BB-DB12BB945CED}"/>
                </a:ext>
              </a:extLst>
            </p:cNvPr>
            <p:cNvSpPr>
              <a:spLocks/>
            </p:cNvSpPr>
            <p:nvPr/>
          </p:nvSpPr>
          <p:spPr bwMode="auto">
            <a:xfrm>
              <a:off x="3058425" y="819550"/>
              <a:ext cx="1316625" cy="612525"/>
            </a:xfrm>
            <a:custGeom>
              <a:avLst/>
              <a:gdLst>
                <a:gd name="T0" fmla="*/ 49741 w 52665"/>
                <a:gd name="T1" fmla="*/ 0 h 24501"/>
                <a:gd name="T2" fmla="*/ 42582 w 52665"/>
                <a:gd name="T3" fmla="*/ 6991 h 24501"/>
                <a:gd name="T4" fmla="*/ 36297 w 52665"/>
                <a:gd name="T5" fmla="*/ 4605 h 24501"/>
                <a:gd name="T6" fmla="*/ 33205 w 52665"/>
                <a:gd name="T7" fmla="*/ 3899 h 24501"/>
                <a:gd name="T8" fmla="*/ 31928 w 52665"/>
                <a:gd name="T9" fmla="*/ 538 h 24501"/>
                <a:gd name="T10" fmla="*/ 23123 w 52665"/>
                <a:gd name="T11" fmla="*/ 7562 h 24501"/>
                <a:gd name="T12" fmla="*/ 14990 w 52665"/>
                <a:gd name="T13" fmla="*/ 8671 h 24501"/>
                <a:gd name="T14" fmla="*/ 10251 w 52665"/>
                <a:gd name="T15" fmla="*/ 6722 h 24501"/>
                <a:gd name="T16" fmla="*/ 8570 w 52665"/>
                <a:gd name="T17" fmla="*/ 10923 h 24501"/>
                <a:gd name="T18" fmla="*/ 6890 w 52665"/>
                <a:gd name="T19" fmla="*/ 10789 h 24501"/>
                <a:gd name="T20" fmla="*/ 7293 w 52665"/>
                <a:gd name="T21" fmla="*/ 15259 h 24501"/>
                <a:gd name="T22" fmla="*/ 0 w 52665"/>
                <a:gd name="T23" fmla="*/ 15662 h 24501"/>
                <a:gd name="T24" fmla="*/ 2252 w 52665"/>
                <a:gd name="T25" fmla="*/ 14822 h 24501"/>
                <a:gd name="T26" fmla="*/ 2823 w 52665"/>
                <a:gd name="T27" fmla="*/ 20569 h 24501"/>
                <a:gd name="T28" fmla="*/ 5041 w 52665"/>
                <a:gd name="T29" fmla="*/ 22820 h 24501"/>
                <a:gd name="T30" fmla="*/ 7293 w 52665"/>
                <a:gd name="T31" fmla="*/ 24064 h 24501"/>
                <a:gd name="T32" fmla="*/ 9242 w 52665"/>
                <a:gd name="T33" fmla="*/ 24366 h 24501"/>
                <a:gd name="T34" fmla="*/ 8402 w 52665"/>
                <a:gd name="T35" fmla="*/ 20031 h 24501"/>
                <a:gd name="T36" fmla="*/ 13309 w 52665"/>
                <a:gd name="T37" fmla="*/ 19460 h 24501"/>
                <a:gd name="T38" fmla="*/ 11773 w 52665"/>
                <a:gd name="T39" fmla="*/ 15974 h 24501"/>
                <a:gd name="T40" fmla="*/ 16536 w 52665"/>
                <a:gd name="T41" fmla="*/ 17914 h 24501"/>
                <a:gd name="T42" fmla="*/ 24534 w 52665"/>
                <a:gd name="T43" fmla="*/ 16805 h 24501"/>
                <a:gd name="T44" fmla="*/ 28030 w 52665"/>
                <a:gd name="T45" fmla="*/ 17510 h 24501"/>
                <a:gd name="T46" fmla="*/ 33474 w 52665"/>
                <a:gd name="T47" fmla="*/ 9780 h 24501"/>
                <a:gd name="T48" fmla="*/ 34617 w 52665"/>
                <a:gd name="T49" fmla="*/ 13007 h 24501"/>
                <a:gd name="T50" fmla="*/ 34751 w 52665"/>
                <a:gd name="T51" fmla="*/ 13578 h 24501"/>
                <a:gd name="T52" fmla="*/ 37675 w 52665"/>
                <a:gd name="T53" fmla="*/ 13847 h 24501"/>
                <a:gd name="T54" fmla="*/ 41171 w 52665"/>
                <a:gd name="T55" fmla="*/ 10217 h 24501"/>
                <a:gd name="T56" fmla="*/ 44968 w 52665"/>
                <a:gd name="T57" fmla="*/ 19460 h 24501"/>
                <a:gd name="T58" fmla="*/ 45372 w 52665"/>
                <a:gd name="T59" fmla="*/ 21274 h 24501"/>
                <a:gd name="T60" fmla="*/ 49035 w 52665"/>
                <a:gd name="T61" fmla="*/ 15830 h 24501"/>
                <a:gd name="T62" fmla="*/ 50144 w 52665"/>
                <a:gd name="T63" fmla="*/ 13713 h 24501"/>
                <a:gd name="T64" fmla="*/ 51556 w 52665"/>
                <a:gd name="T65" fmla="*/ 4739 h 24501"/>
                <a:gd name="T66" fmla="*/ 51253 w 52665"/>
                <a:gd name="T67" fmla="*/ 3764 h 24501"/>
                <a:gd name="T68" fmla="*/ 52665 w 52665"/>
                <a:gd name="T69" fmla="*/ 5310 h 24501"/>
                <a:gd name="T70" fmla="*/ 49741 w 52665"/>
                <a:gd name="T71" fmla="*/ 0 h 24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5" name="Google Shape;995;p32">
              <a:extLst>
                <a:ext uri="{FF2B5EF4-FFF2-40B4-BE49-F238E27FC236}">
                  <a16:creationId xmlns:a16="http://schemas.microsoft.com/office/drawing/2014/main" id="{9DCE652F-7A6E-0EB2-C3AD-3DF6FE62A1DC}"/>
                </a:ext>
              </a:extLst>
            </p:cNvPr>
            <p:cNvSpPr>
              <a:spLocks/>
            </p:cNvSpPr>
            <p:nvPr/>
          </p:nvSpPr>
          <p:spPr bwMode="auto">
            <a:xfrm>
              <a:off x="3664200" y="1449700"/>
              <a:ext cx="175650" cy="115150"/>
            </a:xfrm>
            <a:custGeom>
              <a:avLst/>
              <a:gdLst>
                <a:gd name="T0" fmla="*/ 6319 w 7026"/>
                <a:gd name="T1" fmla="*/ 1 h 4606"/>
                <a:gd name="T2" fmla="*/ 5882 w 7026"/>
                <a:gd name="T3" fmla="*/ 538 h 4606"/>
                <a:gd name="T4" fmla="*/ 6017 w 7026"/>
                <a:gd name="T5" fmla="*/ 1110 h 4606"/>
                <a:gd name="T6" fmla="*/ 3496 w 7026"/>
                <a:gd name="T7" fmla="*/ 3630 h 4606"/>
                <a:gd name="T8" fmla="*/ 976 w 7026"/>
                <a:gd name="T9" fmla="*/ 1379 h 4606"/>
                <a:gd name="T10" fmla="*/ 438 w 7026"/>
                <a:gd name="T11" fmla="*/ 975 h 4606"/>
                <a:gd name="T12" fmla="*/ 1 w 7026"/>
                <a:gd name="T13" fmla="*/ 1547 h 4606"/>
                <a:gd name="T14" fmla="*/ 3496 w 7026"/>
                <a:gd name="T15" fmla="*/ 4605 h 4606"/>
                <a:gd name="T16" fmla="*/ 7025 w 7026"/>
                <a:gd name="T17" fmla="*/ 1110 h 4606"/>
                <a:gd name="T18" fmla="*/ 6857 w 7026"/>
                <a:gd name="T19" fmla="*/ 404 h 4606"/>
                <a:gd name="T20" fmla="*/ 6319 w 7026"/>
                <a:gd name="T21" fmla="*/ 1 h 4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6" name="Google Shape;996;p32">
              <a:extLst>
                <a:ext uri="{FF2B5EF4-FFF2-40B4-BE49-F238E27FC236}">
                  <a16:creationId xmlns:a16="http://schemas.microsoft.com/office/drawing/2014/main" id="{0721F238-F11D-BD95-F487-7D8027B212E7}"/>
                </a:ext>
              </a:extLst>
            </p:cNvPr>
            <p:cNvSpPr>
              <a:spLocks/>
            </p:cNvSpPr>
            <p:nvPr/>
          </p:nvSpPr>
          <p:spPr bwMode="auto">
            <a:xfrm>
              <a:off x="3381050" y="1294800"/>
              <a:ext cx="231100" cy="168725"/>
            </a:xfrm>
            <a:custGeom>
              <a:avLst/>
              <a:gdLst>
                <a:gd name="T0" fmla="*/ 5732 w 9244"/>
                <a:gd name="T1" fmla="*/ 0 h 6749"/>
                <a:gd name="T2" fmla="*/ 2521 w 9244"/>
                <a:gd name="T3" fmla="*/ 2264 h 6749"/>
                <a:gd name="T4" fmla="*/ 1812 w 9244"/>
                <a:gd name="T5" fmla="*/ 2374 h 6749"/>
                <a:gd name="T6" fmla="*/ 135 w 9244"/>
                <a:gd name="T7" fmla="*/ 1693 h 6749"/>
                <a:gd name="T8" fmla="*/ 135 w 9244"/>
                <a:gd name="T9" fmla="*/ 1693 h 6749"/>
                <a:gd name="T10" fmla="*/ 2656 w 9244"/>
                <a:gd name="T11" fmla="*/ 4785 h 6749"/>
                <a:gd name="T12" fmla="*/ 5445 w 9244"/>
                <a:gd name="T13" fmla="*/ 6734 h 6749"/>
                <a:gd name="T14" fmla="*/ 5740 w 9244"/>
                <a:gd name="T15" fmla="*/ 6748 h 6749"/>
                <a:gd name="T16" fmla="*/ 9109 w 9244"/>
                <a:gd name="T17" fmla="*/ 3676 h 6749"/>
                <a:gd name="T18" fmla="*/ 6017 w 9244"/>
                <a:gd name="T19" fmla="*/ 13 h 6749"/>
                <a:gd name="T20" fmla="*/ 5732 w 9244"/>
                <a:gd name="T21" fmla="*/ 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7" name="Google Shape;997;p32">
              <a:extLst>
                <a:ext uri="{FF2B5EF4-FFF2-40B4-BE49-F238E27FC236}">
                  <a16:creationId xmlns:a16="http://schemas.microsoft.com/office/drawing/2014/main" id="{8E2BDC29-1CBE-2E1C-FD0B-C9D6C32E4BAA}"/>
                </a:ext>
              </a:extLst>
            </p:cNvPr>
            <p:cNvSpPr>
              <a:spLocks/>
            </p:cNvSpPr>
            <p:nvPr/>
          </p:nvSpPr>
          <p:spPr bwMode="auto">
            <a:xfrm>
              <a:off x="3507100" y="1306025"/>
              <a:ext cx="59675" cy="59675"/>
            </a:xfrm>
            <a:custGeom>
              <a:avLst/>
              <a:gdLst>
                <a:gd name="T0" fmla="*/ 1109 w 2387"/>
                <a:gd name="T1" fmla="*/ 1 h 2387"/>
                <a:gd name="T2" fmla="*/ 0 w 2387"/>
                <a:gd name="T3" fmla="*/ 1244 h 2387"/>
                <a:gd name="T4" fmla="*/ 1109 w 2387"/>
                <a:gd name="T5" fmla="*/ 2387 h 2387"/>
                <a:gd name="T6" fmla="*/ 2386 w 2387"/>
                <a:gd name="T7" fmla="*/ 1244 h 2387"/>
                <a:gd name="T8" fmla="*/ 1109 w 2387"/>
                <a:gd name="T9" fmla="*/ 1 h 2387"/>
              </a:gdLst>
              <a:ahLst/>
              <a:cxnLst>
                <a:cxn ang="0">
                  <a:pos x="T0" y="T1"/>
                </a:cxn>
                <a:cxn ang="0">
                  <a:pos x="T2" y="T3"/>
                </a:cxn>
                <a:cxn ang="0">
                  <a:pos x="T4" y="T5"/>
                </a:cxn>
                <a:cxn ang="0">
                  <a:pos x="T6" y="T7"/>
                </a:cxn>
                <a:cxn ang="0">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8" name="Google Shape;998;p32">
              <a:extLst>
                <a:ext uri="{FF2B5EF4-FFF2-40B4-BE49-F238E27FC236}">
                  <a16:creationId xmlns:a16="http://schemas.microsoft.com/office/drawing/2014/main" id="{F7D6253B-BA11-1204-5D5A-16786AD4FCE1}"/>
                </a:ext>
              </a:extLst>
            </p:cNvPr>
            <p:cNvSpPr>
              <a:spLocks/>
            </p:cNvSpPr>
            <p:nvPr/>
          </p:nvSpPr>
          <p:spPr bwMode="auto">
            <a:xfrm>
              <a:off x="3877625" y="1246025"/>
              <a:ext cx="227725" cy="168650"/>
            </a:xfrm>
            <a:custGeom>
              <a:avLst/>
              <a:gdLst>
                <a:gd name="T0" fmla="*/ 3549 w 9109"/>
                <a:gd name="T1" fmla="*/ 0 h 6746"/>
                <a:gd name="T2" fmla="*/ 3227 w 9109"/>
                <a:gd name="T3" fmla="*/ 14 h 6746"/>
                <a:gd name="T4" fmla="*/ 169 w 9109"/>
                <a:gd name="T5" fmla="*/ 3644 h 6746"/>
                <a:gd name="T6" fmla="*/ 3537 w 9109"/>
                <a:gd name="T7" fmla="*/ 6745 h 6746"/>
                <a:gd name="T8" fmla="*/ 3798 w 9109"/>
                <a:gd name="T9" fmla="*/ 6736 h 6746"/>
                <a:gd name="T10" fmla="*/ 6588 w 9109"/>
                <a:gd name="T11" fmla="*/ 4652 h 6746"/>
                <a:gd name="T12" fmla="*/ 8974 w 9109"/>
                <a:gd name="T13" fmla="*/ 1560 h 6746"/>
                <a:gd name="T14" fmla="*/ 8974 w 9109"/>
                <a:gd name="T15" fmla="*/ 1560 h 6746"/>
                <a:gd name="T16" fmla="*/ 7411 w 9109"/>
                <a:gd name="T17" fmla="*/ 2279 h 6746"/>
                <a:gd name="T18" fmla="*/ 6588 w 9109"/>
                <a:gd name="T19" fmla="*/ 2132 h 6746"/>
                <a:gd name="T20" fmla="*/ 3549 w 9109"/>
                <a:gd name="T21" fmla="*/ 0 h 6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99" name="Google Shape;999;p32">
              <a:extLst>
                <a:ext uri="{FF2B5EF4-FFF2-40B4-BE49-F238E27FC236}">
                  <a16:creationId xmlns:a16="http://schemas.microsoft.com/office/drawing/2014/main" id="{280A5DCB-2876-7DCD-1F8E-1A7E4EC1FFE5}"/>
                </a:ext>
              </a:extLst>
            </p:cNvPr>
            <p:cNvSpPr>
              <a:spLocks/>
            </p:cNvSpPr>
            <p:nvPr/>
          </p:nvSpPr>
          <p:spPr bwMode="auto">
            <a:xfrm>
              <a:off x="3916275" y="1264025"/>
              <a:ext cx="59675" cy="59675"/>
            </a:xfrm>
            <a:custGeom>
              <a:avLst/>
              <a:gdLst>
                <a:gd name="T0" fmla="*/ 1143 w 2387"/>
                <a:gd name="T1" fmla="*/ 0 h 2387"/>
                <a:gd name="T2" fmla="*/ 0 w 2387"/>
                <a:gd name="T3" fmla="*/ 1244 h 2387"/>
                <a:gd name="T4" fmla="*/ 1143 w 2387"/>
                <a:gd name="T5" fmla="*/ 2386 h 2387"/>
                <a:gd name="T6" fmla="*/ 2387 w 2387"/>
                <a:gd name="T7" fmla="*/ 1244 h 2387"/>
                <a:gd name="T8" fmla="*/ 1143 w 2387"/>
                <a:gd name="T9" fmla="*/ 0 h 2387"/>
              </a:gdLst>
              <a:ahLst/>
              <a:cxnLst>
                <a:cxn ang="0">
                  <a:pos x="T0" y="T1"/>
                </a:cxn>
                <a:cxn ang="0">
                  <a:pos x="T2" y="T3"/>
                </a:cxn>
                <a:cxn ang="0">
                  <a:pos x="T4" y="T5"/>
                </a:cxn>
                <a:cxn ang="0">
                  <a:pos x="T6" y="T7"/>
                </a:cxn>
                <a:cxn ang="0">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4" name="Google Shape;1000;p32">
              <a:extLst>
                <a:ext uri="{FF2B5EF4-FFF2-40B4-BE49-F238E27FC236}">
                  <a16:creationId xmlns:a16="http://schemas.microsoft.com/office/drawing/2014/main" id="{8CF5D30C-EBA8-E5A0-6280-8C2903FAACA4}"/>
                </a:ext>
              </a:extLst>
            </p:cNvPr>
            <p:cNvSpPr/>
            <p:nvPr/>
          </p:nvSpPr>
          <p:spPr>
            <a:xfrm>
              <a:off x="3373298" y="1445992"/>
              <a:ext cx="207310"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25" name="Google Shape;1001;p32">
              <a:extLst>
                <a:ext uri="{FF2B5EF4-FFF2-40B4-BE49-F238E27FC236}">
                  <a16:creationId xmlns:a16="http://schemas.microsoft.com/office/drawing/2014/main" id="{30998C66-5D6F-9EDD-935A-75B8993AA649}"/>
                </a:ext>
              </a:extLst>
            </p:cNvPr>
            <p:cNvSpPr/>
            <p:nvPr/>
          </p:nvSpPr>
          <p:spPr>
            <a:xfrm>
              <a:off x="3930443" y="1374562"/>
              <a:ext cx="21378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402" name="Google Shape;1002;p32">
              <a:extLst>
                <a:ext uri="{FF2B5EF4-FFF2-40B4-BE49-F238E27FC236}">
                  <a16:creationId xmlns:a16="http://schemas.microsoft.com/office/drawing/2014/main" id="{6A867400-2AEF-F449-8FD9-B36C14B1ADC3}"/>
                </a:ext>
              </a:extLst>
            </p:cNvPr>
            <p:cNvSpPr>
              <a:spLocks/>
            </p:cNvSpPr>
            <p:nvPr/>
          </p:nvSpPr>
          <p:spPr bwMode="auto">
            <a:xfrm>
              <a:off x="3597825" y="2131950"/>
              <a:ext cx="48775" cy="21050"/>
            </a:xfrm>
            <a:custGeom>
              <a:avLst/>
              <a:gdLst>
                <a:gd name="T0" fmla="*/ 1 w 1951"/>
                <a:gd name="T1" fmla="*/ 1 h 842"/>
                <a:gd name="T2" fmla="*/ 1903 w 1951"/>
                <a:gd name="T3" fmla="*/ 832 h 842"/>
                <a:gd name="T4" fmla="*/ 1903 w 1951"/>
                <a:gd name="T5" fmla="*/ 832 h 842"/>
                <a:gd name="T6" fmla="*/ 1 w 1951"/>
                <a:gd name="T7" fmla="*/ 1 h 842"/>
                <a:gd name="T8" fmla="*/ 1903 w 1951"/>
                <a:gd name="T9" fmla="*/ 832 h 842"/>
                <a:gd name="T10" fmla="*/ 1950 w 1951"/>
                <a:gd name="T11" fmla="*/ 841 h 842"/>
                <a:gd name="T12" fmla="*/ 1903 w 1951"/>
                <a:gd name="T13" fmla="*/ 832 h 842"/>
              </a:gdLst>
              <a:ahLst/>
              <a:cxnLst>
                <a:cxn ang="0">
                  <a:pos x="T0" y="T1"/>
                </a:cxn>
                <a:cxn ang="0">
                  <a:pos x="T2" y="T3"/>
                </a:cxn>
                <a:cxn ang="0">
                  <a:pos x="T4" y="T5"/>
                </a:cxn>
                <a:cxn ang="0">
                  <a:pos x="T6" y="T7"/>
                </a:cxn>
                <a:cxn ang="0">
                  <a:pos x="T8" y="T9"/>
                </a:cxn>
                <a:cxn ang="0">
                  <a:pos x="T10" y="T11"/>
                </a:cxn>
                <a:cxn ang="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1317" name="Google Shape;211;p3">
            <a:extLst>
              <a:ext uri="{FF2B5EF4-FFF2-40B4-BE49-F238E27FC236}">
                <a16:creationId xmlns:a16="http://schemas.microsoft.com/office/drawing/2014/main" id="{317C138D-9A6D-8A8C-FF8F-E28D31EC1750}"/>
              </a:ext>
            </a:extLst>
          </p:cNvPr>
          <p:cNvGrpSpPr>
            <a:grpSpLocks/>
          </p:cNvGrpSpPr>
          <p:nvPr userDrawn="1"/>
        </p:nvGrpSpPr>
        <p:grpSpPr bwMode="auto">
          <a:xfrm>
            <a:off x="1030288" y="1581150"/>
            <a:ext cx="444500" cy="398463"/>
            <a:chOff x="2495125" y="2142250"/>
            <a:chExt cx="444275" cy="398525"/>
          </a:xfrm>
        </p:grpSpPr>
        <p:sp>
          <p:nvSpPr>
            <p:cNvPr id="11338" name="Google Shape;212;p3">
              <a:extLst>
                <a:ext uri="{FF2B5EF4-FFF2-40B4-BE49-F238E27FC236}">
                  <a16:creationId xmlns:a16="http://schemas.microsoft.com/office/drawing/2014/main" id="{C42F12E3-DD16-6A01-46D1-9B879FDD658A}"/>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9" name="Google Shape;213;p3">
              <a:extLst>
                <a:ext uri="{FF2B5EF4-FFF2-40B4-BE49-F238E27FC236}">
                  <a16:creationId xmlns:a16="http://schemas.microsoft.com/office/drawing/2014/main" id="{C3FC3EAF-C9F6-40D7-7092-144E07189C9B}"/>
                </a:ext>
              </a:extLst>
            </p:cNvPr>
            <p:cNvSpPr/>
            <p:nvPr/>
          </p:nvSpPr>
          <p:spPr>
            <a:xfrm>
              <a:off x="2655381" y="2307376"/>
              <a:ext cx="95202"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grpSp>
        <p:nvGrpSpPr>
          <p:cNvPr id="11318" name="Google Shape;214;p3">
            <a:extLst>
              <a:ext uri="{FF2B5EF4-FFF2-40B4-BE49-F238E27FC236}">
                <a16:creationId xmlns:a16="http://schemas.microsoft.com/office/drawing/2014/main" id="{F9730104-7A86-4041-4E86-84781D4937E7}"/>
              </a:ext>
            </a:extLst>
          </p:cNvPr>
          <p:cNvGrpSpPr>
            <a:grpSpLocks/>
          </p:cNvGrpSpPr>
          <p:nvPr userDrawn="1"/>
        </p:nvGrpSpPr>
        <p:grpSpPr bwMode="auto">
          <a:xfrm>
            <a:off x="10561638" y="5038725"/>
            <a:ext cx="290512" cy="280988"/>
            <a:chOff x="3243875" y="2372825"/>
            <a:chExt cx="291375" cy="281375"/>
          </a:xfrm>
        </p:grpSpPr>
        <p:sp>
          <p:nvSpPr>
            <p:cNvPr id="631" name="Google Shape;215;p3">
              <a:extLst>
                <a:ext uri="{FF2B5EF4-FFF2-40B4-BE49-F238E27FC236}">
                  <a16:creationId xmlns:a16="http://schemas.microsoft.com/office/drawing/2014/main" id="{822B3B51-B056-87CC-FD21-4D4C93B9CDA4}"/>
                </a:ext>
              </a:extLst>
            </p:cNvPr>
            <p:cNvSpPr/>
            <p:nvPr/>
          </p:nvSpPr>
          <p:spPr>
            <a:xfrm>
              <a:off x="3286864" y="2403030"/>
              <a:ext cx="205396"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2" name="Google Shape;216;p3">
              <a:extLst>
                <a:ext uri="{FF2B5EF4-FFF2-40B4-BE49-F238E27FC236}">
                  <a16:creationId xmlns:a16="http://schemas.microsoft.com/office/drawing/2014/main" id="{0A007702-1A34-875A-14FA-F68552B408E4}"/>
                </a:ext>
              </a:extLst>
            </p:cNvPr>
            <p:cNvSpPr/>
            <p:nvPr/>
          </p:nvSpPr>
          <p:spPr>
            <a:xfrm>
              <a:off x="3304379" y="2403030"/>
              <a:ext cx="191066"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3" name="Google Shape;217;p3">
              <a:extLst>
                <a:ext uri="{FF2B5EF4-FFF2-40B4-BE49-F238E27FC236}">
                  <a16:creationId xmlns:a16="http://schemas.microsoft.com/office/drawing/2014/main" id="{4F542414-DDD4-0AC7-2BDF-86202C63DE37}"/>
                </a:ext>
              </a:extLst>
            </p:cNvPr>
            <p:cNvSpPr/>
            <p:nvPr/>
          </p:nvSpPr>
          <p:spPr>
            <a:xfrm>
              <a:off x="3396728" y="2372825"/>
              <a:ext cx="1114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4" name="Google Shape;218;p3">
              <a:extLst>
                <a:ext uri="{FF2B5EF4-FFF2-40B4-BE49-F238E27FC236}">
                  <a16:creationId xmlns:a16="http://schemas.microsoft.com/office/drawing/2014/main" id="{FC4AE186-FF6B-A7C9-7B36-DA420302E6ED}"/>
                </a:ext>
              </a:extLst>
            </p:cNvPr>
            <p:cNvSpPr/>
            <p:nvPr/>
          </p:nvSpPr>
          <p:spPr>
            <a:xfrm>
              <a:off x="3243875" y="2495231"/>
              <a:ext cx="285006"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5" name="Google Shape;219;p3">
              <a:extLst>
                <a:ext uri="{FF2B5EF4-FFF2-40B4-BE49-F238E27FC236}">
                  <a16:creationId xmlns:a16="http://schemas.microsoft.com/office/drawing/2014/main" id="{67E8DEC1-EA40-4170-84E6-09862C5FC004}"/>
                </a:ext>
              </a:extLst>
            </p:cNvPr>
            <p:cNvSpPr/>
            <p:nvPr/>
          </p:nvSpPr>
          <p:spPr>
            <a:xfrm>
              <a:off x="3341000" y="2379184"/>
              <a:ext cx="103495"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6" name="Google Shape;220;p3">
              <a:extLst>
                <a:ext uri="{FF2B5EF4-FFF2-40B4-BE49-F238E27FC236}">
                  <a16:creationId xmlns:a16="http://schemas.microsoft.com/office/drawing/2014/main" id="{EBDCA73C-E11F-A87D-AA1B-9A25C6338324}"/>
                </a:ext>
              </a:extLst>
            </p:cNvPr>
            <p:cNvSpPr/>
            <p:nvPr/>
          </p:nvSpPr>
          <p:spPr>
            <a:xfrm>
              <a:off x="3267758" y="2458668"/>
              <a:ext cx="267492"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7" name="Google Shape;221;p3">
              <a:extLst>
                <a:ext uri="{FF2B5EF4-FFF2-40B4-BE49-F238E27FC236}">
                  <a16:creationId xmlns:a16="http://schemas.microsoft.com/office/drawing/2014/main" id="{B1F2D343-1D37-559C-DF39-8B0F167CB1B6}"/>
                </a:ext>
              </a:extLst>
            </p:cNvPr>
            <p:cNvSpPr/>
            <p:nvPr/>
          </p:nvSpPr>
          <p:spPr>
            <a:xfrm>
              <a:off x="3275719" y="2452309"/>
              <a:ext cx="257939"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dirty="0">
                <a:solidFill>
                  <a:prstClr val="black"/>
                </a:solidFill>
                <a:latin typeface="Arial"/>
                <a:cs typeface="+mn-cs"/>
              </a:endParaRPr>
            </a:p>
          </p:txBody>
        </p:sp>
        <p:sp>
          <p:nvSpPr>
            <p:cNvPr id="638" name="Google Shape;222;p3">
              <a:extLst>
                <a:ext uri="{FF2B5EF4-FFF2-40B4-BE49-F238E27FC236}">
                  <a16:creationId xmlns:a16="http://schemas.microsoft.com/office/drawing/2014/main" id="{18B2B0DD-DD31-2D4A-68CC-029D422BBBB2}"/>
                </a:ext>
              </a:extLst>
            </p:cNvPr>
            <p:cNvSpPr/>
            <p:nvPr/>
          </p:nvSpPr>
          <p:spPr>
            <a:xfrm>
              <a:off x="3329855" y="2385542"/>
              <a:ext cx="119416"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39" name="Google Shape;223;p3">
              <a:extLst>
                <a:ext uri="{FF2B5EF4-FFF2-40B4-BE49-F238E27FC236}">
                  <a16:creationId xmlns:a16="http://schemas.microsoft.com/office/drawing/2014/main" id="{3B9F244C-FB14-EE3D-8778-AFCAB622C738}"/>
                </a:ext>
              </a:extLst>
            </p:cNvPr>
            <p:cNvSpPr/>
            <p:nvPr/>
          </p:nvSpPr>
          <p:spPr>
            <a:xfrm>
              <a:off x="3328262" y="2438003"/>
              <a:ext cx="133746"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11337" name="Google Shape;224;p3">
              <a:extLst>
                <a:ext uri="{FF2B5EF4-FFF2-40B4-BE49-F238E27FC236}">
                  <a16:creationId xmlns:a16="http://schemas.microsoft.com/office/drawing/2014/main" id="{38B09A7D-1883-DE7F-432E-88EFF3607FB9}"/>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1319" name="Google Shape;225;p3">
            <a:extLst>
              <a:ext uri="{FF2B5EF4-FFF2-40B4-BE49-F238E27FC236}">
                <a16:creationId xmlns:a16="http://schemas.microsoft.com/office/drawing/2014/main" id="{5479D0BA-85C8-B41E-A467-70F423CD1B12}"/>
              </a:ext>
            </a:extLst>
          </p:cNvPr>
          <p:cNvGrpSpPr>
            <a:grpSpLocks/>
          </p:cNvGrpSpPr>
          <p:nvPr userDrawn="1"/>
        </p:nvGrpSpPr>
        <p:grpSpPr bwMode="auto">
          <a:xfrm>
            <a:off x="10779125" y="714375"/>
            <a:ext cx="166688" cy="168275"/>
            <a:chOff x="4954425" y="2036375"/>
            <a:chExt cx="166675" cy="168575"/>
          </a:xfrm>
        </p:grpSpPr>
        <p:sp>
          <p:nvSpPr>
            <p:cNvPr id="11326" name="Google Shape;226;p3">
              <a:extLst>
                <a:ext uri="{FF2B5EF4-FFF2-40B4-BE49-F238E27FC236}">
                  <a16:creationId xmlns:a16="http://schemas.microsoft.com/office/drawing/2014/main" id="{C7FD1AD1-E501-BCB4-D0B1-2C07E56F3FF1}"/>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3" name="Google Shape;227;p3">
              <a:extLst>
                <a:ext uri="{FF2B5EF4-FFF2-40B4-BE49-F238E27FC236}">
                  <a16:creationId xmlns:a16="http://schemas.microsoft.com/office/drawing/2014/main" id="{D21CEC54-07A0-0626-9BD7-9D73D6BA225C}"/>
                </a:ext>
              </a:extLst>
            </p:cNvPr>
            <p:cNvSpPr/>
            <p:nvPr/>
          </p:nvSpPr>
          <p:spPr>
            <a:xfrm>
              <a:off x="5008396" y="2104760"/>
              <a:ext cx="53971"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sp>
        <p:nvSpPr>
          <p:cNvPr id="11320" name="Google Shape;228;p3">
            <a:extLst>
              <a:ext uri="{FF2B5EF4-FFF2-40B4-BE49-F238E27FC236}">
                <a16:creationId xmlns:a16="http://schemas.microsoft.com/office/drawing/2014/main" id="{184E9D19-1649-6E17-04B1-B35BC7676D2B}"/>
              </a:ext>
            </a:extLst>
          </p:cNvPr>
          <p:cNvSpPr>
            <a:spLocks/>
          </p:cNvSpPr>
          <p:nvPr userDrawn="1"/>
        </p:nvSpPr>
        <p:spPr bwMode="auto">
          <a:xfrm>
            <a:off x="1576388" y="3597275"/>
            <a:ext cx="119062"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5" name="Google Shape;229;p3">
            <a:extLst>
              <a:ext uri="{FF2B5EF4-FFF2-40B4-BE49-F238E27FC236}">
                <a16:creationId xmlns:a16="http://schemas.microsoft.com/office/drawing/2014/main" id="{D4AB294D-C96C-5A17-027B-9116A0E8A849}"/>
              </a:ext>
            </a:extLst>
          </p:cNvPr>
          <p:cNvSpPr/>
          <p:nvPr userDrawn="1"/>
        </p:nvSpPr>
        <p:spPr>
          <a:xfrm>
            <a:off x="9847263" y="3887788"/>
            <a:ext cx="85725"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nvGrpSpPr>
          <p:cNvPr id="11322" name="Google Shape;230;p3">
            <a:extLst>
              <a:ext uri="{FF2B5EF4-FFF2-40B4-BE49-F238E27FC236}">
                <a16:creationId xmlns:a16="http://schemas.microsoft.com/office/drawing/2014/main" id="{E35D555D-9DC9-17AE-BE98-617F3FCF98E2}"/>
              </a:ext>
            </a:extLst>
          </p:cNvPr>
          <p:cNvGrpSpPr>
            <a:grpSpLocks/>
          </p:cNvGrpSpPr>
          <p:nvPr userDrawn="1"/>
        </p:nvGrpSpPr>
        <p:grpSpPr bwMode="auto">
          <a:xfrm>
            <a:off x="1274763" y="5541963"/>
            <a:ext cx="166687" cy="168275"/>
            <a:chOff x="4954425" y="2036375"/>
            <a:chExt cx="166675" cy="168575"/>
          </a:xfrm>
        </p:grpSpPr>
        <p:sp>
          <p:nvSpPr>
            <p:cNvPr id="647" name="Google Shape;231;p3">
              <a:extLst>
                <a:ext uri="{FF2B5EF4-FFF2-40B4-BE49-F238E27FC236}">
                  <a16:creationId xmlns:a16="http://schemas.microsoft.com/office/drawing/2014/main" id="{D45B62FC-68CA-7B4A-874E-6EB8B636431E}"/>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sp>
          <p:nvSpPr>
            <p:cNvPr id="648" name="Google Shape;232;p3">
              <a:extLst>
                <a:ext uri="{FF2B5EF4-FFF2-40B4-BE49-F238E27FC236}">
                  <a16:creationId xmlns:a16="http://schemas.microsoft.com/office/drawing/2014/main" id="{987B78EE-E5EE-2DDD-5785-B3BB56E5C011}"/>
                </a:ext>
              </a:extLst>
            </p:cNvPr>
            <p:cNvSpPr/>
            <p:nvPr/>
          </p:nvSpPr>
          <p:spPr>
            <a:xfrm>
              <a:off x="5008396" y="2104759"/>
              <a:ext cx="53971"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a:solidFill>
                  <a:prstClr val="black"/>
                </a:solidFill>
                <a:latin typeface="Arial"/>
                <a:cs typeface="+mn-cs"/>
              </a:endParaRPr>
            </a:p>
          </p:txBody>
        </p:sp>
      </p:grpSp>
      <p:pic>
        <p:nvPicPr>
          <p:cNvPr id="11323" name="Picture 18" descr="VoNhatTruong2013L">
            <a:extLst>
              <a:ext uri="{FF2B5EF4-FFF2-40B4-BE49-F238E27FC236}">
                <a16:creationId xmlns:a16="http://schemas.microsoft.com/office/drawing/2014/main" id="{EAABEB06-97CC-E49B-C05B-855866982C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7113" y="4457700"/>
            <a:ext cx="25146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605214"/>
      </p:ext>
    </p:extLst>
  </p:cSld>
  <p:clrMap bg1="lt1" tx1="dk1" bg2="lt2" tx2="dk2" accent1="accent1" accent2="accent2" accent3="accent3" accent4="accent4" accent5="accent5" accent6="accent6" hlink="hlink" folHlink="folHlink"/>
  <p:sldLayoutIdLst>
    <p:sldLayoutId id="2147483809" r:id="rId1"/>
  </p:sldLayoutIdLst>
  <p:transition>
    <p:split orient="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idx="4294967295"/>
          </p:nvPr>
        </p:nvSpPr>
        <p:spPr>
          <a:xfrm>
            <a:off x="2268794" y="2449462"/>
            <a:ext cx="6934200" cy="2217738"/>
          </a:xfrm>
        </p:spPr>
        <p:txBody>
          <a:bodyPr vert="horz" lIns="91440" tIns="45720" rIns="91440" bIns="45720" rtlCol="0" anchor="t">
            <a:noAutofit/>
          </a:bodyPr>
          <a:lstStyle/>
          <a:p>
            <a:pPr algn="ctr"/>
            <a:r>
              <a:rPr lang="en-US" sz="4400" b="1">
                <a:solidFill>
                  <a:srgbClr val="FF0000"/>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TIẾT 2. BÀI 1: </a:t>
            </a:r>
            <a:br>
              <a:rPr lang="en-US" sz="4400" b="1">
                <a:solidFill>
                  <a:srgbClr val="FF0000"/>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br>
            <a:r>
              <a:rPr lang="en-US" sz="4400" b="1">
                <a:solidFill>
                  <a:srgbClr val="FF0000"/>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THẾ GIỚI KỸ THUẬT SỐ</a:t>
            </a:r>
            <a:br>
              <a:rPr lang="en-US" sz="4400" b="1">
                <a:solidFill>
                  <a:srgbClr val="FF0000"/>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br>
            <a:r>
              <a:rPr lang="en-US" b="1">
                <a:solidFill>
                  <a:srgbClr val="FF0000"/>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(Tiếp)</a:t>
            </a:r>
            <a:endParaRPr lang="en-US" sz="4400" b="1">
              <a:solidFill>
                <a:srgbClr val="FF0000"/>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28BFEDB-78DF-89C9-B27A-0B342EB5C95D}"/>
              </a:ext>
            </a:extLst>
          </p:cNvPr>
          <p:cNvGraphicFramePr>
            <a:graphicFrameLocks noGrp="1"/>
          </p:cNvGraphicFramePr>
          <p:nvPr/>
        </p:nvGraphicFramePr>
        <p:xfrm>
          <a:off x="533400" y="1447800"/>
          <a:ext cx="11125200" cy="4572000"/>
        </p:xfrm>
        <a:graphic>
          <a:graphicData uri="http://schemas.openxmlformats.org/drawingml/2006/table">
            <a:tbl>
              <a:tblPr firstRow="1" bandRow="1">
                <a:tableStyleId>{F5AB1C69-6EDB-4FF4-983F-18BD219EF322}</a:tableStyleId>
              </a:tblPr>
              <a:tblGrid>
                <a:gridCol w="3581400">
                  <a:extLst>
                    <a:ext uri="{9D8B030D-6E8A-4147-A177-3AD203B41FA5}">
                      <a16:colId xmlns:a16="http://schemas.microsoft.com/office/drawing/2014/main" val="20000"/>
                    </a:ext>
                  </a:extLst>
                </a:gridCol>
                <a:gridCol w="7543800">
                  <a:extLst>
                    <a:ext uri="{9D8B030D-6E8A-4147-A177-3AD203B41FA5}">
                      <a16:colId xmlns:a16="http://schemas.microsoft.com/office/drawing/2014/main" val="2000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LUYỆN TẬP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just"/>
                      <a:r>
                        <a:rPr lang="vi-VN" sz="3200" dirty="0">
                          <a:latin typeface="Times New Roman" panose="02020603050405020304" pitchFamily="18" charset="0"/>
                          <a:cs typeface="Times New Roman" panose="02020603050405020304" pitchFamily="18" charset="0"/>
                        </a:rPr>
                        <a:t>Em hãy kể một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ví dụ về kiến thức, kĩ năng hoặc nội dung thú vị, có nhiều ý nghĩa mà em học được từ nguồn thông tin trên </a:t>
                      </a:r>
                      <a:r>
                        <a:rPr lang="vi-VN" sz="3200" dirty="0" err="1">
                          <a:latin typeface="Times New Roman" panose="02020603050405020304" pitchFamily="18" charset="0"/>
                          <a:cs typeface="Times New Roman" panose="02020603050405020304" pitchFamily="18" charset="0"/>
                        </a:rPr>
                        <a:t>Internet</a:t>
                      </a:r>
                      <a:r>
                        <a:rPr lang="vi-VN" sz="32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Ví dụ về học lập trình từ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Internet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Nhờ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Internet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hỗ</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trợ</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lập</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trình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và</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có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cơ hội học hỏi và phát triển kỹ năng lập trình.</a:t>
                      </a:r>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Ví dụ </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ừ nguồn thông tin trên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internet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em đã biết cách làm món bánh bông lan, lớp em các bạn có thể tập hoàn chỉnh một tiết mục văn nghệ tham gia biểu diễn ở trường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5308" name="Picture 2">
            <a:extLst>
              <a:ext uri="{FF2B5EF4-FFF2-40B4-BE49-F238E27FC236}">
                <a16:creationId xmlns:a16="http://schemas.microsoft.com/office/drawing/2014/main" id="{4E8F5BCC-4CA8-6AED-F1B0-13D3C9B66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0377"/>
          <a:stretch>
            <a:fillRect/>
          </a:stretch>
        </p:blipFill>
        <p:spPr bwMode="auto">
          <a:xfrm>
            <a:off x="4114800" y="1524000"/>
            <a:ext cx="5429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B1415DB-D7EF-0CA0-1BF7-323F8C9D66F1}"/>
              </a:ext>
            </a:extLst>
          </p:cNvPr>
          <p:cNvSpPr/>
          <p:nvPr/>
        </p:nvSpPr>
        <p:spPr>
          <a:xfrm>
            <a:off x="4191000" y="2068513"/>
            <a:ext cx="7429500" cy="39512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a:extLst>
              <a:ext uri="{FF2B5EF4-FFF2-40B4-BE49-F238E27FC236}">
                <a16:creationId xmlns:a16="http://schemas.microsoft.com/office/drawing/2014/main" id="{8EA2DE90-E873-3941-B894-C0C47ECC9D55}"/>
              </a:ext>
            </a:extLst>
          </p:cNvPr>
          <p:cNvSpPr/>
          <p:nvPr/>
        </p:nvSpPr>
        <p:spPr>
          <a:xfrm>
            <a:off x="0" y="0"/>
            <a:ext cx="1074656" cy="11868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8D2BC1F-148B-4A82-61A7-5D0722512B79}"/>
              </a:ext>
            </a:extLst>
          </p:cNvPr>
          <p:cNvSpPr/>
          <p:nvPr/>
        </p:nvSpPr>
        <p:spPr>
          <a:xfrm>
            <a:off x="1928813" y="2165350"/>
            <a:ext cx="9817100"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Máy tính được ứng dụng hiệu quả trong nhiều lĩnh vực của khoa học kĩ thuật và đời sống.</a:t>
            </a:r>
          </a:p>
        </p:txBody>
      </p:sp>
      <p:sp>
        <p:nvSpPr>
          <p:cNvPr id="4" name="Rounded Rectangle 3">
            <a:extLst>
              <a:ext uri="{FF2B5EF4-FFF2-40B4-BE49-F238E27FC236}">
                <a16:creationId xmlns:a16="http://schemas.microsoft.com/office/drawing/2014/main" id="{7B45FEB5-85B4-68E2-D5E0-B83F2F249BA1}"/>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Nhiều dữ liệu hiện có trên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Internet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là miễn phí.</a:t>
            </a:r>
          </a:p>
        </p:txBody>
      </p:sp>
      <p:sp>
        <p:nvSpPr>
          <p:cNvPr id="5" name="Rounded Rectangle 4">
            <a:extLst>
              <a:ext uri="{FF2B5EF4-FFF2-40B4-BE49-F238E27FC236}">
                <a16:creationId xmlns:a16="http://schemas.microsoft.com/office/drawing/2014/main" id="{43AC2CE1-92A2-AA86-2DBA-84EA7577A78B}"/>
              </a:ext>
            </a:extLst>
          </p:cNvPr>
          <p:cNvSpPr/>
          <p:nvPr/>
        </p:nvSpPr>
        <p:spPr>
          <a:xfrm>
            <a:off x="2011363" y="4349750"/>
            <a:ext cx="9656762"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Công nghệ thông tin có tác động tiêu cực đến con người và xã hội nhiều hơn so với tác động tích cực.</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BC8D660E-4F14-99AE-DC68-BCBC5473E7D1}"/>
              </a:ext>
            </a:extLst>
          </p:cNvPr>
          <p:cNvSpPr/>
          <p:nvPr/>
        </p:nvSpPr>
        <p:spPr>
          <a:xfrm>
            <a:off x="2074863" y="5535613"/>
            <a:ext cx="8042275"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Cần sử dụng công nghệ thông tin đúng cách để tránh những tác động tiêu cực đến cuộc sống.</a:t>
            </a:r>
          </a:p>
        </p:txBody>
      </p:sp>
      <p:pic>
        <p:nvPicPr>
          <p:cNvPr id="7" name="Picture 10" descr="flowers0c">
            <a:extLst>
              <a:ext uri="{FF2B5EF4-FFF2-40B4-BE49-F238E27FC236}">
                <a16:creationId xmlns:a16="http://schemas.microsoft.com/office/drawing/2014/main" id="{FD9A9B49-BC53-DC97-AED0-7C35B091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46563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A picture containing clipart&#10;&#10;Description automatically generated">
            <a:extLst>
              <a:ext uri="{FF2B5EF4-FFF2-40B4-BE49-F238E27FC236}">
                <a16:creationId xmlns:a16="http://schemas.microsoft.com/office/drawing/2014/main" id="{67E30007-3E8C-3053-DB8C-54C029C56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a:extLst>
              <a:ext uri="{FF2B5EF4-FFF2-40B4-BE49-F238E27FC236}">
                <a16:creationId xmlns:a16="http://schemas.microsoft.com/office/drawing/2014/main" id="{B354C952-6CB9-E8DE-A197-6DAAD05B5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ABA200D4-72C9-38E1-DF74-BB0F92C80F92}"/>
              </a:ext>
            </a:extLst>
          </p:cNvPr>
          <p:cNvSpPr/>
          <p:nvPr/>
        </p:nvSpPr>
        <p:spPr>
          <a:xfrm>
            <a:off x="1984375" y="1035050"/>
            <a:ext cx="9593263" cy="6461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Phát biểu nào sau đây sai?</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DA2315E-2B36-65E3-C4B4-ACC66C3555C8}"/>
              </a:ext>
            </a:extLst>
          </p:cNvPr>
          <p:cNvSpPr/>
          <p:nvPr/>
        </p:nvSpPr>
        <p:spPr>
          <a:xfrm>
            <a:off x="1928813" y="2200275"/>
            <a:ext cx="9817100" cy="1101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CNTT </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được con người sử dụng để khám phá tri thức mới, kết nối cá nhân với thế giới, hỗ trợ họ trong học tập và lao động.</a:t>
            </a:r>
          </a:p>
        </p:txBody>
      </p:sp>
      <p:sp>
        <p:nvSpPr>
          <p:cNvPr id="4" name="Rounded Rectangle 3">
            <a:extLst>
              <a:ext uri="{FF2B5EF4-FFF2-40B4-BE49-F238E27FC236}">
                <a16:creationId xmlns:a16="http://schemas.microsoft.com/office/drawing/2014/main" id="{39CE8075-6CA4-F4CF-93D0-11A14934B303}"/>
              </a:ext>
            </a:extLst>
          </p:cNvPr>
          <p:cNvSpPr/>
          <p:nvPr/>
        </p:nvSpPr>
        <p:spPr>
          <a:xfrm>
            <a:off x="1984375" y="3249613"/>
            <a:ext cx="9656763"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Công nghệ thông tin giúp con người dễ dàng chuyển giao và tiếp cận thông tin.</a:t>
            </a:r>
          </a:p>
        </p:txBody>
      </p:sp>
      <p:sp>
        <p:nvSpPr>
          <p:cNvPr id="5" name="Rounded Rectangle 4">
            <a:extLst>
              <a:ext uri="{FF2B5EF4-FFF2-40B4-BE49-F238E27FC236}">
                <a16:creationId xmlns:a16="http://schemas.microsoft.com/office/drawing/2014/main" id="{E3E6FC1F-0047-4851-5659-CE1D3ABF8A08}"/>
              </a:ext>
            </a:extLst>
          </p:cNvPr>
          <p:cNvSpPr/>
          <p:nvPr/>
        </p:nvSpPr>
        <p:spPr>
          <a:xfrm>
            <a:off x="2011363" y="4435475"/>
            <a:ext cx="9656762" cy="1000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Ngày nay, mọi người có thể bổ sung sự hiểu biết của mình về bất kì lĩnh vực nào, ở mọi nơi và vào mọi lúc bằng cách sử dụng </a:t>
            </a:r>
            <a:r>
              <a:rPr kumimoji="0" lang="vi-VN"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Internet</a:t>
            </a:r>
            <a:r>
              <a:rPr kumimoji="0" lang="vi-VN"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pt-BR"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A4FC3BFF-4B64-CFDE-9887-F31027053154}"/>
              </a:ext>
            </a:extLst>
          </p:cNvPr>
          <p:cNvSpPr/>
          <p:nvPr/>
        </p:nvSpPr>
        <p:spPr>
          <a:xfrm>
            <a:off x="2074863" y="5535613"/>
            <a:ext cx="8042275"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Công nghệ thông tin không có tác động tiêu cực đến sức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khoẻ</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thể chất của con người.</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54026105-69BF-E2AB-14C7-D7E189FB3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53561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A picture containing clipart&#10;&#10;Description automatically generated">
            <a:extLst>
              <a:ext uri="{FF2B5EF4-FFF2-40B4-BE49-F238E27FC236}">
                <a16:creationId xmlns:a16="http://schemas.microsoft.com/office/drawing/2014/main" id="{335FCA5F-7CE5-C31B-9B50-0B9ACDCEB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a:extLst>
              <a:ext uri="{FF2B5EF4-FFF2-40B4-BE49-F238E27FC236}">
                <a16:creationId xmlns:a16="http://schemas.microsoft.com/office/drawing/2014/main" id="{36994CB7-F998-9826-A49C-DF05163EB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A9919D74-FF33-542D-0F1A-71F151DC8375}"/>
              </a:ext>
            </a:extLst>
          </p:cNvPr>
          <p:cNvSpPr/>
          <p:nvPr/>
        </p:nvSpPr>
        <p:spPr>
          <a:xfrm>
            <a:off x="1984375" y="1035050"/>
            <a:ext cx="9593263" cy="6461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Phát biểu nào sau đây sai?</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7EBC79D-0733-378E-D257-3478A1DED560}"/>
              </a:ext>
            </a:extLst>
          </p:cNvPr>
          <p:cNvSpPr/>
          <p:nvPr/>
        </p:nvSpPr>
        <p:spPr>
          <a:xfrm>
            <a:off x="1928813" y="2438400"/>
            <a:ext cx="9817100"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Công nghiệp.</a:t>
            </a:r>
          </a:p>
        </p:txBody>
      </p:sp>
      <p:sp>
        <p:nvSpPr>
          <p:cNvPr id="4" name="Rounded Rectangle 3">
            <a:extLst>
              <a:ext uri="{FF2B5EF4-FFF2-40B4-BE49-F238E27FC236}">
                <a16:creationId xmlns:a16="http://schemas.microsoft.com/office/drawing/2014/main" id="{8FB7FB19-38F9-B0CA-8A62-B279B71D8913}"/>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Giao thông.</a:t>
            </a:r>
          </a:p>
        </p:txBody>
      </p:sp>
      <p:sp>
        <p:nvSpPr>
          <p:cNvPr id="5" name="Rounded Rectangle 4">
            <a:extLst>
              <a:ext uri="{FF2B5EF4-FFF2-40B4-BE49-F238E27FC236}">
                <a16:creationId xmlns:a16="http://schemas.microsoft.com/office/drawing/2014/main" id="{617F61EB-CAAA-A4FD-30BA-993ED2A8E553}"/>
              </a:ext>
            </a:extLst>
          </p:cNvPr>
          <p:cNvSpPr/>
          <p:nvPr/>
        </p:nvSpPr>
        <p:spPr>
          <a:xfrm>
            <a:off x="2011363" y="4622800"/>
            <a:ext cx="9656762"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Xây dựng.</a:t>
            </a:r>
          </a:p>
        </p:txBody>
      </p:sp>
      <p:sp>
        <p:nvSpPr>
          <p:cNvPr id="6" name="Rounded Rectangle 5">
            <a:extLst>
              <a:ext uri="{FF2B5EF4-FFF2-40B4-BE49-F238E27FC236}">
                <a16:creationId xmlns:a16="http://schemas.microsoft.com/office/drawing/2014/main" id="{907144A9-AA07-963C-44E9-717BBAA2277B}"/>
              </a:ext>
            </a:extLst>
          </p:cNvPr>
          <p:cNvSpPr/>
          <p:nvPr/>
        </p:nvSpPr>
        <p:spPr>
          <a:xfrm>
            <a:off x="2074863" y="5808663"/>
            <a:ext cx="8042275"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Giải trí.</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A760D492-4BB8-6B72-AC62-D8C5BC9CB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123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descr="A picture containing clipart&#10;&#10;Description automatically generated">
            <a:extLst>
              <a:ext uri="{FF2B5EF4-FFF2-40B4-BE49-F238E27FC236}">
                <a16:creationId xmlns:a16="http://schemas.microsoft.com/office/drawing/2014/main" id="{77D7E41C-B1B3-48FA-7826-037E7FA4E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a:extLst>
              <a:ext uri="{FF2B5EF4-FFF2-40B4-BE49-F238E27FC236}">
                <a16:creationId xmlns:a16="http://schemas.microsoft.com/office/drawing/2014/main" id="{E4614A9B-3975-C5FD-001A-66CCA6A82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B57C6D10-148C-2FD9-2267-F57602A664A9}"/>
              </a:ext>
            </a:extLst>
          </p:cNvPr>
          <p:cNvSpPr/>
          <p:nvPr/>
        </p:nvSpPr>
        <p:spPr>
          <a:xfrm>
            <a:off x="1984375" y="762000"/>
            <a:ext cx="9593263"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Robot</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lắp ráp là thiết bị có gắn bộ xử lí được sử dụng trong lĩnh vực nào?</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D165A7C-0C9E-EF17-A13D-C7859DC2A91F}"/>
              </a:ext>
            </a:extLst>
          </p:cNvPr>
          <p:cNvSpPr/>
          <p:nvPr/>
        </p:nvSpPr>
        <p:spPr>
          <a:xfrm>
            <a:off x="1928813" y="2438400"/>
            <a:ext cx="9817100"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Kết nối toàn cầu với tốc độ cao.</a:t>
            </a:r>
          </a:p>
        </p:txBody>
      </p:sp>
      <p:sp>
        <p:nvSpPr>
          <p:cNvPr id="4" name="Rounded Rectangle 3">
            <a:extLst>
              <a:ext uri="{FF2B5EF4-FFF2-40B4-BE49-F238E27FC236}">
                <a16:creationId xmlns:a16="http://schemas.microsoft.com/office/drawing/2014/main" id="{B350ECBA-34A0-5894-E48B-9B8314DE4C42}"/>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Lưu trữ dữ liệu với dung lượng lớn.</a:t>
            </a:r>
          </a:p>
        </p:txBody>
      </p:sp>
      <p:sp>
        <p:nvSpPr>
          <p:cNvPr id="5" name="Rounded Rectangle 4">
            <a:extLst>
              <a:ext uri="{FF2B5EF4-FFF2-40B4-BE49-F238E27FC236}">
                <a16:creationId xmlns:a16="http://schemas.microsoft.com/office/drawing/2014/main" id="{FD946BBB-3149-EAFA-DFCA-D0E524622572}"/>
              </a:ext>
            </a:extLst>
          </p:cNvPr>
          <p:cNvSpPr/>
          <p:nvPr/>
        </p:nvSpPr>
        <p:spPr>
          <a:xfrm>
            <a:off x="2011363" y="4622800"/>
            <a:ext cx="9656762"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Cảm thụ văn học.</a:t>
            </a:r>
          </a:p>
        </p:txBody>
      </p:sp>
      <p:sp>
        <p:nvSpPr>
          <p:cNvPr id="6" name="Rounded Rectangle 5">
            <a:extLst>
              <a:ext uri="{FF2B5EF4-FFF2-40B4-BE49-F238E27FC236}">
                <a16:creationId xmlns:a16="http://schemas.microsoft.com/office/drawing/2014/main" id="{47B11AF0-E2F6-19A3-7BA8-5AAECD747D65}"/>
              </a:ext>
            </a:extLst>
          </p:cNvPr>
          <p:cNvSpPr/>
          <p:nvPr/>
        </p:nvSpPr>
        <p:spPr>
          <a:xfrm>
            <a:off x="2074863" y="5808663"/>
            <a:ext cx="8042275"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Tính toán nhanh.</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2DD51E99-F853-C2CD-B1DC-55DC9F195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6563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A picture containing clipart&#10;&#10;Description automatically generated">
            <a:extLst>
              <a:ext uri="{FF2B5EF4-FFF2-40B4-BE49-F238E27FC236}">
                <a16:creationId xmlns:a16="http://schemas.microsoft.com/office/drawing/2014/main" id="{64F851C9-853A-E850-174D-7CAD4D633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a:extLst>
              <a:ext uri="{FF2B5EF4-FFF2-40B4-BE49-F238E27FC236}">
                <a16:creationId xmlns:a16="http://schemas.microsoft.com/office/drawing/2014/main" id="{EB2913B3-240C-1CBE-8FAC-F6B3DE144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32EA804A-D77C-E13B-7683-1B528C5E1F6B}"/>
              </a:ext>
            </a:extLst>
          </p:cNvPr>
          <p:cNvSpPr/>
          <p:nvPr/>
        </p:nvSpPr>
        <p:spPr>
          <a:xfrm>
            <a:off x="1984375" y="1035050"/>
            <a:ext cx="9593263" cy="6461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Máy tính không có khả năng nào sau đây? </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D6579F2-BBFC-29F5-27BD-57D3494C19DC}"/>
              </a:ext>
            </a:extLst>
          </p:cNvPr>
          <p:cNvSpPr/>
          <p:nvPr/>
        </p:nvSpPr>
        <p:spPr>
          <a:xfrm>
            <a:off x="1928813" y="2438400"/>
            <a:ext cx="9817100"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Giao thông.</a:t>
            </a:r>
          </a:p>
        </p:txBody>
      </p:sp>
      <p:sp>
        <p:nvSpPr>
          <p:cNvPr id="4" name="Rounded Rectangle 3">
            <a:extLst>
              <a:ext uri="{FF2B5EF4-FFF2-40B4-BE49-F238E27FC236}">
                <a16:creationId xmlns:a16="http://schemas.microsoft.com/office/drawing/2014/main" id="{E125A65A-5ED1-7E79-E8D3-78FE747A67B3}"/>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Sinh học.</a:t>
            </a:r>
          </a:p>
        </p:txBody>
      </p:sp>
      <p:sp>
        <p:nvSpPr>
          <p:cNvPr id="5" name="Rounded Rectangle 4">
            <a:extLst>
              <a:ext uri="{FF2B5EF4-FFF2-40B4-BE49-F238E27FC236}">
                <a16:creationId xmlns:a16="http://schemas.microsoft.com/office/drawing/2014/main" id="{586FC980-4468-A586-61AC-C2CF8C8E0E62}"/>
              </a:ext>
            </a:extLst>
          </p:cNvPr>
          <p:cNvSpPr/>
          <p:nvPr/>
        </p:nvSpPr>
        <p:spPr>
          <a:xfrm>
            <a:off x="2011363" y="4622800"/>
            <a:ext cx="9656762"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5DD64FAB-2EBD-CAA7-1D9D-3A0FEAE1DA8A}"/>
              </a:ext>
            </a:extLst>
          </p:cNvPr>
          <p:cNvSpPr/>
          <p:nvPr/>
        </p:nvSpPr>
        <p:spPr>
          <a:xfrm>
            <a:off x="2074863" y="5808663"/>
            <a:ext cx="8042275"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Công nghiệp.</a:t>
            </a:r>
          </a:p>
        </p:txBody>
      </p:sp>
      <p:pic>
        <p:nvPicPr>
          <p:cNvPr id="7" name="Picture 10" descr="flowers0c">
            <a:extLst>
              <a:ext uri="{FF2B5EF4-FFF2-40B4-BE49-F238E27FC236}">
                <a16:creationId xmlns:a16="http://schemas.microsoft.com/office/drawing/2014/main" id="{7BFCEB16-A5EB-3454-2139-500868C63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6563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descr="A picture containing clipart&#10;&#10;Description automatically generated">
            <a:extLst>
              <a:ext uri="{FF2B5EF4-FFF2-40B4-BE49-F238E27FC236}">
                <a16:creationId xmlns:a16="http://schemas.microsoft.com/office/drawing/2014/main" id="{1F38CECD-76E0-E125-6F5D-77EF77C0D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a:extLst>
              <a:ext uri="{FF2B5EF4-FFF2-40B4-BE49-F238E27FC236}">
                <a16:creationId xmlns:a16="http://schemas.microsoft.com/office/drawing/2014/main" id="{A9CD92AA-BDC7-98CD-8385-667C7A413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5B5102CF-5A9E-F1DF-0FD6-CA69FB10A670}"/>
              </a:ext>
            </a:extLst>
          </p:cNvPr>
          <p:cNvSpPr/>
          <p:nvPr/>
        </p:nvSpPr>
        <p:spPr>
          <a:xfrm>
            <a:off x="1984375" y="490538"/>
            <a:ext cx="9593263" cy="17367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Thiết bị bay không người lái để gieo hạt giống, phun thuốc trừ sâu,… là thiết bị có gắn bộ xử lí được sử dụng trong lĩnh vực nào?</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949285D-6D3C-1B7B-762F-C803C77C355D}"/>
              </a:ext>
            </a:extLst>
          </p:cNvPr>
          <p:cNvSpPr/>
          <p:nvPr/>
        </p:nvSpPr>
        <p:spPr>
          <a:xfrm>
            <a:off x="1928813" y="2379663"/>
            <a:ext cx="9817100"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Tạo ra thông tin sai lệch và tin tức giả mạo.</a:t>
            </a:r>
          </a:p>
        </p:txBody>
      </p:sp>
      <p:sp>
        <p:nvSpPr>
          <p:cNvPr id="4" name="Rounded Rectangle 3">
            <a:extLst>
              <a:ext uri="{FF2B5EF4-FFF2-40B4-BE49-F238E27FC236}">
                <a16:creationId xmlns:a16="http://schemas.microsoft.com/office/drawing/2014/main" id="{9C71283B-F58F-A7CE-E19B-33C76954BF16}"/>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Rác thải từ những sản phẩm công nghệ lỗi thời.</a:t>
            </a:r>
          </a:p>
        </p:txBody>
      </p:sp>
      <p:sp>
        <p:nvSpPr>
          <p:cNvPr id="5" name="Rounded Rectangle 4">
            <a:extLst>
              <a:ext uri="{FF2B5EF4-FFF2-40B4-BE49-F238E27FC236}">
                <a16:creationId xmlns:a16="http://schemas.microsoft.com/office/drawing/2014/main" id="{737FC67F-F493-627F-583C-23653F084754}"/>
              </a:ext>
            </a:extLst>
          </p:cNvPr>
          <p:cNvSpPr/>
          <p:nvPr/>
        </p:nvSpPr>
        <p:spPr>
          <a:xfrm>
            <a:off x="2011363" y="4622800"/>
            <a:ext cx="9656762"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Tăng nguy cơ thất nghiệp.</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D0E6FE17-29E3-A6F1-E51C-692C980695CE}"/>
              </a:ext>
            </a:extLst>
          </p:cNvPr>
          <p:cNvSpPr/>
          <p:nvPr/>
        </p:nvSpPr>
        <p:spPr>
          <a:xfrm>
            <a:off x="2074863" y="5842000"/>
            <a:ext cx="9656762" cy="5572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Bạo lực mạng.</a:t>
            </a:r>
            <a:endParaRPr kumimoji="0" lang="pt-B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9463DA92-836F-8962-B92C-2B486FEAC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6391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8">
            <a:extLst>
              <a:ext uri="{FF2B5EF4-FFF2-40B4-BE49-F238E27FC236}">
                <a16:creationId xmlns:a16="http://schemas.microsoft.com/office/drawing/2014/main" id="{FBBF8CCB-4114-0246-DABE-75B1F8C25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F23C4166-F815-DE53-94AE-6B1DAACB8721}"/>
              </a:ext>
            </a:extLst>
          </p:cNvPr>
          <p:cNvSpPr/>
          <p:nvPr/>
        </p:nvSpPr>
        <p:spPr>
          <a:xfrm>
            <a:off x="1984375" y="762000"/>
            <a:ext cx="9593263"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nghệ thông tin tác động tiêu cực đến môi trường như thế nào?</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FDEEF5-996A-8914-1448-33010590FCAF}"/>
              </a:ext>
            </a:extLst>
          </p:cNvPr>
          <p:cNvGraphicFramePr>
            <a:graphicFrameLocks noGrp="1"/>
          </p:cNvGraphicFramePr>
          <p:nvPr/>
        </p:nvGraphicFramePr>
        <p:xfrm>
          <a:off x="533400" y="1082675"/>
          <a:ext cx="11125200" cy="5699730"/>
        </p:xfrm>
        <a:graphic>
          <a:graphicData uri="http://schemas.openxmlformats.org/drawingml/2006/table">
            <a:tbl>
              <a:tblPr firstRow="1" bandRow="1">
                <a:tableStyleId>{F5AB1C69-6EDB-4FF4-983F-18BD219EF322}</a:tableStyleId>
              </a:tblPr>
              <a:tblGrid>
                <a:gridCol w="49530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64000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B050"/>
                          </a:solidFill>
                          <a:latin typeface="Times New Roman" panose="02020603050405020304" pitchFamily="18" charset="0"/>
                          <a:cs typeface="Times New Roman" panose="02020603050405020304" pitchFamily="18" charset="0"/>
                        </a:rPr>
                        <a:t>VẬN DỤNG</a:t>
                      </a:r>
                      <a:endParaRPr lang="vi-VN" sz="3600">
                        <a:solidFill>
                          <a:srgbClr val="00B050"/>
                        </a:solidFill>
                        <a:latin typeface="Times New Roman" panose="02020603050405020304" pitchFamily="18" charset="0"/>
                        <a:cs typeface="Times New Roman" panose="02020603050405020304" pitchFamily="18" charset="0"/>
                      </a:endParaRPr>
                    </a:p>
                  </a:txBody>
                  <a:tcPr marR="10800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29558">
                <a:tc>
                  <a:txBody>
                    <a:bodyPr/>
                    <a:lstStyle/>
                    <a:p>
                      <a:pPr algn="just"/>
                      <a:r>
                        <a:rPr lang="vi-VN" sz="3200" dirty="0">
                          <a:latin typeface="Times New Roman" panose="02020603050405020304" pitchFamily="18" charset="0"/>
                          <a:cs typeface="Times New Roman" panose="02020603050405020304" pitchFamily="18" charset="0"/>
                        </a:rPr>
                        <a:t>Em hãy tìm hiểu và trả lời các câu hỏi sau: </a:t>
                      </a:r>
                    </a:p>
                    <a:p>
                      <a:pPr algn="just"/>
                      <a:r>
                        <a:rPr lang="vi-VN" sz="3200" dirty="0">
                          <a:latin typeface="Times New Roman" panose="02020603050405020304" pitchFamily="18" charset="0"/>
                          <a:cs typeface="Times New Roman" panose="02020603050405020304" pitchFamily="18" charset="0"/>
                        </a:rPr>
                        <a:t>a) Đồng hồ thông minh có những chức năng nào khác với đồng hồ thông thường? </a:t>
                      </a:r>
                    </a:p>
                  </a:txBody>
                  <a:tcPr marR="10800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dirty="0">
                          <a:latin typeface="Times New Roman" panose="02020603050405020304" pitchFamily="18" charset="0"/>
                          <a:cs typeface="Times New Roman" panose="02020603050405020304" pitchFamily="18" charset="0"/>
                        </a:rPr>
                        <a:t>Đồng hồ thông minh ngoài chức năng đơn giản là xem giờ còn thì còn có nhiều chức năng tích hợp như: Định vị, đo nhịp tim, đo bước đi, gọi điện, nghe nhạc,…</a:t>
                      </a:r>
                      <a:endParaRPr lang="en-US" sz="3200" dirty="0">
                        <a:latin typeface="Times New Roman" panose="02020603050405020304" pitchFamily="18" charset="0"/>
                        <a:cs typeface="Times New Roman" panose="02020603050405020304" pitchFamily="18" charset="0"/>
                      </a:endParaRPr>
                    </a:p>
                  </a:txBody>
                  <a:tcPr marR="108000"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29558">
                <a:tc>
                  <a:txBody>
                    <a:bodyPr/>
                    <a:lstStyle/>
                    <a:p>
                      <a:pPr algn="just"/>
                      <a:r>
                        <a:rPr lang="en-US" sz="3200"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Tại sao đồng hồ thông minh cần có bộ xử lí</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txBody>
                  <a:tcPr marR="108000"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dirty="0">
                          <a:latin typeface="Times New Roman" panose="02020603050405020304" pitchFamily="18" charset="0"/>
                          <a:cs typeface="Times New Roman" panose="02020603050405020304" pitchFamily="18" charset="0"/>
                        </a:rPr>
                        <a:t>Đồng hồ thông minh cần có bộ xử lí vì đồng hồ thông minh có nhiều cảm biến, do đó cần có bộ xử lí thông tin để xử lí những thông tin từ cảm biến và đưa ra cảnh báo.</a:t>
                      </a:r>
                      <a:endParaRPr lang="en-US" sz="3200" dirty="0">
                        <a:latin typeface="Times New Roman" panose="02020603050405020304" pitchFamily="18" charset="0"/>
                        <a:cs typeface="Times New Roman" panose="02020603050405020304" pitchFamily="18" charset="0"/>
                      </a:endParaRPr>
                    </a:p>
                  </a:txBody>
                  <a:tcPr marR="108000"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73743" name="Picture 2">
            <a:extLst>
              <a:ext uri="{FF2B5EF4-FFF2-40B4-BE49-F238E27FC236}">
                <a16:creationId xmlns:a16="http://schemas.microsoft.com/office/drawing/2014/main" id="{58B2176B-514C-36AD-1A42-9F46958A1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0377"/>
          <a:stretch>
            <a:fillRect/>
          </a:stretch>
        </p:blipFill>
        <p:spPr bwMode="auto">
          <a:xfrm>
            <a:off x="4114800" y="1158875"/>
            <a:ext cx="542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C3ED587-423C-D78E-0783-37F5524C3BE8}"/>
              </a:ext>
            </a:extLst>
          </p:cNvPr>
          <p:cNvSpPr/>
          <p:nvPr/>
        </p:nvSpPr>
        <p:spPr>
          <a:xfrm>
            <a:off x="5562600" y="1752600"/>
            <a:ext cx="6019800" cy="243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3">
            <a:extLst>
              <a:ext uri="{FF2B5EF4-FFF2-40B4-BE49-F238E27FC236}">
                <a16:creationId xmlns:a16="http://schemas.microsoft.com/office/drawing/2014/main" id="{B2199545-FC35-9DC6-511E-8EF7B1ABC952}"/>
              </a:ext>
            </a:extLst>
          </p:cNvPr>
          <p:cNvSpPr/>
          <p:nvPr/>
        </p:nvSpPr>
        <p:spPr>
          <a:xfrm>
            <a:off x="5535613" y="4281488"/>
            <a:ext cx="6019800" cy="243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a:extLst>
              <a:ext uri="{FF2B5EF4-FFF2-40B4-BE49-F238E27FC236}">
                <a16:creationId xmlns:a16="http://schemas.microsoft.com/office/drawing/2014/main" id="{2F2503EF-BDAB-7B9F-3069-70F977B2AF73}"/>
              </a:ext>
            </a:extLst>
          </p:cNvPr>
          <p:cNvSpPr/>
          <p:nvPr/>
        </p:nvSpPr>
        <p:spPr>
          <a:xfrm>
            <a:off x="0" y="0"/>
            <a:ext cx="1074656" cy="11868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3AAFBAB0-F23C-6B69-CF49-ACACE4629D27}"/>
              </a:ext>
            </a:extLst>
          </p:cNvPr>
          <p:cNvSpPr txBox="1"/>
          <p:nvPr/>
        </p:nvSpPr>
        <p:spPr>
          <a:xfrm>
            <a:off x="5634507" y="5332806"/>
            <a:ext cx="6151808"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Hỏi cá nhân">
            <a:extLst>
              <a:ext uri="{FF2B5EF4-FFF2-40B4-BE49-F238E27FC236}">
                <a16:creationId xmlns:a16="http://schemas.microsoft.com/office/drawing/2014/main" id="{6E6C40C7-88E5-CA92-1B5F-743730F2F681}"/>
              </a:ext>
            </a:extLst>
          </p:cNvPr>
          <p:cNvGrpSpPr/>
          <p:nvPr/>
        </p:nvGrpSpPr>
        <p:grpSpPr>
          <a:xfrm>
            <a:off x="722549" y="2215664"/>
            <a:ext cx="10360893" cy="1212912"/>
            <a:chOff x="722549" y="2215664"/>
            <a:chExt cx="10360893" cy="1212912"/>
          </a:xfrm>
        </p:grpSpPr>
        <p:grpSp>
          <p:nvGrpSpPr>
            <p:cNvPr id="3" name="Group 2">
              <a:extLst>
                <a:ext uri="{FF2B5EF4-FFF2-40B4-BE49-F238E27FC236}">
                  <a16:creationId xmlns:a16="http://schemas.microsoft.com/office/drawing/2014/main" id="{CF1ACF0B-D98A-7CE8-6F0E-9B176E20AE90}"/>
                </a:ext>
              </a:extLst>
            </p:cNvPr>
            <p:cNvGrpSpPr/>
            <p:nvPr/>
          </p:nvGrpSpPr>
          <p:grpSpPr>
            <a:xfrm>
              <a:off x="722549" y="2215664"/>
              <a:ext cx="10360893" cy="1212912"/>
              <a:chOff x="751424" y="4271768"/>
              <a:chExt cx="10360893" cy="1317201"/>
            </a:xfrm>
          </p:grpSpPr>
          <p:grpSp>
            <p:nvGrpSpPr>
              <p:cNvPr id="5" name="Group 4">
                <a:extLst>
                  <a:ext uri="{FF2B5EF4-FFF2-40B4-BE49-F238E27FC236}">
                    <a16:creationId xmlns:a16="http://schemas.microsoft.com/office/drawing/2014/main" id="{FB0BCC7A-885D-E0D8-862C-8172A84F2613}"/>
                  </a:ext>
                </a:extLst>
              </p:cNvPr>
              <p:cNvGrpSpPr/>
              <p:nvPr/>
            </p:nvGrpSpPr>
            <p:grpSpPr>
              <a:xfrm>
                <a:off x="751424" y="4271768"/>
                <a:ext cx="10340110" cy="1317201"/>
                <a:chOff x="748591" y="4323722"/>
                <a:chExt cx="10193330" cy="1317201"/>
              </a:xfrm>
            </p:grpSpPr>
            <p:sp>
              <p:nvSpPr>
                <p:cNvPr id="8" name="Rectangle: Rounded Corners 7">
                  <a:extLst>
                    <a:ext uri="{FF2B5EF4-FFF2-40B4-BE49-F238E27FC236}">
                      <a16:creationId xmlns:a16="http://schemas.microsoft.com/office/drawing/2014/main" id="{BF6540E7-06BD-2344-A75F-1E695EF0AFCC}"/>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FC46A81-696E-C593-14E8-38809B2850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6" name="Rectangle 5">
                <a:extLst>
                  <a:ext uri="{FF2B5EF4-FFF2-40B4-BE49-F238E27FC236}">
                    <a16:creationId xmlns:a16="http://schemas.microsoft.com/office/drawing/2014/main" id="{F939A8E3-504B-FBBE-BADB-410F878D93ED}"/>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6D963FB-8192-C13C-5AEE-637713B2437F}"/>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DDAFC53F-CB12-8928-06FB-7415305C549C}"/>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nêu một số khả năng của máy tính mà nhờ đó máy tính có thể hỗ trợ con người một cách đắc lực trong cuộc sống?</a:t>
              </a:r>
            </a:p>
          </p:txBody>
        </p:sp>
      </p:grpSp>
      <p:grpSp>
        <p:nvGrpSpPr>
          <p:cNvPr id="10" name="Trả lời cá nhân">
            <a:extLst>
              <a:ext uri="{FF2B5EF4-FFF2-40B4-BE49-F238E27FC236}">
                <a16:creationId xmlns:a16="http://schemas.microsoft.com/office/drawing/2014/main" id="{DA342EAB-FF18-A05F-B7DD-6F0FAFA8C504}"/>
              </a:ext>
            </a:extLst>
          </p:cNvPr>
          <p:cNvGrpSpPr/>
          <p:nvPr/>
        </p:nvGrpSpPr>
        <p:grpSpPr>
          <a:xfrm>
            <a:off x="722549" y="4196865"/>
            <a:ext cx="10360893" cy="2125069"/>
            <a:chOff x="722549" y="2215665"/>
            <a:chExt cx="10360893" cy="2125069"/>
          </a:xfrm>
        </p:grpSpPr>
        <p:grpSp>
          <p:nvGrpSpPr>
            <p:cNvPr id="12" name="Group 11">
              <a:extLst>
                <a:ext uri="{FF2B5EF4-FFF2-40B4-BE49-F238E27FC236}">
                  <a16:creationId xmlns:a16="http://schemas.microsoft.com/office/drawing/2014/main" id="{E4355149-5F76-B3E7-6D7D-63D3CC592BFE}"/>
                </a:ext>
              </a:extLst>
            </p:cNvPr>
            <p:cNvGrpSpPr/>
            <p:nvPr/>
          </p:nvGrpSpPr>
          <p:grpSpPr>
            <a:xfrm>
              <a:off x="722549" y="2215665"/>
              <a:ext cx="10360893" cy="2125069"/>
              <a:chOff x="751424" y="4271768"/>
              <a:chExt cx="10360893" cy="2307787"/>
            </a:xfrm>
          </p:grpSpPr>
          <p:grpSp>
            <p:nvGrpSpPr>
              <p:cNvPr id="14" name="Group 13">
                <a:extLst>
                  <a:ext uri="{FF2B5EF4-FFF2-40B4-BE49-F238E27FC236}">
                    <a16:creationId xmlns:a16="http://schemas.microsoft.com/office/drawing/2014/main" id="{6D0CD4FF-C4B3-8B4D-03FC-426419A6C89A}"/>
                  </a:ext>
                </a:extLst>
              </p:cNvPr>
              <p:cNvGrpSpPr/>
              <p:nvPr/>
            </p:nvGrpSpPr>
            <p:grpSpPr>
              <a:xfrm>
                <a:off x="751424" y="4271768"/>
                <a:ext cx="10340110" cy="2307787"/>
                <a:chOff x="748591" y="4323722"/>
                <a:chExt cx="10193330" cy="2307787"/>
              </a:xfrm>
            </p:grpSpPr>
            <p:sp>
              <p:nvSpPr>
                <p:cNvPr id="17" name="Rectangle: Rounded Corners 16">
                  <a:extLst>
                    <a:ext uri="{FF2B5EF4-FFF2-40B4-BE49-F238E27FC236}">
                      <a16:creationId xmlns:a16="http://schemas.microsoft.com/office/drawing/2014/main" id="{6FC2120A-BFFC-6D5C-38B3-7C79AC38DA15}"/>
                    </a:ext>
                  </a:extLst>
                </p:cNvPr>
                <p:cNvSpPr/>
                <p:nvPr/>
              </p:nvSpPr>
              <p:spPr>
                <a:xfrm>
                  <a:off x="1181534" y="4593968"/>
                  <a:ext cx="9760387" cy="20375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5E49D3D-DB23-0F71-15F7-FF1D592601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5" name="Rectangle 14">
                <a:extLst>
                  <a:ext uri="{FF2B5EF4-FFF2-40B4-BE49-F238E27FC236}">
                    <a16:creationId xmlns:a16="http://schemas.microsoft.com/office/drawing/2014/main" id="{F9CB3143-E01D-D9C3-0D68-D394AA481CDE}"/>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E8D83A0F-14BD-EF2C-C066-E2E0D37542DC}"/>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1DC2C4CC-1787-2AF1-AFD5-41F61D02FF40}"/>
                </a:ext>
              </a:extLst>
            </p:cNvPr>
            <p:cNvSpPr txBox="1"/>
            <p:nvPr/>
          </p:nvSpPr>
          <p:spPr>
            <a:xfrm>
              <a:off x="1615756" y="2622456"/>
              <a:ext cx="9312221" cy="1414554"/>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Máy tính ra thiết bị điện tử có thể hỗ trợ tích cực nhiều hoạt động của con người do nó có khả năng tính toán nhanh, chính xác; lưu trữ dung lượng lớn; kết nối toàn cầu với tốc độ cao</a:t>
              </a:r>
            </a:p>
          </p:txBody>
        </p:sp>
      </p:grpSp>
      <p:grpSp>
        <p:nvGrpSpPr>
          <p:cNvPr id="19" name="Group 18">
            <a:extLst>
              <a:ext uri="{FF2B5EF4-FFF2-40B4-BE49-F238E27FC236}">
                <a16:creationId xmlns:a16="http://schemas.microsoft.com/office/drawing/2014/main" id="{FE4212C8-48F6-ED4F-D10D-3510ECA761C3}"/>
              </a:ext>
            </a:extLst>
          </p:cNvPr>
          <p:cNvGrpSpPr/>
          <p:nvPr/>
        </p:nvGrpSpPr>
        <p:grpSpPr>
          <a:xfrm>
            <a:off x="3853131" y="442903"/>
            <a:ext cx="3363248" cy="916991"/>
            <a:chOff x="6665655" y="770361"/>
            <a:chExt cx="3363248" cy="1909103"/>
          </a:xfrm>
        </p:grpSpPr>
        <p:grpSp>
          <p:nvGrpSpPr>
            <p:cNvPr id="23" name="Group 22">
              <a:extLst>
                <a:ext uri="{FF2B5EF4-FFF2-40B4-BE49-F238E27FC236}">
                  <a16:creationId xmlns:a16="http://schemas.microsoft.com/office/drawing/2014/main" id="{C4201159-D953-5DDE-508D-33C48FEDCF1D}"/>
                </a:ext>
              </a:extLst>
            </p:cNvPr>
            <p:cNvGrpSpPr/>
            <p:nvPr/>
          </p:nvGrpSpPr>
          <p:grpSpPr>
            <a:xfrm>
              <a:off x="6665655" y="770361"/>
              <a:ext cx="3363248" cy="1909103"/>
              <a:chOff x="6665655" y="770361"/>
              <a:chExt cx="3363248" cy="1909103"/>
            </a:xfrm>
          </p:grpSpPr>
          <p:sp>
            <p:nvSpPr>
              <p:cNvPr id="25" name="Rectangle 24">
                <a:extLst>
                  <a:ext uri="{FF2B5EF4-FFF2-40B4-BE49-F238E27FC236}">
                    <a16:creationId xmlns:a16="http://schemas.microsoft.com/office/drawing/2014/main" id="{1D871157-6A33-B493-576F-3B34A5A24EC0}"/>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a16="http://schemas.microsoft.com/office/drawing/2014/main" id="{06DAC039-7F6D-B5F3-9AE5-62748F4240B3}"/>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4" name="TextBox 23">
              <a:extLst>
                <a:ext uri="{FF2B5EF4-FFF2-40B4-BE49-F238E27FC236}">
                  <a16:creationId xmlns:a16="http://schemas.microsoft.com/office/drawing/2014/main" id="{C1AF706C-95AE-0094-BB4B-2B3AAD1A69E3}"/>
                </a:ext>
              </a:extLst>
            </p:cNvPr>
            <p:cNvSpPr txBox="1"/>
            <p:nvPr/>
          </p:nvSpPr>
          <p:spPr>
            <a:xfrm>
              <a:off x="6873039" y="1241875"/>
              <a:ext cx="3155864" cy="523220"/>
            </a:xfrm>
            <a:prstGeom prst="rect">
              <a:avLst/>
            </a:prstGeom>
            <a:noFill/>
          </p:spPr>
          <p:txBody>
            <a:bodyPr wrap="none" rtlCol="0">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KIỂM TRA BÀI CŨ</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60174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7356239" y="1537434"/>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10170398" y="1420795"/>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F11476-DC60-979F-4841-6AB80C7C1F0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7047760" y="1087858"/>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98893AA5-CDE5-16CC-14B7-F5B9A2E65701}"/>
              </a:ext>
            </a:extLst>
          </p:cNvPr>
          <p:cNvGrpSpPr/>
          <p:nvPr/>
        </p:nvGrpSpPr>
        <p:grpSpPr>
          <a:xfrm>
            <a:off x="494829" y="1168493"/>
            <a:ext cx="6225469" cy="1755322"/>
            <a:chOff x="3206105" y="153843"/>
            <a:chExt cx="6225469" cy="1755322"/>
          </a:xfrm>
        </p:grpSpPr>
        <p:sp>
          <p:nvSpPr>
            <p:cNvPr id="19" name="TextBox 18">
              <a:extLst>
                <a:ext uri="{FF2B5EF4-FFF2-40B4-BE49-F238E27FC236}">
                  <a16:creationId xmlns:a16="http://schemas.microsoft.com/office/drawing/2014/main" id="{4071DD49-7271-C33C-23A8-8A49BE39D5D9}"/>
                </a:ext>
              </a:extLst>
            </p:cNvPr>
            <p:cNvSpPr txBox="1"/>
            <p:nvPr/>
          </p:nvSpPr>
          <p:spPr>
            <a:xfrm>
              <a:off x="3206105" y="440903"/>
              <a:ext cx="6225469" cy="783193"/>
            </a:xfrm>
            <a:prstGeom prst="roundRect">
              <a:avLst/>
            </a:prstGeom>
            <a:solidFill>
              <a:srgbClr val="92D050"/>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Em hãy nêu một số ví dụ cho thấy tác động hoạt động của công nghệ thông tin lên giáo dục và xã hội?</a:t>
              </a:r>
            </a:p>
          </p:txBody>
        </p:sp>
        <p:sp>
          <p:nvSpPr>
            <p:cNvPr id="21" name="Rectangle 20">
              <a:extLst>
                <a:ext uri="{FF2B5EF4-FFF2-40B4-BE49-F238E27FC236}">
                  <a16:creationId xmlns:a16="http://schemas.microsoft.com/office/drawing/2014/main" id="{92889C74-12E0-DFA8-4CEA-C52B5938B2A1}"/>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grpSp>
      <p:grpSp>
        <p:nvGrpSpPr>
          <p:cNvPr id="24" name="Báo cáo hoạt động nhóm">
            <a:extLst>
              <a:ext uri="{FF2B5EF4-FFF2-40B4-BE49-F238E27FC236}">
                <a16:creationId xmlns:a16="http://schemas.microsoft.com/office/drawing/2014/main" id="{347B6F73-4CCE-BB8A-EB7A-7EC18EE43BA1}"/>
              </a:ext>
            </a:extLst>
          </p:cNvPr>
          <p:cNvGrpSpPr/>
          <p:nvPr/>
        </p:nvGrpSpPr>
        <p:grpSpPr>
          <a:xfrm>
            <a:off x="99533" y="3037219"/>
            <a:ext cx="11577223" cy="1939131"/>
            <a:chOff x="99533" y="2275709"/>
            <a:chExt cx="11577223" cy="1939131"/>
          </a:xfrm>
        </p:grpSpPr>
        <p:sp>
          <p:nvSpPr>
            <p:cNvPr id="25" name="Rectangle: Rounded Corners 24">
              <a:extLst>
                <a:ext uri="{FF2B5EF4-FFF2-40B4-BE49-F238E27FC236}">
                  <a16:creationId xmlns:a16="http://schemas.microsoft.com/office/drawing/2014/main" id="{20EC71D4-A6A9-11FE-D18C-B2C138FD14C6}"/>
                </a:ext>
              </a:extLst>
            </p:cNvPr>
            <p:cNvSpPr/>
            <p:nvPr/>
          </p:nvSpPr>
          <p:spPr>
            <a:xfrm>
              <a:off x="515241" y="2275709"/>
              <a:ext cx="11161515" cy="193913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D64EA5E-E99C-B364-8874-5BAB45A78CBC}"/>
                </a:ext>
              </a:extLst>
            </p:cNvPr>
            <p:cNvSpPr txBox="1"/>
            <p:nvPr/>
          </p:nvSpPr>
          <p:spPr>
            <a:xfrm>
              <a:off x="1010923" y="2514715"/>
              <a:ext cx="10585860" cy="1323439"/>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 Giao tiếp hiệu quả thông qua mạng xã hội như: Facebook, Zalo,…</a:t>
              </a:r>
            </a:p>
            <a:p>
              <a:r>
                <a:rPr lang="vi-VN" sz="2000" dirty="0">
                  <a:latin typeface="Times New Roman" panose="02020603050405020304" pitchFamily="18" charset="0"/>
                  <a:cs typeface="Times New Roman" panose="02020603050405020304" pitchFamily="18" charset="0"/>
                </a:rPr>
                <a:t>+ Dễ dàng tìm kiếm thông tin qua Google, Bing,…</a:t>
              </a:r>
            </a:p>
            <a:p>
              <a:r>
                <a:rPr lang="vi-VN" sz="2000" dirty="0">
                  <a:latin typeface="Times New Roman" panose="02020603050405020304" pitchFamily="18" charset="0"/>
                  <a:cs typeface="Times New Roman" panose="02020603050405020304" pitchFamily="18" charset="0"/>
                </a:rPr>
                <a:t>+ Giảng dạy trực tuyến</a:t>
              </a:r>
            </a:p>
            <a:p>
              <a:r>
                <a:rPr lang="vi-VN" sz="2000" dirty="0">
                  <a:latin typeface="Times New Roman" panose="02020603050405020304" pitchFamily="18" charset="0"/>
                  <a:cs typeface="Times New Roman" panose="02020603050405020304" pitchFamily="18" charset="0"/>
                </a:rPr>
                <a:t>+ Các bài giảng sinh động hơn.</a:t>
              </a:r>
            </a:p>
          </p:txBody>
        </p:sp>
        <p:pic>
          <p:nvPicPr>
            <p:cNvPr id="27" name="Picture 26">
              <a:extLst>
                <a:ext uri="{FF2B5EF4-FFF2-40B4-BE49-F238E27FC236}">
                  <a16:creationId xmlns:a16="http://schemas.microsoft.com/office/drawing/2014/main" id="{E3469F01-AA2F-8DA2-79C1-6018328F6253}"/>
                </a:ext>
              </a:extLst>
            </p:cNvPr>
            <p:cNvPicPr>
              <a:picLocks noChangeAspect="1"/>
            </p:cNvPicPr>
            <p:nvPr/>
          </p:nvPicPr>
          <p:blipFill>
            <a:blip r:embed="rId7"/>
            <a:stretch>
              <a:fillRect/>
            </a:stretch>
          </p:blipFill>
          <p:spPr>
            <a:xfrm>
              <a:off x="99533" y="2275709"/>
              <a:ext cx="831417" cy="831417"/>
            </a:xfrm>
            <a:prstGeom prst="rect">
              <a:avLst/>
            </a:prstGeom>
          </p:spPr>
        </p:pic>
      </p:grpSp>
      <p:sp>
        <p:nvSpPr>
          <p:cNvPr id="2" name="TextBox 1">
            <a:extLst>
              <a:ext uri="{FF2B5EF4-FFF2-40B4-BE49-F238E27FC236}">
                <a16:creationId xmlns:a16="http://schemas.microsoft.com/office/drawing/2014/main" id="{4F04721E-2854-CB37-25F2-2A88CE93390C}"/>
              </a:ext>
            </a:extLst>
          </p:cNvPr>
          <p:cNvSpPr txBox="1"/>
          <p:nvPr/>
        </p:nvSpPr>
        <p:spPr>
          <a:xfrm>
            <a:off x="515241" y="448742"/>
            <a:ext cx="11161514" cy="400110"/>
          </a:xfrm>
          <a:prstGeom prst="rect">
            <a:avLst/>
          </a:prstGeom>
          <a:noFill/>
        </p:spPr>
        <p:txBody>
          <a:bodyPr wrap="square" rtlCol="0">
            <a:spAutoFit/>
          </a:bodyPr>
          <a:lstStyle/>
          <a:p>
            <a:r>
              <a:rPr lang="en-US" sz="2000" b="1">
                <a:solidFill>
                  <a:srgbClr val="FF0000"/>
                </a:solidFill>
                <a:latin typeface="Tahoma" panose="020B0604030504040204" pitchFamily="34" charset="0"/>
              </a:rPr>
              <a:t>3. TÁC ĐỘNG CỦA CÔNG NGHỆ THÔNG TIN LÊN GIÁO DỤC VÀ XÃ HỘI</a:t>
            </a:r>
          </a:p>
        </p:txBody>
      </p:sp>
      <p:grpSp>
        <p:nvGrpSpPr>
          <p:cNvPr id="3" name="Group 2">
            <a:extLst>
              <a:ext uri="{FF2B5EF4-FFF2-40B4-BE49-F238E27FC236}">
                <a16:creationId xmlns:a16="http://schemas.microsoft.com/office/drawing/2014/main" id="{35076E6B-4C48-C13C-042F-F263E939E048}"/>
              </a:ext>
            </a:extLst>
          </p:cNvPr>
          <p:cNvGrpSpPr/>
          <p:nvPr/>
        </p:nvGrpSpPr>
        <p:grpSpPr>
          <a:xfrm>
            <a:off x="218410" y="4739519"/>
            <a:ext cx="2977356" cy="2143231"/>
            <a:chOff x="8111612" y="1250254"/>
            <a:chExt cx="3638126" cy="2618882"/>
          </a:xfrm>
          <a:noFill/>
        </p:grpSpPr>
        <p:sp>
          <p:nvSpPr>
            <p:cNvPr id="6" name="Rectangle 5">
              <a:extLst>
                <a:ext uri="{FF2B5EF4-FFF2-40B4-BE49-F238E27FC236}">
                  <a16:creationId xmlns:a16="http://schemas.microsoft.com/office/drawing/2014/main" id="{1D1F08CF-33D2-C285-E4DB-D05780BC95D2}"/>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a:extLst>
                <a:ext uri="{FF2B5EF4-FFF2-40B4-BE49-F238E27FC236}">
                  <a16:creationId xmlns:a16="http://schemas.microsoft.com/office/drawing/2014/main" id="{91A5C6A4-6F21-B9C3-9CAF-85E2E59DDC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397" r="8168" b="18190"/>
            <a:stretch/>
          </p:blipFill>
          <p:spPr bwMode="auto">
            <a:xfrm>
              <a:off x="8779748" y="1605724"/>
              <a:ext cx="2852653" cy="1506892"/>
            </a:xfrm>
            <a:prstGeom prst="rect">
              <a:avLst/>
            </a:prstGeom>
            <a:grpFill/>
          </p:spPr>
        </p:pic>
        <p:sp>
          <p:nvSpPr>
            <p:cNvPr id="20" name="TextBox 19">
              <a:extLst>
                <a:ext uri="{FF2B5EF4-FFF2-40B4-BE49-F238E27FC236}">
                  <a16:creationId xmlns:a16="http://schemas.microsoft.com/office/drawing/2014/main" id="{E3A60181-16CB-5055-6C41-FB8DC064B540}"/>
                </a:ext>
              </a:extLst>
            </p:cNvPr>
            <p:cNvSpPr txBox="1"/>
            <p:nvPr/>
          </p:nvSpPr>
          <p:spPr>
            <a:xfrm>
              <a:off x="8662410" y="3271173"/>
              <a:ext cx="3087328" cy="451298"/>
            </a:xfrm>
            <a:prstGeom prst="rect">
              <a:avLst/>
            </a:prstGeom>
            <a:grp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49" presetClass="exit" presetSubtype="0" accel="100000" fill="hold"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 calcmode="lin" valueType="num">
                                      <p:cBhvr>
                                        <p:cTn id="25" dur="500"/>
                                        <p:tgtEl>
                                          <p:spTgt spid="15"/>
                                        </p:tgtEl>
                                        <p:attrNameLst>
                                          <p:attrName>style.rotation</p:attrName>
                                        </p:attrNameLst>
                                      </p:cBhvr>
                                      <p:tavLst>
                                        <p:tav tm="0">
                                          <p:val>
                                            <p:fltVal val="0"/>
                                          </p:val>
                                        </p:tav>
                                        <p:tav tm="100000">
                                          <p:val>
                                            <p:fltVal val="36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315015" fill="hold"/>
                                        <p:tgtEl>
                                          <p:spTgt spid="7"/>
                                        </p:tgtEl>
                                      </p:cBhvr>
                                    </p:cmd>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md type="call" cmd="stop">
                                      <p:cBhvr>
                                        <p:cTn id="37" dur="1">
                                          <p:stCondLst>
                                            <p:cond delay="499"/>
                                          </p:stCondLst>
                                        </p:cTn>
                                        <p:tgtEl>
                                          <p:spTgt spid="7"/>
                                        </p:tgtEl>
                                      </p:cBhvr>
                                    </p:cmd>
                                  </p:childTnLst>
                                </p:cTn>
                              </p:par>
                              <p:par>
                                <p:cTn id="38" presetID="42"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video>
              <p:cMediaNode vol="80000" mute="1">
                <p:cTn id="43"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04721E-2854-CB37-25F2-2A88CE93390C}"/>
              </a:ext>
            </a:extLst>
          </p:cNvPr>
          <p:cNvSpPr txBox="1"/>
          <p:nvPr/>
        </p:nvSpPr>
        <p:spPr>
          <a:xfrm>
            <a:off x="515241" y="448742"/>
            <a:ext cx="11161514" cy="400110"/>
          </a:xfrm>
          <a:prstGeom prst="rect">
            <a:avLst/>
          </a:prstGeom>
          <a:noFill/>
        </p:spPr>
        <p:txBody>
          <a:bodyPr wrap="square" rtlCol="0">
            <a:spAutoFit/>
          </a:bodyPr>
          <a:lstStyle/>
          <a:p>
            <a:r>
              <a:rPr lang="en-US" sz="2000" b="1">
                <a:solidFill>
                  <a:srgbClr val="FF0000"/>
                </a:solidFill>
                <a:latin typeface="Tahoma" panose="020B0604030504040204" pitchFamily="34" charset="0"/>
              </a:rPr>
              <a:t>3. TÁC ĐỘNG CỦA CÔNG NGHỆ THÔNG TIN LÊN GIÁO DỤC VÀ XÃ HỘI</a:t>
            </a:r>
          </a:p>
        </p:txBody>
      </p:sp>
      <p:sp>
        <p:nvSpPr>
          <p:cNvPr id="32" name="TextBox 31">
            <a:extLst>
              <a:ext uri="{FF2B5EF4-FFF2-40B4-BE49-F238E27FC236}">
                <a16:creationId xmlns:a16="http://schemas.microsoft.com/office/drawing/2014/main" id="{4570EBD0-0DB1-776B-09F9-ED8AC0A6D9CE}"/>
              </a:ext>
            </a:extLst>
          </p:cNvPr>
          <p:cNvSpPr txBox="1"/>
          <p:nvPr/>
        </p:nvSpPr>
        <p:spPr>
          <a:xfrm>
            <a:off x="515241" y="1120676"/>
            <a:ext cx="11161514" cy="2031325"/>
          </a:xfrm>
          <a:prstGeom prst="rect">
            <a:avLst/>
          </a:prstGeom>
          <a:solidFill>
            <a:schemeClr val="bg1"/>
          </a:solidFill>
        </p:spPr>
        <p:txBody>
          <a:bodyPr wrap="square">
            <a:spAutoFit/>
          </a:bodyPr>
          <a:lstStyle/>
          <a:p>
            <a:r>
              <a:rPr lang="vi-VN" dirty="0">
                <a:latin typeface="Times New Roman" panose="02020603050405020304" pitchFamily="18" charset="0"/>
                <a:ea typeface="Tahoma" panose="020B0604030504040204" pitchFamily="34" charset="0"/>
                <a:cs typeface="Times New Roman" panose="02020603050405020304" pitchFamily="18" charset="0"/>
              </a:rPr>
              <a:t>Công nghệ thông tin được con người sử dụng để khám phá tri thức mới, kết nối cá nhân với thế giới, hỗ trợ họ trong học tập và lao động. Về khía cạnh xã hội, công nghệ thông tin mang lại phương tiện mới, giúp con người dễ dàng giao tiếp với nhau. Nếu chúng ta biết sử dụng công nghệ thông tin một cách tích cực, nguồn lực đó sẽ phát triển, làm cho cuộc sống của chúng ta trở nên dễ dàng hơn. </a:t>
            </a:r>
            <a:endParaRPr lang="en-US" dirty="0">
              <a:latin typeface="Times New Roman" panose="02020603050405020304" pitchFamily="18" charset="0"/>
              <a:ea typeface="Tahoma" panose="020B0604030504040204" pitchFamily="34" charset="0"/>
              <a:cs typeface="Times New Roman" panose="02020603050405020304" pitchFamily="18" charset="0"/>
            </a:endParaRPr>
          </a:p>
          <a:p>
            <a:r>
              <a:rPr lang="vi-VN" dirty="0">
                <a:latin typeface="Times New Roman" panose="02020603050405020304" pitchFamily="18" charset="0"/>
                <a:ea typeface="Tahoma" panose="020B0604030504040204" pitchFamily="34" charset="0"/>
                <a:cs typeface="Times New Roman" panose="02020603050405020304" pitchFamily="18" charset="0"/>
              </a:rPr>
              <a:t>Trong giáo dục, công nghệ thông tin giúp con người chia sẻ kiến thức, kĩ năng và cổ vũ thái độ sống tích cực. Ngày nay, mọi người có thể bổ sung sự hiểu biết của mình về bất kì lĩnh vực nào, ở mọi nơi, vào mọi lúc bằng cách sử dụng Internet. Nhiều dữ liệu hiện có trên Internet là miễn phí.</a:t>
            </a:r>
          </a:p>
        </p:txBody>
      </p:sp>
    </p:spTree>
    <p:extLst>
      <p:ext uri="{BB962C8B-B14F-4D97-AF65-F5344CB8AC3E}">
        <p14:creationId xmlns:p14="http://schemas.microsoft.com/office/powerpoint/2010/main" val="23537521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xEl>
                                              <p:pRg st="1" end="1"/>
                                            </p:txEl>
                                          </p:spTgt>
                                        </p:tgtEl>
                                        <p:attrNameLst>
                                          <p:attrName>style.visibility</p:attrName>
                                        </p:attrNameLst>
                                      </p:cBhvr>
                                      <p:to>
                                        <p:strVal val="visible"/>
                                      </p:to>
                                    </p:set>
                                    <p:anim calcmode="lin" valueType="num">
                                      <p:cBhvr additive="base">
                                        <p:cTn id="13"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04721E-2854-CB37-25F2-2A88CE93390C}"/>
              </a:ext>
            </a:extLst>
          </p:cNvPr>
          <p:cNvSpPr txBox="1"/>
          <p:nvPr/>
        </p:nvSpPr>
        <p:spPr>
          <a:xfrm>
            <a:off x="515241" y="448742"/>
            <a:ext cx="11161514" cy="400110"/>
          </a:xfrm>
          <a:prstGeom prst="rect">
            <a:avLst/>
          </a:prstGeom>
          <a:noFill/>
        </p:spPr>
        <p:txBody>
          <a:bodyPr wrap="square" rtlCol="0">
            <a:spAutoFit/>
          </a:bodyPr>
          <a:lstStyle/>
          <a:p>
            <a:r>
              <a:rPr lang="en-US" sz="2000" b="1">
                <a:solidFill>
                  <a:srgbClr val="FF0000"/>
                </a:solidFill>
                <a:latin typeface="Tahoma" panose="020B0604030504040204" pitchFamily="34" charset="0"/>
              </a:rPr>
              <a:t>3. TÁC ĐỘNG CỦA CÔNG NGHỆ THÔNG TIN LÊN GIÁO DỤC VÀ XÃ HỘI</a:t>
            </a:r>
          </a:p>
        </p:txBody>
      </p:sp>
      <p:grpSp>
        <p:nvGrpSpPr>
          <p:cNvPr id="4" name="Hỏi cá nhân">
            <a:extLst>
              <a:ext uri="{FF2B5EF4-FFF2-40B4-BE49-F238E27FC236}">
                <a16:creationId xmlns:a16="http://schemas.microsoft.com/office/drawing/2014/main" id="{9ECDD17C-40CB-985A-08B9-EB03ED2539C8}"/>
              </a:ext>
            </a:extLst>
          </p:cNvPr>
          <p:cNvGrpSpPr/>
          <p:nvPr/>
        </p:nvGrpSpPr>
        <p:grpSpPr>
          <a:xfrm>
            <a:off x="722549" y="1281600"/>
            <a:ext cx="11085993" cy="1212912"/>
            <a:chOff x="722549" y="2215664"/>
            <a:chExt cx="11085993" cy="1212912"/>
          </a:xfrm>
        </p:grpSpPr>
        <p:grpSp>
          <p:nvGrpSpPr>
            <p:cNvPr id="5" name="Group 4">
              <a:extLst>
                <a:ext uri="{FF2B5EF4-FFF2-40B4-BE49-F238E27FC236}">
                  <a16:creationId xmlns:a16="http://schemas.microsoft.com/office/drawing/2014/main" id="{08DDAE15-561D-98DB-A2B1-FD6BECEAB5AD}"/>
                </a:ext>
              </a:extLst>
            </p:cNvPr>
            <p:cNvGrpSpPr/>
            <p:nvPr/>
          </p:nvGrpSpPr>
          <p:grpSpPr>
            <a:xfrm>
              <a:off x="722549" y="2215664"/>
              <a:ext cx="10746903" cy="1212912"/>
              <a:chOff x="751424" y="4271768"/>
              <a:chExt cx="10746903" cy="1317201"/>
            </a:xfrm>
          </p:grpSpPr>
          <p:grpSp>
            <p:nvGrpSpPr>
              <p:cNvPr id="10" name="Group 9">
                <a:extLst>
                  <a:ext uri="{FF2B5EF4-FFF2-40B4-BE49-F238E27FC236}">
                    <a16:creationId xmlns:a16="http://schemas.microsoft.com/office/drawing/2014/main" id="{D5FEA974-309E-720B-013E-E7250F9157B6}"/>
                  </a:ext>
                </a:extLst>
              </p:cNvPr>
              <p:cNvGrpSpPr/>
              <p:nvPr/>
            </p:nvGrpSpPr>
            <p:grpSpPr>
              <a:xfrm>
                <a:off x="751424" y="4271768"/>
                <a:ext cx="10746903" cy="1317201"/>
                <a:chOff x="748591" y="4323722"/>
                <a:chExt cx="10594348" cy="1317201"/>
              </a:xfrm>
            </p:grpSpPr>
            <p:sp>
              <p:nvSpPr>
                <p:cNvPr id="23" name="Rectangle: Rounded Corners 22">
                  <a:extLst>
                    <a:ext uri="{FF2B5EF4-FFF2-40B4-BE49-F238E27FC236}">
                      <a16:creationId xmlns:a16="http://schemas.microsoft.com/office/drawing/2014/main" id="{DDC8F554-5BDE-89E1-AF90-15A24E41445C}"/>
                    </a:ext>
                  </a:extLst>
                </p:cNvPr>
                <p:cNvSpPr/>
                <p:nvPr/>
              </p:nvSpPr>
              <p:spPr>
                <a:xfrm>
                  <a:off x="1181534" y="4593968"/>
                  <a:ext cx="10161405"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67ACCEA8-AD1D-1303-DB55-6F40460EE8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3" name="Rectangle 12">
                <a:extLst>
                  <a:ext uri="{FF2B5EF4-FFF2-40B4-BE49-F238E27FC236}">
                    <a16:creationId xmlns:a16="http://schemas.microsoft.com/office/drawing/2014/main" id="{A9AE1CD0-0B22-AAD5-B4D9-43B1131D8C1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88255AC-1C9C-0CAC-51BE-D808E47FD7C0}"/>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E0B798E4-346E-96F7-6D74-932B3206D46C}"/>
                </a:ext>
              </a:extLst>
            </p:cNvPr>
            <p:cNvSpPr txBox="1"/>
            <p:nvPr/>
          </p:nvSpPr>
          <p:spPr>
            <a:xfrm>
              <a:off x="1615756" y="2470098"/>
              <a:ext cx="10192786"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Em hãy kể về một ứng dụng của công nghệ thông tin mà em thường xuyên sử dụng</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Nêu những tác động tích cực của ứng dụng đó và cách em sử dụng nó hằng ngày</a:t>
              </a:r>
            </a:p>
          </p:txBody>
        </p:sp>
      </p:grpSp>
    </p:spTree>
    <p:extLst>
      <p:ext uri="{BB962C8B-B14F-4D97-AF65-F5344CB8AC3E}">
        <p14:creationId xmlns:p14="http://schemas.microsoft.com/office/powerpoint/2010/main" val="706886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7B8E12-8F99-DA73-1690-9F65DFA5CF64}"/>
              </a:ext>
            </a:extLst>
          </p:cNvPr>
          <p:cNvSpPr/>
          <p:nvPr/>
        </p:nvSpPr>
        <p:spPr>
          <a:xfrm>
            <a:off x="409575" y="2374900"/>
            <a:ext cx="4200525" cy="492125"/>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Nghiên cứu và thảo luận</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0C59CF4E-8FE2-12AB-DEB1-818729AA82AA}"/>
              </a:ext>
            </a:extLst>
          </p:cNvPr>
          <p:cNvSpPr/>
          <p:nvPr/>
        </p:nvSpPr>
        <p:spPr>
          <a:xfrm>
            <a:off x="4610100" y="2373313"/>
            <a:ext cx="7127875" cy="492125"/>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a:t>
            </a:r>
          </a:p>
        </p:txBody>
      </p:sp>
      <p:graphicFrame>
        <p:nvGraphicFramePr>
          <p:cNvPr id="4" name="Table 4">
            <a:extLst>
              <a:ext uri="{FF2B5EF4-FFF2-40B4-BE49-F238E27FC236}">
                <a16:creationId xmlns:a16="http://schemas.microsoft.com/office/drawing/2014/main" id="{1F759BB0-CD34-55E7-4E9D-AF559132E4D7}"/>
              </a:ext>
            </a:extLst>
          </p:cNvPr>
          <p:cNvGraphicFramePr>
            <a:graphicFrameLocks noGrp="1"/>
          </p:cNvGraphicFramePr>
          <p:nvPr/>
        </p:nvGraphicFramePr>
        <p:xfrm>
          <a:off x="409575" y="2898775"/>
          <a:ext cx="11328400" cy="3070225"/>
        </p:xfrm>
        <a:graphic>
          <a:graphicData uri="http://schemas.openxmlformats.org/drawingml/2006/table">
            <a:tbl>
              <a:tblPr firstRow="1" bandRow="1">
                <a:tableStyleId>{F5AB1C69-6EDB-4FF4-983F-18BD219EF322}</a:tableStyleId>
              </a:tblPr>
              <a:tblGrid>
                <a:gridCol w="4162256">
                  <a:extLst>
                    <a:ext uri="{9D8B030D-6E8A-4147-A177-3AD203B41FA5}">
                      <a16:colId xmlns:a16="http://schemas.microsoft.com/office/drawing/2014/main" val="20000"/>
                    </a:ext>
                  </a:extLst>
                </a:gridCol>
                <a:gridCol w="7166144">
                  <a:extLst>
                    <a:ext uri="{9D8B030D-6E8A-4147-A177-3AD203B41FA5}">
                      <a16:colId xmlns:a16="http://schemas.microsoft.com/office/drawing/2014/main" val="20001"/>
                    </a:ext>
                  </a:extLst>
                </a:gridCol>
              </a:tblGrid>
              <a:tr h="3070225">
                <a:tc>
                  <a:txBody>
                    <a:bodyPr/>
                    <a:lstStyle/>
                    <a:p>
                      <a:pPr algn="just">
                        <a:lnSpc>
                          <a:spcPct val="100000"/>
                        </a:lnSpc>
                        <a:spcAft>
                          <a:spcPts val="0"/>
                        </a:spcAft>
                      </a:pP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trình</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bày</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nghệ</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thông</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tin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dục</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xã</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hội</a:t>
                      </a:r>
                      <a:r>
                        <a:rPr lang="en-US"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32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72003" marR="72003" marT="72003" marB="72003"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a:lnSpc>
                          <a:spcPct val="100000"/>
                        </a:lnSpc>
                        <a:buNone/>
                      </a:pPr>
                      <a:r>
                        <a:rPr lang="en-US" altLang="en-US" sz="32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0" dirty="0">
                          <a:solidFill>
                            <a:srgbClr val="231F20"/>
                          </a:solidFill>
                          <a:effectLst/>
                          <a:latin typeface="Times New Roman" panose="02020603050405020304" pitchFamily="18" charset="0"/>
                          <a:cs typeface="Times New Roman" panose="02020603050405020304" pitchFamily="18" charset="0"/>
                        </a:rPr>
                        <a:t>Công nghệ thông tin có tác động mạnh mẽ, đem lại những thay đổi tích cực trong xã hội, trong đó có giáo dục. </a:t>
                      </a:r>
                      <a:endParaRPr lang="en-US" sz="3200" b="0" dirty="0">
                        <a:solidFill>
                          <a:srgbClr val="231F20"/>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32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3200" b="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Cần sử dụng công nghệ thông tin đúng cách để tránh những tác động tiêu cực đến cuộc sống.</a:t>
                      </a:r>
                    </a:p>
                  </a:txBody>
                  <a:tcPr marL="72003" marR="72003" marT="72003" marB="7200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35643E3E-A4A6-93A3-0F59-B2FE053EFCC8}"/>
              </a:ext>
            </a:extLst>
          </p:cNvPr>
          <p:cNvSpPr/>
          <p:nvPr/>
        </p:nvSpPr>
        <p:spPr>
          <a:xfrm>
            <a:off x="4610100" y="2971800"/>
            <a:ext cx="7048500" cy="2922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49165" name="TextBox 5">
            <a:extLst>
              <a:ext uri="{FF2B5EF4-FFF2-40B4-BE49-F238E27FC236}">
                <a16:creationId xmlns:a16="http://schemas.microsoft.com/office/drawing/2014/main" id="{53693129-86C7-9D8C-BFA8-64701068AF7C}"/>
              </a:ext>
            </a:extLst>
          </p:cNvPr>
          <p:cNvSpPr txBox="1">
            <a:spLocks noChangeArrowheads="1"/>
          </p:cNvSpPr>
          <p:nvPr/>
        </p:nvSpPr>
        <p:spPr bwMode="auto">
          <a:xfrm>
            <a:off x="409575" y="1304925"/>
            <a:ext cx="11328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3. TÁC ĐỘNG CỦA CÔNG NGHỆ THÔNG TIN LÊN GIÁO DỤC VÀ XÃ HỘI:</a:t>
            </a:r>
          </a:p>
        </p:txBody>
      </p:sp>
      <p:grpSp>
        <p:nvGrpSpPr>
          <p:cNvPr id="49166" name="Nhóm 4">
            <a:extLst>
              <a:ext uri="{FF2B5EF4-FFF2-40B4-BE49-F238E27FC236}">
                <a16:creationId xmlns:a16="http://schemas.microsoft.com/office/drawing/2014/main" id="{951A6073-6789-D009-AE18-976E0B976B10}"/>
              </a:ext>
            </a:extLst>
          </p:cNvPr>
          <p:cNvGrpSpPr>
            <a:grpSpLocks/>
          </p:cNvGrpSpPr>
          <p:nvPr/>
        </p:nvGrpSpPr>
        <p:grpSpPr bwMode="auto">
          <a:xfrm>
            <a:off x="403225" y="6042025"/>
            <a:ext cx="11356975" cy="739775"/>
            <a:chOff x="403100" y="4757255"/>
            <a:chExt cx="11356894" cy="1996921"/>
          </a:xfrm>
        </p:grpSpPr>
        <p:pic>
          <p:nvPicPr>
            <p:cNvPr id="49167" name="图片 1">
              <a:extLst>
                <a:ext uri="{FF2B5EF4-FFF2-40B4-BE49-F238E27FC236}">
                  <a16:creationId xmlns:a16="http://schemas.microsoft.com/office/drawing/2014/main" id="{FB21729F-03A1-73F8-954C-C19C84002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61" r="8347"/>
            <a:stretch>
              <a:fillRect/>
            </a:stretch>
          </p:blipFill>
          <p:spPr bwMode="auto">
            <a:xfrm flipH="1">
              <a:off x="403100" y="4790688"/>
              <a:ext cx="1454519" cy="181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4">
              <a:extLst>
                <a:ext uri="{FF2B5EF4-FFF2-40B4-BE49-F238E27FC236}">
                  <a16:creationId xmlns:a16="http://schemas.microsoft.com/office/drawing/2014/main" id="{417FF6D1-110A-E3F8-DCD0-44D8AE89C23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337" y="4777551"/>
              <a:ext cx="3144529" cy="181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6">
              <a:extLst>
                <a:ext uri="{FF2B5EF4-FFF2-40B4-BE49-F238E27FC236}">
                  <a16:creationId xmlns:a16="http://schemas.microsoft.com/office/drawing/2014/main" id="{A014B8E1-03BD-99AB-CC44-332E6005C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501" t="22209" r="28751" b="11092"/>
            <a:stretch>
              <a:fillRect/>
            </a:stretch>
          </p:blipFill>
          <p:spPr bwMode="auto">
            <a:xfrm>
              <a:off x="9753600" y="4757255"/>
              <a:ext cx="2006394" cy="199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7">
              <a:extLst>
                <a:ext uri="{FF2B5EF4-FFF2-40B4-BE49-F238E27FC236}">
                  <a16:creationId xmlns:a16="http://schemas.microsoft.com/office/drawing/2014/main" id="{800AEB2A-0926-4CE4-E34B-5E2BACE37D7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400136" y="4878828"/>
              <a:ext cx="3056347" cy="181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63BE08FE-59A0-4A5B-9C92-8F15D65C44AF}"/>
              </a:ext>
            </a:extLst>
          </p:cNvPr>
          <p:cNvSpPr/>
          <p:nvPr/>
        </p:nvSpPr>
        <p:spPr>
          <a:xfrm>
            <a:off x="0" y="0"/>
            <a:ext cx="1074656" cy="11868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619856-BBDA-ABE2-1E4A-FBB2226A781C}"/>
              </a:ext>
            </a:extLst>
          </p:cNvPr>
          <p:cNvGraphicFramePr>
            <a:graphicFrameLocks noGrp="1"/>
          </p:cNvGraphicFramePr>
          <p:nvPr/>
        </p:nvGraphicFramePr>
        <p:xfrm>
          <a:off x="533400" y="182563"/>
          <a:ext cx="11125200" cy="6370637"/>
        </p:xfrm>
        <a:graphic>
          <a:graphicData uri="http://schemas.openxmlformats.org/drawingml/2006/table">
            <a:tbl>
              <a:tblPr firstRow="1" bandRow="1">
                <a:tableStyleId>{F5AB1C69-6EDB-4FF4-983F-18BD219EF322}</a:tableStyleId>
              </a:tblPr>
              <a:tblGrid>
                <a:gridCol w="3581400">
                  <a:extLst>
                    <a:ext uri="{9D8B030D-6E8A-4147-A177-3AD203B41FA5}">
                      <a16:colId xmlns:a16="http://schemas.microsoft.com/office/drawing/2014/main" val="20000"/>
                    </a:ext>
                  </a:extLst>
                </a:gridCol>
                <a:gridCol w="7543800">
                  <a:extLst>
                    <a:ext uri="{9D8B030D-6E8A-4147-A177-3AD203B41FA5}">
                      <a16:colId xmlns:a16="http://schemas.microsoft.com/office/drawing/2014/main" val="20001"/>
                    </a:ext>
                  </a:extLst>
                </a:gridCol>
              </a:tblGrid>
              <a:tr h="57914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BÀI TẬP</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98409">
                <a:tc>
                  <a:txBody>
                    <a:bodyPr/>
                    <a:lstStyle/>
                    <a:p>
                      <a:pPr algn="just"/>
                      <a:r>
                        <a:rPr lang="vi-VN" sz="2800" dirty="0">
                          <a:latin typeface="Times New Roman" panose="02020603050405020304" pitchFamily="18" charset="0"/>
                          <a:cs typeface="Times New Roman" panose="02020603050405020304" pitchFamily="18" charset="0"/>
                        </a:rPr>
                        <a:t>Em hãy: a) Kể về một ứng dụng của công nghệ thông tin mà em thường xuyên sử dụng. </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Ví</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dụ</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sử</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app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Anh,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facebook</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zalo</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google,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gmail</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team, zoom,…</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93079">
                <a:tc>
                  <a:txBody>
                    <a:bodyPr/>
                    <a:lstStyle/>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Nhờ học tiếng Anh trên </a:t>
                      </a:r>
                      <a:r>
                        <a:rPr lang="vi-VN" sz="3200" dirty="0" err="1">
                          <a:latin typeface="Times New Roman" panose="02020603050405020304" pitchFamily="18" charset="0"/>
                          <a:cs typeface="Times New Roman" panose="02020603050405020304" pitchFamily="18" charset="0"/>
                        </a:rPr>
                        <a:t>App</a:t>
                      </a:r>
                      <a:r>
                        <a:rPr lang="vi-VN" sz="3200" dirty="0">
                          <a:latin typeface="Times New Roman" panose="02020603050405020304" pitchFamily="18" charset="0"/>
                          <a:cs typeface="Times New Roman" panose="02020603050405020304" pitchFamily="18" charset="0"/>
                        </a:rPr>
                        <a:t> hàng ngày mà em nhớ từ vựng, nhớ ngữ pháp và tất cả kiến thức được học trên lớp.</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Facebook</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Zalo</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Gmail</a:t>
                      </a:r>
                      <a:r>
                        <a:rPr lang="vi-VN" sz="3200" dirty="0">
                          <a:latin typeface="Times New Roman" panose="02020603050405020304" pitchFamily="18" charset="0"/>
                          <a:cs typeface="Times New Roman" panose="02020603050405020304" pitchFamily="18" charset="0"/>
                        </a:rPr>
                        <a:t>: Giúp liên lạc, trao đổi bài vở, kết bạn và cập nhật thông tin. (Sử dụng 20 phút mỗi ngày)</a:t>
                      </a:r>
                    </a:p>
                    <a:p>
                      <a:pPr algn="just"/>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Team</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Zoom</a:t>
                      </a:r>
                      <a:r>
                        <a:rPr lang="vi-VN" sz="3200" dirty="0">
                          <a:latin typeface="Times New Roman" panose="02020603050405020304" pitchFamily="18" charset="0"/>
                          <a:cs typeface="Times New Roman" panose="02020603050405020304" pitchFamily="18" charset="0"/>
                        </a:rPr>
                        <a:t>: Hỗ trợ học </a:t>
                      </a:r>
                      <a:r>
                        <a:rPr lang="vi-VN" sz="3200" dirty="0" err="1">
                          <a:latin typeface="Times New Roman" panose="02020603050405020304" pitchFamily="18" charset="0"/>
                          <a:cs typeface="Times New Roman" panose="02020603050405020304" pitchFamily="18" charset="0"/>
                        </a:rPr>
                        <a:t>online</a:t>
                      </a:r>
                      <a:r>
                        <a:rPr lang="vi-VN" sz="3200" dirty="0">
                          <a:latin typeface="Times New Roman" panose="02020603050405020304" pitchFamily="18" charset="0"/>
                          <a:cs typeface="Times New Roman" panose="02020603050405020304" pitchFamily="18" charset="0"/>
                        </a:rPr>
                        <a:t>, làm bài nhóm. (Sử dụng vào buổi tối)</a:t>
                      </a:r>
                    </a:p>
                  </a:txBody>
                  <a:tcPr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51215" name="Picture 2">
            <a:extLst>
              <a:ext uri="{FF2B5EF4-FFF2-40B4-BE49-F238E27FC236}">
                <a16:creationId xmlns:a16="http://schemas.microsoft.com/office/drawing/2014/main" id="{3F9ABD88-02C9-94E8-C2E2-F1583CB56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0377"/>
          <a:stretch>
            <a:fillRect/>
          </a:stretch>
        </p:blipFill>
        <p:spPr bwMode="auto">
          <a:xfrm>
            <a:off x="4114800" y="258763"/>
            <a:ext cx="5429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C3E1F9A-EB4E-EE69-072E-91CC2B2E28D1}"/>
              </a:ext>
            </a:extLst>
          </p:cNvPr>
          <p:cNvSpPr/>
          <p:nvPr/>
        </p:nvSpPr>
        <p:spPr>
          <a:xfrm>
            <a:off x="4114800" y="2636838"/>
            <a:ext cx="7429500" cy="3902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3">
            <a:extLst>
              <a:ext uri="{FF2B5EF4-FFF2-40B4-BE49-F238E27FC236}">
                <a16:creationId xmlns:a16="http://schemas.microsoft.com/office/drawing/2014/main" id="{C3013474-C2BF-5EE7-C8D8-4104A0930F89}"/>
              </a:ext>
            </a:extLst>
          </p:cNvPr>
          <p:cNvSpPr/>
          <p:nvPr/>
        </p:nvSpPr>
        <p:spPr>
          <a:xfrm>
            <a:off x="4151313" y="835025"/>
            <a:ext cx="7429500" cy="1649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48FB6B-6FC4-8F53-C826-7313EF051588}"/>
              </a:ext>
            </a:extLst>
          </p:cNvPr>
          <p:cNvSpPr/>
          <p:nvPr/>
        </p:nvSpPr>
        <p:spPr>
          <a:xfrm>
            <a:off x="6711885" y="4204355"/>
            <a:ext cx="2384981" cy="17533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D69D8CC-AF85-F495-12EB-5B2D7031A0BE}"/>
              </a:ext>
            </a:extLst>
          </p:cNvPr>
          <p:cNvGraphicFramePr>
            <a:graphicFrameLocks noGrp="1"/>
          </p:cNvGraphicFramePr>
          <p:nvPr/>
        </p:nvGraphicFramePr>
        <p:xfrm>
          <a:off x="533400" y="182563"/>
          <a:ext cx="11125200" cy="6035675"/>
        </p:xfrm>
        <a:graphic>
          <a:graphicData uri="http://schemas.openxmlformats.org/drawingml/2006/table">
            <a:tbl>
              <a:tblPr firstRow="1" bandRow="1">
                <a:tableStyleId>{F5AB1C69-6EDB-4FF4-983F-18BD219EF322}</a:tableStyleId>
              </a:tblPr>
              <a:tblGrid>
                <a:gridCol w="3581400">
                  <a:extLst>
                    <a:ext uri="{9D8B030D-6E8A-4147-A177-3AD203B41FA5}">
                      <a16:colId xmlns:a16="http://schemas.microsoft.com/office/drawing/2014/main" val="20000"/>
                    </a:ext>
                  </a:extLst>
                </a:gridCol>
                <a:gridCol w="7543800">
                  <a:extLst>
                    <a:ext uri="{9D8B030D-6E8A-4147-A177-3AD203B41FA5}">
                      <a16:colId xmlns:a16="http://schemas.microsoft.com/office/drawing/2014/main" val="20001"/>
                    </a:ext>
                  </a:extLst>
                </a:gridCol>
              </a:tblGrid>
              <a:tr h="57918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LUYỆN TẬP</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56494">
                <a:tc>
                  <a:txBody>
                    <a:bodyPr/>
                    <a:lstStyle/>
                    <a:p>
                      <a:pPr algn="just"/>
                      <a:r>
                        <a:rPr lang="vi-VN" sz="3200" dirty="0">
                          <a:latin typeface="Times New Roman" panose="02020603050405020304" pitchFamily="18" charset="0"/>
                          <a:cs typeface="Times New Roman" panose="02020603050405020304" pitchFamily="18" charset="0"/>
                        </a:rPr>
                        <a:t>Hãy tưởng tượng, các hoạt động xung quanh em sẽ thay đổi như thế nào khi một ngày các bộ xử lí biến mất, các thiết bị được gắn bộ xử lí không hoạt động nữa? </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Điều này sẽ thay đổi cuộc sống một cách đáng kể. </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M</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ột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số hậu quả có thể xảy ra:</a:t>
                      </a:r>
                    </a:p>
                    <a:p>
                      <a:pPr algn="just"/>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Mất kết nối và thông tin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Ngừng hoạt động của hệ thống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Khủng hoảng kinh tế</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bởi</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nghệ</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tin.</a:t>
                      </a:r>
                      <a:endParaRPr lang="vi-VN" sz="32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Thay đổi trong cuộc sống hàng ngày:</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Không thể truy cập mạng xã hội, xem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video</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trực tuyến, gửi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email</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hoặc thậm chí nghe nhạc qua các thiết bị. Cuộc sống trở nên khó khăn hơn khi không có công nghệ để hỗ trợ</a:t>
                      </a:r>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3260" name="Picture 2">
            <a:extLst>
              <a:ext uri="{FF2B5EF4-FFF2-40B4-BE49-F238E27FC236}">
                <a16:creationId xmlns:a16="http://schemas.microsoft.com/office/drawing/2014/main" id="{8C178F4B-A139-1A73-EE16-DA42E9EA3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0377"/>
          <a:stretch>
            <a:fillRect/>
          </a:stretch>
        </p:blipFill>
        <p:spPr bwMode="auto">
          <a:xfrm>
            <a:off x="4114800" y="258763"/>
            <a:ext cx="5429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0C7C2029-9BF1-4529-AD68-15C0BADA8E74}"/>
              </a:ext>
            </a:extLst>
          </p:cNvPr>
          <p:cNvSpPr/>
          <p:nvPr/>
        </p:nvSpPr>
        <p:spPr>
          <a:xfrm>
            <a:off x="4152900" y="788988"/>
            <a:ext cx="7429500" cy="5383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7_MAU">
  <a:themeElements>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MAU">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M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M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M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M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M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M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M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M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M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M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M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1132</TotalTime>
  <Words>1425</Words>
  <Application>Microsoft Office PowerPoint</Application>
  <PresentationFormat>Widescreen</PresentationFormat>
  <Paragraphs>89</Paragraphs>
  <Slides>18</Slides>
  <Notes>4</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18</vt:i4>
      </vt:variant>
    </vt:vector>
  </HeadingPairs>
  <TitlesOfParts>
    <vt:vector size="33" baseType="lpstr">
      <vt:lpstr>Arial</vt:lpstr>
      <vt:lpstr>Calibri</vt:lpstr>
      <vt:lpstr>Calibri Light</vt:lpstr>
      <vt:lpstr>Grandview Display</vt:lpstr>
      <vt:lpstr>Open Sans</vt:lpstr>
      <vt:lpstr>Tahoma</vt:lpstr>
      <vt:lpstr>Times New Roman</vt:lpstr>
      <vt:lpstr>UTM Avo</vt:lpstr>
      <vt:lpstr>DashVTI</vt:lpstr>
      <vt:lpstr>Office Theme</vt:lpstr>
      <vt:lpstr>27_MAU</vt:lpstr>
      <vt:lpstr>13_Custom Design</vt:lpstr>
      <vt:lpstr>3_Custom Design</vt:lpstr>
      <vt:lpstr>4_Default Design</vt:lpstr>
      <vt:lpstr>4_Custom Design</vt:lpstr>
      <vt:lpstr>TIẾT 2. BÀI 1:  THẾ GIỚI KỸ THUẬT SỐ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THẾ GIỚI KỸ THUẬT SỐ (Tiếp)</dc:title>
  <dc:creator>VnTeach.Com</dc:creator>
  <cp:keywords>VnTeach.Com</cp:keywords>
  <cp:lastModifiedBy>Admin</cp:lastModifiedBy>
  <cp:revision>1</cp:revision>
  <dcterms:created xsi:type="dcterms:W3CDTF">2023-06-05T12:10:35Z</dcterms:created>
  <dcterms:modified xsi:type="dcterms:W3CDTF">2024-11-01T02:41:58Z</dcterms:modified>
</cp:coreProperties>
</file>