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t>15/09/2020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6412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t>15/09/2020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042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t>15/09/2020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46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t>15/09/2020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3206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t>15/09/2020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7402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t>15/09/2020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3487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t>15/09/2020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662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t>15/09/2020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4246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t>15/09/2020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5945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t>15/09/2020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8550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t>15/09/2020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69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D120A-3E5D-4FC3-804C-309A135D6209}" type="datetimeFigureOut">
              <a:rPr lang="vi-VN" smtClean="0"/>
              <a:t>15/09/2020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AFDC8-8AC4-4AF7-92C7-636905EA9E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72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" y="620688"/>
            <a:ext cx="7915275" cy="511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48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3529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00200"/>
            <a:ext cx="82809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46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00200"/>
            <a:ext cx="711948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39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776864" cy="564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37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/>
          <a:lstStyle/>
          <a:p>
            <a:endParaRPr lang="vi-VN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992888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5"/>
            <a:ext cx="7992887" cy="362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89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9"/>
            <a:ext cx="7848871" cy="507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30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992888" cy="995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700808"/>
            <a:ext cx="8071618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482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endParaRPr lang="vi-VN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0768"/>
            <a:ext cx="792088" cy="103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2731"/>
            <a:ext cx="7200800" cy="8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4918"/>
            <a:ext cx="8136904" cy="518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65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992888" cy="1101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00" y="1844824"/>
            <a:ext cx="7515225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39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48</cp:revision>
  <dcterms:created xsi:type="dcterms:W3CDTF">2020-08-13T15:29:03Z</dcterms:created>
  <dcterms:modified xsi:type="dcterms:W3CDTF">2020-09-15T15:10:27Z</dcterms:modified>
</cp:coreProperties>
</file>